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eb865b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eb865b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eb865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eb865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1eb865b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1eb865b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Kuma acts as service mesh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Loki log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Opentelemtry collector as gateway to Tempo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Tempo trace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Grafana correlation and visualization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Kong as ingress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00" y="930750"/>
            <a:ext cx="8071451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To Kuma Service Mesh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Pros:</a:t>
            </a:r>
            <a:br>
              <a:rPr lang="en"/>
            </a:br>
            <a:r>
              <a:rPr lang="en"/>
              <a:t>- Serious company behind Kuma: Kong, they know industry pains</a:t>
            </a:r>
            <a:br>
              <a:rPr lang="en"/>
            </a:br>
            <a:r>
              <a:rPr lang="en"/>
              <a:t>- Much simpler setup and operations then other Service Meshes</a:t>
            </a:r>
            <a:br>
              <a:rPr lang="en"/>
            </a:br>
            <a:r>
              <a:rPr lang="en"/>
              <a:t>- Easy to setup centralized logging and tracing</a:t>
            </a:r>
            <a:br>
              <a:rPr lang="en"/>
            </a:br>
            <a:r>
              <a:rPr lang="en"/>
              <a:t>- Works with virtual machines</a:t>
            </a:r>
            <a:br>
              <a:rPr lang="en"/>
            </a:br>
            <a:r>
              <a:rPr lang="en"/>
              <a:t>Cons:</a:t>
            </a:r>
            <a:br>
              <a:rPr lang="en"/>
            </a:br>
            <a:r>
              <a:rPr lang="en"/>
              <a:t>- Relatively new solution</a:t>
            </a:r>
            <a:br>
              <a:rPr lang="en"/>
            </a:br>
            <a:r>
              <a:rPr lang="en"/>
              <a:t>- Traffic policies can become tricky to manage</a:t>
            </a:r>
            <a:br>
              <a:rPr lang="en"/>
            </a:br>
            <a:r>
              <a:rPr lang="en"/>
              <a:t>- Not so many features if comparing to istio (maybe it’s pro)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