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302" r:id="rId2"/>
    <p:sldId id="257" r:id="rId3"/>
    <p:sldId id="258" r:id="rId4"/>
    <p:sldId id="259" r:id="rId5"/>
    <p:sldId id="292" r:id="rId6"/>
    <p:sldId id="262" r:id="rId7"/>
    <p:sldId id="291" r:id="rId8"/>
    <p:sldId id="264" r:id="rId9"/>
    <p:sldId id="293" r:id="rId10"/>
    <p:sldId id="265" r:id="rId11"/>
    <p:sldId id="268" r:id="rId12"/>
    <p:sldId id="269" r:id="rId13"/>
    <p:sldId id="270" r:id="rId14"/>
    <p:sldId id="271" r:id="rId15"/>
    <p:sldId id="273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7" r:id="rId26"/>
    <p:sldId id="282" r:id="rId27"/>
    <p:sldId id="283" r:id="rId28"/>
    <p:sldId id="284" r:id="rId29"/>
    <p:sldId id="286" r:id="rId30"/>
    <p:sldId id="301" r:id="rId31"/>
    <p:sldId id="287" r:id="rId32"/>
    <p:sldId id="298" r:id="rId33"/>
    <p:sldId id="299" r:id="rId34"/>
    <p:sldId id="300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8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38" autoAdjust="0"/>
    <p:restoredTop sz="94641" autoAdjust="0"/>
  </p:normalViewPr>
  <p:slideViewPr>
    <p:cSldViewPr showGuides="1">
      <p:cViewPr varScale="1">
        <p:scale>
          <a:sx n="72" d="100"/>
          <a:sy n="72" d="100"/>
        </p:scale>
        <p:origin x="58" y="571"/>
      </p:cViewPr>
      <p:guideLst>
        <p:guide orient="horz" pos="1818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8D8D8"/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C16-4C28-8E06-67D3F2E203FE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4200000" scaled="0"/>
              </a:gra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C16-4C28-8E06-67D3F2E203FE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16-4C28-8E06-67D3F2E2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8D8D8"/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999-4CF7-BEAA-05AE1631A11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4200000" scaled="0"/>
              </a:gra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999-4CF7-BEAA-05AE1631A11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99-4CF7-BEAA-05AE1631A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8D8D8"/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9BF-4FD4-9CAB-78A41FF13D08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4200000" scaled="0"/>
              </a:gra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9BF-4FD4-9CAB-78A41FF13D0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BF-4FD4-9CAB-78A41FF1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8D8D8"/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4F1-48C9-9CC2-8F32EB1DB182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4200000" scaled="0"/>
              </a:gra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4F1-48C9-9CC2-8F32EB1DB182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F1-48C9-9CC2-8F32EB1DB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6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67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1.wdp"/><Relationship Id="rId5" Type="http://schemas.openxmlformats.org/officeDocument/2006/relationships/image" Target="../media/image20.png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2.wdp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microsoft.com/office/2007/relationships/hdphoto" Target="../media/hdphoto4.wdp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250346" y="736474"/>
            <a:ext cx="0" cy="12660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0346" y="712727"/>
            <a:ext cx="568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CodeKatha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419203" y="2044870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1">
                    <a:lumMod val="50000"/>
                  </a:schemeClr>
                </a:solidFill>
              </a:rPr>
              <a:t>By Bhawna Vishwakarma</a:t>
            </a: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0967" y="1954516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标题 4"/>
          <p:cNvSpPr txBox="1"/>
          <p:nvPr/>
        </p:nvSpPr>
        <p:spPr>
          <a:xfrm>
            <a:off x="2304338" y="1359059"/>
            <a:ext cx="899510" cy="348596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Light" panose="020B0502040204020203" pitchFamily="34" charset="0"/>
                <a:ea typeface="微软雅黑" panose="020B0503020204020204" pitchFamily="34" charset="-122"/>
              </a:rPr>
              <a:t>Web App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486CD-D241-5693-5DE0-F4467FCCE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844" l="9375" r="90137">
                        <a14:foregroundMark x1="40003" y1="41895" x2="41309" y2="41895"/>
                        <a14:foregroundMark x1="41309" y1="41895" x2="44336" y2="48535"/>
                        <a14:foregroundMark x1="43457" y1="40430" x2="46094" y2="44629"/>
                        <a14:foregroundMark x1="46094" y1="45801" x2="46289" y2="55176"/>
                        <a14:foregroundMark x1="46289" y1="55176" x2="48730" y2="46094"/>
                        <a14:foregroundMark x1="48730" y1="46094" x2="47656" y2="51563"/>
                        <a14:foregroundMark x1="49512" y1="48926" x2="59375" y2="43750"/>
                        <a14:foregroundMark x1="59375" y1="43750" x2="51465" y2="48633"/>
                        <a14:foregroundMark x1="51465" y1="48633" x2="62012" y2="45020"/>
                        <a14:foregroundMark x1="62012" y1="45020" x2="54688" y2="43848"/>
                        <a14:foregroundMark x1="54492" y1="44434" x2="56543" y2="41113"/>
                        <a14:foregroundMark x1="54297" y1="40137" x2="54297" y2="40137"/>
                        <a14:foregroundMark x1="54297" y1="40137" x2="56445" y2="41406"/>
                        <a14:foregroundMark x1="57031" y1="45898" x2="59180" y2="50391"/>
                        <a14:foregroundMark x1="59180" y1="50391" x2="57910" y2="55371"/>
                        <a14:foregroundMark x1="57910" y1="55371" x2="48926" y2="53320"/>
                        <a14:foregroundMark x1="64160" y1="45801" x2="58496" y2="53125"/>
                        <a14:foregroundMark x1="58496" y1="53125" x2="65039" y2="50293"/>
                        <a14:foregroundMark x1="66406" y1="50293" x2="65430" y2="46973"/>
                        <a14:foregroundMark x1="65430" y1="46973" x2="67383" y2="42578"/>
                        <a14:foregroundMark x1="67383" y1="42578" x2="66895" y2="40820"/>
                        <a14:foregroundMark x1="66699" y1="40625" x2="61914" y2="43359"/>
                        <a14:foregroundMark x1="45410" y1="42188" x2="45703" y2="44336"/>
                        <a14:foregroundMark x1="45996" y1="41602" x2="37305" y2="47266"/>
                        <a14:foregroundMark x1="37305" y1="47266" x2="47754" y2="46387"/>
                        <a14:foregroundMark x1="47754" y1="46387" x2="39258" y2="50000"/>
                        <a14:foregroundMark x1="31152" y1="48535" x2="37695" y2="46484"/>
                        <a14:foregroundMark x1="33887" y1="43457" x2="33301" y2="43848"/>
                        <a14:foregroundMark x1="34375" y1="42480" x2="36426" y2="43750"/>
                        <a14:foregroundMark x1="35840" y1="41504" x2="34863" y2="41211"/>
                        <a14:foregroundMark x1="34961" y1="39648" x2="33984" y2="40039"/>
                        <a14:foregroundMark x1="32324" y1="39941" x2="31543" y2="44043"/>
                        <a14:foregroundMark x1="30566" y1="45508" x2="29883" y2="54785"/>
                        <a14:foregroundMark x1="29883" y1="54785" x2="28516" y2="51855"/>
                        <a14:foregroundMark x1="33398" y1="50977" x2="34766" y2="49121"/>
                        <a14:foregroundMark x1="37695" y1="49902" x2="39258" y2="49805"/>
                        <a14:foregroundMark x1="38867" y1="52637" x2="39355" y2="52148"/>
                        <a14:foregroundMark x1="37891" y1="52148" x2="40625" y2="50977"/>
                        <a14:foregroundMark x1="38379" y1="53906" x2="37695" y2="54102"/>
                        <a14:foregroundMark x1="37695" y1="54102" x2="43457" y2="54004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457" y1="47949" x2="68457" y2="47949"/>
                        <a14:foregroundMark x1="68848" y1="47656" x2="68848" y2="47656"/>
                        <a14:foregroundMark x1="68848" y1="47656" x2="68848" y2="47656"/>
                        <a14:foregroundMark x1="68848" y1="47656" x2="68848" y2="47656"/>
                        <a14:foregroundMark x1="68848" y1="47656" x2="68848" y2="47656"/>
                        <a14:foregroundMark x1="68848" y1="47656" x2="68848" y2="47852"/>
                        <a14:foregroundMark x1="68848" y1="47852" x2="68359" y2="50488"/>
                        <a14:foregroundMark x1="68359" y1="50488" x2="69141" y2="51855"/>
                        <a14:foregroundMark x1="69141" y1="51855" x2="71582" y2="53809"/>
                        <a14:foregroundMark x1="74805" y1="46777" x2="75781" y2="49805"/>
                        <a14:foregroundMark x1="75879" y1="50879" x2="75684" y2="52637"/>
                        <a14:foregroundMark x1="77734" y1="48828" x2="80078" y2="48926"/>
                        <a14:foregroundMark x1="80176" y1="49121" x2="80859" y2="51660"/>
                        <a14:foregroundMark x1="85254" y1="51660" x2="86523" y2="54297"/>
                        <a14:foregroundMark x1="88477" y1="50781" x2="90234" y2="53223"/>
                        <a14:foregroundMark x1="23145" y1="50586" x2="23438" y2="50586"/>
                        <a14:foregroundMark x1="23438" y1="50586" x2="20215" y2="48145"/>
                        <a14:foregroundMark x1="24023" y1="50293" x2="22363" y2="54688"/>
                        <a14:foregroundMark x1="18750" y1="50684" x2="20215" y2="54297"/>
                        <a14:foregroundMark x1="14516" y1="53354" x2="14551" y2="54785"/>
                        <a14:foregroundMark x1="14355" y1="46680" x2="14387" y2="48004"/>
                        <a14:foregroundMark x1="10645" y1="48730" x2="9375" y2="51953"/>
                        <a14:foregroundMark x1="13965" y1="47266" x2="14746" y2="47559"/>
                        <a14:foregroundMark x1="14551" y1="47754" x2="14648" y2="47363"/>
                        <a14:foregroundMark x1="54883" y1="58105" x2="55078" y2="57520"/>
                        <a14:foregroundMark x1="43555" y1="56445" x2="44824" y2="57813"/>
                        <a14:foregroundMark x1="37598" y1="57520" x2="38672" y2="57520"/>
                        <a14:foregroundMark x1="38672" y1="57520" x2="37402" y2="57520"/>
                        <a14:foregroundMark x1="37402" y1="57520" x2="37402" y2="57520"/>
                        <a14:foregroundMark x1="39844" y1="57227" x2="39844" y2="57227"/>
                        <a14:foregroundMark x1="39844" y1="57227" x2="39844" y2="57227"/>
                        <a14:foregroundMark x1="39844" y1="57227" x2="40430" y2="56836"/>
                        <a14:foregroundMark x1="40430" y1="56836" x2="40234" y2="57715"/>
                        <a14:foregroundMark x1="40234" y1="57715" x2="39063" y2="57129"/>
                        <a14:foregroundMark x1="39258" y1="55762" x2="40234" y2="58203"/>
                        <a14:foregroundMark x1="40234" y1="58203" x2="40137" y2="57813"/>
                        <a14:foregroundMark x1="38477" y1="41699" x2="39258" y2="40234"/>
                        <a14:foregroundMark x1="39648" y1="41406" x2="37988" y2="41113"/>
                        <a14:foregroundMark x1="37695" y1="40918" x2="40918" y2="40918"/>
                        <a14:foregroundMark x1="37109" y1="40625" x2="38086" y2="41211"/>
                        <a14:foregroundMark x1="33984" y1="50781" x2="33594" y2="50586"/>
                        <a14:foregroundMark x1="33594" y1="50586" x2="33984" y2="50586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039" y1="45215" x2="40039" y2="45215"/>
                        <a14:foregroundMark x1="40137" y1="45020" x2="40234" y2="44727"/>
                        <a14:foregroundMark x1="40234" y1="44727" x2="39746" y2="45313"/>
                        <a14:foregroundMark x1="39746" y1="45313" x2="40039" y2="45215"/>
                        <a14:foregroundMark x1="31836" y1="51953" x2="32129" y2="51953"/>
                        <a14:foregroundMark x1="40332" y1="44824" x2="40137" y2="45215"/>
                        <a14:backgroundMark x1="13770" y1="49707" x2="14844" y2="49414"/>
                        <a14:backgroundMark x1="14746" y1="52148" x2="14648" y2="50391"/>
                        <a14:backgroundMark x1="14258" y1="48730" x2="14258" y2="52148"/>
                        <a14:backgroundMark x1="14160" y1="52344" x2="15137" y2="52441"/>
                        <a14:backgroundMark x1="14403" y1="49527" x2="14551" y2="48633"/>
                        <a14:backgroundMark x1="14551" y1="48633" x2="14814" y2="49681"/>
                        <a14:backgroundMark x1="39648" y1="24707" x2="39945" y2="25399"/>
                        <a14:backgroundMark x1="32817" y1="29834" x2="33062" y2="30344"/>
                        <a14:backgroundMark x1="31250" y1="26563" x2="32775" y2="29746"/>
                        <a14:backgroundMark x1="34863" y1="27051" x2="31445" y2="30762"/>
                        <a14:backgroundMark x1="31738" y1="31543" x2="32520" y2="31543"/>
                        <a14:backgroundMark x1="32520" y1="31543" x2="32520" y2="31543"/>
                        <a14:backgroundMark x1="34082" y1="31836" x2="31152" y2="32324"/>
                        <a14:backgroundMark x1="39551" y1="26074" x2="40820" y2="25391"/>
                        <a14:backgroundMark x1="40820" y1="25391" x2="38867" y2="24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107" y="640768"/>
            <a:ext cx="1436580" cy="1436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802E-6 L 0.29931 0.0033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4" grpId="0" bldLvl="0" animBg="1"/>
      <p:bldP spid="60" grpId="0" bldLvl="0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393250" y="1321084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5680184" y="2897616"/>
            <a:ext cx="457582" cy="458524"/>
            <a:chOff x="7099916" y="4007017"/>
            <a:chExt cx="610268" cy="611524"/>
          </a:xfrm>
        </p:grpSpPr>
        <p:sp>
          <p:nvSpPr>
            <p:cNvPr id="313" name="任意多边形 312"/>
            <p:cNvSpPr/>
            <p:nvPr/>
          </p:nvSpPr>
          <p:spPr>
            <a:xfrm>
              <a:off x="7099916" y="4007017"/>
              <a:ext cx="610268" cy="611524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14" name="KSO_Shape"/>
            <p:cNvSpPr/>
            <p:nvPr/>
          </p:nvSpPr>
          <p:spPr bwMode="auto">
            <a:xfrm>
              <a:off x="7333475" y="4177792"/>
              <a:ext cx="144405" cy="269974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006233" y="2897616"/>
            <a:ext cx="458524" cy="458524"/>
            <a:chOff x="4485555" y="4007017"/>
            <a:chExt cx="611524" cy="611524"/>
          </a:xfrm>
        </p:grpSpPr>
        <p:sp>
          <p:nvSpPr>
            <p:cNvPr id="316" name="任意多边形 315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17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5975790" y="1765901"/>
            <a:ext cx="457582" cy="458524"/>
            <a:chOff x="7099916" y="2497671"/>
            <a:chExt cx="610268" cy="611524"/>
          </a:xfrm>
        </p:grpSpPr>
        <p:sp>
          <p:nvSpPr>
            <p:cNvPr id="319" name="任意多边形 318"/>
            <p:cNvSpPr/>
            <p:nvPr/>
          </p:nvSpPr>
          <p:spPr>
            <a:xfrm>
              <a:off x="7099916" y="2497671"/>
              <a:ext cx="610268" cy="611524"/>
            </a:xfrm>
            <a:custGeom>
              <a:avLst/>
              <a:gdLst>
                <a:gd name="connsiteX0" fmla="*/ 413081 w 772416"/>
                <a:gd name="connsiteY0" fmla="*/ 962 h 772417"/>
                <a:gd name="connsiteX1" fmla="*/ 720618 w 772416"/>
                <a:gd name="connsiteY1" fmla="*/ 193137 h 772417"/>
                <a:gd name="connsiteX2" fmla="*/ 579280 w 772416"/>
                <a:gd name="connsiteY2" fmla="*/ 720619 h 772417"/>
                <a:gd name="connsiteX3" fmla="*/ 51797 w 772416"/>
                <a:gd name="connsiteY3" fmla="*/ 579281 h 772417"/>
                <a:gd name="connsiteX4" fmla="*/ 193136 w 772416"/>
                <a:gd name="connsiteY4" fmla="*/ 51798 h 772417"/>
                <a:gd name="connsiteX5" fmla="*/ 413081 w 772416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7">
                  <a:moveTo>
                    <a:pt x="413081" y="962"/>
                  </a:moveTo>
                  <a:cubicBezTo>
                    <a:pt x="536732" y="9701"/>
                    <a:pt x="653974" y="77706"/>
                    <a:pt x="720618" y="193137"/>
                  </a:cubicBezTo>
                  <a:cubicBezTo>
                    <a:pt x="827249" y="377826"/>
                    <a:pt x="763969" y="613989"/>
                    <a:pt x="579280" y="720619"/>
                  </a:cubicBezTo>
                  <a:cubicBezTo>
                    <a:pt x="394590" y="827250"/>
                    <a:pt x="158428" y="763970"/>
                    <a:pt x="51797" y="579281"/>
                  </a:cubicBezTo>
                  <a:cubicBezTo>
                    <a:pt x="-54833" y="394591"/>
                    <a:pt x="8446" y="158429"/>
                    <a:pt x="193136" y="51798"/>
                  </a:cubicBezTo>
                  <a:cubicBezTo>
                    <a:pt x="262394" y="11812"/>
                    <a:pt x="338891" y="-4281"/>
                    <a:pt x="413081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20" name="KSO_Shape"/>
            <p:cNvSpPr/>
            <p:nvPr/>
          </p:nvSpPr>
          <p:spPr bwMode="auto">
            <a:xfrm>
              <a:off x="7300826" y="2658400"/>
              <a:ext cx="271230" cy="246116"/>
            </a:xfrm>
            <a:custGeom>
              <a:avLst/>
              <a:gdLst>
                <a:gd name="T0" fmla="*/ 726341 w 2395538"/>
                <a:gd name="T1" fmla="*/ 2170112 h 2170112"/>
                <a:gd name="T2" fmla="*/ 1441768 w 2395538"/>
                <a:gd name="T3" fmla="*/ 728510 h 2170112"/>
                <a:gd name="T4" fmla="*/ 1885633 w 2395538"/>
                <a:gd name="T5" fmla="*/ 1143658 h 2170112"/>
                <a:gd name="T6" fmla="*/ 1870393 w 2395538"/>
                <a:gd name="T7" fmla="*/ 1187775 h 2170112"/>
                <a:gd name="T8" fmla="*/ 1824038 w 2395538"/>
                <a:gd name="T9" fmla="*/ 1209358 h 2170112"/>
                <a:gd name="T10" fmla="*/ 1774825 w 2395538"/>
                <a:gd name="T11" fmla="*/ 1196345 h 2170112"/>
                <a:gd name="T12" fmla="*/ 87630 w 2395538"/>
                <a:gd name="T13" fmla="*/ 1207136 h 2170112"/>
                <a:gd name="T14" fmla="*/ 36195 w 2395538"/>
                <a:gd name="T15" fmla="*/ 1203010 h 2170112"/>
                <a:gd name="T16" fmla="*/ 2540 w 2395538"/>
                <a:gd name="T17" fmla="*/ 1166510 h 2170112"/>
                <a:gd name="T18" fmla="*/ 7937 w 2395538"/>
                <a:gd name="T19" fmla="*/ 1121123 h 2170112"/>
                <a:gd name="T20" fmla="*/ 1968140 w 2395538"/>
                <a:gd name="T21" fmla="*/ 219388 h 2170112"/>
                <a:gd name="T22" fmla="*/ 2114413 w 2395538"/>
                <a:gd name="T23" fmla="*/ 243789 h 2170112"/>
                <a:gd name="T24" fmla="*/ 2240697 w 2395538"/>
                <a:gd name="T25" fmla="*/ 284667 h 2170112"/>
                <a:gd name="T26" fmla="*/ 2388557 w 2395538"/>
                <a:gd name="T27" fmla="*/ 355016 h 2170112"/>
                <a:gd name="T28" fmla="*/ 2336521 w 2395538"/>
                <a:gd name="T29" fmla="*/ 373079 h 2170112"/>
                <a:gd name="T30" fmla="*/ 2250533 w 2395538"/>
                <a:gd name="T31" fmla="*/ 415225 h 2170112"/>
                <a:gd name="T32" fmla="*/ 2138845 w 2395538"/>
                <a:gd name="T33" fmla="*/ 508390 h 2170112"/>
                <a:gd name="T34" fmla="*/ 2044926 w 2395538"/>
                <a:gd name="T35" fmla="*/ 621519 h 2170112"/>
                <a:gd name="T36" fmla="*/ 1960525 w 2395538"/>
                <a:gd name="T37" fmla="*/ 747006 h 2170112"/>
                <a:gd name="T38" fmla="*/ 1902777 w 2395538"/>
                <a:gd name="T39" fmla="*/ 803412 h 2170112"/>
                <a:gd name="T40" fmla="*/ 1832020 w 2395538"/>
                <a:gd name="T41" fmla="*/ 843974 h 2170112"/>
                <a:gd name="T42" fmla="*/ 1753013 w 2395538"/>
                <a:gd name="T43" fmla="*/ 868374 h 2170112"/>
                <a:gd name="T44" fmla="*/ 1568664 w 2395538"/>
                <a:gd name="T45" fmla="*/ 707079 h 2170112"/>
                <a:gd name="T46" fmla="*/ 1657507 w 2395538"/>
                <a:gd name="T47" fmla="*/ 590147 h 2170112"/>
                <a:gd name="T48" fmla="*/ 1736514 w 2395538"/>
                <a:gd name="T49" fmla="*/ 513143 h 2170112"/>
                <a:gd name="T50" fmla="*/ 1825674 w 2395538"/>
                <a:gd name="T51" fmla="*/ 448498 h 2170112"/>
                <a:gd name="T52" fmla="*/ 1925622 w 2395538"/>
                <a:gd name="T53" fmla="*/ 399381 h 2170112"/>
                <a:gd name="T54" fmla="*/ 2033820 w 2395538"/>
                <a:gd name="T55" fmla="*/ 369910 h 2170112"/>
                <a:gd name="T56" fmla="*/ 2147095 w 2395538"/>
                <a:gd name="T57" fmla="*/ 361671 h 2170112"/>
                <a:gd name="T58" fmla="*/ 2032234 w 2395538"/>
                <a:gd name="T59" fmla="*/ 356601 h 2170112"/>
                <a:gd name="T60" fmla="*/ 1917373 w 2395538"/>
                <a:gd name="T61" fmla="*/ 373713 h 2170112"/>
                <a:gd name="T62" fmla="*/ 1806953 w 2395538"/>
                <a:gd name="T63" fmla="*/ 412690 h 2170112"/>
                <a:gd name="T64" fmla="*/ 1703832 w 2395538"/>
                <a:gd name="T65" fmla="*/ 469730 h 2170112"/>
                <a:gd name="T66" fmla="*/ 1610230 w 2395538"/>
                <a:gd name="T67" fmla="*/ 542297 h 2170112"/>
                <a:gd name="T68" fmla="*/ 1526146 w 2395538"/>
                <a:gd name="T69" fmla="*/ 625638 h 2170112"/>
                <a:gd name="T70" fmla="*/ 1409381 w 2395538"/>
                <a:gd name="T71" fmla="*/ 589196 h 2170112"/>
                <a:gd name="T72" fmla="*/ 1430322 w 2395538"/>
                <a:gd name="T73" fmla="*/ 523601 h 2170112"/>
                <a:gd name="T74" fmla="*/ 1476648 w 2395538"/>
                <a:gd name="T75" fmla="*/ 444696 h 2170112"/>
                <a:gd name="T76" fmla="*/ 1541376 w 2395538"/>
                <a:gd name="T77" fmla="*/ 367375 h 2170112"/>
                <a:gd name="T78" fmla="*/ 1611816 w 2395538"/>
                <a:gd name="T79" fmla="*/ 308117 h 2170112"/>
                <a:gd name="T80" fmla="*/ 1686381 w 2395538"/>
                <a:gd name="T81" fmla="*/ 265337 h 2170112"/>
                <a:gd name="T82" fmla="*/ 1763166 w 2395538"/>
                <a:gd name="T83" fmla="*/ 237134 h 2170112"/>
                <a:gd name="T84" fmla="*/ 1910075 w 2395538"/>
                <a:gd name="T85" fmla="*/ 217487 h 2170112"/>
                <a:gd name="T86" fmla="*/ 1198124 w 2395538"/>
                <a:gd name="T87" fmla="*/ 20298 h 2170112"/>
                <a:gd name="T88" fmla="*/ 1336237 w 2395538"/>
                <a:gd name="T89" fmla="*/ 78653 h 2170112"/>
                <a:gd name="T90" fmla="*/ 1406886 w 2395538"/>
                <a:gd name="T91" fmla="*/ 127177 h 2170112"/>
                <a:gd name="T92" fmla="*/ 1468305 w 2395538"/>
                <a:gd name="T93" fmla="*/ 191241 h 2170112"/>
                <a:gd name="T94" fmla="*/ 1512540 w 2395538"/>
                <a:gd name="T95" fmla="*/ 273066 h 2170112"/>
                <a:gd name="T96" fmla="*/ 1474351 w 2395538"/>
                <a:gd name="T97" fmla="*/ 374554 h 2170112"/>
                <a:gd name="T98" fmla="*/ 1420252 w 2395538"/>
                <a:gd name="T99" fmla="*/ 385654 h 2170112"/>
                <a:gd name="T100" fmla="*/ 1384927 w 2395538"/>
                <a:gd name="T101" fmla="*/ 273700 h 2170112"/>
                <a:gd name="T102" fmla="*/ 1348012 w 2395538"/>
                <a:gd name="T103" fmla="*/ 208050 h 2170112"/>
                <a:gd name="T104" fmla="*/ 1299640 w 2395538"/>
                <a:gd name="T105" fmla="*/ 150963 h 2170112"/>
                <a:gd name="T106" fmla="*/ 1242040 w 2395538"/>
                <a:gd name="T107" fmla="*/ 104659 h 2170112"/>
                <a:gd name="T108" fmla="*/ 1280546 w 2395538"/>
                <a:gd name="T109" fmla="*/ 143986 h 2170112"/>
                <a:gd name="T110" fmla="*/ 1323508 w 2395538"/>
                <a:gd name="T111" fmla="*/ 202024 h 2170112"/>
                <a:gd name="T112" fmla="*/ 1356923 w 2395538"/>
                <a:gd name="T113" fmla="*/ 274969 h 2170112"/>
                <a:gd name="T114" fmla="*/ 1381108 w 2395538"/>
                <a:gd name="T115" fmla="*/ 413880 h 2170112"/>
                <a:gd name="T116" fmla="*/ 1369652 w 2395538"/>
                <a:gd name="T117" fmla="*/ 554378 h 2170112"/>
                <a:gd name="T118" fmla="*/ 1166937 w 2395538"/>
                <a:gd name="T119" fmla="*/ 363136 h 2170112"/>
                <a:gd name="T120" fmla="*/ 1178711 w 2395538"/>
                <a:gd name="T121" fmla="*/ 227079 h 2170112"/>
                <a:gd name="T122" fmla="*/ 1172028 w 2395538"/>
                <a:gd name="T123" fmla="*/ 132568 h 2170112"/>
                <a:gd name="T124" fmla="*/ 1144342 w 2395538"/>
                <a:gd name="T125" fmla="*/ 45670 h 2170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5538" h="2170112">
                  <a:moveTo>
                    <a:pt x="940433" y="595312"/>
                  </a:moveTo>
                  <a:lnTo>
                    <a:pt x="1643062" y="1217102"/>
                  </a:lnTo>
                  <a:lnTo>
                    <a:pt x="1643062" y="2170112"/>
                  </a:lnTo>
                  <a:lnTo>
                    <a:pt x="1433735" y="2170112"/>
                  </a:lnTo>
                  <a:lnTo>
                    <a:pt x="1159290" y="2170112"/>
                  </a:lnTo>
                  <a:lnTo>
                    <a:pt x="1159290" y="1557214"/>
                  </a:lnTo>
                  <a:lnTo>
                    <a:pt x="726341" y="1557214"/>
                  </a:lnTo>
                  <a:lnTo>
                    <a:pt x="726341" y="2170112"/>
                  </a:lnTo>
                  <a:lnTo>
                    <a:pt x="612307" y="2170112"/>
                  </a:lnTo>
                  <a:lnTo>
                    <a:pt x="242887" y="2170112"/>
                  </a:lnTo>
                  <a:lnTo>
                    <a:pt x="242887" y="1655658"/>
                  </a:lnTo>
                  <a:lnTo>
                    <a:pt x="242887" y="1217102"/>
                  </a:lnTo>
                  <a:lnTo>
                    <a:pt x="940433" y="595312"/>
                  </a:lnTo>
                  <a:close/>
                  <a:moveTo>
                    <a:pt x="942657" y="284162"/>
                  </a:moveTo>
                  <a:lnTo>
                    <a:pt x="1252855" y="559975"/>
                  </a:lnTo>
                  <a:lnTo>
                    <a:pt x="1441768" y="728510"/>
                  </a:lnTo>
                  <a:lnTo>
                    <a:pt x="1865630" y="1106523"/>
                  </a:lnTo>
                  <a:lnTo>
                    <a:pt x="1870393" y="1110966"/>
                  </a:lnTo>
                  <a:lnTo>
                    <a:pt x="1874520" y="1115727"/>
                  </a:lnTo>
                  <a:lnTo>
                    <a:pt x="1878013" y="1121123"/>
                  </a:lnTo>
                  <a:lnTo>
                    <a:pt x="1880553" y="1126519"/>
                  </a:lnTo>
                  <a:lnTo>
                    <a:pt x="1882775" y="1132232"/>
                  </a:lnTo>
                  <a:lnTo>
                    <a:pt x="1884680" y="1137627"/>
                  </a:lnTo>
                  <a:lnTo>
                    <a:pt x="1885633" y="1143658"/>
                  </a:lnTo>
                  <a:lnTo>
                    <a:pt x="1885950" y="1149053"/>
                  </a:lnTo>
                  <a:lnTo>
                    <a:pt x="1885633" y="1155084"/>
                  </a:lnTo>
                  <a:lnTo>
                    <a:pt x="1884680" y="1160797"/>
                  </a:lnTo>
                  <a:lnTo>
                    <a:pt x="1882775" y="1166510"/>
                  </a:lnTo>
                  <a:lnTo>
                    <a:pt x="1880553" y="1171906"/>
                  </a:lnTo>
                  <a:lnTo>
                    <a:pt x="1878013" y="1177619"/>
                  </a:lnTo>
                  <a:lnTo>
                    <a:pt x="1874520" y="1182697"/>
                  </a:lnTo>
                  <a:lnTo>
                    <a:pt x="1870393" y="1187775"/>
                  </a:lnTo>
                  <a:lnTo>
                    <a:pt x="1865630" y="1192219"/>
                  </a:lnTo>
                  <a:lnTo>
                    <a:pt x="1860550" y="1196345"/>
                  </a:lnTo>
                  <a:lnTo>
                    <a:pt x="1855153" y="1200153"/>
                  </a:lnTo>
                  <a:lnTo>
                    <a:pt x="1849438" y="1203010"/>
                  </a:lnTo>
                  <a:lnTo>
                    <a:pt x="1843405" y="1205549"/>
                  </a:lnTo>
                  <a:lnTo>
                    <a:pt x="1836738" y="1207453"/>
                  </a:lnTo>
                  <a:lnTo>
                    <a:pt x="1830705" y="1208723"/>
                  </a:lnTo>
                  <a:lnTo>
                    <a:pt x="1824038" y="1209358"/>
                  </a:lnTo>
                  <a:lnTo>
                    <a:pt x="1817688" y="1209675"/>
                  </a:lnTo>
                  <a:lnTo>
                    <a:pt x="1811020" y="1209358"/>
                  </a:lnTo>
                  <a:lnTo>
                    <a:pt x="1804670" y="1208723"/>
                  </a:lnTo>
                  <a:lnTo>
                    <a:pt x="1798320" y="1207453"/>
                  </a:lnTo>
                  <a:lnTo>
                    <a:pt x="1792288" y="1205549"/>
                  </a:lnTo>
                  <a:lnTo>
                    <a:pt x="1785938" y="1203010"/>
                  </a:lnTo>
                  <a:lnTo>
                    <a:pt x="1780223" y="1200153"/>
                  </a:lnTo>
                  <a:lnTo>
                    <a:pt x="1774825" y="1196345"/>
                  </a:lnTo>
                  <a:lnTo>
                    <a:pt x="1769745" y="1192219"/>
                  </a:lnTo>
                  <a:lnTo>
                    <a:pt x="942657" y="455553"/>
                  </a:lnTo>
                  <a:lnTo>
                    <a:pt x="116205" y="1192219"/>
                  </a:lnTo>
                  <a:lnTo>
                    <a:pt x="111125" y="1196345"/>
                  </a:lnTo>
                  <a:lnTo>
                    <a:pt x="105410" y="1200153"/>
                  </a:lnTo>
                  <a:lnTo>
                    <a:pt x="99695" y="1203010"/>
                  </a:lnTo>
                  <a:lnTo>
                    <a:pt x="93662" y="1205549"/>
                  </a:lnTo>
                  <a:lnTo>
                    <a:pt x="87630" y="1207136"/>
                  </a:lnTo>
                  <a:lnTo>
                    <a:pt x="80962" y="1208723"/>
                  </a:lnTo>
                  <a:lnTo>
                    <a:pt x="74930" y="1209358"/>
                  </a:lnTo>
                  <a:lnTo>
                    <a:pt x="68262" y="1209675"/>
                  </a:lnTo>
                  <a:lnTo>
                    <a:pt x="61277" y="1209358"/>
                  </a:lnTo>
                  <a:lnTo>
                    <a:pt x="55245" y="1208723"/>
                  </a:lnTo>
                  <a:lnTo>
                    <a:pt x="48577" y="1207136"/>
                  </a:lnTo>
                  <a:lnTo>
                    <a:pt x="42545" y="1205549"/>
                  </a:lnTo>
                  <a:lnTo>
                    <a:pt x="36195" y="1203010"/>
                  </a:lnTo>
                  <a:lnTo>
                    <a:pt x="30797" y="1200153"/>
                  </a:lnTo>
                  <a:lnTo>
                    <a:pt x="25082" y="1196345"/>
                  </a:lnTo>
                  <a:lnTo>
                    <a:pt x="20002" y="1192219"/>
                  </a:lnTo>
                  <a:lnTo>
                    <a:pt x="15240" y="1187775"/>
                  </a:lnTo>
                  <a:lnTo>
                    <a:pt x="11112" y="1182697"/>
                  </a:lnTo>
                  <a:lnTo>
                    <a:pt x="7937" y="1177619"/>
                  </a:lnTo>
                  <a:lnTo>
                    <a:pt x="5080" y="1171906"/>
                  </a:lnTo>
                  <a:lnTo>
                    <a:pt x="2540" y="1166510"/>
                  </a:lnTo>
                  <a:lnTo>
                    <a:pt x="1270" y="1160797"/>
                  </a:lnTo>
                  <a:lnTo>
                    <a:pt x="317" y="1155084"/>
                  </a:lnTo>
                  <a:lnTo>
                    <a:pt x="0" y="1149053"/>
                  </a:lnTo>
                  <a:lnTo>
                    <a:pt x="317" y="1143658"/>
                  </a:lnTo>
                  <a:lnTo>
                    <a:pt x="1270" y="1137627"/>
                  </a:lnTo>
                  <a:lnTo>
                    <a:pt x="2540" y="1131914"/>
                  </a:lnTo>
                  <a:lnTo>
                    <a:pt x="5080" y="1126201"/>
                  </a:lnTo>
                  <a:lnTo>
                    <a:pt x="7937" y="1121123"/>
                  </a:lnTo>
                  <a:lnTo>
                    <a:pt x="11112" y="1115727"/>
                  </a:lnTo>
                  <a:lnTo>
                    <a:pt x="15240" y="1110966"/>
                  </a:lnTo>
                  <a:lnTo>
                    <a:pt x="20002" y="1106523"/>
                  </a:lnTo>
                  <a:lnTo>
                    <a:pt x="942657" y="284162"/>
                  </a:lnTo>
                  <a:close/>
                  <a:moveTo>
                    <a:pt x="1910075" y="217487"/>
                  </a:moveTo>
                  <a:lnTo>
                    <a:pt x="1929430" y="217487"/>
                  </a:lnTo>
                  <a:lnTo>
                    <a:pt x="1948785" y="218121"/>
                  </a:lnTo>
                  <a:lnTo>
                    <a:pt x="1968140" y="219388"/>
                  </a:lnTo>
                  <a:lnTo>
                    <a:pt x="1986860" y="220973"/>
                  </a:lnTo>
                  <a:lnTo>
                    <a:pt x="2005898" y="222874"/>
                  </a:lnTo>
                  <a:lnTo>
                    <a:pt x="2024301" y="225726"/>
                  </a:lnTo>
                  <a:lnTo>
                    <a:pt x="2043022" y="228578"/>
                  </a:lnTo>
                  <a:lnTo>
                    <a:pt x="2061425" y="231747"/>
                  </a:lnTo>
                  <a:lnTo>
                    <a:pt x="2079193" y="235550"/>
                  </a:lnTo>
                  <a:lnTo>
                    <a:pt x="2097279" y="239669"/>
                  </a:lnTo>
                  <a:lnTo>
                    <a:pt x="2114413" y="243789"/>
                  </a:lnTo>
                  <a:lnTo>
                    <a:pt x="2131865" y="248542"/>
                  </a:lnTo>
                  <a:lnTo>
                    <a:pt x="2148364" y="252979"/>
                  </a:lnTo>
                  <a:lnTo>
                    <a:pt x="2164546" y="258049"/>
                  </a:lnTo>
                  <a:lnTo>
                    <a:pt x="2181046" y="263119"/>
                  </a:lnTo>
                  <a:lnTo>
                    <a:pt x="2196593" y="268189"/>
                  </a:lnTo>
                  <a:lnTo>
                    <a:pt x="2211506" y="273893"/>
                  </a:lnTo>
                  <a:lnTo>
                    <a:pt x="2226419" y="278963"/>
                  </a:lnTo>
                  <a:lnTo>
                    <a:pt x="2240697" y="284667"/>
                  </a:lnTo>
                  <a:lnTo>
                    <a:pt x="2267668" y="295758"/>
                  </a:lnTo>
                  <a:lnTo>
                    <a:pt x="2292734" y="306216"/>
                  </a:lnTo>
                  <a:lnTo>
                    <a:pt x="2315579" y="316673"/>
                  </a:lnTo>
                  <a:lnTo>
                    <a:pt x="2335886" y="326496"/>
                  </a:lnTo>
                  <a:lnTo>
                    <a:pt x="2353338" y="335686"/>
                  </a:lnTo>
                  <a:lnTo>
                    <a:pt x="2368251" y="343608"/>
                  </a:lnTo>
                  <a:lnTo>
                    <a:pt x="2379991" y="349946"/>
                  </a:lnTo>
                  <a:lnTo>
                    <a:pt x="2388557" y="355016"/>
                  </a:lnTo>
                  <a:lnTo>
                    <a:pt x="2395538" y="359136"/>
                  </a:lnTo>
                  <a:lnTo>
                    <a:pt x="2386971" y="360403"/>
                  </a:lnTo>
                  <a:lnTo>
                    <a:pt x="2378721" y="361988"/>
                  </a:lnTo>
                  <a:lnTo>
                    <a:pt x="2370154" y="363572"/>
                  </a:lnTo>
                  <a:lnTo>
                    <a:pt x="2361587" y="365791"/>
                  </a:lnTo>
                  <a:lnTo>
                    <a:pt x="2353020" y="368009"/>
                  </a:lnTo>
                  <a:lnTo>
                    <a:pt x="2345088" y="370544"/>
                  </a:lnTo>
                  <a:lnTo>
                    <a:pt x="2336521" y="373079"/>
                  </a:lnTo>
                  <a:lnTo>
                    <a:pt x="2328271" y="375614"/>
                  </a:lnTo>
                  <a:lnTo>
                    <a:pt x="2320656" y="379100"/>
                  </a:lnTo>
                  <a:lnTo>
                    <a:pt x="2312406" y="382269"/>
                  </a:lnTo>
                  <a:lnTo>
                    <a:pt x="2304157" y="385755"/>
                  </a:lnTo>
                  <a:lnTo>
                    <a:pt x="2296541" y="389557"/>
                  </a:lnTo>
                  <a:lnTo>
                    <a:pt x="2280677" y="397162"/>
                  </a:lnTo>
                  <a:lnTo>
                    <a:pt x="2265446" y="405718"/>
                  </a:lnTo>
                  <a:lnTo>
                    <a:pt x="2250533" y="415225"/>
                  </a:lnTo>
                  <a:lnTo>
                    <a:pt x="2235303" y="425049"/>
                  </a:lnTo>
                  <a:lnTo>
                    <a:pt x="2220708" y="435189"/>
                  </a:lnTo>
                  <a:lnTo>
                    <a:pt x="2206429" y="446280"/>
                  </a:lnTo>
                  <a:lnTo>
                    <a:pt x="2192468" y="457688"/>
                  </a:lnTo>
                  <a:lnTo>
                    <a:pt x="2178825" y="469730"/>
                  </a:lnTo>
                  <a:lnTo>
                    <a:pt x="2164863" y="482088"/>
                  </a:lnTo>
                  <a:lnTo>
                    <a:pt x="2151854" y="495081"/>
                  </a:lnTo>
                  <a:lnTo>
                    <a:pt x="2138845" y="508390"/>
                  </a:lnTo>
                  <a:lnTo>
                    <a:pt x="2126153" y="521699"/>
                  </a:lnTo>
                  <a:lnTo>
                    <a:pt x="2113779" y="535325"/>
                  </a:lnTo>
                  <a:lnTo>
                    <a:pt x="2101721" y="549268"/>
                  </a:lnTo>
                  <a:lnTo>
                    <a:pt x="2089664" y="563528"/>
                  </a:lnTo>
                  <a:lnTo>
                    <a:pt x="2078242" y="578105"/>
                  </a:lnTo>
                  <a:lnTo>
                    <a:pt x="2066819" y="592682"/>
                  </a:lnTo>
                  <a:lnTo>
                    <a:pt x="2055714" y="607259"/>
                  </a:lnTo>
                  <a:lnTo>
                    <a:pt x="2044926" y="621519"/>
                  </a:lnTo>
                  <a:lnTo>
                    <a:pt x="2034455" y="636413"/>
                  </a:lnTo>
                  <a:lnTo>
                    <a:pt x="2024301" y="650989"/>
                  </a:lnTo>
                  <a:lnTo>
                    <a:pt x="2014782" y="665566"/>
                  </a:lnTo>
                  <a:lnTo>
                    <a:pt x="1995745" y="694403"/>
                  </a:lnTo>
                  <a:lnTo>
                    <a:pt x="1977976" y="722289"/>
                  </a:lnTo>
                  <a:lnTo>
                    <a:pt x="1972582" y="730845"/>
                  </a:lnTo>
                  <a:lnTo>
                    <a:pt x="1966553" y="739084"/>
                  </a:lnTo>
                  <a:lnTo>
                    <a:pt x="1960525" y="747006"/>
                  </a:lnTo>
                  <a:lnTo>
                    <a:pt x="1954179" y="755245"/>
                  </a:lnTo>
                  <a:lnTo>
                    <a:pt x="1947833" y="762534"/>
                  </a:lnTo>
                  <a:lnTo>
                    <a:pt x="1940852" y="770139"/>
                  </a:lnTo>
                  <a:lnTo>
                    <a:pt x="1933872" y="777111"/>
                  </a:lnTo>
                  <a:lnTo>
                    <a:pt x="1926257" y="784082"/>
                  </a:lnTo>
                  <a:lnTo>
                    <a:pt x="1918642" y="790737"/>
                  </a:lnTo>
                  <a:lnTo>
                    <a:pt x="1911027" y="797075"/>
                  </a:lnTo>
                  <a:lnTo>
                    <a:pt x="1902777" y="803412"/>
                  </a:lnTo>
                  <a:lnTo>
                    <a:pt x="1894527" y="809116"/>
                  </a:lnTo>
                  <a:lnTo>
                    <a:pt x="1886277" y="815137"/>
                  </a:lnTo>
                  <a:lnTo>
                    <a:pt x="1877710" y="820524"/>
                  </a:lnTo>
                  <a:lnTo>
                    <a:pt x="1868826" y="825911"/>
                  </a:lnTo>
                  <a:lnTo>
                    <a:pt x="1859625" y="830665"/>
                  </a:lnTo>
                  <a:lnTo>
                    <a:pt x="1850740" y="835735"/>
                  </a:lnTo>
                  <a:lnTo>
                    <a:pt x="1841539" y="839854"/>
                  </a:lnTo>
                  <a:lnTo>
                    <a:pt x="1832020" y="843974"/>
                  </a:lnTo>
                  <a:lnTo>
                    <a:pt x="1822501" y="848410"/>
                  </a:lnTo>
                  <a:lnTo>
                    <a:pt x="1812665" y="851896"/>
                  </a:lnTo>
                  <a:lnTo>
                    <a:pt x="1803146" y="855065"/>
                  </a:lnTo>
                  <a:lnTo>
                    <a:pt x="1793310" y="858551"/>
                  </a:lnTo>
                  <a:lnTo>
                    <a:pt x="1783473" y="861403"/>
                  </a:lnTo>
                  <a:lnTo>
                    <a:pt x="1773320" y="863938"/>
                  </a:lnTo>
                  <a:lnTo>
                    <a:pt x="1763166" y="866156"/>
                  </a:lnTo>
                  <a:lnTo>
                    <a:pt x="1753013" y="868374"/>
                  </a:lnTo>
                  <a:lnTo>
                    <a:pt x="1742542" y="870276"/>
                  </a:lnTo>
                  <a:lnTo>
                    <a:pt x="1732706" y="871860"/>
                  </a:lnTo>
                  <a:lnTo>
                    <a:pt x="1722235" y="873128"/>
                  </a:lnTo>
                  <a:lnTo>
                    <a:pt x="1711764" y="874078"/>
                  </a:lnTo>
                  <a:lnTo>
                    <a:pt x="1701611" y="874712"/>
                  </a:lnTo>
                  <a:lnTo>
                    <a:pt x="1548674" y="738450"/>
                  </a:lnTo>
                  <a:lnTo>
                    <a:pt x="1558510" y="722923"/>
                  </a:lnTo>
                  <a:lnTo>
                    <a:pt x="1568664" y="707079"/>
                  </a:lnTo>
                  <a:lnTo>
                    <a:pt x="1578500" y="691234"/>
                  </a:lnTo>
                  <a:lnTo>
                    <a:pt x="1589288" y="676024"/>
                  </a:lnTo>
                  <a:lnTo>
                    <a:pt x="1605470" y="653841"/>
                  </a:lnTo>
                  <a:lnTo>
                    <a:pt x="1622287" y="631976"/>
                  </a:lnTo>
                  <a:lnTo>
                    <a:pt x="1630854" y="621202"/>
                  </a:lnTo>
                  <a:lnTo>
                    <a:pt x="1639738" y="610745"/>
                  </a:lnTo>
                  <a:lnTo>
                    <a:pt x="1648305" y="600604"/>
                  </a:lnTo>
                  <a:lnTo>
                    <a:pt x="1657507" y="590147"/>
                  </a:lnTo>
                  <a:lnTo>
                    <a:pt x="1667026" y="580007"/>
                  </a:lnTo>
                  <a:lnTo>
                    <a:pt x="1676545" y="569866"/>
                  </a:lnTo>
                  <a:lnTo>
                    <a:pt x="1686063" y="560043"/>
                  </a:lnTo>
                  <a:lnTo>
                    <a:pt x="1695582" y="550219"/>
                  </a:lnTo>
                  <a:lnTo>
                    <a:pt x="1705418" y="540396"/>
                  </a:lnTo>
                  <a:lnTo>
                    <a:pt x="1715572" y="531523"/>
                  </a:lnTo>
                  <a:lnTo>
                    <a:pt x="1726043" y="522016"/>
                  </a:lnTo>
                  <a:lnTo>
                    <a:pt x="1736514" y="513143"/>
                  </a:lnTo>
                  <a:lnTo>
                    <a:pt x="1746984" y="503954"/>
                  </a:lnTo>
                  <a:lnTo>
                    <a:pt x="1757772" y="495714"/>
                  </a:lnTo>
                  <a:lnTo>
                    <a:pt x="1768878" y="487158"/>
                  </a:lnTo>
                  <a:lnTo>
                    <a:pt x="1779983" y="478919"/>
                  </a:lnTo>
                  <a:lnTo>
                    <a:pt x="1791089" y="470680"/>
                  </a:lnTo>
                  <a:lnTo>
                    <a:pt x="1802194" y="463075"/>
                  </a:lnTo>
                  <a:lnTo>
                    <a:pt x="1813934" y="455470"/>
                  </a:lnTo>
                  <a:lnTo>
                    <a:pt x="1825674" y="448498"/>
                  </a:lnTo>
                  <a:lnTo>
                    <a:pt x="1838048" y="441210"/>
                  </a:lnTo>
                  <a:lnTo>
                    <a:pt x="1850106" y="434238"/>
                  </a:lnTo>
                  <a:lnTo>
                    <a:pt x="1862163" y="427901"/>
                  </a:lnTo>
                  <a:lnTo>
                    <a:pt x="1874537" y="421563"/>
                  </a:lnTo>
                  <a:lnTo>
                    <a:pt x="1887229" y="415859"/>
                  </a:lnTo>
                  <a:lnTo>
                    <a:pt x="1899921" y="409838"/>
                  </a:lnTo>
                  <a:lnTo>
                    <a:pt x="1912613" y="404451"/>
                  </a:lnTo>
                  <a:lnTo>
                    <a:pt x="1925622" y="399381"/>
                  </a:lnTo>
                  <a:lnTo>
                    <a:pt x="1938631" y="394627"/>
                  </a:lnTo>
                  <a:lnTo>
                    <a:pt x="1951958" y="390191"/>
                  </a:lnTo>
                  <a:lnTo>
                    <a:pt x="1965284" y="385755"/>
                  </a:lnTo>
                  <a:lnTo>
                    <a:pt x="1978928" y="382269"/>
                  </a:lnTo>
                  <a:lnTo>
                    <a:pt x="1992572" y="378783"/>
                  </a:lnTo>
                  <a:lnTo>
                    <a:pt x="2006215" y="375297"/>
                  </a:lnTo>
                  <a:lnTo>
                    <a:pt x="2019859" y="372445"/>
                  </a:lnTo>
                  <a:lnTo>
                    <a:pt x="2033820" y="369910"/>
                  </a:lnTo>
                  <a:lnTo>
                    <a:pt x="2047781" y="368009"/>
                  </a:lnTo>
                  <a:lnTo>
                    <a:pt x="2062059" y="366107"/>
                  </a:lnTo>
                  <a:lnTo>
                    <a:pt x="2076021" y="364206"/>
                  </a:lnTo>
                  <a:lnTo>
                    <a:pt x="2089981" y="362938"/>
                  </a:lnTo>
                  <a:lnTo>
                    <a:pt x="2104260" y="362305"/>
                  </a:lnTo>
                  <a:lnTo>
                    <a:pt x="2118538" y="361671"/>
                  </a:lnTo>
                  <a:lnTo>
                    <a:pt x="2132817" y="361354"/>
                  </a:lnTo>
                  <a:lnTo>
                    <a:pt x="2147095" y="361671"/>
                  </a:lnTo>
                  <a:lnTo>
                    <a:pt x="2133134" y="359770"/>
                  </a:lnTo>
                  <a:lnTo>
                    <a:pt x="2118538" y="358502"/>
                  </a:lnTo>
                  <a:lnTo>
                    <a:pt x="2104260" y="357235"/>
                  </a:lnTo>
                  <a:lnTo>
                    <a:pt x="2089981" y="356601"/>
                  </a:lnTo>
                  <a:lnTo>
                    <a:pt x="2075703" y="355967"/>
                  </a:lnTo>
                  <a:lnTo>
                    <a:pt x="2061425" y="355967"/>
                  </a:lnTo>
                  <a:lnTo>
                    <a:pt x="2046829" y="355967"/>
                  </a:lnTo>
                  <a:lnTo>
                    <a:pt x="2032234" y="356601"/>
                  </a:lnTo>
                  <a:lnTo>
                    <a:pt x="2017955" y="357552"/>
                  </a:lnTo>
                  <a:lnTo>
                    <a:pt x="2003677" y="358819"/>
                  </a:lnTo>
                  <a:lnTo>
                    <a:pt x="1989081" y="360403"/>
                  </a:lnTo>
                  <a:lnTo>
                    <a:pt x="1974803" y="362305"/>
                  </a:lnTo>
                  <a:lnTo>
                    <a:pt x="1960525" y="364523"/>
                  </a:lnTo>
                  <a:lnTo>
                    <a:pt x="1946246" y="367375"/>
                  </a:lnTo>
                  <a:lnTo>
                    <a:pt x="1931968" y="370227"/>
                  </a:lnTo>
                  <a:lnTo>
                    <a:pt x="1917373" y="373713"/>
                  </a:lnTo>
                  <a:lnTo>
                    <a:pt x="1903411" y="377515"/>
                  </a:lnTo>
                  <a:lnTo>
                    <a:pt x="1889450" y="381318"/>
                  </a:lnTo>
                  <a:lnTo>
                    <a:pt x="1875489" y="385755"/>
                  </a:lnTo>
                  <a:lnTo>
                    <a:pt x="1861528" y="390508"/>
                  </a:lnTo>
                  <a:lnTo>
                    <a:pt x="1847567" y="395578"/>
                  </a:lnTo>
                  <a:lnTo>
                    <a:pt x="1833924" y="400965"/>
                  </a:lnTo>
                  <a:lnTo>
                    <a:pt x="1820280" y="406669"/>
                  </a:lnTo>
                  <a:lnTo>
                    <a:pt x="1806953" y="412690"/>
                  </a:lnTo>
                  <a:lnTo>
                    <a:pt x="1793627" y="418711"/>
                  </a:lnTo>
                  <a:lnTo>
                    <a:pt x="1780618" y="425366"/>
                  </a:lnTo>
                  <a:lnTo>
                    <a:pt x="1766974" y="432020"/>
                  </a:lnTo>
                  <a:lnTo>
                    <a:pt x="1754282" y="438992"/>
                  </a:lnTo>
                  <a:lnTo>
                    <a:pt x="1741273" y="446280"/>
                  </a:lnTo>
                  <a:lnTo>
                    <a:pt x="1728898" y="453885"/>
                  </a:lnTo>
                  <a:lnTo>
                    <a:pt x="1716207" y="461808"/>
                  </a:lnTo>
                  <a:lnTo>
                    <a:pt x="1703832" y="469730"/>
                  </a:lnTo>
                  <a:lnTo>
                    <a:pt x="1691775" y="478286"/>
                  </a:lnTo>
                  <a:lnTo>
                    <a:pt x="1679717" y="486842"/>
                  </a:lnTo>
                  <a:lnTo>
                    <a:pt x="1667660" y="495398"/>
                  </a:lnTo>
                  <a:lnTo>
                    <a:pt x="1655920" y="504270"/>
                  </a:lnTo>
                  <a:lnTo>
                    <a:pt x="1644180" y="513460"/>
                  </a:lnTo>
                  <a:lnTo>
                    <a:pt x="1632758" y="522967"/>
                  </a:lnTo>
                  <a:lnTo>
                    <a:pt x="1621335" y="532473"/>
                  </a:lnTo>
                  <a:lnTo>
                    <a:pt x="1610230" y="542297"/>
                  </a:lnTo>
                  <a:lnTo>
                    <a:pt x="1599124" y="551804"/>
                  </a:lnTo>
                  <a:lnTo>
                    <a:pt x="1588336" y="561944"/>
                  </a:lnTo>
                  <a:lnTo>
                    <a:pt x="1577548" y="572084"/>
                  </a:lnTo>
                  <a:lnTo>
                    <a:pt x="1566760" y="582542"/>
                  </a:lnTo>
                  <a:lnTo>
                    <a:pt x="1556606" y="592999"/>
                  </a:lnTo>
                  <a:lnTo>
                    <a:pt x="1546136" y="603773"/>
                  </a:lnTo>
                  <a:lnTo>
                    <a:pt x="1535982" y="614547"/>
                  </a:lnTo>
                  <a:lnTo>
                    <a:pt x="1526146" y="625638"/>
                  </a:lnTo>
                  <a:lnTo>
                    <a:pt x="1514406" y="638631"/>
                  </a:lnTo>
                  <a:lnTo>
                    <a:pt x="1503301" y="651623"/>
                  </a:lnTo>
                  <a:lnTo>
                    <a:pt x="1492195" y="664932"/>
                  </a:lnTo>
                  <a:lnTo>
                    <a:pt x="1481407" y="678559"/>
                  </a:lnTo>
                  <a:lnTo>
                    <a:pt x="1406525" y="612012"/>
                  </a:lnTo>
                  <a:lnTo>
                    <a:pt x="1407160" y="604407"/>
                  </a:lnTo>
                  <a:lnTo>
                    <a:pt x="1408112" y="596802"/>
                  </a:lnTo>
                  <a:lnTo>
                    <a:pt x="1409381" y="589196"/>
                  </a:lnTo>
                  <a:lnTo>
                    <a:pt x="1410967" y="581274"/>
                  </a:lnTo>
                  <a:lnTo>
                    <a:pt x="1412554" y="573352"/>
                  </a:lnTo>
                  <a:lnTo>
                    <a:pt x="1415092" y="565430"/>
                  </a:lnTo>
                  <a:lnTo>
                    <a:pt x="1417313" y="557191"/>
                  </a:lnTo>
                  <a:lnTo>
                    <a:pt x="1420169" y="548952"/>
                  </a:lnTo>
                  <a:lnTo>
                    <a:pt x="1423025" y="540396"/>
                  </a:lnTo>
                  <a:lnTo>
                    <a:pt x="1426198" y="532157"/>
                  </a:lnTo>
                  <a:lnTo>
                    <a:pt x="1430322" y="523601"/>
                  </a:lnTo>
                  <a:lnTo>
                    <a:pt x="1434130" y="514728"/>
                  </a:lnTo>
                  <a:lnTo>
                    <a:pt x="1438572" y="505855"/>
                  </a:lnTo>
                  <a:lnTo>
                    <a:pt x="1443332" y="497299"/>
                  </a:lnTo>
                  <a:lnTo>
                    <a:pt x="1448408" y="488109"/>
                  </a:lnTo>
                  <a:lnTo>
                    <a:pt x="1453802" y="478919"/>
                  </a:lnTo>
                  <a:lnTo>
                    <a:pt x="1461100" y="467195"/>
                  </a:lnTo>
                  <a:lnTo>
                    <a:pt x="1469033" y="455787"/>
                  </a:lnTo>
                  <a:lnTo>
                    <a:pt x="1476648" y="444696"/>
                  </a:lnTo>
                  <a:lnTo>
                    <a:pt x="1484263" y="433921"/>
                  </a:lnTo>
                  <a:lnTo>
                    <a:pt x="1492195" y="423464"/>
                  </a:lnTo>
                  <a:lnTo>
                    <a:pt x="1500128" y="413641"/>
                  </a:lnTo>
                  <a:lnTo>
                    <a:pt x="1508060" y="403817"/>
                  </a:lnTo>
                  <a:lnTo>
                    <a:pt x="1516310" y="393994"/>
                  </a:lnTo>
                  <a:lnTo>
                    <a:pt x="1524877" y="384804"/>
                  </a:lnTo>
                  <a:lnTo>
                    <a:pt x="1533127" y="375614"/>
                  </a:lnTo>
                  <a:lnTo>
                    <a:pt x="1541376" y="367375"/>
                  </a:lnTo>
                  <a:lnTo>
                    <a:pt x="1549943" y="358819"/>
                  </a:lnTo>
                  <a:lnTo>
                    <a:pt x="1558828" y="350580"/>
                  </a:lnTo>
                  <a:lnTo>
                    <a:pt x="1567077" y="342975"/>
                  </a:lnTo>
                  <a:lnTo>
                    <a:pt x="1575962" y="335369"/>
                  </a:lnTo>
                  <a:lnTo>
                    <a:pt x="1584846" y="328081"/>
                  </a:lnTo>
                  <a:lnTo>
                    <a:pt x="1594047" y="321109"/>
                  </a:lnTo>
                  <a:lnTo>
                    <a:pt x="1602932" y="314455"/>
                  </a:lnTo>
                  <a:lnTo>
                    <a:pt x="1611816" y="308117"/>
                  </a:lnTo>
                  <a:lnTo>
                    <a:pt x="1621018" y="301779"/>
                  </a:lnTo>
                  <a:lnTo>
                    <a:pt x="1630219" y="296075"/>
                  </a:lnTo>
                  <a:lnTo>
                    <a:pt x="1639421" y="290054"/>
                  </a:lnTo>
                  <a:lnTo>
                    <a:pt x="1648622" y="284667"/>
                  </a:lnTo>
                  <a:lnTo>
                    <a:pt x="1657824" y="279280"/>
                  </a:lnTo>
                  <a:lnTo>
                    <a:pt x="1667343" y="274527"/>
                  </a:lnTo>
                  <a:lnTo>
                    <a:pt x="1676862" y="269457"/>
                  </a:lnTo>
                  <a:lnTo>
                    <a:pt x="1686381" y="265337"/>
                  </a:lnTo>
                  <a:lnTo>
                    <a:pt x="1695582" y="261218"/>
                  </a:lnTo>
                  <a:lnTo>
                    <a:pt x="1705101" y="256781"/>
                  </a:lnTo>
                  <a:lnTo>
                    <a:pt x="1714937" y="252979"/>
                  </a:lnTo>
                  <a:lnTo>
                    <a:pt x="1724456" y="249493"/>
                  </a:lnTo>
                  <a:lnTo>
                    <a:pt x="1734292" y="246007"/>
                  </a:lnTo>
                  <a:lnTo>
                    <a:pt x="1743494" y="242838"/>
                  </a:lnTo>
                  <a:lnTo>
                    <a:pt x="1753330" y="239986"/>
                  </a:lnTo>
                  <a:lnTo>
                    <a:pt x="1763166" y="237134"/>
                  </a:lnTo>
                  <a:lnTo>
                    <a:pt x="1773003" y="234599"/>
                  </a:lnTo>
                  <a:lnTo>
                    <a:pt x="1792675" y="230163"/>
                  </a:lnTo>
                  <a:lnTo>
                    <a:pt x="1812030" y="226360"/>
                  </a:lnTo>
                  <a:lnTo>
                    <a:pt x="1831702" y="222874"/>
                  </a:lnTo>
                  <a:lnTo>
                    <a:pt x="1851375" y="220656"/>
                  </a:lnTo>
                  <a:lnTo>
                    <a:pt x="1870730" y="219072"/>
                  </a:lnTo>
                  <a:lnTo>
                    <a:pt x="1890402" y="217804"/>
                  </a:lnTo>
                  <a:lnTo>
                    <a:pt x="1910075" y="217487"/>
                  </a:lnTo>
                  <a:close/>
                  <a:moveTo>
                    <a:pt x="1112837" y="0"/>
                  </a:moveTo>
                  <a:lnTo>
                    <a:pt x="1116656" y="634"/>
                  </a:lnTo>
                  <a:lnTo>
                    <a:pt x="1128112" y="2854"/>
                  </a:lnTo>
                  <a:lnTo>
                    <a:pt x="1146570" y="6660"/>
                  </a:lnTo>
                  <a:lnTo>
                    <a:pt x="1157708" y="9197"/>
                  </a:lnTo>
                  <a:lnTo>
                    <a:pt x="1170119" y="12369"/>
                  </a:lnTo>
                  <a:lnTo>
                    <a:pt x="1183485" y="16175"/>
                  </a:lnTo>
                  <a:lnTo>
                    <a:pt x="1198124" y="20298"/>
                  </a:lnTo>
                  <a:lnTo>
                    <a:pt x="1213399" y="25372"/>
                  </a:lnTo>
                  <a:lnTo>
                    <a:pt x="1229629" y="30763"/>
                  </a:lnTo>
                  <a:lnTo>
                    <a:pt x="1246495" y="37106"/>
                  </a:lnTo>
                  <a:lnTo>
                    <a:pt x="1263998" y="43767"/>
                  </a:lnTo>
                  <a:lnTo>
                    <a:pt x="1281501" y="51378"/>
                  </a:lnTo>
                  <a:lnTo>
                    <a:pt x="1299640" y="59307"/>
                  </a:lnTo>
                  <a:lnTo>
                    <a:pt x="1317780" y="68504"/>
                  </a:lnTo>
                  <a:lnTo>
                    <a:pt x="1336237" y="78653"/>
                  </a:lnTo>
                  <a:lnTo>
                    <a:pt x="1345148" y="84045"/>
                  </a:lnTo>
                  <a:lnTo>
                    <a:pt x="1354058" y="89436"/>
                  </a:lnTo>
                  <a:lnTo>
                    <a:pt x="1363287" y="95462"/>
                  </a:lnTo>
                  <a:lnTo>
                    <a:pt x="1372198" y="101171"/>
                  </a:lnTo>
                  <a:lnTo>
                    <a:pt x="1381108" y="107514"/>
                  </a:lnTo>
                  <a:lnTo>
                    <a:pt x="1389701" y="113540"/>
                  </a:lnTo>
                  <a:lnTo>
                    <a:pt x="1398293" y="120517"/>
                  </a:lnTo>
                  <a:lnTo>
                    <a:pt x="1406886" y="127177"/>
                  </a:lnTo>
                  <a:lnTo>
                    <a:pt x="1415160" y="134471"/>
                  </a:lnTo>
                  <a:lnTo>
                    <a:pt x="1423116" y="141449"/>
                  </a:lnTo>
                  <a:lnTo>
                    <a:pt x="1431390" y="149377"/>
                  </a:lnTo>
                  <a:lnTo>
                    <a:pt x="1439346" y="157306"/>
                  </a:lnTo>
                  <a:lnTo>
                    <a:pt x="1446665" y="165552"/>
                  </a:lnTo>
                  <a:lnTo>
                    <a:pt x="1454303" y="173798"/>
                  </a:lnTo>
                  <a:lnTo>
                    <a:pt x="1461304" y="182361"/>
                  </a:lnTo>
                  <a:lnTo>
                    <a:pt x="1468305" y="191241"/>
                  </a:lnTo>
                  <a:lnTo>
                    <a:pt x="1474988" y="200756"/>
                  </a:lnTo>
                  <a:lnTo>
                    <a:pt x="1481034" y="209953"/>
                  </a:lnTo>
                  <a:lnTo>
                    <a:pt x="1487399" y="219785"/>
                  </a:lnTo>
                  <a:lnTo>
                    <a:pt x="1492809" y="229616"/>
                  </a:lnTo>
                  <a:lnTo>
                    <a:pt x="1498537" y="240082"/>
                  </a:lnTo>
                  <a:lnTo>
                    <a:pt x="1503311" y="250865"/>
                  </a:lnTo>
                  <a:lnTo>
                    <a:pt x="1508084" y="261648"/>
                  </a:lnTo>
                  <a:lnTo>
                    <a:pt x="1512540" y="273066"/>
                  </a:lnTo>
                  <a:lnTo>
                    <a:pt x="1516358" y="284483"/>
                  </a:lnTo>
                  <a:lnTo>
                    <a:pt x="1519859" y="296218"/>
                  </a:lnTo>
                  <a:lnTo>
                    <a:pt x="1523041" y="308269"/>
                  </a:lnTo>
                  <a:lnTo>
                    <a:pt x="1525587" y="320955"/>
                  </a:lnTo>
                  <a:lnTo>
                    <a:pt x="1512540" y="333641"/>
                  </a:lnTo>
                  <a:lnTo>
                    <a:pt x="1499492" y="346645"/>
                  </a:lnTo>
                  <a:lnTo>
                    <a:pt x="1486763" y="360599"/>
                  </a:lnTo>
                  <a:lnTo>
                    <a:pt x="1474351" y="374554"/>
                  </a:lnTo>
                  <a:lnTo>
                    <a:pt x="1462259" y="389777"/>
                  </a:lnTo>
                  <a:lnTo>
                    <a:pt x="1450484" y="405000"/>
                  </a:lnTo>
                  <a:lnTo>
                    <a:pt x="1439027" y="420540"/>
                  </a:lnTo>
                  <a:lnTo>
                    <a:pt x="1427889" y="437032"/>
                  </a:lnTo>
                  <a:lnTo>
                    <a:pt x="1426616" y="424346"/>
                  </a:lnTo>
                  <a:lnTo>
                    <a:pt x="1424389" y="411343"/>
                  </a:lnTo>
                  <a:lnTo>
                    <a:pt x="1422479" y="398340"/>
                  </a:lnTo>
                  <a:lnTo>
                    <a:pt x="1420252" y="385654"/>
                  </a:lnTo>
                  <a:lnTo>
                    <a:pt x="1417706" y="373285"/>
                  </a:lnTo>
                  <a:lnTo>
                    <a:pt x="1414842" y="360599"/>
                  </a:lnTo>
                  <a:lnTo>
                    <a:pt x="1411341" y="348230"/>
                  </a:lnTo>
                  <a:lnTo>
                    <a:pt x="1408159" y="335544"/>
                  </a:lnTo>
                  <a:lnTo>
                    <a:pt x="1402112" y="317467"/>
                  </a:lnTo>
                  <a:lnTo>
                    <a:pt x="1396065" y="299706"/>
                  </a:lnTo>
                  <a:lnTo>
                    <a:pt x="1388746" y="281946"/>
                  </a:lnTo>
                  <a:lnTo>
                    <a:pt x="1384927" y="273700"/>
                  </a:lnTo>
                  <a:lnTo>
                    <a:pt x="1381108" y="265137"/>
                  </a:lnTo>
                  <a:lnTo>
                    <a:pt x="1376653" y="256574"/>
                  </a:lnTo>
                  <a:lnTo>
                    <a:pt x="1372516" y="248328"/>
                  </a:lnTo>
                  <a:lnTo>
                    <a:pt x="1368061" y="240082"/>
                  </a:lnTo>
                  <a:lnTo>
                    <a:pt x="1363287" y="231836"/>
                  </a:lnTo>
                  <a:lnTo>
                    <a:pt x="1358514" y="223591"/>
                  </a:lnTo>
                  <a:lnTo>
                    <a:pt x="1353104" y="215979"/>
                  </a:lnTo>
                  <a:lnTo>
                    <a:pt x="1348012" y="208050"/>
                  </a:lnTo>
                  <a:lnTo>
                    <a:pt x="1342284" y="200121"/>
                  </a:lnTo>
                  <a:lnTo>
                    <a:pt x="1336874" y="192827"/>
                  </a:lnTo>
                  <a:lnTo>
                    <a:pt x="1330827" y="185215"/>
                  </a:lnTo>
                  <a:lnTo>
                    <a:pt x="1325099" y="178238"/>
                  </a:lnTo>
                  <a:lnTo>
                    <a:pt x="1319053" y="171261"/>
                  </a:lnTo>
                  <a:lnTo>
                    <a:pt x="1312688" y="164284"/>
                  </a:lnTo>
                  <a:lnTo>
                    <a:pt x="1306323" y="157623"/>
                  </a:lnTo>
                  <a:lnTo>
                    <a:pt x="1299640" y="150963"/>
                  </a:lnTo>
                  <a:lnTo>
                    <a:pt x="1292957" y="144620"/>
                  </a:lnTo>
                  <a:lnTo>
                    <a:pt x="1286274" y="138277"/>
                  </a:lnTo>
                  <a:lnTo>
                    <a:pt x="1278955" y="132251"/>
                  </a:lnTo>
                  <a:lnTo>
                    <a:pt x="1271636" y="126225"/>
                  </a:lnTo>
                  <a:lnTo>
                    <a:pt x="1264635" y="120834"/>
                  </a:lnTo>
                  <a:lnTo>
                    <a:pt x="1257315" y="115125"/>
                  </a:lnTo>
                  <a:lnTo>
                    <a:pt x="1249996" y="110051"/>
                  </a:lnTo>
                  <a:lnTo>
                    <a:pt x="1242040" y="104659"/>
                  </a:lnTo>
                  <a:lnTo>
                    <a:pt x="1234402" y="99902"/>
                  </a:lnTo>
                  <a:lnTo>
                    <a:pt x="1241403" y="105611"/>
                  </a:lnTo>
                  <a:lnTo>
                    <a:pt x="1248086" y="111637"/>
                  </a:lnTo>
                  <a:lnTo>
                    <a:pt x="1255088" y="117663"/>
                  </a:lnTo>
                  <a:lnTo>
                    <a:pt x="1262089" y="124006"/>
                  </a:lnTo>
                  <a:lnTo>
                    <a:pt x="1268135" y="130666"/>
                  </a:lnTo>
                  <a:lnTo>
                    <a:pt x="1274818" y="137009"/>
                  </a:lnTo>
                  <a:lnTo>
                    <a:pt x="1280546" y="143986"/>
                  </a:lnTo>
                  <a:lnTo>
                    <a:pt x="1286911" y="150646"/>
                  </a:lnTo>
                  <a:lnTo>
                    <a:pt x="1292321" y="157623"/>
                  </a:lnTo>
                  <a:lnTo>
                    <a:pt x="1298367" y="164601"/>
                  </a:lnTo>
                  <a:lnTo>
                    <a:pt x="1303459" y="171895"/>
                  </a:lnTo>
                  <a:lnTo>
                    <a:pt x="1308869" y="179190"/>
                  </a:lnTo>
                  <a:lnTo>
                    <a:pt x="1313961" y="186484"/>
                  </a:lnTo>
                  <a:lnTo>
                    <a:pt x="1318734" y="194095"/>
                  </a:lnTo>
                  <a:lnTo>
                    <a:pt x="1323508" y="202024"/>
                  </a:lnTo>
                  <a:lnTo>
                    <a:pt x="1327963" y="209636"/>
                  </a:lnTo>
                  <a:lnTo>
                    <a:pt x="1332418" y="217565"/>
                  </a:lnTo>
                  <a:lnTo>
                    <a:pt x="1336237" y="225493"/>
                  </a:lnTo>
                  <a:lnTo>
                    <a:pt x="1340056" y="233422"/>
                  </a:lnTo>
                  <a:lnTo>
                    <a:pt x="1344193" y="241668"/>
                  </a:lnTo>
                  <a:lnTo>
                    <a:pt x="1347376" y="249914"/>
                  </a:lnTo>
                  <a:lnTo>
                    <a:pt x="1350558" y="257843"/>
                  </a:lnTo>
                  <a:lnTo>
                    <a:pt x="1356923" y="274969"/>
                  </a:lnTo>
                  <a:lnTo>
                    <a:pt x="1362333" y="291778"/>
                  </a:lnTo>
                  <a:lnTo>
                    <a:pt x="1366788" y="308904"/>
                  </a:lnTo>
                  <a:lnTo>
                    <a:pt x="1370925" y="326030"/>
                  </a:lnTo>
                  <a:lnTo>
                    <a:pt x="1374107" y="343790"/>
                  </a:lnTo>
                  <a:lnTo>
                    <a:pt x="1376653" y="360916"/>
                  </a:lnTo>
                  <a:lnTo>
                    <a:pt x="1378562" y="378677"/>
                  </a:lnTo>
                  <a:lnTo>
                    <a:pt x="1380472" y="396120"/>
                  </a:lnTo>
                  <a:lnTo>
                    <a:pt x="1381108" y="413880"/>
                  </a:lnTo>
                  <a:lnTo>
                    <a:pt x="1381427" y="431641"/>
                  </a:lnTo>
                  <a:lnTo>
                    <a:pt x="1381108" y="449401"/>
                  </a:lnTo>
                  <a:lnTo>
                    <a:pt x="1380472" y="466844"/>
                  </a:lnTo>
                  <a:lnTo>
                    <a:pt x="1378881" y="484605"/>
                  </a:lnTo>
                  <a:lnTo>
                    <a:pt x="1377290" y="502048"/>
                  </a:lnTo>
                  <a:lnTo>
                    <a:pt x="1375380" y="519491"/>
                  </a:lnTo>
                  <a:lnTo>
                    <a:pt x="1372516" y="536934"/>
                  </a:lnTo>
                  <a:lnTo>
                    <a:pt x="1369652" y="554378"/>
                  </a:lnTo>
                  <a:lnTo>
                    <a:pt x="1367106" y="564843"/>
                  </a:lnTo>
                  <a:lnTo>
                    <a:pt x="1364878" y="574675"/>
                  </a:lnTo>
                  <a:lnTo>
                    <a:pt x="1334646" y="547717"/>
                  </a:lnTo>
                  <a:lnTo>
                    <a:pt x="1168210" y="399609"/>
                  </a:lnTo>
                  <a:lnTo>
                    <a:pt x="1166618" y="387557"/>
                  </a:lnTo>
                  <a:lnTo>
                    <a:pt x="1166300" y="375188"/>
                  </a:lnTo>
                  <a:lnTo>
                    <a:pt x="1166618" y="369479"/>
                  </a:lnTo>
                  <a:lnTo>
                    <a:pt x="1166937" y="363136"/>
                  </a:lnTo>
                  <a:lnTo>
                    <a:pt x="1167573" y="357110"/>
                  </a:lnTo>
                  <a:lnTo>
                    <a:pt x="1168528" y="350767"/>
                  </a:lnTo>
                  <a:lnTo>
                    <a:pt x="1171074" y="330153"/>
                  </a:lnTo>
                  <a:lnTo>
                    <a:pt x="1173620" y="308269"/>
                  </a:lnTo>
                  <a:lnTo>
                    <a:pt x="1175847" y="285435"/>
                  </a:lnTo>
                  <a:lnTo>
                    <a:pt x="1177438" y="262283"/>
                  </a:lnTo>
                  <a:lnTo>
                    <a:pt x="1178393" y="238814"/>
                  </a:lnTo>
                  <a:lnTo>
                    <a:pt x="1178711" y="227079"/>
                  </a:lnTo>
                  <a:lnTo>
                    <a:pt x="1178711" y="215027"/>
                  </a:lnTo>
                  <a:lnTo>
                    <a:pt x="1178393" y="203293"/>
                  </a:lnTo>
                  <a:lnTo>
                    <a:pt x="1178075" y="191241"/>
                  </a:lnTo>
                  <a:lnTo>
                    <a:pt x="1177438" y="179507"/>
                  </a:lnTo>
                  <a:lnTo>
                    <a:pt x="1176484" y="167772"/>
                  </a:lnTo>
                  <a:lnTo>
                    <a:pt x="1175211" y="155720"/>
                  </a:lnTo>
                  <a:lnTo>
                    <a:pt x="1173938" y="144303"/>
                  </a:lnTo>
                  <a:lnTo>
                    <a:pt x="1172028" y="132568"/>
                  </a:lnTo>
                  <a:lnTo>
                    <a:pt x="1169801" y="121151"/>
                  </a:lnTo>
                  <a:lnTo>
                    <a:pt x="1167573" y="109734"/>
                  </a:lnTo>
                  <a:lnTo>
                    <a:pt x="1164391" y="98633"/>
                  </a:lnTo>
                  <a:lnTo>
                    <a:pt x="1161208" y="87533"/>
                  </a:lnTo>
                  <a:lnTo>
                    <a:pt x="1157708" y="76750"/>
                  </a:lnTo>
                  <a:lnTo>
                    <a:pt x="1153571" y="66284"/>
                  </a:lnTo>
                  <a:lnTo>
                    <a:pt x="1149115" y="55818"/>
                  </a:lnTo>
                  <a:lnTo>
                    <a:pt x="1144342" y="45670"/>
                  </a:lnTo>
                  <a:lnTo>
                    <a:pt x="1138932" y="35838"/>
                  </a:lnTo>
                  <a:lnTo>
                    <a:pt x="1133204" y="26641"/>
                  </a:lnTo>
                  <a:lnTo>
                    <a:pt x="1126839" y="17443"/>
                  </a:lnTo>
                  <a:lnTo>
                    <a:pt x="1119838" y="8563"/>
                  </a:lnTo>
                  <a:lnTo>
                    <a:pt x="1112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2817669" y="1765901"/>
            <a:ext cx="458524" cy="458524"/>
            <a:chOff x="4485555" y="2497671"/>
            <a:chExt cx="611524" cy="611524"/>
          </a:xfrm>
        </p:grpSpPr>
        <p:sp>
          <p:nvSpPr>
            <p:cNvPr id="322" name="任意多边形 321"/>
            <p:cNvSpPr/>
            <p:nvPr/>
          </p:nvSpPr>
          <p:spPr>
            <a:xfrm>
              <a:off x="4485555" y="2497671"/>
              <a:ext cx="611524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23" name="KSO_Shape"/>
            <p:cNvSpPr/>
            <p:nvPr/>
          </p:nvSpPr>
          <p:spPr>
            <a:xfrm>
              <a:off x="4657585" y="2668446"/>
              <a:ext cx="266207" cy="269974"/>
            </a:xfrm>
            <a:custGeom>
              <a:avLst/>
              <a:gdLst>
                <a:gd name="connsiteX0" fmla="*/ 150612 w 405200"/>
                <a:gd name="connsiteY0" fmla="*/ 52389 h 413075"/>
                <a:gd name="connsiteX1" fmla="*/ 52389 w 405200"/>
                <a:gd name="connsiteY1" fmla="*/ 150612 h 413075"/>
                <a:gd name="connsiteX2" fmla="*/ 150612 w 405200"/>
                <a:gd name="connsiteY2" fmla="*/ 248836 h 413075"/>
                <a:gd name="connsiteX3" fmla="*/ 248836 w 405200"/>
                <a:gd name="connsiteY3" fmla="*/ 150612 h 413075"/>
                <a:gd name="connsiteX4" fmla="*/ 150612 w 405200"/>
                <a:gd name="connsiteY4" fmla="*/ 52389 h 413075"/>
                <a:gd name="connsiteX5" fmla="*/ 150612 w 405200"/>
                <a:gd name="connsiteY5" fmla="*/ 0 h 413075"/>
                <a:gd name="connsiteX6" fmla="*/ 301225 w 405200"/>
                <a:gd name="connsiteY6" fmla="*/ 150612 h 413075"/>
                <a:gd name="connsiteX7" fmla="*/ 276789 w 405200"/>
                <a:gd name="connsiteY7" fmla="*/ 232452 h 413075"/>
                <a:gd name="connsiteX8" fmla="*/ 279486 w 405200"/>
                <a:gd name="connsiteY8" fmla="*/ 234307 h 413075"/>
                <a:gd name="connsiteX9" fmla="*/ 395404 w 405200"/>
                <a:gd name="connsiteY9" fmla="*/ 354065 h 413075"/>
                <a:gd name="connsiteX10" fmla="*/ 394603 w 405200"/>
                <a:gd name="connsiteY10" fmla="*/ 403280 h 413075"/>
                <a:gd name="connsiteX11" fmla="*/ 345389 w 405200"/>
                <a:gd name="connsiteY11" fmla="*/ 402478 h 413075"/>
                <a:gd name="connsiteX12" fmla="*/ 229470 w 405200"/>
                <a:gd name="connsiteY12" fmla="*/ 282720 h 413075"/>
                <a:gd name="connsiteX13" fmla="*/ 227420 w 405200"/>
                <a:gd name="connsiteY13" fmla="*/ 279520 h 413075"/>
                <a:gd name="connsiteX14" fmla="*/ 150612 w 405200"/>
                <a:gd name="connsiteY14" fmla="*/ 301225 h 413075"/>
                <a:gd name="connsiteX15" fmla="*/ 0 w 405200"/>
                <a:gd name="connsiteY15" fmla="*/ 150612 h 413075"/>
                <a:gd name="connsiteX16" fmla="*/ 150612 w 405200"/>
                <a:gd name="connsiteY16" fmla="*/ 0 h 4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200" h="413075">
                  <a:moveTo>
                    <a:pt x="150612" y="52389"/>
                  </a:moveTo>
                  <a:cubicBezTo>
                    <a:pt x="96365" y="52389"/>
                    <a:pt x="52389" y="96365"/>
                    <a:pt x="52389" y="150612"/>
                  </a:cubicBezTo>
                  <a:cubicBezTo>
                    <a:pt x="52389" y="204860"/>
                    <a:pt x="96365" y="248836"/>
                    <a:pt x="150612" y="248836"/>
                  </a:cubicBezTo>
                  <a:cubicBezTo>
                    <a:pt x="204860" y="248836"/>
                    <a:pt x="248836" y="204860"/>
                    <a:pt x="248836" y="150612"/>
                  </a:cubicBezTo>
                  <a:cubicBezTo>
                    <a:pt x="248836" y="96365"/>
                    <a:pt x="204860" y="52389"/>
                    <a:pt x="150612" y="52389"/>
                  </a:cubicBezTo>
                  <a:close/>
                  <a:moveTo>
                    <a:pt x="150612" y="0"/>
                  </a:moveTo>
                  <a:cubicBezTo>
                    <a:pt x="233793" y="0"/>
                    <a:pt x="301225" y="67431"/>
                    <a:pt x="301225" y="150612"/>
                  </a:cubicBezTo>
                  <a:cubicBezTo>
                    <a:pt x="301225" y="180842"/>
                    <a:pt x="292319" y="208992"/>
                    <a:pt x="276789" y="232452"/>
                  </a:cubicBezTo>
                  <a:cubicBezTo>
                    <a:pt x="277931" y="232774"/>
                    <a:pt x="278722" y="233519"/>
                    <a:pt x="279486" y="234307"/>
                  </a:cubicBezTo>
                  <a:lnTo>
                    <a:pt x="395404" y="354065"/>
                  </a:lnTo>
                  <a:cubicBezTo>
                    <a:pt x="408773" y="367877"/>
                    <a:pt x="408414" y="389911"/>
                    <a:pt x="394603" y="403280"/>
                  </a:cubicBezTo>
                  <a:cubicBezTo>
                    <a:pt x="380791" y="416648"/>
                    <a:pt x="358757" y="416289"/>
                    <a:pt x="345389" y="402478"/>
                  </a:cubicBezTo>
                  <a:lnTo>
                    <a:pt x="229470" y="282720"/>
                  </a:lnTo>
                  <a:lnTo>
                    <a:pt x="227420" y="279520"/>
                  </a:lnTo>
                  <a:cubicBezTo>
                    <a:pt x="205163" y="293486"/>
                    <a:pt x="178791" y="301225"/>
                    <a:pt x="150612" y="301225"/>
                  </a:cubicBezTo>
                  <a:cubicBezTo>
                    <a:pt x="67431" y="301225"/>
                    <a:pt x="0" y="233793"/>
                    <a:pt x="0" y="150612"/>
                  </a:cubicBezTo>
                  <a:cubicBezTo>
                    <a:pt x="0" y="67431"/>
                    <a:pt x="67431" y="0"/>
                    <a:pt x="150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24" name="矩形 323"/>
          <p:cNvSpPr/>
          <p:nvPr/>
        </p:nvSpPr>
        <p:spPr>
          <a:xfrm>
            <a:off x="1208626" y="1606078"/>
            <a:ext cx="1516380" cy="695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1370603" y="2788168"/>
            <a:ext cx="1516380" cy="695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6525483" y="1600345"/>
            <a:ext cx="1516380" cy="695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6203024" y="2782436"/>
            <a:ext cx="1516380" cy="695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324" grpId="0"/>
      <p:bldP spid="325" grpId="0"/>
      <p:bldP spid="326" grpId="0"/>
      <p:bldP spid="3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3180522" y="895665"/>
            <a:ext cx="1429569" cy="3247179"/>
          </a:xfrm>
          <a:custGeom>
            <a:avLst/>
            <a:gdLst>
              <a:gd name="T0" fmla="*/ 914 w 1007"/>
              <a:gd name="T1" fmla="*/ 170 h 2288"/>
              <a:gd name="T2" fmla="*/ 728 w 1007"/>
              <a:gd name="T3" fmla="*/ 122 h 2288"/>
              <a:gd name="T4" fmla="*/ 291 w 1007"/>
              <a:gd name="T5" fmla="*/ 122 h 2288"/>
              <a:gd name="T6" fmla="*/ 147 w 1007"/>
              <a:gd name="T7" fmla="*/ 0 h 2288"/>
              <a:gd name="T8" fmla="*/ 0 w 1007"/>
              <a:gd name="T9" fmla="*/ 146 h 2288"/>
              <a:gd name="T10" fmla="*/ 147 w 1007"/>
              <a:gd name="T11" fmla="*/ 293 h 2288"/>
              <a:gd name="T12" fmla="*/ 291 w 1007"/>
              <a:gd name="T13" fmla="*/ 171 h 2288"/>
              <a:gd name="T14" fmla="*/ 728 w 1007"/>
              <a:gd name="T15" fmla="*/ 171 h 2288"/>
              <a:gd name="T16" fmla="*/ 957 w 1007"/>
              <a:gd name="T17" fmla="*/ 351 h 2288"/>
              <a:gd name="T18" fmla="*/ 957 w 1007"/>
              <a:gd name="T19" fmla="*/ 2288 h 2288"/>
              <a:gd name="T20" fmla="*/ 1007 w 1007"/>
              <a:gd name="T21" fmla="*/ 2288 h 2288"/>
              <a:gd name="T22" fmla="*/ 1007 w 1007"/>
              <a:gd name="T23" fmla="*/ 351 h 2288"/>
              <a:gd name="T24" fmla="*/ 914 w 1007"/>
              <a:gd name="T25" fmla="*/ 170 h 2288"/>
              <a:gd name="T26" fmla="*/ 147 w 1007"/>
              <a:gd name="T27" fmla="*/ 233 h 2288"/>
              <a:gd name="T28" fmla="*/ 61 w 1007"/>
              <a:gd name="T29" fmla="*/ 146 h 2288"/>
              <a:gd name="T30" fmla="*/ 147 w 1007"/>
              <a:gd name="T31" fmla="*/ 60 h 2288"/>
              <a:gd name="T32" fmla="*/ 233 w 1007"/>
              <a:gd name="T33" fmla="*/ 146 h 2288"/>
              <a:gd name="T34" fmla="*/ 147 w 1007"/>
              <a:gd name="T35" fmla="*/ 23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7" h="2288">
                <a:moveTo>
                  <a:pt x="914" y="170"/>
                </a:moveTo>
                <a:cubicBezTo>
                  <a:pt x="854" y="130"/>
                  <a:pt x="780" y="122"/>
                  <a:pt x="728" y="122"/>
                </a:cubicBezTo>
                <a:cubicBezTo>
                  <a:pt x="291" y="122"/>
                  <a:pt x="291" y="122"/>
                  <a:pt x="291" y="122"/>
                </a:cubicBezTo>
                <a:cubicBezTo>
                  <a:pt x="279" y="53"/>
                  <a:pt x="219" y="0"/>
                  <a:pt x="147" y="0"/>
                </a:cubicBezTo>
                <a:cubicBezTo>
                  <a:pt x="66" y="0"/>
                  <a:pt x="0" y="66"/>
                  <a:pt x="0" y="146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9" y="293"/>
                  <a:pt x="279" y="240"/>
                  <a:pt x="291" y="17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97" y="171"/>
                  <a:pt x="957" y="189"/>
                  <a:pt x="957" y="351"/>
                </a:cubicBezTo>
                <a:cubicBezTo>
                  <a:pt x="957" y="2288"/>
                  <a:pt x="957" y="2288"/>
                  <a:pt x="957" y="2288"/>
                </a:cubicBezTo>
                <a:cubicBezTo>
                  <a:pt x="1007" y="2288"/>
                  <a:pt x="1007" y="2288"/>
                  <a:pt x="1007" y="2288"/>
                </a:cubicBezTo>
                <a:cubicBezTo>
                  <a:pt x="1007" y="351"/>
                  <a:pt x="1007" y="351"/>
                  <a:pt x="1007" y="351"/>
                </a:cubicBezTo>
                <a:cubicBezTo>
                  <a:pt x="1007" y="272"/>
                  <a:pt x="975" y="210"/>
                  <a:pt x="914" y="170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3180522" y="1977661"/>
            <a:ext cx="1295063" cy="2156851"/>
          </a:xfrm>
          <a:custGeom>
            <a:avLst/>
            <a:gdLst>
              <a:gd name="T0" fmla="*/ 673 w 912"/>
              <a:gd name="T1" fmla="*/ 125 h 1520"/>
              <a:gd name="T2" fmla="*/ 292 w 912"/>
              <a:gd name="T3" fmla="*/ 125 h 1520"/>
              <a:gd name="T4" fmla="*/ 147 w 912"/>
              <a:gd name="T5" fmla="*/ 0 h 1520"/>
              <a:gd name="T6" fmla="*/ 0 w 912"/>
              <a:gd name="T7" fmla="*/ 146 h 1520"/>
              <a:gd name="T8" fmla="*/ 147 w 912"/>
              <a:gd name="T9" fmla="*/ 292 h 1520"/>
              <a:gd name="T10" fmla="*/ 290 w 912"/>
              <a:gd name="T11" fmla="*/ 174 h 1520"/>
              <a:gd name="T12" fmla="*/ 673 w 912"/>
              <a:gd name="T13" fmla="*/ 174 h 1520"/>
              <a:gd name="T14" fmla="*/ 862 w 912"/>
              <a:gd name="T15" fmla="*/ 317 h 1520"/>
              <a:gd name="T16" fmla="*/ 862 w 912"/>
              <a:gd name="T17" fmla="*/ 1520 h 1520"/>
              <a:gd name="T18" fmla="*/ 912 w 912"/>
              <a:gd name="T19" fmla="*/ 1520 h 1520"/>
              <a:gd name="T20" fmla="*/ 912 w 912"/>
              <a:gd name="T21" fmla="*/ 317 h 1520"/>
              <a:gd name="T22" fmla="*/ 673 w 912"/>
              <a:gd name="T23" fmla="*/ 125 h 1520"/>
              <a:gd name="T24" fmla="*/ 147 w 912"/>
              <a:gd name="T25" fmla="*/ 232 h 1520"/>
              <a:gd name="T26" fmla="*/ 61 w 912"/>
              <a:gd name="T27" fmla="*/ 146 h 1520"/>
              <a:gd name="T28" fmla="*/ 147 w 912"/>
              <a:gd name="T29" fmla="*/ 60 h 1520"/>
              <a:gd name="T30" fmla="*/ 233 w 912"/>
              <a:gd name="T31" fmla="*/ 146 h 1520"/>
              <a:gd name="T32" fmla="*/ 147 w 912"/>
              <a:gd name="T33" fmla="*/ 23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2" h="1520">
                <a:moveTo>
                  <a:pt x="673" y="125"/>
                </a:moveTo>
                <a:cubicBezTo>
                  <a:pt x="292" y="125"/>
                  <a:pt x="292" y="125"/>
                  <a:pt x="292" y="125"/>
                </a:cubicBezTo>
                <a:cubicBezTo>
                  <a:pt x="281" y="54"/>
                  <a:pt x="220" y="0"/>
                  <a:pt x="147" y="0"/>
                </a:cubicBezTo>
                <a:cubicBezTo>
                  <a:pt x="66" y="0"/>
                  <a:pt x="0" y="65"/>
                  <a:pt x="0" y="146"/>
                </a:cubicBezTo>
                <a:cubicBezTo>
                  <a:pt x="0" y="227"/>
                  <a:pt x="66" y="292"/>
                  <a:pt x="147" y="292"/>
                </a:cubicBezTo>
                <a:cubicBezTo>
                  <a:pt x="218" y="292"/>
                  <a:pt x="277" y="241"/>
                  <a:pt x="290" y="174"/>
                </a:cubicBezTo>
                <a:cubicBezTo>
                  <a:pt x="673" y="174"/>
                  <a:pt x="673" y="174"/>
                  <a:pt x="673" y="174"/>
                </a:cubicBezTo>
                <a:cubicBezTo>
                  <a:pt x="844" y="174"/>
                  <a:pt x="862" y="274"/>
                  <a:pt x="862" y="317"/>
                </a:cubicBezTo>
                <a:cubicBezTo>
                  <a:pt x="862" y="1520"/>
                  <a:pt x="862" y="1520"/>
                  <a:pt x="862" y="1520"/>
                </a:cubicBezTo>
                <a:cubicBezTo>
                  <a:pt x="912" y="1520"/>
                  <a:pt x="912" y="1520"/>
                  <a:pt x="912" y="1520"/>
                </a:cubicBezTo>
                <a:cubicBezTo>
                  <a:pt x="912" y="317"/>
                  <a:pt x="912" y="317"/>
                  <a:pt x="912" y="317"/>
                </a:cubicBezTo>
                <a:cubicBezTo>
                  <a:pt x="912" y="199"/>
                  <a:pt x="820" y="125"/>
                  <a:pt x="673" y="125"/>
                </a:cubicBezTo>
                <a:close/>
                <a:moveTo>
                  <a:pt x="147" y="232"/>
                </a:moveTo>
                <a:cubicBezTo>
                  <a:pt x="99" y="232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2"/>
                  <a:pt x="147" y="23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3180522" y="3040612"/>
            <a:ext cx="1167699" cy="1097470"/>
          </a:xfrm>
          <a:custGeom>
            <a:avLst/>
            <a:gdLst>
              <a:gd name="T0" fmla="*/ 778 w 823"/>
              <a:gd name="T1" fmla="*/ 203 h 774"/>
              <a:gd name="T2" fmla="*/ 581 w 823"/>
              <a:gd name="T3" fmla="*/ 131 h 774"/>
              <a:gd name="T4" fmla="*/ 292 w 823"/>
              <a:gd name="T5" fmla="*/ 131 h 774"/>
              <a:gd name="T6" fmla="*/ 147 w 823"/>
              <a:gd name="T7" fmla="*/ 0 h 774"/>
              <a:gd name="T8" fmla="*/ 0 w 823"/>
              <a:gd name="T9" fmla="*/ 147 h 774"/>
              <a:gd name="T10" fmla="*/ 147 w 823"/>
              <a:gd name="T11" fmla="*/ 293 h 774"/>
              <a:gd name="T12" fmla="*/ 289 w 823"/>
              <a:gd name="T13" fmla="*/ 180 h 774"/>
              <a:gd name="T14" fmla="*/ 581 w 823"/>
              <a:gd name="T15" fmla="*/ 180 h 774"/>
              <a:gd name="T16" fmla="*/ 774 w 823"/>
              <a:gd name="T17" fmla="*/ 330 h 774"/>
              <a:gd name="T18" fmla="*/ 774 w 823"/>
              <a:gd name="T19" fmla="*/ 774 h 774"/>
              <a:gd name="T20" fmla="*/ 823 w 823"/>
              <a:gd name="T21" fmla="*/ 774 h 774"/>
              <a:gd name="T22" fmla="*/ 823 w 823"/>
              <a:gd name="T23" fmla="*/ 330 h 774"/>
              <a:gd name="T24" fmla="*/ 778 w 823"/>
              <a:gd name="T25" fmla="*/ 203 h 774"/>
              <a:gd name="T26" fmla="*/ 147 w 823"/>
              <a:gd name="T27" fmla="*/ 233 h 774"/>
              <a:gd name="T28" fmla="*/ 61 w 823"/>
              <a:gd name="T29" fmla="*/ 147 h 774"/>
              <a:gd name="T30" fmla="*/ 147 w 823"/>
              <a:gd name="T31" fmla="*/ 60 h 774"/>
              <a:gd name="T32" fmla="*/ 233 w 823"/>
              <a:gd name="T33" fmla="*/ 147 h 774"/>
              <a:gd name="T34" fmla="*/ 147 w 823"/>
              <a:gd name="T35" fmla="*/ 23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3" h="774">
                <a:moveTo>
                  <a:pt x="778" y="203"/>
                </a:moveTo>
                <a:cubicBezTo>
                  <a:pt x="737" y="155"/>
                  <a:pt x="671" y="131"/>
                  <a:pt x="581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5" y="58"/>
                  <a:pt x="222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6" y="293"/>
                  <a:pt x="274" y="245"/>
                  <a:pt x="289" y="180"/>
                </a:cubicBezTo>
                <a:cubicBezTo>
                  <a:pt x="581" y="180"/>
                  <a:pt x="581" y="180"/>
                  <a:pt x="581" y="180"/>
                </a:cubicBezTo>
                <a:cubicBezTo>
                  <a:pt x="653" y="180"/>
                  <a:pt x="774" y="200"/>
                  <a:pt x="774" y="330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823" y="774"/>
                  <a:pt x="823" y="774"/>
                  <a:pt x="823" y="774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295"/>
                  <a:pt x="815" y="245"/>
                  <a:pt x="778" y="203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7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7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4663655" y="1452732"/>
            <a:ext cx="1306966" cy="2681780"/>
          </a:xfrm>
          <a:custGeom>
            <a:avLst/>
            <a:gdLst>
              <a:gd name="T0" fmla="*/ 775 w 921"/>
              <a:gd name="T1" fmla="*/ 0 h 1890"/>
              <a:gd name="T2" fmla="*/ 632 w 921"/>
              <a:gd name="T3" fmla="*/ 115 h 1890"/>
              <a:gd name="T4" fmla="*/ 252 w 921"/>
              <a:gd name="T5" fmla="*/ 115 h 1890"/>
              <a:gd name="T6" fmla="*/ 7 w 921"/>
              <a:gd name="T7" fmla="*/ 294 h 1890"/>
              <a:gd name="T8" fmla="*/ 7 w 921"/>
              <a:gd name="T9" fmla="*/ 1890 h 1890"/>
              <a:gd name="T10" fmla="*/ 56 w 921"/>
              <a:gd name="T11" fmla="*/ 1890 h 1890"/>
              <a:gd name="T12" fmla="*/ 56 w 921"/>
              <a:gd name="T13" fmla="*/ 298 h 1890"/>
              <a:gd name="T14" fmla="*/ 252 w 921"/>
              <a:gd name="T15" fmla="*/ 165 h 1890"/>
              <a:gd name="T16" fmla="*/ 630 w 921"/>
              <a:gd name="T17" fmla="*/ 165 h 1890"/>
              <a:gd name="T18" fmla="*/ 775 w 921"/>
              <a:gd name="T19" fmla="*/ 292 h 1890"/>
              <a:gd name="T20" fmla="*/ 921 w 921"/>
              <a:gd name="T21" fmla="*/ 146 h 1890"/>
              <a:gd name="T22" fmla="*/ 775 w 921"/>
              <a:gd name="T23" fmla="*/ 0 h 1890"/>
              <a:gd name="T24" fmla="*/ 775 w 921"/>
              <a:gd name="T25" fmla="*/ 232 h 1890"/>
              <a:gd name="T26" fmla="*/ 689 w 921"/>
              <a:gd name="T27" fmla="*/ 146 h 1890"/>
              <a:gd name="T28" fmla="*/ 775 w 921"/>
              <a:gd name="T29" fmla="*/ 60 h 1890"/>
              <a:gd name="T30" fmla="*/ 861 w 921"/>
              <a:gd name="T31" fmla="*/ 146 h 1890"/>
              <a:gd name="T32" fmla="*/ 775 w 921"/>
              <a:gd name="T33" fmla="*/ 23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1" h="1890">
                <a:moveTo>
                  <a:pt x="775" y="0"/>
                </a:moveTo>
                <a:cubicBezTo>
                  <a:pt x="705" y="0"/>
                  <a:pt x="646" y="49"/>
                  <a:pt x="632" y="115"/>
                </a:cubicBezTo>
                <a:cubicBezTo>
                  <a:pt x="252" y="115"/>
                  <a:pt x="252" y="115"/>
                  <a:pt x="252" y="115"/>
                </a:cubicBezTo>
                <a:cubicBezTo>
                  <a:pt x="87" y="115"/>
                  <a:pt x="16" y="167"/>
                  <a:pt x="7" y="294"/>
                </a:cubicBezTo>
                <a:cubicBezTo>
                  <a:pt x="0" y="394"/>
                  <a:pt x="7" y="1829"/>
                  <a:pt x="7" y="1890"/>
                </a:cubicBezTo>
                <a:cubicBezTo>
                  <a:pt x="56" y="1890"/>
                  <a:pt x="56" y="1890"/>
                  <a:pt x="56" y="1890"/>
                </a:cubicBezTo>
                <a:cubicBezTo>
                  <a:pt x="56" y="1875"/>
                  <a:pt x="50" y="395"/>
                  <a:pt x="56" y="298"/>
                </a:cubicBezTo>
                <a:cubicBezTo>
                  <a:pt x="61" y="227"/>
                  <a:pt x="80" y="165"/>
                  <a:pt x="252" y="165"/>
                </a:cubicBezTo>
                <a:cubicBezTo>
                  <a:pt x="630" y="165"/>
                  <a:pt x="630" y="165"/>
                  <a:pt x="630" y="165"/>
                </a:cubicBezTo>
                <a:cubicBezTo>
                  <a:pt x="639" y="236"/>
                  <a:pt x="701" y="292"/>
                  <a:pt x="775" y="292"/>
                </a:cubicBezTo>
                <a:cubicBezTo>
                  <a:pt x="856" y="292"/>
                  <a:pt x="921" y="227"/>
                  <a:pt x="921" y="146"/>
                </a:cubicBezTo>
                <a:cubicBezTo>
                  <a:pt x="921" y="65"/>
                  <a:pt x="856" y="0"/>
                  <a:pt x="775" y="0"/>
                </a:cubicBezTo>
                <a:close/>
                <a:moveTo>
                  <a:pt x="775" y="232"/>
                </a:moveTo>
                <a:cubicBezTo>
                  <a:pt x="728" y="232"/>
                  <a:pt x="689" y="194"/>
                  <a:pt x="689" y="146"/>
                </a:cubicBezTo>
                <a:cubicBezTo>
                  <a:pt x="689" y="99"/>
                  <a:pt x="728" y="60"/>
                  <a:pt x="775" y="60"/>
                </a:cubicBezTo>
                <a:cubicBezTo>
                  <a:pt x="823" y="60"/>
                  <a:pt x="861" y="99"/>
                  <a:pt x="861" y="146"/>
                </a:cubicBezTo>
                <a:cubicBezTo>
                  <a:pt x="861" y="194"/>
                  <a:pt x="823" y="232"/>
                  <a:pt x="775" y="23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4795780" y="2519254"/>
            <a:ext cx="1166509" cy="1610497"/>
          </a:xfrm>
          <a:custGeom>
            <a:avLst/>
            <a:gdLst>
              <a:gd name="T0" fmla="*/ 676 w 822"/>
              <a:gd name="T1" fmla="*/ 0 h 1135"/>
              <a:gd name="T2" fmla="*/ 532 w 822"/>
              <a:gd name="T3" fmla="*/ 122 h 1135"/>
              <a:gd name="T4" fmla="*/ 202 w 822"/>
              <a:gd name="T5" fmla="*/ 119 h 1135"/>
              <a:gd name="T6" fmla="*/ 0 w 822"/>
              <a:gd name="T7" fmla="*/ 333 h 1135"/>
              <a:gd name="T8" fmla="*/ 0 w 822"/>
              <a:gd name="T9" fmla="*/ 1135 h 1135"/>
              <a:gd name="T10" fmla="*/ 49 w 822"/>
              <a:gd name="T11" fmla="*/ 1135 h 1135"/>
              <a:gd name="T12" fmla="*/ 49 w 822"/>
              <a:gd name="T13" fmla="*/ 333 h 1135"/>
              <a:gd name="T14" fmla="*/ 202 w 822"/>
              <a:gd name="T15" fmla="*/ 168 h 1135"/>
              <a:gd name="T16" fmla="*/ 532 w 822"/>
              <a:gd name="T17" fmla="*/ 171 h 1135"/>
              <a:gd name="T18" fmla="*/ 676 w 822"/>
              <a:gd name="T19" fmla="*/ 293 h 1135"/>
              <a:gd name="T20" fmla="*/ 822 w 822"/>
              <a:gd name="T21" fmla="*/ 147 h 1135"/>
              <a:gd name="T22" fmla="*/ 676 w 822"/>
              <a:gd name="T23" fmla="*/ 0 h 1135"/>
              <a:gd name="T24" fmla="*/ 676 w 822"/>
              <a:gd name="T25" fmla="*/ 233 h 1135"/>
              <a:gd name="T26" fmla="*/ 590 w 822"/>
              <a:gd name="T27" fmla="*/ 147 h 1135"/>
              <a:gd name="T28" fmla="*/ 676 w 822"/>
              <a:gd name="T29" fmla="*/ 60 h 1135"/>
              <a:gd name="T30" fmla="*/ 762 w 822"/>
              <a:gd name="T31" fmla="*/ 147 h 1135"/>
              <a:gd name="T32" fmla="*/ 676 w 822"/>
              <a:gd name="T33" fmla="*/ 23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2" h="1135">
                <a:moveTo>
                  <a:pt x="676" y="0"/>
                </a:moveTo>
                <a:cubicBezTo>
                  <a:pt x="604" y="0"/>
                  <a:pt x="544" y="53"/>
                  <a:pt x="532" y="122"/>
                </a:cubicBezTo>
                <a:cubicBezTo>
                  <a:pt x="462" y="121"/>
                  <a:pt x="282" y="119"/>
                  <a:pt x="202" y="119"/>
                </a:cubicBezTo>
                <a:cubicBezTo>
                  <a:pt x="90" y="119"/>
                  <a:pt x="0" y="236"/>
                  <a:pt x="0" y="333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49" y="1135"/>
                  <a:pt x="49" y="1135"/>
                  <a:pt x="49" y="1135"/>
                </a:cubicBezTo>
                <a:cubicBezTo>
                  <a:pt x="49" y="333"/>
                  <a:pt x="49" y="333"/>
                  <a:pt x="49" y="333"/>
                </a:cubicBezTo>
                <a:cubicBezTo>
                  <a:pt x="49" y="268"/>
                  <a:pt x="115" y="168"/>
                  <a:pt x="202" y="168"/>
                </a:cubicBezTo>
                <a:cubicBezTo>
                  <a:pt x="282" y="168"/>
                  <a:pt x="462" y="170"/>
                  <a:pt x="532" y="171"/>
                </a:cubicBezTo>
                <a:cubicBezTo>
                  <a:pt x="543" y="240"/>
                  <a:pt x="604" y="293"/>
                  <a:pt x="676" y="293"/>
                </a:cubicBezTo>
                <a:cubicBezTo>
                  <a:pt x="757" y="293"/>
                  <a:pt x="822" y="227"/>
                  <a:pt x="822" y="147"/>
                </a:cubicBezTo>
                <a:cubicBezTo>
                  <a:pt x="822" y="66"/>
                  <a:pt x="757" y="0"/>
                  <a:pt x="676" y="0"/>
                </a:cubicBezTo>
                <a:close/>
                <a:moveTo>
                  <a:pt x="676" y="233"/>
                </a:moveTo>
                <a:cubicBezTo>
                  <a:pt x="628" y="233"/>
                  <a:pt x="590" y="194"/>
                  <a:pt x="590" y="147"/>
                </a:cubicBezTo>
                <a:cubicBezTo>
                  <a:pt x="590" y="99"/>
                  <a:pt x="628" y="60"/>
                  <a:pt x="676" y="60"/>
                </a:cubicBezTo>
                <a:cubicBezTo>
                  <a:pt x="723" y="60"/>
                  <a:pt x="762" y="99"/>
                  <a:pt x="762" y="147"/>
                </a:cubicBezTo>
                <a:cubicBezTo>
                  <a:pt x="762" y="194"/>
                  <a:pt x="723" y="233"/>
                  <a:pt x="676" y="23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9536" y="820548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9536" y="1133821"/>
            <a:ext cx="1521369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Fill in the description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1602443" y="1942863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2443" y="2256136"/>
            <a:ext cx="1521369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Fill in the description</a:t>
            </a:r>
          </a:p>
        </p:txBody>
      </p:sp>
      <p:sp>
        <p:nvSpPr>
          <p:cNvPr id="21" name="矩形 20"/>
          <p:cNvSpPr/>
          <p:nvPr/>
        </p:nvSpPr>
        <p:spPr>
          <a:xfrm>
            <a:off x="1602443" y="2968710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2443" y="3281983"/>
            <a:ext cx="1521369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Fill in the description</a:t>
            </a:r>
          </a:p>
        </p:txBody>
      </p:sp>
      <p:sp>
        <p:nvSpPr>
          <p:cNvPr id="23" name="矩形 22"/>
          <p:cNvSpPr/>
          <p:nvPr/>
        </p:nvSpPr>
        <p:spPr>
          <a:xfrm>
            <a:off x="6029782" y="1360467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29782" y="1673740"/>
            <a:ext cx="1521369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Fill in the description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6029782" y="2482782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29782" y="2796056"/>
            <a:ext cx="1521369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Fill in the description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3256546" y="971584"/>
            <a:ext cx="268605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1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57924" y="2050847"/>
            <a:ext cx="268605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2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57924" y="3123718"/>
            <a:ext cx="268605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3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33715" y="2590766"/>
            <a:ext cx="263029" cy="29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5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40417" y="1526298"/>
            <a:ext cx="263029" cy="29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4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86251" y="3684332"/>
            <a:ext cx="1371499" cy="137149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椭圆 32"/>
          <p:cNvSpPr/>
          <p:nvPr/>
        </p:nvSpPr>
        <p:spPr>
          <a:xfrm>
            <a:off x="4031375" y="3829456"/>
            <a:ext cx="1081249" cy="108124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4" name="Freeform 352"/>
          <p:cNvSpPr>
            <a:spLocks noEditPoints="1"/>
          </p:cNvSpPr>
          <p:nvPr/>
        </p:nvSpPr>
        <p:spPr bwMode="auto">
          <a:xfrm>
            <a:off x="4362898" y="4241134"/>
            <a:ext cx="418203" cy="257892"/>
          </a:xfrm>
          <a:custGeom>
            <a:avLst/>
            <a:gdLst>
              <a:gd name="T0" fmla="*/ 33 w 51"/>
              <a:gd name="T1" fmla="*/ 31 h 31"/>
              <a:gd name="T2" fmla="*/ 8 w 51"/>
              <a:gd name="T3" fmla="*/ 31 h 31"/>
              <a:gd name="T4" fmla="*/ 7 w 51"/>
              <a:gd name="T5" fmla="*/ 29 h 31"/>
              <a:gd name="T6" fmla="*/ 7 w 51"/>
              <a:gd name="T7" fmla="*/ 25 h 31"/>
              <a:gd name="T8" fmla="*/ 7 w 51"/>
              <a:gd name="T9" fmla="*/ 14 h 31"/>
              <a:gd name="T10" fmla="*/ 2 w 51"/>
              <a:gd name="T11" fmla="*/ 14 h 31"/>
              <a:gd name="T12" fmla="*/ 0 w 51"/>
              <a:gd name="T13" fmla="*/ 12 h 31"/>
              <a:gd name="T14" fmla="*/ 0 w 51"/>
              <a:gd name="T15" fmla="*/ 11 h 31"/>
              <a:gd name="T16" fmla="*/ 9 w 51"/>
              <a:gd name="T17" fmla="*/ 1 h 31"/>
              <a:gd name="T18" fmla="*/ 10 w 51"/>
              <a:gd name="T19" fmla="*/ 0 h 31"/>
              <a:gd name="T20" fmla="*/ 12 w 51"/>
              <a:gd name="T21" fmla="*/ 1 h 31"/>
              <a:gd name="T22" fmla="*/ 20 w 51"/>
              <a:gd name="T23" fmla="*/ 11 h 31"/>
              <a:gd name="T24" fmla="*/ 21 w 51"/>
              <a:gd name="T25" fmla="*/ 12 h 31"/>
              <a:gd name="T26" fmla="*/ 19 w 51"/>
              <a:gd name="T27" fmla="*/ 14 h 31"/>
              <a:gd name="T28" fmla="*/ 14 w 51"/>
              <a:gd name="T29" fmla="*/ 14 h 31"/>
              <a:gd name="T30" fmla="*/ 14 w 51"/>
              <a:gd name="T31" fmla="*/ 24 h 31"/>
              <a:gd name="T32" fmla="*/ 29 w 51"/>
              <a:gd name="T33" fmla="*/ 24 h 31"/>
              <a:gd name="T34" fmla="*/ 30 w 51"/>
              <a:gd name="T35" fmla="*/ 25 h 31"/>
              <a:gd name="T36" fmla="*/ 34 w 51"/>
              <a:gd name="T37" fmla="*/ 30 h 31"/>
              <a:gd name="T38" fmla="*/ 34 w 51"/>
              <a:gd name="T39" fmla="*/ 30 h 31"/>
              <a:gd name="T40" fmla="*/ 33 w 51"/>
              <a:gd name="T41" fmla="*/ 31 h 31"/>
              <a:gd name="T42" fmla="*/ 51 w 51"/>
              <a:gd name="T43" fmla="*/ 20 h 31"/>
              <a:gd name="T44" fmla="*/ 42 w 51"/>
              <a:gd name="T45" fmla="*/ 31 h 31"/>
              <a:gd name="T46" fmla="*/ 41 w 51"/>
              <a:gd name="T47" fmla="*/ 31 h 31"/>
              <a:gd name="T48" fmla="*/ 40 w 51"/>
              <a:gd name="T49" fmla="*/ 31 h 31"/>
              <a:gd name="T50" fmla="*/ 31 w 51"/>
              <a:gd name="T51" fmla="*/ 20 h 31"/>
              <a:gd name="T52" fmla="*/ 31 w 51"/>
              <a:gd name="T53" fmla="*/ 19 h 31"/>
              <a:gd name="T54" fmla="*/ 33 w 51"/>
              <a:gd name="T55" fmla="*/ 17 h 31"/>
              <a:gd name="T56" fmla="*/ 38 w 51"/>
              <a:gd name="T57" fmla="*/ 17 h 31"/>
              <a:gd name="T58" fmla="*/ 38 w 51"/>
              <a:gd name="T59" fmla="*/ 7 h 31"/>
              <a:gd name="T60" fmla="*/ 22 w 51"/>
              <a:gd name="T61" fmla="*/ 7 h 31"/>
              <a:gd name="T62" fmla="*/ 22 w 51"/>
              <a:gd name="T63" fmla="*/ 7 h 31"/>
              <a:gd name="T64" fmla="*/ 17 w 51"/>
              <a:gd name="T65" fmla="*/ 2 h 31"/>
              <a:gd name="T66" fmla="*/ 17 w 51"/>
              <a:gd name="T67" fmla="*/ 1 h 31"/>
              <a:gd name="T68" fmla="*/ 18 w 51"/>
              <a:gd name="T69" fmla="*/ 0 h 31"/>
              <a:gd name="T70" fmla="*/ 44 w 51"/>
              <a:gd name="T71" fmla="*/ 0 h 31"/>
              <a:gd name="T72" fmla="*/ 45 w 51"/>
              <a:gd name="T73" fmla="*/ 2 h 31"/>
              <a:gd name="T74" fmla="*/ 45 w 51"/>
              <a:gd name="T75" fmla="*/ 6 h 31"/>
              <a:gd name="T76" fmla="*/ 45 w 51"/>
              <a:gd name="T77" fmla="*/ 17 h 31"/>
              <a:gd name="T78" fmla="*/ 50 w 51"/>
              <a:gd name="T79" fmla="*/ 17 h 31"/>
              <a:gd name="T80" fmla="*/ 51 w 51"/>
              <a:gd name="T81" fmla="*/ 19 h 31"/>
              <a:gd name="T82" fmla="*/ 51 w 51"/>
              <a:gd name="T83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bldLvl="0" animBg="1"/>
      <p:bldP spid="33" grpId="0" bldLvl="0" animBg="1"/>
      <p:bldP spid="3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276394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9067" y="284216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5388" y="3625718"/>
            <a:ext cx="618851" cy="620232"/>
            <a:chOff x="5998101" y="4834056"/>
            <a:chExt cx="825350" cy="827192"/>
          </a:xfrm>
        </p:grpSpPr>
        <p:sp>
          <p:nvSpPr>
            <p:cNvPr id="28" name="橢圓 3"/>
            <p:cNvSpPr/>
            <p:nvPr/>
          </p:nvSpPr>
          <p:spPr>
            <a:xfrm>
              <a:off x="5998101" y="4834056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9" name="Freeform 436"/>
            <p:cNvSpPr>
              <a:spLocks noEditPoints="1"/>
            </p:cNvSpPr>
            <p:nvPr/>
          </p:nvSpPr>
          <p:spPr bwMode="auto">
            <a:xfrm>
              <a:off x="6284501" y="5090290"/>
              <a:ext cx="252549" cy="369927"/>
            </a:xfrm>
            <a:custGeom>
              <a:avLst/>
              <a:gdLst>
                <a:gd name="T0" fmla="*/ 29 w 30"/>
                <a:gd name="T1" fmla="*/ 31 h 44"/>
                <a:gd name="T2" fmla="*/ 17 w 30"/>
                <a:gd name="T3" fmla="*/ 31 h 44"/>
                <a:gd name="T4" fmla="*/ 16 w 30"/>
                <a:gd name="T5" fmla="*/ 43 h 44"/>
                <a:gd name="T6" fmla="*/ 15 w 30"/>
                <a:gd name="T7" fmla="*/ 44 h 44"/>
                <a:gd name="T8" fmla="*/ 15 w 30"/>
                <a:gd name="T9" fmla="*/ 44 h 44"/>
                <a:gd name="T10" fmla="*/ 14 w 30"/>
                <a:gd name="T11" fmla="*/ 44 h 44"/>
                <a:gd name="T12" fmla="*/ 12 w 30"/>
                <a:gd name="T13" fmla="*/ 31 h 44"/>
                <a:gd name="T14" fmla="*/ 1 w 30"/>
                <a:gd name="T15" fmla="*/ 31 h 44"/>
                <a:gd name="T16" fmla="*/ 0 w 30"/>
                <a:gd name="T17" fmla="*/ 29 h 44"/>
                <a:gd name="T18" fmla="*/ 6 w 30"/>
                <a:gd name="T19" fmla="*/ 20 h 44"/>
                <a:gd name="T20" fmla="*/ 6 w 30"/>
                <a:gd name="T21" fmla="*/ 7 h 44"/>
                <a:gd name="T22" fmla="*/ 3 w 30"/>
                <a:gd name="T23" fmla="*/ 3 h 44"/>
                <a:gd name="T24" fmla="*/ 6 w 30"/>
                <a:gd name="T25" fmla="*/ 0 h 44"/>
                <a:gd name="T26" fmla="*/ 24 w 30"/>
                <a:gd name="T27" fmla="*/ 0 h 44"/>
                <a:gd name="T28" fmla="*/ 27 w 30"/>
                <a:gd name="T29" fmla="*/ 3 h 44"/>
                <a:gd name="T30" fmla="*/ 24 w 30"/>
                <a:gd name="T31" fmla="*/ 7 h 44"/>
                <a:gd name="T32" fmla="*/ 24 w 30"/>
                <a:gd name="T33" fmla="*/ 20 h 44"/>
                <a:gd name="T34" fmla="*/ 30 w 30"/>
                <a:gd name="T35" fmla="*/ 29 h 44"/>
                <a:gd name="T36" fmla="*/ 29 w 30"/>
                <a:gd name="T37" fmla="*/ 31 h 44"/>
                <a:gd name="T38" fmla="*/ 12 w 30"/>
                <a:gd name="T39" fmla="*/ 7 h 44"/>
                <a:gd name="T40" fmla="*/ 12 w 30"/>
                <a:gd name="T41" fmla="*/ 7 h 44"/>
                <a:gd name="T42" fmla="*/ 11 w 30"/>
                <a:gd name="T43" fmla="*/ 7 h 44"/>
                <a:gd name="T44" fmla="*/ 11 w 30"/>
                <a:gd name="T45" fmla="*/ 19 h 44"/>
                <a:gd name="T46" fmla="*/ 12 w 30"/>
                <a:gd name="T47" fmla="*/ 20 h 44"/>
                <a:gd name="T48" fmla="*/ 12 w 30"/>
                <a:gd name="T49" fmla="*/ 19 h 44"/>
                <a:gd name="T50" fmla="*/ 12 w 30"/>
                <a:gd name="T51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44">
                  <a:moveTo>
                    <a:pt x="29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0" y="24"/>
                    <a:pt x="3" y="20"/>
                    <a:pt x="6" y="2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3" y="5"/>
                    <a:pt x="3" y="3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5"/>
                    <a:pt x="25" y="7"/>
                    <a:pt x="24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7" y="20"/>
                    <a:pt x="30" y="24"/>
                    <a:pt x="30" y="29"/>
                  </a:cubicBezTo>
                  <a:cubicBezTo>
                    <a:pt x="30" y="30"/>
                    <a:pt x="30" y="31"/>
                    <a:pt x="29" y="31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1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73894" y="1222403"/>
            <a:ext cx="3023549" cy="651687"/>
            <a:chOff x="1911251" y="1321493"/>
            <a:chExt cx="1373453" cy="869141"/>
          </a:xfrm>
        </p:grpSpPr>
        <p:sp>
          <p:nvSpPr>
            <p:cNvPr id="31" name="矩形 30"/>
            <p:cNvSpPr/>
            <p:nvPr/>
          </p:nvSpPr>
          <p:spPr>
            <a:xfrm>
              <a:off x="1911251" y="1321493"/>
              <a:ext cx="609272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11251" y="1626608"/>
              <a:ext cx="1373453" cy="56402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Fill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description.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73894" y="2032282"/>
            <a:ext cx="3023549" cy="651687"/>
            <a:chOff x="1911251" y="1321493"/>
            <a:chExt cx="1373453" cy="869141"/>
          </a:xfrm>
        </p:grpSpPr>
        <p:sp>
          <p:nvSpPr>
            <p:cNvPr id="34" name="矩形 33"/>
            <p:cNvSpPr/>
            <p:nvPr/>
          </p:nvSpPr>
          <p:spPr>
            <a:xfrm>
              <a:off x="1911251" y="1321493"/>
              <a:ext cx="609272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11251" y="1626608"/>
              <a:ext cx="1373453" cy="56402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Fill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description.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73894" y="2842161"/>
            <a:ext cx="3023549" cy="651687"/>
            <a:chOff x="1911251" y="1321493"/>
            <a:chExt cx="1373453" cy="869141"/>
          </a:xfrm>
        </p:grpSpPr>
        <p:sp>
          <p:nvSpPr>
            <p:cNvPr id="37" name="矩形 36"/>
            <p:cNvSpPr/>
            <p:nvPr/>
          </p:nvSpPr>
          <p:spPr>
            <a:xfrm>
              <a:off x="1911251" y="1321493"/>
              <a:ext cx="609272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911251" y="1626608"/>
              <a:ext cx="1373453" cy="56402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Fill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description.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73894" y="3663555"/>
            <a:ext cx="3023549" cy="651687"/>
            <a:chOff x="1911251" y="1321493"/>
            <a:chExt cx="1373453" cy="869141"/>
          </a:xfrm>
        </p:grpSpPr>
        <p:sp>
          <p:nvSpPr>
            <p:cNvPr id="40" name="矩形 39"/>
            <p:cNvSpPr/>
            <p:nvPr/>
          </p:nvSpPr>
          <p:spPr>
            <a:xfrm>
              <a:off x="1911251" y="1321493"/>
              <a:ext cx="609272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11251" y="1626608"/>
              <a:ext cx="1373453" cy="56402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Fill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description,Fill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in the description.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 rot="18900000" flipH="1" flipV="1">
            <a:off x="5012039" y="1993531"/>
            <a:ext cx="1347706" cy="2699316"/>
          </a:xfrm>
          <a:custGeom>
            <a:avLst/>
            <a:gdLst>
              <a:gd name="connsiteX0" fmla="*/ 255574 w 1520778"/>
              <a:gd name="connsiteY0" fmla="*/ 2887114 h 2887114"/>
              <a:gd name="connsiteX1" fmla="*/ 1264783 w 1520778"/>
              <a:gd name="connsiteY1" fmla="*/ 2887114 h 2887114"/>
              <a:gd name="connsiteX2" fmla="*/ 1264783 w 1520778"/>
              <a:gd name="connsiteY2" fmla="*/ 2323543 h 2887114"/>
              <a:gd name="connsiteX3" fmla="*/ 1264628 w 1520778"/>
              <a:gd name="connsiteY3" fmla="*/ 2323543 h 2887114"/>
              <a:gd name="connsiteX4" fmla="*/ 1264627 w 1520778"/>
              <a:gd name="connsiteY4" fmla="*/ 898812 h 2887114"/>
              <a:gd name="connsiteX5" fmla="*/ 1272244 w 1520778"/>
              <a:gd name="connsiteY5" fmla="*/ 906947 h 2887114"/>
              <a:gd name="connsiteX6" fmla="*/ 1478137 w 1520778"/>
              <a:gd name="connsiteY6" fmla="*/ 906946 h 2887114"/>
              <a:gd name="connsiteX7" fmla="*/ 1478137 w 1520778"/>
              <a:gd name="connsiteY7" fmla="*/ 687063 h 2887114"/>
              <a:gd name="connsiteX8" fmla="*/ 1464592 w 1520778"/>
              <a:gd name="connsiteY8" fmla="*/ 672597 h 2887114"/>
              <a:gd name="connsiteX9" fmla="*/ 1457674 w 1520778"/>
              <a:gd name="connsiteY9" fmla="*/ 663080 h 2887114"/>
              <a:gd name="connsiteX10" fmla="*/ 890811 w 1520778"/>
              <a:gd name="connsiteY10" fmla="*/ 57693 h 2887114"/>
              <a:gd name="connsiteX11" fmla="*/ 760389 w 1520778"/>
              <a:gd name="connsiteY11" fmla="*/ 0 h 2887114"/>
              <a:gd name="connsiteX12" fmla="*/ 629968 w 1520778"/>
              <a:gd name="connsiteY12" fmla="*/ 57693 h 2887114"/>
              <a:gd name="connsiteX13" fmla="*/ 63103 w 1520778"/>
              <a:gd name="connsiteY13" fmla="*/ 663080 h 2887114"/>
              <a:gd name="connsiteX14" fmla="*/ 56184 w 1520778"/>
              <a:gd name="connsiteY14" fmla="*/ 672600 h 2887114"/>
              <a:gd name="connsiteX15" fmla="*/ 42642 w 1520778"/>
              <a:gd name="connsiteY15" fmla="*/ 687063 h 2887114"/>
              <a:gd name="connsiteX16" fmla="*/ 42642 w 1520778"/>
              <a:gd name="connsiteY16" fmla="*/ 906946 h 2887114"/>
              <a:gd name="connsiteX17" fmla="*/ 248534 w 1520778"/>
              <a:gd name="connsiteY17" fmla="*/ 906947 h 2887114"/>
              <a:gd name="connsiteX18" fmla="*/ 256150 w 1520778"/>
              <a:gd name="connsiteY18" fmla="*/ 898813 h 2887114"/>
              <a:gd name="connsiteX19" fmla="*/ 256150 w 1520778"/>
              <a:gd name="connsiteY19" fmla="*/ 2323543 h 2887114"/>
              <a:gd name="connsiteX20" fmla="*/ 255573 w 1520778"/>
              <a:gd name="connsiteY20" fmla="*/ 2323543 h 2887114"/>
              <a:gd name="connsiteX0-1" fmla="*/ 255574 w 1520778"/>
              <a:gd name="connsiteY0-2" fmla="*/ 2887114 h 2887114"/>
              <a:gd name="connsiteX1-3" fmla="*/ 1264783 w 1520778"/>
              <a:gd name="connsiteY1-4" fmla="*/ 2887114 h 2887114"/>
              <a:gd name="connsiteX2-5" fmla="*/ 1264783 w 1520778"/>
              <a:gd name="connsiteY2-6" fmla="*/ 2323543 h 2887114"/>
              <a:gd name="connsiteX3-7" fmla="*/ 1264628 w 1520778"/>
              <a:gd name="connsiteY3-8" fmla="*/ 2323543 h 2887114"/>
              <a:gd name="connsiteX4-9" fmla="*/ 1264627 w 1520778"/>
              <a:gd name="connsiteY4-10" fmla="*/ 898812 h 2887114"/>
              <a:gd name="connsiteX5-11" fmla="*/ 1272244 w 1520778"/>
              <a:gd name="connsiteY5-12" fmla="*/ 906947 h 2887114"/>
              <a:gd name="connsiteX6-13" fmla="*/ 1478137 w 1520778"/>
              <a:gd name="connsiteY6-14" fmla="*/ 906946 h 2887114"/>
              <a:gd name="connsiteX7-15" fmla="*/ 1478137 w 1520778"/>
              <a:gd name="connsiteY7-16" fmla="*/ 687063 h 2887114"/>
              <a:gd name="connsiteX8-17" fmla="*/ 1464592 w 1520778"/>
              <a:gd name="connsiteY8-18" fmla="*/ 672597 h 2887114"/>
              <a:gd name="connsiteX9-19" fmla="*/ 1457674 w 1520778"/>
              <a:gd name="connsiteY9-20" fmla="*/ 663080 h 2887114"/>
              <a:gd name="connsiteX10-21" fmla="*/ 890811 w 1520778"/>
              <a:gd name="connsiteY10-22" fmla="*/ 57693 h 2887114"/>
              <a:gd name="connsiteX11-23" fmla="*/ 760389 w 1520778"/>
              <a:gd name="connsiteY11-24" fmla="*/ 0 h 2887114"/>
              <a:gd name="connsiteX12-25" fmla="*/ 629968 w 1520778"/>
              <a:gd name="connsiteY12-26" fmla="*/ 57693 h 2887114"/>
              <a:gd name="connsiteX13-27" fmla="*/ 63103 w 1520778"/>
              <a:gd name="connsiteY13-28" fmla="*/ 663080 h 2887114"/>
              <a:gd name="connsiteX14-29" fmla="*/ 56184 w 1520778"/>
              <a:gd name="connsiteY14-30" fmla="*/ 672600 h 2887114"/>
              <a:gd name="connsiteX15-31" fmla="*/ 42642 w 1520778"/>
              <a:gd name="connsiteY15-32" fmla="*/ 687063 h 2887114"/>
              <a:gd name="connsiteX16-33" fmla="*/ 42642 w 1520778"/>
              <a:gd name="connsiteY16-34" fmla="*/ 906946 h 2887114"/>
              <a:gd name="connsiteX17-35" fmla="*/ 248534 w 1520778"/>
              <a:gd name="connsiteY17-36" fmla="*/ 906947 h 2887114"/>
              <a:gd name="connsiteX18-37" fmla="*/ 256150 w 1520778"/>
              <a:gd name="connsiteY18-38" fmla="*/ 2323543 h 2887114"/>
              <a:gd name="connsiteX19-39" fmla="*/ 255573 w 1520778"/>
              <a:gd name="connsiteY19-40" fmla="*/ 2323543 h 2887114"/>
              <a:gd name="connsiteX20-41" fmla="*/ 255574 w 1520778"/>
              <a:gd name="connsiteY20-42" fmla="*/ 2887114 h 2887114"/>
              <a:gd name="connsiteX0-43" fmla="*/ 248045 w 1513249"/>
              <a:gd name="connsiteY0-44" fmla="*/ 2887114 h 2887114"/>
              <a:gd name="connsiteX1-45" fmla="*/ 1257254 w 1513249"/>
              <a:gd name="connsiteY1-46" fmla="*/ 2887114 h 2887114"/>
              <a:gd name="connsiteX2-47" fmla="*/ 1257254 w 1513249"/>
              <a:gd name="connsiteY2-48" fmla="*/ 2323543 h 2887114"/>
              <a:gd name="connsiteX3-49" fmla="*/ 1257099 w 1513249"/>
              <a:gd name="connsiteY3-50" fmla="*/ 2323543 h 2887114"/>
              <a:gd name="connsiteX4-51" fmla="*/ 1257098 w 1513249"/>
              <a:gd name="connsiteY4-52" fmla="*/ 898812 h 2887114"/>
              <a:gd name="connsiteX5-53" fmla="*/ 1264715 w 1513249"/>
              <a:gd name="connsiteY5-54" fmla="*/ 906947 h 2887114"/>
              <a:gd name="connsiteX6-55" fmla="*/ 1470608 w 1513249"/>
              <a:gd name="connsiteY6-56" fmla="*/ 906946 h 2887114"/>
              <a:gd name="connsiteX7-57" fmla="*/ 1470608 w 1513249"/>
              <a:gd name="connsiteY7-58" fmla="*/ 687063 h 2887114"/>
              <a:gd name="connsiteX8-59" fmla="*/ 1457063 w 1513249"/>
              <a:gd name="connsiteY8-60" fmla="*/ 672597 h 2887114"/>
              <a:gd name="connsiteX9-61" fmla="*/ 1450145 w 1513249"/>
              <a:gd name="connsiteY9-62" fmla="*/ 663080 h 2887114"/>
              <a:gd name="connsiteX10-63" fmla="*/ 883282 w 1513249"/>
              <a:gd name="connsiteY10-64" fmla="*/ 57693 h 2887114"/>
              <a:gd name="connsiteX11-65" fmla="*/ 752860 w 1513249"/>
              <a:gd name="connsiteY11-66" fmla="*/ 0 h 2887114"/>
              <a:gd name="connsiteX12-67" fmla="*/ 622439 w 1513249"/>
              <a:gd name="connsiteY12-68" fmla="*/ 57693 h 2887114"/>
              <a:gd name="connsiteX13-69" fmla="*/ 55574 w 1513249"/>
              <a:gd name="connsiteY13-70" fmla="*/ 663080 h 2887114"/>
              <a:gd name="connsiteX14-71" fmla="*/ 48655 w 1513249"/>
              <a:gd name="connsiteY14-72" fmla="*/ 672600 h 2887114"/>
              <a:gd name="connsiteX15-73" fmla="*/ 35113 w 1513249"/>
              <a:gd name="connsiteY15-74" fmla="*/ 687063 h 2887114"/>
              <a:gd name="connsiteX16-75" fmla="*/ 35113 w 1513249"/>
              <a:gd name="connsiteY16-76" fmla="*/ 906946 h 2887114"/>
              <a:gd name="connsiteX17-77" fmla="*/ 248621 w 1513249"/>
              <a:gd name="connsiteY17-78" fmla="*/ 2323543 h 2887114"/>
              <a:gd name="connsiteX18-79" fmla="*/ 248044 w 1513249"/>
              <a:gd name="connsiteY18-80" fmla="*/ 2323543 h 2887114"/>
              <a:gd name="connsiteX19-81" fmla="*/ 248045 w 1513249"/>
              <a:gd name="connsiteY19-82" fmla="*/ 2887114 h 2887114"/>
              <a:gd name="connsiteX0-83" fmla="*/ 248045 w 1513249"/>
              <a:gd name="connsiteY0-84" fmla="*/ 2887114 h 2887114"/>
              <a:gd name="connsiteX1-85" fmla="*/ 1257254 w 1513249"/>
              <a:gd name="connsiteY1-86" fmla="*/ 2887114 h 2887114"/>
              <a:gd name="connsiteX2-87" fmla="*/ 1257254 w 1513249"/>
              <a:gd name="connsiteY2-88" fmla="*/ 2323543 h 2887114"/>
              <a:gd name="connsiteX3-89" fmla="*/ 1257099 w 1513249"/>
              <a:gd name="connsiteY3-90" fmla="*/ 2323543 h 2887114"/>
              <a:gd name="connsiteX4-91" fmla="*/ 1257098 w 1513249"/>
              <a:gd name="connsiteY4-92" fmla="*/ 898812 h 2887114"/>
              <a:gd name="connsiteX5-93" fmla="*/ 1470608 w 1513249"/>
              <a:gd name="connsiteY5-94" fmla="*/ 906946 h 2887114"/>
              <a:gd name="connsiteX6-95" fmla="*/ 1470608 w 1513249"/>
              <a:gd name="connsiteY6-96" fmla="*/ 687063 h 2887114"/>
              <a:gd name="connsiteX7-97" fmla="*/ 1457063 w 1513249"/>
              <a:gd name="connsiteY7-98" fmla="*/ 672597 h 2887114"/>
              <a:gd name="connsiteX8-99" fmla="*/ 1450145 w 1513249"/>
              <a:gd name="connsiteY8-100" fmla="*/ 663080 h 2887114"/>
              <a:gd name="connsiteX9-101" fmla="*/ 883282 w 1513249"/>
              <a:gd name="connsiteY9-102" fmla="*/ 57693 h 2887114"/>
              <a:gd name="connsiteX10-103" fmla="*/ 752860 w 1513249"/>
              <a:gd name="connsiteY10-104" fmla="*/ 0 h 2887114"/>
              <a:gd name="connsiteX11-105" fmla="*/ 622439 w 1513249"/>
              <a:gd name="connsiteY11-106" fmla="*/ 57693 h 2887114"/>
              <a:gd name="connsiteX12-107" fmla="*/ 55574 w 1513249"/>
              <a:gd name="connsiteY12-108" fmla="*/ 663080 h 2887114"/>
              <a:gd name="connsiteX13-109" fmla="*/ 48655 w 1513249"/>
              <a:gd name="connsiteY13-110" fmla="*/ 672600 h 2887114"/>
              <a:gd name="connsiteX14-111" fmla="*/ 35113 w 1513249"/>
              <a:gd name="connsiteY14-112" fmla="*/ 687063 h 2887114"/>
              <a:gd name="connsiteX15-113" fmla="*/ 35113 w 1513249"/>
              <a:gd name="connsiteY15-114" fmla="*/ 906946 h 2887114"/>
              <a:gd name="connsiteX16-115" fmla="*/ 248621 w 1513249"/>
              <a:gd name="connsiteY16-116" fmla="*/ 2323543 h 2887114"/>
              <a:gd name="connsiteX17-117" fmla="*/ 248044 w 1513249"/>
              <a:gd name="connsiteY17-118" fmla="*/ 2323543 h 2887114"/>
              <a:gd name="connsiteX18-119" fmla="*/ 248045 w 1513249"/>
              <a:gd name="connsiteY18-120" fmla="*/ 2887114 h 2887114"/>
              <a:gd name="connsiteX0-121" fmla="*/ 248045 w 1513249"/>
              <a:gd name="connsiteY0-122" fmla="*/ 2887114 h 2887114"/>
              <a:gd name="connsiteX1-123" fmla="*/ 1257254 w 1513249"/>
              <a:gd name="connsiteY1-124" fmla="*/ 2887114 h 2887114"/>
              <a:gd name="connsiteX2-125" fmla="*/ 1257254 w 1513249"/>
              <a:gd name="connsiteY2-126" fmla="*/ 2323543 h 2887114"/>
              <a:gd name="connsiteX3-127" fmla="*/ 1257099 w 1513249"/>
              <a:gd name="connsiteY3-128" fmla="*/ 2323543 h 2887114"/>
              <a:gd name="connsiteX4-129" fmla="*/ 1470608 w 1513249"/>
              <a:gd name="connsiteY4-130" fmla="*/ 906946 h 2887114"/>
              <a:gd name="connsiteX5-131" fmla="*/ 1470608 w 1513249"/>
              <a:gd name="connsiteY5-132" fmla="*/ 687063 h 2887114"/>
              <a:gd name="connsiteX6-133" fmla="*/ 1457063 w 1513249"/>
              <a:gd name="connsiteY6-134" fmla="*/ 672597 h 2887114"/>
              <a:gd name="connsiteX7-135" fmla="*/ 1450145 w 1513249"/>
              <a:gd name="connsiteY7-136" fmla="*/ 663080 h 2887114"/>
              <a:gd name="connsiteX8-137" fmla="*/ 883282 w 1513249"/>
              <a:gd name="connsiteY8-138" fmla="*/ 57693 h 2887114"/>
              <a:gd name="connsiteX9-139" fmla="*/ 752860 w 1513249"/>
              <a:gd name="connsiteY9-140" fmla="*/ 0 h 2887114"/>
              <a:gd name="connsiteX10-141" fmla="*/ 622439 w 1513249"/>
              <a:gd name="connsiteY10-142" fmla="*/ 57693 h 2887114"/>
              <a:gd name="connsiteX11-143" fmla="*/ 55574 w 1513249"/>
              <a:gd name="connsiteY11-144" fmla="*/ 663080 h 2887114"/>
              <a:gd name="connsiteX12-145" fmla="*/ 48655 w 1513249"/>
              <a:gd name="connsiteY12-146" fmla="*/ 672600 h 2887114"/>
              <a:gd name="connsiteX13-147" fmla="*/ 35113 w 1513249"/>
              <a:gd name="connsiteY13-148" fmla="*/ 687063 h 2887114"/>
              <a:gd name="connsiteX14-149" fmla="*/ 35113 w 1513249"/>
              <a:gd name="connsiteY14-150" fmla="*/ 906946 h 2887114"/>
              <a:gd name="connsiteX15-151" fmla="*/ 248621 w 1513249"/>
              <a:gd name="connsiteY15-152" fmla="*/ 2323543 h 2887114"/>
              <a:gd name="connsiteX16-153" fmla="*/ 248044 w 1513249"/>
              <a:gd name="connsiteY16-154" fmla="*/ 2323543 h 2887114"/>
              <a:gd name="connsiteX17-155" fmla="*/ 248045 w 1513249"/>
              <a:gd name="connsiteY17-156" fmla="*/ 2887114 h 2887114"/>
              <a:gd name="connsiteX0-157" fmla="*/ 212932 w 1478136"/>
              <a:gd name="connsiteY0-158" fmla="*/ 2887114 h 2887114"/>
              <a:gd name="connsiteX1-159" fmla="*/ 1222141 w 1478136"/>
              <a:gd name="connsiteY1-160" fmla="*/ 2887114 h 2887114"/>
              <a:gd name="connsiteX2-161" fmla="*/ 1222141 w 1478136"/>
              <a:gd name="connsiteY2-162" fmla="*/ 2323543 h 2887114"/>
              <a:gd name="connsiteX3-163" fmla="*/ 1221986 w 1478136"/>
              <a:gd name="connsiteY3-164" fmla="*/ 2323543 h 2887114"/>
              <a:gd name="connsiteX4-165" fmla="*/ 1435495 w 1478136"/>
              <a:gd name="connsiteY4-166" fmla="*/ 906946 h 2887114"/>
              <a:gd name="connsiteX5-167" fmla="*/ 1435495 w 1478136"/>
              <a:gd name="connsiteY5-168" fmla="*/ 687063 h 2887114"/>
              <a:gd name="connsiteX6-169" fmla="*/ 1421950 w 1478136"/>
              <a:gd name="connsiteY6-170" fmla="*/ 672597 h 2887114"/>
              <a:gd name="connsiteX7-171" fmla="*/ 1415032 w 1478136"/>
              <a:gd name="connsiteY7-172" fmla="*/ 663080 h 2887114"/>
              <a:gd name="connsiteX8-173" fmla="*/ 848169 w 1478136"/>
              <a:gd name="connsiteY8-174" fmla="*/ 57693 h 2887114"/>
              <a:gd name="connsiteX9-175" fmla="*/ 717747 w 1478136"/>
              <a:gd name="connsiteY9-176" fmla="*/ 0 h 2887114"/>
              <a:gd name="connsiteX10-177" fmla="*/ 587326 w 1478136"/>
              <a:gd name="connsiteY10-178" fmla="*/ 57693 h 2887114"/>
              <a:gd name="connsiteX11-179" fmla="*/ 20461 w 1478136"/>
              <a:gd name="connsiteY11-180" fmla="*/ 663080 h 2887114"/>
              <a:gd name="connsiteX12-181" fmla="*/ 13542 w 1478136"/>
              <a:gd name="connsiteY12-182" fmla="*/ 672600 h 2887114"/>
              <a:gd name="connsiteX13-183" fmla="*/ 0 w 1478136"/>
              <a:gd name="connsiteY13-184" fmla="*/ 906946 h 2887114"/>
              <a:gd name="connsiteX14-185" fmla="*/ 213508 w 1478136"/>
              <a:gd name="connsiteY14-186" fmla="*/ 2323543 h 2887114"/>
              <a:gd name="connsiteX15-187" fmla="*/ 212931 w 1478136"/>
              <a:gd name="connsiteY15-188" fmla="*/ 2323543 h 2887114"/>
              <a:gd name="connsiteX16-189" fmla="*/ 212932 w 1478136"/>
              <a:gd name="connsiteY16-190" fmla="*/ 2887114 h 2887114"/>
              <a:gd name="connsiteX0-191" fmla="*/ 212932 w 1478136"/>
              <a:gd name="connsiteY0-192" fmla="*/ 2887114 h 2887114"/>
              <a:gd name="connsiteX1-193" fmla="*/ 1222141 w 1478136"/>
              <a:gd name="connsiteY1-194" fmla="*/ 2887114 h 2887114"/>
              <a:gd name="connsiteX2-195" fmla="*/ 1222141 w 1478136"/>
              <a:gd name="connsiteY2-196" fmla="*/ 2323543 h 2887114"/>
              <a:gd name="connsiteX3-197" fmla="*/ 1221986 w 1478136"/>
              <a:gd name="connsiteY3-198" fmla="*/ 2323543 h 2887114"/>
              <a:gd name="connsiteX4-199" fmla="*/ 1435495 w 1478136"/>
              <a:gd name="connsiteY4-200" fmla="*/ 906946 h 2887114"/>
              <a:gd name="connsiteX5-201" fmla="*/ 1435495 w 1478136"/>
              <a:gd name="connsiteY5-202" fmla="*/ 687063 h 2887114"/>
              <a:gd name="connsiteX6-203" fmla="*/ 1421950 w 1478136"/>
              <a:gd name="connsiteY6-204" fmla="*/ 672597 h 2887114"/>
              <a:gd name="connsiteX7-205" fmla="*/ 848169 w 1478136"/>
              <a:gd name="connsiteY7-206" fmla="*/ 57693 h 2887114"/>
              <a:gd name="connsiteX8-207" fmla="*/ 717747 w 1478136"/>
              <a:gd name="connsiteY8-208" fmla="*/ 0 h 2887114"/>
              <a:gd name="connsiteX9-209" fmla="*/ 587326 w 1478136"/>
              <a:gd name="connsiteY9-210" fmla="*/ 57693 h 2887114"/>
              <a:gd name="connsiteX10-211" fmla="*/ 20461 w 1478136"/>
              <a:gd name="connsiteY10-212" fmla="*/ 663080 h 2887114"/>
              <a:gd name="connsiteX11-213" fmla="*/ 13542 w 1478136"/>
              <a:gd name="connsiteY11-214" fmla="*/ 672600 h 2887114"/>
              <a:gd name="connsiteX12-215" fmla="*/ 0 w 1478136"/>
              <a:gd name="connsiteY12-216" fmla="*/ 906946 h 2887114"/>
              <a:gd name="connsiteX13-217" fmla="*/ 213508 w 1478136"/>
              <a:gd name="connsiteY13-218" fmla="*/ 2323543 h 2887114"/>
              <a:gd name="connsiteX14-219" fmla="*/ 212931 w 1478136"/>
              <a:gd name="connsiteY14-220" fmla="*/ 2323543 h 2887114"/>
              <a:gd name="connsiteX15-221" fmla="*/ 212932 w 1478136"/>
              <a:gd name="connsiteY15-222" fmla="*/ 2887114 h 2887114"/>
              <a:gd name="connsiteX0-223" fmla="*/ 212932 w 1478136"/>
              <a:gd name="connsiteY0-224" fmla="*/ 2887114 h 2887114"/>
              <a:gd name="connsiteX1-225" fmla="*/ 1222141 w 1478136"/>
              <a:gd name="connsiteY1-226" fmla="*/ 2887114 h 2887114"/>
              <a:gd name="connsiteX2-227" fmla="*/ 1222141 w 1478136"/>
              <a:gd name="connsiteY2-228" fmla="*/ 2323543 h 2887114"/>
              <a:gd name="connsiteX3-229" fmla="*/ 1221986 w 1478136"/>
              <a:gd name="connsiteY3-230" fmla="*/ 2323543 h 2887114"/>
              <a:gd name="connsiteX4-231" fmla="*/ 1435495 w 1478136"/>
              <a:gd name="connsiteY4-232" fmla="*/ 906946 h 2887114"/>
              <a:gd name="connsiteX5-233" fmla="*/ 1435495 w 1478136"/>
              <a:gd name="connsiteY5-234" fmla="*/ 687063 h 2887114"/>
              <a:gd name="connsiteX6-235" fmla="*/ 848169 w 1478136"/>
              <a:gd name="connsiteY6-236" fmla="*/ 57693 h 2887114"/>
              <a:gd name="connsiteX7-237" fmla="*/ 717747 w 1478136"/>
              <a:gd name="connsiteY7-238" fmla="*/ 0 h 2887114"/>
              <a:gd name="connsiteX8-239" fmla="*/ 587326 w 1478136"/>
              <a:gd name="connsiteY8-240" fmla="*/ 57693 h 2887114"/>
              <a:gd name="connsiteX9-241" fmla="*/ 20461 w 1478136"/>
              <a:gd name="connsiteY9-242" fmla="*/ 663080 h 2887114"/>
              <a:gd name="connsiteX10-243" fmla="*/ 13542 w 1478136"/>
              <a:gd name="connsiteY10-244" fmla="*/ 672600 h 2887114"/>
              <a:gd name="connsiteX11-245" fmla="*/ 0 w 1478136"/>
              <a:gd name="connsiteY11-246" fmla="*/ 906946 h 2887114"/>
              <a:gd name="connsiteX12-247" fmla="*/ 213508 w 1478136"/>
              <a:gd name="connsiteY12-248" fmla="*/ 2323543 h 2887114"/>
              <a:gd name="connsiteX13-249" fmla="*/ 212931 w 1478136"/>
              <a:gd name="connsiteY13-250" fmla="*/ 2323543 h 2887114"/>
              <a:gd name="connsiteX14-251" fmla="*/ 212932 w 1478136"/>
              <a:gd name="connsiteY14-252" fmla="*/ 2887114 h 2887114"/>
              <a:gd name="connsiteX0-253" fmla="*/ 212932 w 1435495"/>
              <a:gd name="connsiteY0-254" fmla="*/ 2915686 h 2915686"/>
              <a:gd name="connsiteX1-255" fmla="*/ 1222141 w 1435495"/>
              <a:gd name="connsiteY1-256" fmla="*/ 2915686 h 2915686"/>
              <a:gd name="connsiteX2-257" fmla="*/ 1222141 w 1435495"/>
              <a:gd name="connsiteY2-258" fmla="*/ 2352115 h 2915686"/>
              <a:gd name="connsiteX3-259" fmla="*/ 1221986 w 1435495"/>
              <a:gd name="connsiteY3-260" fmla="*/ 2352115 h 2915686"/>
              <a:gd name="connsiteX4-261" fmla="*/ 1435495 w 1435495"/>
              <a:gd name="connsiteY4-262" fmla="*/ 935518 h 2915686"/>
              <a:gd name="connsiteX5-263" fmla="*/ 848169 w 1435495"/>
              <a:gd name="connsiteY5-264" fmla="*/ 86265 h 2915686"/>
              <a:gd name="connsiteX6-265" fmla="*/ 717747 w 1435495"/>
              <a:gd name="connsiteY6-266" fmla="*/ 28572 h 2915686"/>
              <a:gd name="connsiteX7-267" fmla="*/ 587326 w 1435495"/>
              <a:gd name="connsiteY7-268" fmla="*/ 86265 h 2915686"/>
              <a:gd name="connsiteX8-269" fmla="*/ 20461 w 1435495"/>
              <a:gd name="connsiteY8-270" fmla="*/ 691652 h 2915686"/>
              <a:gd name="connsiteX9-271" fmla="*/ 13542 w 1435495"/>
              <a:gd name="connsiteY9-272" fmla="*/ 701172 h 2915686"/>
              <a:gd name="connsiteX10-273" fmla="*/ 0 w 1435495"/>
              <a:gd name="connsiteY10-274" fmla="*/ 935518 h 2915686"/>
              <a:gd name="connsiteX11-275" fmla="*/ 213508 w 1435495"/>
              <a:gd name="connsiteY11-276" fmla="*/ 2352115 h 2915686"/>
              <a:gd name="connsiteX12-277" fmla="*/ 212931 w 1435495"/>
              <a:gd name="connsiteY12-278" fmla="*/ 2352115 h 2915686"/>
              <a:gd name="connsiteX13-279" fmla="*/ 212932 w 1435495"/>
              <a:gd name="connsiteY13-280" fmla="*/ 2915686 h 2915686"/>
              <a:gd name="connsiteX0-281" fmla="*/ 212932 w 1435495"/>
              <a:gd name="connsiteY0-282" fmla="*/ 2915686 h 2915686"/>
              <a:gd name="connsiteX1-283" fmla="*/ 1222141 w 1435495"/>
              <a:gd name="connsiteY1-284" fmla="*/ 2915686 h 2915686"/>
              <a:gd name="connsiteX2-285" fmla="*/ 1222141 w 1435495"/>
              <a:gd name="connsiteY2-286" fmla="*/ 2352115 h 2915686"/>
              <a:gd name="connsiteX3-287" fmla="*/ 1221986 w 1435495"/>
              <a:gd name="connsiteY3-288" fmla="*/ 2352115 h 2915686"/>
              <a:gd name="connsiteX4-289" fmla="*/ 1435495 w 1435495"/>
              <a:gd name="connsiteY4-290" fmla="*/ 935518 h 2915686"/>
              <a:gd name="connsiteX5-291" fmla="*/ 848169 w 1435495"/>
              <a:gd name="connsiteY5-292" fmla="*/ 86265 h 2915686"/>
              <a:gd name="connsiteX6-293" fmla="*/ 717747 w 1435495"/>
              <a:gd name="connsiteY6-294" fmla="*/ 28572 h 2915686"/>
              <a:gd name="connsiteX7-295" fmla="*/ 587326 w 1435495"/>
              <a:gd name="connsiteY7-296" fmla="*/ 86265 h 2915686"/>
              <a:gd name="connsiteX8-297" fmla="*/ 20461 w 1435495"/>
              <a:gd name="connsiteY8-298" fmla="*/ 691652 h 2915686"/>
              <a:gd name="connsiteX9-299" fmla="*/ 0 w 1435495"/>
              <a:gd name="connsiteY9-300" fmla="*/ 935518 h 2915686"/>
              <a:gd name="connsiteX10-301" fmla="*/ 213508 w 1435495"/>
              <a:gd name="connsiteY10-302" fmla="*/ 2352115 h 2915686"/>
              <a:gd name="connsiteX11-303" fmla="*/ 212931 w 1435495"/>
              <a:gd name="connsiteY11-304" fmla="*/ 2352115 h 2915686"/>
              <a:gd name="connsiteX12-305" fmla="*/ 212932 w 1435495"/>
              <a:gd name="connsiteY12-306" fmla="*/ 2915686 h 2915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435495" h="2915686">
                <a:moveTo>
                  <a:pt x="212932" y="2915686"/>
                </a:moveTo>
                <a:lnTo>
                  <a:pt x="1222141" y="2915686"/>
                </a:lnTo>
                <a:lnTo>
                  <a:pt x="1222141" y="2352115"/>
                </a:lnTo>
                <a:lnTo>
                  <a:pt x="1221986" y="2352115"/>
                </a:lnTo>
                <a:cubicBezTo>
                  <a:pt x="1257545" y="2116016"/>
                  <a:pt x="1399910" y="1208265"/>
                  <a:pt x="1435495" y="935518"/>
                </a:cubicBezTo>
                <a:cubicBezTo>
                  <a:pt x="1373192" y="557876"/>
                  <a:pt x="967794" y="237423"/>
                  <a:pt x="848169" y="86265"/>
                </a:cubicBezTo>
                <a:cubicBezTo>
                  <a:pt x="728544" y="-64893"/>
                  <a:pt x="764951" y="28571"/>
                  <a:pt x="717747" y="28572"/>
                </a:cubicBezTo>
                <a:cubicBezTo>
                  <a:pt x="670544" y="28571"/>
                  <a:pt x="623340" y="47803"/>
                  <a:pt x="587326" y="86265"/>
                </a:cubicBezTo>
                <a:lnTo>
                  <a:pt x="20461" y="691652"/>
                </a:lnTo>
                <a:lnTo>
                  <a:pt x="0" y="935518"/>
                </a:lnTo>
                <a:cubicBezTo>
                  <a:pt x="35585" y="1208265"/>
                  <a:pt x="178020" y="2116016"/>
                  <a:pt x="213508" y="2352115"/>
                </a:cubicBezTo>
                <a:lnTo>
                  <a:pt x="212931" y="2352115"/>
                </a:lnTo>
                <a:cubicBezTo>
                  <a:pt x="212931" y="2539972"/>
                  <a:pt x="212932" y="2727829"/>
                  <a:pt x="212932" y="2915686"/>
                </a:cubicBezTo>
                <a:close/>
              </a:path>
            </a:pathLst>
          </a:custGeom>
          <a:gradFill flip="none" rotWithShape="1">
            <a:gsLst>
              <a:gs pos="51000">
                <a:schemeClr val="tx1">
                  <a:alpha val="10000"/>
                </a:schemeClr>
              </a:gs>
              <a:gs pos="0">
                <a:srgbClr val="3C2246">
                  <a:alpha val="33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 rot="2700000" flipV="1">
            <a:off x="2764313" y="1992228"/>
            <a:ext cx="1347706" cy="2699316"/>
          </a:xfrm>
          <a:custGeom>
            <a:avLst/>
            <a:gdLst>
              <a:gd name="connsiteX0" fmla="*/ 255574 w 1520778"/>
              <a:gd name="connsiteY0" fmla="*/ 2887114 h 2887114"/>
              <a:gd name="connsiteX1" fmla="*/ 1264783 w 1520778"/>
              <a:gd name="connsiteY1" fmla="*/ 2887114 h 2887114"/>
              <a:gd name="connsiteX2" fmla="*/ 1264783 w 1520778"/>
              <a:gd name="connsiteY2" fmla="*/ 2323543 h 2887114"/>
              <a:gd name="connsiteX3" fmla="*/ 1264628 w 1520778"/>
              <a:gd name="connsiteY3" fmla="*/ 2323543 h 2887114"/>
              <a:gd name="connsiteX4" fmla="*/ 1264627 w 1520778"/>
              <a:gd name="connsiteY4" fmla="*/ 898812 h 2887114"/>
              <a:gd name="connsiteX5" fmla="*/ 1272244 w 1520778"/>
              <a:gd name="connsiteY5" fmla="*/ 906947 h 2887114"/>
              <a:gd name="connsiteX6" fmla="*/ 1478137 w 1520778"/>
              <a:gd name="connsiteY6" fmla="*/ 906946 h 2887114"/>
              <a:gd name="connsiteX7" fmla="*/ 1478137 w 1520778"/>
              <a:gd name="connsiteY7" fmla="*/ 687063 h 2887114"/>
              <a:gd name="connsiteX8" fmla="*/ 1464592 w 1520778"/>
              <a:gd name="connsiteY8" fmla="*/ 672597 h 2887114"/>
              <a:gd name="connsiteX9" fmla="*/ 1457674 w 1520778"/>
              <a:gd name="connsiteY9" fmla="*/ 663080 h 2887114"/>
              <a:gd name="connsiteX10" fmla="*/ 890811 w 1520778"/>
              <a:gd name="connsiteY10" fmla="*/ 57693 h 2887114"/>
              <a:gd name="connsiteX11" fmla="*/ 760389 w 1520778"/>
              <a:gd name="connsiteY11" fmla="*/ 0 h 2887114"/>
              <a:gd name="connsiteX12" fmla="*/ 629968 w 1520778"/>
              <a:gd name="connsiteY12" fmla="*/ 57693 h 2887114"/>
              <a:gd name="connsiteX13" fmla="*/ 63103 w 1520778"/>
              <a:gd name="connsiteY13" fmla="*/ 663080 h 2887114"/>
              <a:gd name="connsiteX14" fmla="*/ 56184 w 1520778"/>
              <a:gd name="connsiteY14" fmla="*/ 672600 h 2887114"/>
              <a:gd name="connsiteX15" fmla="*/ 42642 w 1520778"/>
              <a:gd name="connsiteY15" fmla="*/ 687063 h 2887114"/>
              <a:gd name="connsiteX16" fmla="*/ 42642 w 1520778"/>
              <a:gd name="connsiteY16" fmla="*/ 906946 h 2887114"/>
              <a:gd name="connsiteX17" fmla="*/ 248534 w 1520778"/>
              <a:gd name="connsiteY17" fmla="*/ 906947 h 2887114"/>
              <a:gd name="connsiteX18" fmla="*/ 256150 w 1520778"/>
              <a:gd name="connsiteY18" fmla="*/ 898813 h 2887114"/>
              <a:gd name="connsiteX19" fmla="*/ 256150 w 1520778"/>
              <a:gd name="connsiteY19" fmla="*/ 2323543 h 2887114"/>
              <a:gd name="connsiteX20" fmla="*/ 255573 w 1520778"/>
              <a:gd name="connsiteY20" fmla="*/ 2323543 h 2887114"/>
              <a:gd name="connsiteX0-1" fmla="*/ 255574 w 1520778"/>
              <a:gd name="connsiteY0-2" fmla="*/ 2887114 h 2887114"/>
              <a:gd name="connsiteX1-3" fmla="*/ 1264783 w 1520778"/>
              <a:gd name="connsiteY1-4" fmla="*/ 2887114 h 2887114"/>
              <a:gd name="connsiteX2-5" fmla="*/ 1264783 w 1520778"/>
              <a:gd name="connsiteY2-6" fmla="*/ 2323543 h 2887114"/>
              <a:gd name="connsiteX3-7" fmla="*/ 1264628 w 1520778"/>
              <a:gd name="connsiteY3-8" fmla="*/ 2323543 h 2887114"/>
              <a:gd name="connsiteX4-9" fmla="*/ 1264627 w 1520778"/>
              <a:gd name="connsiteY4-10" fmla="*/ 898812 h 2887114"/>
              <a:gd name="connsiteX5-11" fmla="*/ 1272244 w 1520778"/>
              <a:gd name="connsiteY5-12" fmla="*/ 906947 h 2887114"/>
              <a:gd name="connsiteX6-13" fmla="*/ 1478137 w 1520778"/>
              <a:gd name="connsiteY6-14" fmla="*/ 906946 h 2887114"/>
              <a:gd name="connsiteX7-15" fmla="*/ 1478137 w 1520778"/>
              <a:gd name="connsiteY7-16" fmla="*/ 687063 h 2887114"/>
              <a:gd name="connsiteX8-17" fmla="*/ 1464592 w 1520778"/>
              <a:gd name="connsiteY8-18" fmla="*/ 672597 h 2887114"/>
              <a:gd name="connsiteX9-19" fmla="*/ 1457674 w 1520778"/>
              <a:gd name="connsiteY9-20" fmla="*/ 663080 h 2887114"/>
              <a:gd name="connsiteX10-21" fmla="*/ 890811 w 1520778"/>
              <a:gd name="connsiteY10-22" fmla="*/ 57693 h 2887114"/>
              <a:gd name="connsiteX11-23" fmla="*/ 760389 w 1520778"/>
              <a:gd name="connsiteY11-24" fmla="*/ 0 h 2887114"/>
              <a:gd name="connsiteX12-25" fmla="*/ 629968 w 1520778"/>
              <a:gd name="connsiteY12-26" fmla="*/ 57693 h 2887114"/>
              <a:gd name="connsiteX13-27" fmla="*/ 63103 w 1520778"/>
              <a:gd name="connsiteY13-28" fmla="*/ 663080 h 2887114"/>
              <a:gd name="connsiteX14-29" fmla="*/ 56184 w 1520778"/>
              <a:gd name="connsiteY14-30" fmla="*/ 672600 h 2887114"/>
              <a:gd name="connsiteX15-31" fmla="*/ 42642 w 1520778"/>
              <a:gd name="connsiteY15-32" fmla="*/ 687063 h 2887114"/>
              <a:gd name="connsiteX16-33" fmla="*/ 42642 w 1520778"/>
              <a:gd name="connsiteY16-34" fmla="*/ 906946 h 2887114"/>
              <a:gd name="connsiteX17-35" fmla="*/ 248534 w 1520778"/>
              <a:gd name="connsiteY17-36" fmla="*/ 906947 h 2887114"/>
              <a:gd name="connsiteX18-37" fmla="*/ 256150 w 1520778"/>
              <a:gd name="connsiteY18-38" fmla="*/ 2323543 h 2887114"/>
              <a:gd name="connsiteX19-39" fmla="*/ 255573 w 1520778"/>
              <a:gd name="connsiteY19-40" fmla="*/ 2323543 h 2887114"/>
              <a:gd name="connsiteX20-41" fmla="*/ 255574 w 1520778"/>
              <a:gd name="connsiteY20-42" fmla="*/ 2887114 h 2887114"/>
              <a:gd name="connsiteX0-43" fmla="*/ 248045 w 1513249"/>
              <a:gd name="connsiteY0-44" fmla="*/ 2887114 h 2887114"/>
              <a:gd name="connsiteX1-45" fmla="*/ 1257254 w 1513249"/>
              <a:gd name="connsiteY1-46" fmla="*/ 2887114 h 2887114"/>
              <a:gd name="connsiteX2-47" fmla="*/ 1257254 w 1513249"/>
              <a:gd name="connsiteY2-48" fmla="*/ 2323543 h 2887114"/>
              <a:gd name="connsiteX3-49" fmla="*/ 1257099 w 1513249"/>
              <a:gd name="connsiteY3-50" fmla="*/ 2323543 h 2887114"/>
              <a:gd name="connsiteX4-51" fmla="*/ 1257098 w 1513249"/>
              <a:gd name="connsiteY4-52" fmla="*/ 898812 h 2887114"/>
              <a:gd name="connsiteX5-53" fmla="*/ 1264715 w 1513249"/>
              <a:gd name="connsiteY5-54" fmla="*/ 906947 h 2887114"/>
              <a:gd name="connsiteX6-55" fmla="*/ 1470608 w 1513249"/>
              <a:gd name="connsiteY6-56" fmla="*/ 906946 h 2887114"/>
              <a:gd name="connsiteX7-57" fmla="*/ 1470608 w 1513249"/>
              <a:gd name="connsiteY7-58" fmla="*/ 687063 h 2887114"/>
              <a:gd name="connsiteX8-59" fmla="*/ 1457063 w 1513249"/>
              <a:gd name="connsiteY8-60" fmla="*/ 672597 h 2887114"/>
              <a:gd name="connsiteX9-61" fmla="*/ 1450145 w 1513249"/>
              <a:gd name="connsiteY9-62" fmla="*/ 663080 h 2887114"/>
              <a:gd name="connsiteX10-63" fmla="*/ 883282 w 1513249"/>
              <a:gd name="connsiteY10-64" fmla="*/ 57693 h 2887114"/>
              <a:gd name="connsiteX11-65" fmla="*/ 752860 w 1513249"/>
              <a:gd name="connsiteY11-66" fmla="*/ 0 h 2887114"/>
              <a:gd name="connsiteX12-67" fmla="*/ 622439 w 1513249"/>
              <a:gd name="connsiteY12-68" fmla="*/ 57693 h 2887114"/>
              <a:gd name="connsiteX13-69" fmla="*/ 55574 w 1513249"/>
              <a:gd name="connsiteY13-70" fmla="*/ 663080 h 2887114"/>
              <a:gd name="connsiteX14-71" fmla="*/ 48655 w 1513249"/>
              <a:gd name="connsiteY14-72" fmla="*/ 672600 h 2887114"/>
              <a:gd name="connsiteX15-73" fmla="*/ 35113 w 1513249"/>
              <a:gd name="connsiteY15-74" fmla="*/ 687063 h 2887114"/>
              <a:gd name="connsiteX16-75" fmla="*/ 35113 w 1513249"/>
              <a:gd name="connsiteY16-76" fmla="*/ 906946 h 2887114"/>
              <a:gd name="connsiteX17-77" fmla="*/ 248621 w 1513249"/>
              <a:gd name="connsiteY17-78" fmla="*/ 2323543 h 2887114"/>
              <a:gd name="connsiteX18-79" fmla="*/ 248044 w 1513249"/>
              <a:gd name="connsiteY18-80" fmla="*/ 2323543 h 2887114"/>
              <a:gd name="connsiteX19-81" fmla="*/ 248045 w 1513249"/>
              <a:gd name="connsiteY19-82" fmla="*/ 2887114 h 2887114"/>
              <a:gd name="connsiteX0-83" fmla="*/ 248045 w 1513249"/>
              <a:gd name="connsiteY0-84" fmla="*/ 2887114 h 2887114"/>
              <a:gd name="connsiteX1-85" fmla="*/ 1257254 w 1513249"/>
              <a:gd name="connsiteY1-86" fmla="*/ 2887114 h 2887114"/>
              <a:gd name="connsiteX2-87" fmla="*/ 1257254 w 1513249"/>
              <a:gd name="connsiteY2-88" fmla="*/ 2323543 h 2887114"/>
              <a:gd name="connsiteX3-89" fmla="*/ 1257099 w 1513249"/>
              <a:gd name="connsiteY3-90" fmla="*/ 2323543 h 2887114"/>
              <a:gd name="connsiteX4-91" fmla="*/ 1257098 w 1513249"/>
              <a:gd name="connsiteY4-92" fmla="*/ 898812 h 2887114"/>
              <a:gd name="connsiteX5-93" fmla="*/ 1470608 w 1513249"/>
              <a:gd name="connsiteY5-94" fmla="*/ 906946 h 2887114"/>
              <a:gd name="connsiteX6-95" fmla="*/ 1470608 w 1513249"/>
              <a:gd name="connsiteY6-96" fmla="*/ 687063 h 2887114"/>
              <a:gd name="connsiteX7-97" fmla="*/ 1457063 w 1513249"/>
              <a:gd name="connsiteY7-98" fmla="*/ 672597 h 2887114"/>
              <a:gd name="connsiteX8-99" fmla="*/ 1450145 w 1513249"/>
              <a:gd name="connsiteY8-100" fmla="*/ 663080 h 2887114"/>
              <a:gd name="connsiteX9-101" fmla="*/ 883282 w 1513249"/>
              <a:gd name="connsiteY9-102" fmla="*/ 57693 h 2887114"/>
              <a:gd name="connsiteX10-103" fmla="*/ 752860 w 1513249"/>
              <a:gd name="connsiteY10-104" fmla="*/ 0 h 2887114"/>
              <a:gd name="connsiteX11-105" fmla="*/ 622439 w 1513249"/>
              <a:gd name="connsiteY11-106" fmla="*/ 57693 h 2887114"/>
              <a:gd name="connsiteX12-107" fmla="*/ 55574 w 1513249"/>
              <a:gd name="connsiteY12-108" fmla="*/ 663080 h 2887114"/>
              <a:gd name="connsiteX13-109" fmla="*/ 48655 w 1513249"/>
              <a:gd name="connsiteY13-110" fmla="*/ 672600 h 2887114"/>
              <a:gd name="connsiteX14-111" fmla="*/ 35113 w 1513249"/>
              <a:gd name="connsiteY14-112" fmla="*/ 687063 h 2887114"/>
              <a:gd name="connsiteX15-113" fmla="*/ 35113 w 1513249"/>
              <a:gd name="connsiteY15-114" fmla="*/ 906946 h 2887114"/>
              <a:gd name="connsiteX16-115" fmla="*/ 248621 w 1513249"/>
              <a:gd name="connsiteY16-116" fmla="*/ 2323543 h 2887114"/>
              <a:gd name="connsiteX17-117" fmla="*/ 248044 w 1513249"/>
              <a:gd name="connsiteY17-118" fmla="*/ 2323543 h 2887114"/>
              <a:gd name="connsiteX18-119" fmla="*/ 248045 w 1513249"/>
              <a:gd name="connsiteY18-120" fmla="*/ 2887114 h 2887114"/>
              <a:gd name="connsiteX0-121" fmla="*/ 248045 w 1513249"/>
              <a:gd name="connsiteY0-122" fmla="*/ 2887114 h 2887114"/>
              <a:gd name="connsiteX1-123" fmla="*/ 1257254 w 1513249"/>
              <a:gd name="connsiteY1-124" fmla="*/ 2887114 h 2887114"/>
              <a:gd name="connsiteX2-125" fmla="*/ 1257254 w 1513249"/>
              <a:gd name="connsiteY2-126" fmla="*/ 2323543 h 2887114"/>
              <a:gd name="connsiteX3-127" fmla="*/ 1257099 w 1513249"/>
              <a:gd name="connsiteY3-128" fmla="*/ 2323543 h 2887114"/>
              <a:gd name="connsiteX4-129" fmla="*/ 1470608 w 1513249"/>
              <a:gd name="connsiteY4-130" fmla="*/ 906946 h 2887114"/>
              <a:gd name="connsiteX5-131" fmla="*/ 1470608 w 1513249"/>
              <a:gd name="connsiteY5-132" fmla="*/ 687063 h 2887114"/>
              <a:gd name="connsiteX6-133" fmla="*/ 1457063 w 1513249"/>
              <a:gd name="connsiteY6-134" fmla="*/ 672597 h 2887114"/>
              <a:gd name="connsiteX7-135" fmla="*/ 1450145 w 1513249"/>
              <a:gd name="connsiteY7-136" fmla="*/ 663080 h 2887114"/>
              <a:gd name="connsiteX8-137" fmla="*/ 883282 w 1513249"/>
              <a:gd name="connsiteY8-138" fmla="*/ 57693 h 2887114"/>
              <a:gd name="connsiteX9-139" fmla="*/ 752860 w 1513249"/>
              <a:gd name="connsiteY9-140" fmla="*/ 0 h 2887114"/>
              <a:gd name="connsiteX10-141" fmla="*/ 622439 w 1513249"/>
              <a:gd name="connsiteY10-142" fmla="*/ 57693 h 2887114"/>
              <a:gd name="connsiteX11-143" fmla="*/ 55574 w 1513249"/>
              <a:gd name="connsiteY11-144" fmla="*/ 663080 h 2887114"/>
              <a:gd name="connsiteX12-145" fmla="*/ 48655 w 1513249"/>
              <a:gd name="connsiteY12-146" fmla="*/ 672600 h 2887114"/>
              <a:gd name="connsiteX13-147" fmla="*/ 35113 w 1513249"/>
              <a:gd name="connsiteY13-148" fmla="*/ 687063 h 2887114"/>
              <a:gd name="connsiteX14-149" fmla="*/ 35113 w 1513249"/>
              <a:gd name="connsiteY14-150" fmla="*/ 906946 h 2887114"/>
              <a:gd name="connsiteX15-151" fmla="*/ 248621 w 1513249"/>
              <a:gd name="connsiteY15-152" fmla="*/ 2323543 h 2887114"/>
              <a:gd name="connsiteX16-153" fmla="*/ 248044 w 1513249"/>
              <a:gd name="connsiteY16-154" fmla="*/ 2323543 h 2887114"/>
              <a:gd name="connsiteX17-155" fmla="*/ 248045 w 1513249"/>
              <a:gd name="connsiteY17-156" fmla="*/ 2887114 h 2887114"/>
              <a:gd name="connsiteX0-157" fmla="*/ 212932 w 1478136"/>
              <a:gd name="connsiteY0-158" fmla="*/ 2887114 h 2887114"/>
              <a:gd name="connsiteX1-159" fmla="*/ 1222141 w 1478136"/>
              <a:gd name="connsiteY1-160" fmla="*/ 2887114 h 2887114"/>
              <a:gd name="connsiteX2-161" fmla="*/ 1222141 w 1478136"/>
              <a:gd name="connsiteY2-162" fmla="*/ 2323543 h 2887114"/>
              <a:gd name="connsiteX3-163" fmla="*/ 1221986 w 1478136"/>
              <a:gd name="connsiteY3-164" fmla="*/ 2323543 h 2887114"/>
              <a:gd name="connsiteX4-165" fmla="*/ 1435495 w 1478136"/>
              <a:gd name="connsiteY4-166" fmla="*/ 906946 h 2887114"/>
              <a:gd name="connsiteX5-167" fmla="*/ 1435495 w 1478136"/>
              <a:gd name="connsiteY5-168" fmla="*/ 687063 h 2887114"/>
              <a:gd name="connsiteX6-169" fmla="*/ 1421950 w 1478136"/>
              <a:gd name="connsiteY6-170" fmla="*/ 672597 h 2887114"/>
              <a:gd name="connsiteX7-171" fmla="*/ 1415032 w 1478136"/>
              <a:gd name="connsiteY7-172" fmla="*/ 663080 h 2887114"/>
              <a:gd name="connsiteX8-173" fmla="*/ 848169 w 1478136"/>
              <a:gd name="connsiteY8-174" fmla="*/ 57693 h 2887114"/>
              <a:gd name="connsiteX9-175" fmla="*/ 717747 w 1478136"/>
              <a:gd name="connsiteY9-176" fmla="*/ 0 h 2887114"/>
              <a:gd name="connsiteX10-177" fmla="*/ 587326 w 1478136"/>
              <a:gd name="connsiteY10-178" fmla="*/ 57693 h 2887114"/>
              <a:gd name="connsiteX11-179" fmla="*/ 20461 w 1478136"/>
              <a:gd name="connsiteY11-180" fmla="*/ 663080 h 2887114"/>
              <a:gd name="connsiteX12-181" fmla="*/ 13542 w 1478136"/>
              <a:gd name="connsiteY12-182" fmla="*/ 672600 h 2887114"/>
              <a:gd name="connsiteX13-183" fmla="*/ 0 w 1478136"/>
              <a:gd name="connsiteY13-184" fmla="*/ 906946 h 2887114"/>
              <a:gd name="connsiteX14-185" fmla="*/ 213508 w 1478136"/>
              <a:gd name="connsiteY14-186" fmla="*/ 2323543 h 2887114"/>
              <a:gd name="connsiteX15-187" fmla="*/ 212931 w 1478136"/>
              <a:gd name="connsiteY15-188" fmla="*/ 2323543 h 2887114"/>
              <a:gd name="connsiteX16-189" fmla="*/ 212932 w 1478136"/>
              <a:gd name="connsiteY16-190" fmla="*/ 2887114 h 2887114"/>
              <a:gd name="connsiteX0-191" fmla="*/ 212932 w 1478136"/>
              <a:gd name="connsiteY0-192" fmla="*/ 2887114 h 2887114"/>
              <a:gd name="connsiteX1-193" fmla="*/ 1222141 w 1478136"/>
              <a:gd name="connsiteY1-194" fmla="*/ 2887114 h 2887114"/>
              <a:gd name="connsiteX2-195" fmla="*/ 1222141 w 1478136"/>
              <a:gd name="connsiteY2-196" fmla="*/ 2323543 h 2887114"/>
              <a:gd name="connsiteX3-197" fmla="*/ 1221986 w 1478136"/>
              <a:gd name="connsiteY3-198" fmla="*/ 2323543 h 2887114"/>
              <a:gd name="connsiteX4-199" fmla="*/ 1435495 w 1478136"/>
              <a:gd name="connsiteY4-200" fmla="*/ 906946 h 2887114"/>
              <a:gd name="connsiteX5-201" fmla="*/ 1435495 w 1478136"/>
              <a:gd name="connsiteY5-202" fmla="*/ 687063 h 2887114"/>
              <a:gd name="connsiteX6-203" fmla="*/ 1421950 w 1478136"/>
              <a:gd name="connsiteY6-204" fmla="*/ 672597 h 2887114"/>
              <a:gd name="connsiteX7-205" fmla="*/ 848169 w 1478136"/>
              <a:gd name="connsiteY7-206" fmla="*/ 57693 h 2887114"/>
              <a:gd name="connsiteX8-207" fmla="*/ 717747 w 1478136"/>
              <a:gd name="connsiteY8-208" fmla="*/ 0 h 2887114"/>
              <a:gd name="connsiteX9-209" fmla="*/ 587326 w 1478136"/>
              <a:gd name="connsiteY9-210" fmla="*/ 57693 h 2887114"/>
              <a:gd name="connsiteX10-211" fmla="*/ 20461 w 1478136"/>
              <a:gd name="connsiteY10-212" fmla="*/ 663080 h 2887114"/>
              <a:gd name="connsiteX11-213" fmla="*/ 13542 w 1478136"/>
              <a:gd name="connsiteY11-214" fmla="*/ 672600 h 2887114"/>
              <a:gd name="connsiteX12-215" fmla="*/ 0 w 1478136"/>
              <a:gd name="connsiteY12-216" fmla="*/ 906946 h 2887114"/>
              <a:gd name="connsiteX13-217" fmla="*/ 213508 w 1478136"/>
              <a:gd name="connsiteY13-218" fmla="*/ 2323543 h 2887114"/>
              <a:gd name="connsiteX14-219" fmla="*/ 212931 w 1478136"/>
              <a:gd name="connsiteY14-220" fmla="*/ 2323543 h 2887114"/>
              <a:gd name="connsiteX15-221" fmla="*/ 212932 w 1478136"/>
              <a:gd name="connsiteY15-222" fmla="*/ 2887114 h 2887114"/>
              <a:gd name="connsiteX0-223" fmla="*/ 212932 w 1478136"/>
              <a:gd name="connsiteY0-224" fmla="*/ 2887114 h 2887114"/>
              <a:gd name="connsiteX1-225" fmla="*/ 1222141 w 1478136"/>
              <a:gd name="connsiteY1-226" fmla="*/ 2887114 h 2887114"/>
              <a:gd name="connsiteX2-227" fmla="*/ 1222141 w 1478136"/>
              <a:gd name="connsiteY2-228" fmla="*/ 2323543 h 2887114"/>
              <a:gd name="connsiteX3-229" fmla="*/ 1221986 w 1478136"/>
              <a:gd name="connsiteY3-230" fmla="*/ 2323543 h 2887114"/>
              <a:gd name="connsiteX4-231" fmla="*/ 1435495 w 1478136"/>
              <a:gd name="connsiteY4-232" fmla="*/ 906946 h 2887114"/>
              <a:gd name="connsiteX5-233" fmla="*/ 1435495 w 1478136"/>
              <a:gd name="connsiteY5-234" fmla="*/ 687063 h 2887114"/>
              <a:gd name="connsiteX6-235" fmla="*/ 848169 w 1478136"/>
              <a:gd name="connsiteY6-236" fmla="*/ 57693 h 2887114"/>
              <a:gd name="connsiteX7-237" fmla="*/ 717747 w 1478136"/>
              <a:gd name="connsiteY7-238" fmla="*/ 0 h 2887114"/>
              <a:gd name="connsiteX8-239" fmla="*/ 587326 w 1478136"/>
              <a:gd name="connsiteY8-240" fmla="*/ 57693 h 2887114"/>
              <a:gd name="connsiteX9-241" fmla="*/ 20461 w 1478136"/>
              <a:gd name="connsiteY9-242" fmla="*/ 663080 h 2887114"/>
              <a:gd name="connsiteX10-243" fmla="*/ 13542 w 1478136"/>
              <a:gd name="connsiteY10-244" fmla="*/ 672600 h 2887114"/>
              <a:gd name="connsiteX11-245" fmla="*/ 0 w 1478136"/>
              <a:gd name="connsiteY11-246" fmla="*/ 906946 h 2887114"/>
              <a:gd name="connsiteX12-247" fmla="*/ 213508 w 1478136"/>
              <a:gd name="connsiteY12-248" fmla="*/ 2323543 h 2887114"/>
              <a:gd name="connsiteX13-249" fmla="*/ 212931 w 1478136"/>
              <a:gd name="connsiteY13-250" fmla="*/ 2323543 h 2887114"/>
              <a:gd name="connsiteX14-251" fmla="*/ 212932 w 1478136"/>
              <a:gd name="connsiteY14-252" fmla="*/ 2887114 h 2887114"/>
              <a:gd name="connsiteX0-253" fmla="*/ 212932 w 1435495"/>
              <a:gd name="connsiteY0-254" fmla="*/ 2915686 h 2915686"/>
              <a:gd name="connsiteX1-255" fmla="*/ 1222141 w 1435495"/>
              <a:gd name="connsiteY1-256" fmla="*/ 2915686 h 2915686"/>
              <a:gd name="connsiteX2-257" fmla="*/ 1222141 w 1435495"/>
              <a:gd name="connsiteY2-258" fmla="*/ 2352115 h 2915686"/>
              <a:gd name="connsiteX3-259" fmla="*/ 1221986 w 1435495"/>
              <a:gd name="connsiteY3-260" fmla="*/ 2352115 h 2915686"/>
              <a:gd name="connsiteX4-261" fmla="*/ 1435495 w 1435495"/>
              <a:gd name="connsiteY4-262" fmla="*/ 935518 h 2915686"/>
              <a:gd name="connsiteX5-263" fmla="*/ 848169 w 1435495"/>
              <a:gd name="connsiteY5-264" fmla="*/ 86265 h 2915686"/>
              <a:gd name="connsiteX6-265" fmla="*/ 717747 w 1435495"/>
              <a:gd name="connsiteY6-266" fmla="*/ 28572 h 2915686"/>
              <a:gd name="connsiteX7-267" fmla="*/ 587326 w 1435495"/>
              <a:gd name="connsiteY7-268" fmla="*/ 86265 h 2915686"/>
              <a:gd name="connsiteX8-269" fmla="*/ 20461 w 1435495"/>
              <a:gd name="connsiteY8-270" fmla="*/ 691652 h 2915686"/>
              <a:gd name="connsiteX9-271" fmla="*/ 13542 w 1435495"/>
              <a:gd name="connsiteY9-272" fmla="*/ 701172 h 2915686"/>
              <a:gd name="connsiteX10-273" fmla="*/ 0 w 1435495"/>
              <a:gd name="connsiteY10-274" fmla="*/ 935518 h 2915686"/>
              <a:gd name="connsiteX11-275" fmla="*/ 213508 w 1435495"/>
              <a:gd name="connsiteY11-276" fmla="*/ 2352115 h 2915686"/>
              <a:gd name="connsiteX12-277" fmla="*/ 212931 w 1435495"/>
              <a:gd name="connsiteY12-278" fmla="*/ 2352115 h 2915686"/>
              <a:gd name="connsiteX13-279" fmla="*/ 212932 w 1435495"/>
              <a:gd name="connsiteY13-280" fmla="*/ 2915686 h 2915686"/>
              <a:gd name="connsiteX0-281" fmla="*/ 212932 w 1435495"/>
              <a:gd name="connsiteY0-282" fmla="*/ 2915686 h 2915686"/>
              <a:gd name="connsiteX1-283" fmla="*/ 1222141 w 1435495"/>
              <a:gd name="connsiteY1-284" fmla="*/ 2915686 h 2915686"/>
              <a:gd name="connsiteX2-285" fmla="*/ 1222141 w 1435495"/>
              <a:gd name="connsiteY2-286" fmla="*/ 2352115 h 2915686"/>
              <a:gd name="connsiteX3-287" fmla="*/ 1221986 w 1435495"/>
              <a:gd name="connsiteY3-288" fmla="*/ 2352115 h 2915686"/>
              <a:gd name="connsiteX4-289" fmla="*/ 1435495 w 1435495"/>
              <a:gd name="connsiteY4-290" fmla="*/ 935518 h 2915686"/>
              <a:gd name="connsiteX5-291" fmla="*/ 848169 w 1435495"/>
              <a:gd name="connsiteY5-292" fmla="*/ 86265 h 2915686"/>
              <a:gd name="connsiteX6-293" fmla="*/ 717747 w 1435495"/>
              <a:gd name="connsiteY6-294" fmla="*/ 28572 h 2915686"/>
              <a:gd name="connsiteX7-295" fmla="*/ 587326 w 1435495"/>
              <a:gd name="connsiteY7-296" fmla="*/ 86265 h 2915686"/>
              <a:gd name="connsiteX8-297" fmla="*/ 20461 w 1435495"/>
              <a:gd name="connsiteY8-298" fmla="*/ 691652 h 2915686"/>
              <a:gd name="connsiteX9-299" fmla="*/ 0 w 1435495"/>
              <a:gd name="connsiteY9-300" fmla="*/ 935518 h 2915686"/>
              <a:gd name="connsiteX10-301" fmla="*/ 213508 w 1435495"/>
              <a:gd name="connsiteY10-302" fmla="*/ 2352115 h 2915686"/>
              <a:gd name="connsiteX11-303" fmla="*/ 212931 w 1435495"/>
              <a:gd name="connsiteY11-304" fmla="*/ 2352115 h 2915686"/>
              <a:gd name="connsiteX12-305" fmla="*/ 212932 w 1435495"/>
              <a:gd name="connsiteY12-306" fmla="*/ 2915686 h 2915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435495" h="2915686">
                <a:moveTo>
                  <a:pt x="212932" y="2915686"/>
                </a:moveTo>
                <a:lnTo>
                  <a:pt x="1222141" y="2915686"/>
                </a:lnTo>
                <a:lnTo>
                  <a:pt x="1222141" y="2352115"/>
                </a:lnTo>
                <a:lnTo>
                  <a:pt x="1221986" y="2352115"/>
                </a:lnTo>
                <a:cubicBezTo>
                  <a:pt x="1257545" y="2116016"/>
                  <a:pt x="1399910" y="1208265"/>
                  <a:pt x="1435495" y="935518"/>
                </a:cubicBezTo>
                <a:cubicBezTo>
                  <a:pt x="1373192" y="557876"/>
                  <a:pt x="967794" y="237423"/>
                  <a:pt x="848169" y="86265"/>
                </a:cubicBezTo>
                <a:cubicBezTo>
                  <a:pt x="728544" y="-64893"/>
                  <a:pt x="764951" y="28571"/>
                  <a:pt x="717747" y="28572"/>
                </a:cubicBezTo>
                <a:cubicBezTo>
                  <a:pt x="670544" y="28571"/>
                  <a:pt x="623340" y="47803"/>
                  <a:pt x="587326" y="86265"/>
                </a:cubicBezTo>
                <a:lnTo>
                  <a:pt x="20461" y="691652"/>
                </a:lnTo>
                <a:lnTo>
                  <a:pt x="0" y="935518"/>
                </a:lnTo>
                <a:cubicBezTo>
                  <a:pt x="35585" y="1208265"/>
                  <a:pt x="178020" y="2116016"/>
                  <a:pt x="213508" y="2352115"/>
                </a:cubicBezTo>
                <a:lnTo>
                  <a:pt x="212931" y="2352115"/>
                </a:lnTo>
                <a:cubicBezTo>
                  <a:pt x="212931" y="2539972"/>
                  <a:pt x="212932" y="2727829"/>
                  <a:pt x="212932" y="2915686"/>
                </a:cubicBezTo>
                <a:close/>
              </a:path>
            </a:pathLst>
          </a:custGeom>
          <a:gradFill flip="none" rotWithShape="1">
            <a:gsLst>
              <a:gs pos="51000">
                <a:schemeClr val="tx1">
                  <a:alpha val="10000"/>
                </a:schemeClr>
              </a:gs>
              <a:gs pos="0">
                <a:srgbClr val="3C2246">
                  <a:alpha val="33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31104" y="3218128"/>
            <a:ext cx="1485513" cy="428513"/>
          </a:xfrm>
          <a:prstGeom prst="rect">
            <a:avLst/>
          </a:prstGeom>
          <a:gradFill>
            <a:gsLst>
              <a:gs pos="21000">
                <a:schemeClr val="tx1">
                  <a:alpha val="40000"/>
                </a:schemeClr>
              </a:gs>
              <a:gs pos="0">
                <a:schemeClr val="tx1">
                  <a:alpha val="63000"/>
                </a:schemeClr>
              </a:gs>
              <a:gs pos="68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rot="2700000" flipV="1">
            <a:off x="3232480" y="1495502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rot="2700000" flipH="1">
            <a:off x="4775042" y="1087551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 rot="2700000" flipH="1" flipV="1">
            <a:off x="5075478" y="2385799"/>
            <a:ext cx="752461" cy="126739"/>
          </a:xfrm>
          <a:prstGeom prst="rect">
            <a:avLst/>
          </a:prstGeom>
          <a:gradFill>
            <a:gsLst>
              <a:gs pos="63000">
                <a:srgbClr val="000000">
                  <a:alpha val="5000"/>
                </a:srgbClr>
              </a:gs>
              <a:gs pos="17000">
                <a:schemeClr val="tx1">
                  <a:alpha val="20000"/>
                </a:schemeClr>
              </a:gs>
              <a:gs pos="0">
                <a:schemeClr val="tx1">
                  <a:alpha val="4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rot="18900000">
            <a:off x="3232850" y="1087552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 rot="18900000" flipH="1" flipV="1">
            <a:off x="4774673" y="1495502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3318918" y="3006976"/>
            <a:ext cx="752461" cy="126739"/>
          </a:xfrm>
          <a:prstGeom prst="rect">
            <a:avLst/>
          </a:prstGeom>
          <a:gradFill>
            <a:gsLst>
              <a:gs pos="74000">
                <a:srgbClr val="000000">
                  <a:alpha val="5000"/>
                </a:srgbClr>
              </a:gs>
              <a:gs pos="27000">
                <a:schemeClr val="tx1">
                  <a:alpha val="25000"/>
                </a:schemeClr>
              </a:gs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文本框 4"/>
          <p:cNvSpPr txBox="1"/>
          <p:nvPr/>
        </p:nvSpPr>
        <p:spPr>
          <a:xfrm rot="2700000">
            <a:off x="2666547" y="1705484"/>
            <a:ext cx="13847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innerShdw blurRad="25400" dist="25400" dir="108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Add title text</a:t>
            </a:r>
            <a:endParaRPr dirty="0">
              <a:solidFill>
                <a:schemeClr val="bg1"/>
              </a:solidFill>
              <a:effectLst>
                <a:innerShdw blurRad="25400" dist="25400" dir="10800000">
                  <a:prstClr val="black">
                    <a:alpha val="50000"/>
                  </a:prstClr>
                </a:innerShdw>
              </a:effectLst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2" name="文本框 16"/>
          <p:cNvSpPr txBox="1"/>
          <p:nvPr/>
        </p:nvSpPr>
        <p:spPr>
          <a:xfrm rot="-2700000">
            <a:off x="2609308" y="3064478"/>
            <a:ext cx="13847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innerShdw blurRad="25400" dist="25400" dir="162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Add title text</a:t>
            </a:r>
            <a:endParaRPr dirty="0">
              <a:solidFill>
                <a:schemeClr val="bg1"/>
              </a:solidFill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3" name="文本框 19"/>
          <p:cNvSpPr txBox="1"/>
          <p:nvPr/>
        </p:nvSpPr>
        <p:spPr>
          <a:xfrm rot="18900000" flipH="1">
            <a:off x="5085861" y="1702602"/>
            <a:ext cx="13847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innerShdw blurRad="25400" dist="25400" dir="162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Add title text</a:t>
            </a:r>
            <a:endParaRPr dirty="0">
              <a:solidFill>
                <a:schemeClr val="bg1"/>
              </a:solidFill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4" name="文本框 20"/>
          <p:cNvSpPr txBox="1"/>
          <p:nvPr/>
        </p:nvSpPr>
        <p:spPr>
          <a:xfrm rot="2700000" flipH="1">
            <a:off x="5145481" y="3049559"/>
            <a:ext cx="13847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innerShdw blurRad="25400" dist="25400" dir="108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Add title text</a:t>
            </a:r>
            <a:endParaRPr dirty="0">
              <a:solidFill>
                <a:schemeClr val="bg1"/>
              </a:solidFill>
              <a:effectLst>
                <a:innerShdw blurRad="25400" dist="25400" dir="10800000">
                  <a:prstClr val="black">
                    <a:alpha val="50000"/>
                  </a:prstClr>
                </a:innerShdw>
              </a:effectLst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6597854" y="1547522"/>
            <a:ext cx="308410" cy="238480"/>
            <a:chOff x="3494" y="1896"/>
            <a:chExt cx="688" cy="53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4124" y="2007"/>
              <a:ext cx="58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608" y="1896"/>
              <a:ext cx="459" cy="532"/>
            </a:xfrm>
            <a:custGeom>
              <a:avLst/>
              <a:gdLst>
                <a:gd name="T0" fmla="*/ 176 w 192"/>
                <a:gd name="T1" fmla="*/ 46 h 222"/>
                <a:gd name="T2" fmla="*/ 132 w 192"/>
                <a:gd name="T3" fmla="*/ 0 h 222"/>
                <a:gd name="T4" fmla="*/ 60 w 192"/>
                <a:gd name="T5" fmla="*/ 0 h 222"/>
                <a:gd name="T6" fmla="*/ 18 w 192"/>
                <a:gd name="T7" fmla="*/ 46 h 222"/>
                <a:gd name="T8" fmla="*/ 0 w 192"/>
                <a:gd name="T9" fmla="*/ 46 h 222"/>
                <a:gd name="T10" fmla="*/ 0 w 192"/>
                <a:gd name="T11" fmla="*/ 222 h 222"/>
                <a:gd name="T12" fmla="*/ 192 w 192"/>
                <a:gd name="T13" fmla="*/ 222 h 222"/>
                <a:gd name="T14" fmla="*/ 192 w 192"/>
                <a:gd name="T15" fmla="*/ 46 h 222"/>
                <a:gd name="T16" fmla="*/ 176 w 192"/>
                <a:gd name="T17" fmla="*/ 46 h 222"/>
                <a:gd name="T18" fmla="*/ 113 w 192"/>
                <a:gd name="T19" fmla="*/ 42 h 222"/>
                <a:gd name="T20" fmla="*/ 77 w 192"/>
                <a:gd name="T21" fmla="*/ 42 h 222"/>
                <a:gd name="T22" fmla="*/ 67 w 192"/>
                <a:gd name="T23" fmla="*/ 31 h 222"/>
                <a:gd name="T24" fmla="*/ 77 w 192"/>
                <a:gd name="T25" fmla="*/ 20 h 222"/>
                <a:gd name="T26" fmla="*/ 113 w 192"/>
                <a:gd name="T27" fmla="*/ 20 h 222"/>
                <a:gd name="T28" fmla="*/ 124 w 192"/>
                <a:gd name="T29" fmla="*/ 31 h 222"/>
                <a:gd name="T30" fmla="*/ 113 w 192"/>
                <a:gd name="T31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2">
                  <a:moveTo>
                    <a:pt x="176" y="46"/>
                  </a:moveTo>
                  <a:cubicBezTo>
                    <a:pt x="166" y="26"/>
                    <a:pt x="148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29" y="25"/>
                    <a:pt x="1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46"/>
                    <a:pt x="192" y="46"/>
                    <a:pt x="192" y="46"/>
                  </a:cubicBezTo>
                  <a:lnTo>
                    <a:pt x="176" y="46"/>
                  </a:lnTo>
                  <a:close/>
                  <a:moveTo>
                    <a:pt x="113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2" y="42"/>
                    <a:pt x="67" y="37"/>
                    <a:pt x="67" y="31"/>
                  </a:cubicBezTo>
                  <a:cubicBezTo>
                    <a:pt x="67" y="25"/>
                    <a:pt x="72" y="20"/>
                    <a:pt x="77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9" y="20"/>
                    <a:pt x="124" y="25"/>
                    <a:pt x="124" y="31"/>
                  </a:cubicBezTo>
                  <a:cubicBezTo>
                    <a:pt x="124" y="37"/>
                    <a:pt x="119" y="42"/>
                    <a:pt x="11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3494" y="2007"/>
              <a:ext cx="57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604684" y="3216034"/>
            <a:ext cx="264312" cy="265085"/>
            <a:chOff x="458010" y="4063526"/>
            <a:chExt cx="1087437" cy="109061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0" name="Freeform 11"/>
            <p:cNvSpPr>
              <a:spLocks noEditPoints="1"/>
            </p:cNvSpPr>
            <p:nvPr/>
          </p:nvSpPr>
          <p:spPr bwMode="auto">
            <a:xfrm>
              <a:off x="458010" y="4063526"/>
              <a:ext cx="1087437" cy="1090612"/>
            </a:xfrm>
            <a:custGeom>
              <a:avLst/>
              <a:gdLst>
                <a:gd name="T0" fmla="*/ 0 w 685"/>
                <a:gd name="T1" fmla="*/ 0 h 687"/>
                <a:gd name="T2" fmla="*/ 0 w 685"/>
                <a:gd name="T3" fmla="*/ 687 h 687"/>
                <a:gd name="T4" fmla="*/ 685 w 685"/>
                <a:gd name="T5" fmla="*/ 687 h 687"/>
                <a:gd name="T6" fmla="*/ 685 w 685"/>
                <a:gd name="T7" fmla="*/ 0 h 687"/>
                <a:gd name="T8" fmla="*/ 0 w 685"/>
                <a:gd name="T9" fmla="*/ 0 h 687"/>
                <a:gd name="T10" fmla="*/ 58 w 685"/>
                <a:gd name="T11" fmla="*/ 57 h 687"/>
                <a:gd name="T12" fmla="*/ 628 w 685"/>
                <a:gd name="T13" fmla="*/ 57 h 687"/>
                <a:gd name="T14" fmla="*/ 628 w 685"/>
                <a:gd name="T15" fmla="*/ 441 h 687"/>
                <a:gd name="T16" fmla="*/ 442 w 685"/>
                <a:gd name="T17" fmla="*/ 630 h 687"/>
                <a:gd name="T18" fmla="*/ 58 w 685"/>
                <a:gd name="T19" fmla="*/ 630 h 687"/>
                <a:gd name="T20" fmla="*/ 58 w 685"/>
                <a:gd name="T21" fmla="*/ 5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5" h="687">
                  <a:moveTo>
                    <a:pt x="0" y="0"/>
                  </a:moveTo>
                  <a:lnTo>
                    <a:pt x="0" y="687"/>
                  </a:lnTo>
                  <a:lnTo>
                    <a:pt x="685" y="687"/>
                  </a:lnTo>
                  <a:lnTo>
                    <a:pt x="685" y="0"/>
                  </a:lnTo>
                  <a:lnTo>
                    <a:pt x="0" y="0"/>
                  </a:lnTo>
                  <a:close/>
                  <a:moveTo>
                    <a:pt x="58" y="57"/>
                  </a:moveTo>
                  <a:lnTo>
                    <a:pt x="628" y="57"/>
                  </a:lnTo>
                  <a:lnTo>
                    <a:pt x="628" y="441"/>
                  </a:lnTo>
                  <a:lnTo>
                    <a:pt x="442" y="630"/>
                  </a:lnTo>
                  <a:lnTo>
                    <a:pt x="58" y="630"/>
                  </a:lnTo>
                  <a:lnTo>
                    <a:pt x="5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682625" y="4338638"/>
              <a:ext cx="636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682625" y="4562475"/>
              <a:ext cx="636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682625" y="4786313"/>
              <a:ext cx="382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17"/>
          <p:cNvGrpSpPr>
            <a:grpSpLocks noChangeAspect="1"/>
          </p:cNvGrpSpPr>
          <p:nvPr/>
        </p:nvGrpSpPr>
        <p:grpSpPr bwMode="auto">
          <a:xfrm>
            <a:off x="1044397" y="3170664"/>
            <a:ext cx="318406" cy="341790"/>
            <a:chOff x="231" y="1205"/>
            <a:chExt cx="640" cy="687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5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7" name="Freeform 310"/>
          <p:cNvSpPr>
            <a:spLocks noEditPoints="1"/>
          </p:cNvSpPr>
          <p:nvPr/>
        </p:nvSpPr>
        <p:spPr bwMode="auto">
          <a:xfrm>
            <a:off x="1049935" y="1513157"/>
            <a:ext cx="313983" cy="309853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8" name="文本框 35"/>
          <p:cNvSpPr txBox="1"/>
          <p:nvPr/>
        </p:nvSpPr>
        <p:spPr>
          <a:xfrm>
            <a:off x="1333105" y="1536259"/>
            <a:ext cx="14431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36"/>
          <p:cNvSpPr txBox="1"/>
          <p:nvPr/>
        </p:nvSpPr>
        <p:spPr>
          <a:xfrm>
            <a:off x="971600" y="1832045"/>
            <a:ext cx="1821359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37"/>
          <p:cNvSpPr txBox="1"/>
          <p:nvPr/>
        </p:nvSpPr>
        <p:spPr>
          <a:xfrm>
            <a:off x="1333105" y="3213136"/>
            <a:ext cx="14431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38"/>
          <p:cNvSpPr txBox="1"/>
          <p:nvPr/>
        </p:nvSpPr>
        <p:spPr>
          <a:xfrm>
            <a:off x="977313" y="3508922"/>
            <a:ext cx="1798938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39"/>
          <p:cNvSpPr txBox="1"/>
          <p:nvPr/>
        </p:nvSpPr>
        <p:spPr>
          <a:xfrm>
            <a:off x="6885173" y="1536259"/>
            <a:ext cx="14431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40"/>
          <p:cNvSpPr txBox="1"/>
          <p:nvPr/>
        </p:nvSpPr>
        <p:spPr>
          <a:xfrm>
            <a:off x="6523668" y="1832045"/>
            <a:ext cx="1805903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41"/>
          <p:cNvSpPr txBox="1"/>
          <p:nvPr/>
        </p:nvSpPr>
        <p:spPr>
          <a:xfrm>
            <a:off x="6885173" y="3213136"/>
            <a:ext cx="14431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42"/>
          <p:cNvSpPr txBox="1"/>
          <p:nvPr/>
        </p:nvSpPr>
        <p:spPr>
          <a:xfrm>
            <a:off x="6529382" y="3508922"/>
            <a:ext cx="1798938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67" grpId="0" bldLvl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117267" y="1154669"/>
            <a:ext cx="3089468" cy="1368025"/>
            <a:chOff x="1490077" y="1538466"/>
            <a:chExt cx="4120364" cy="1824508"/>
          </a:xfrm>
        </p:grpSpPr>
        <p:sp>
          <p:nvSpPr>
            <p:cNvPr id="66" name="任意多边形 65"/>
            <p:cNvSpPr/>
            <p:nvPr/>
          </p:nvSpPr>
          <p:spPr>
            <a:xfrm>
              <a:off x="1700277" y="1538466"/>
              <a:ext cx="3685604" cy="1716378"/>
            </a:xfrm>
            <a:custGeom>
              <a:avLst/>
              <a:gdLst>
                <a:gd name="connsiteX0" fmla="*/ 702018 w 793458"/>
                <a:gd name="connsiteY0" fmla="*/ 1664080 h 1755520"/>
                <a:gd name="connsiteX1" fmla="*/ 286769 w 793458"/>
                <a:gd name="connsiteY1" fmla="*/ 1664080 h 1755520"/>
                <a:gd name="connsiteX2" fmla="*/ 286769 w 793458"/>
                <a:gd name="connsiteY2" fmla="*/ 771911 h 1755520"/>
                <a:gd name="connsiteX3" fmla="*/ 277518 w 793458"/>
                <a:gd name="connsiteY3" fmla="*/ 539619 h 1755520"/>
                <a:gd name="connsiteX4" fmla="*/ 226640 w 793458"/>
                <a:gd name="connsiteY4" fmla="*/ 480518 h 1755520"/>
                <a:gd name="connsiteX5" fmla="*/ 41114 w 793458"/>
                <a:gd name="connsiteY5" fmla="*/ 460475 h 1755520"/>
                <a:gd name="connsiteX6" fmla="*/ 0 w 793458"/>
                <a:gd name="connsiteY6" fmla="*/ 460475 h 1755520"/>
                <a:gd name="connsiteX7" fmla="*/ 0 w 793458"/>
                <a:gd name="connsiteY7" fmla="*/ 266469 h 1755520"/>
                <a:gd name="connsiteX8" fmla="*/ 457391 w 793458"/>
                <a:gd name="connsiteY8" fmla="*/ 0 h 1755520"/>
                <a:gd name="connsiteX9" fmla="*/ 702018 w 793458"/>
                <a:gd name="connsiteY9" fmla="*/ 0 h 1755520"/>
                <a:gd name="connsiteX10" fmla="*/ 793458 w 793458"/>
                <a:gd name="connsiteY10" fmla="*/ 1755520 h 1755520"/>
                <a:gd name="connsiteX0-1" fmla="*/ 0 w 1958340"/>
                <a:gd name="connsiteY0-2" fmla="*/ 1676780 h 1755520"/>
                <a:gd name="connsiteX1-3" fmla="*/ 1451651 w 1958340"/>
                <a:gd name="connsiteY1-4" fmla="*/ 1664080 h 1755520"/>
                <a:gd name="connsiteX2-5" fmla="*/ 1451651 w 1958340"/>
                <a:gd name="connsiteY2-6" fmla="*/ 771911 h 1755520"/>
                <a:gd name="connsiteX3-7" fmla="*/ 1442400 w 1958340"/>
                <a:gd name="connsiteY3-8" fmla="*/ 539619 h 1755520"/>
                <a:gd name="connsiteX4-9" fmla="*/ 1391522 w 1958340"/>
                <a:gd name="connsiteY4-10" fmla="*/ 480518 h 1755520"/>
                <a:gd name="connsiteX5-11" fmla="*/ 1205996 w 1958340"/>
                <a:gd name="connsiteY5-12" fmla="*/ 460475 h 1755520"/>
                <a:gd name="connsiteX6-13" fmla="*/ 1164882 w 1958340"/>
                <a:gd name="connsiteY6-14" fmla="*/ 460475 h 1755520"/>
                <a:gd name="connsiteX7-15" fmla="*/ 1164882 w 1958340"/>
                <a:gd name="connsiteY7-16" fmla="*/ 266469 h 1755520"/>
                <a:gd name="connsiteX8-17" fmla="*/ 1622273 w 1958340"/>
                <a:gd name="connsiteY8-18" fmla="*/ 0 h 1755520"/>
                <a:gd name="connsiteX9-19" fmla="*/ 1866900 w 1958340"/>
                <a:gd name="connsiteY9-20" fmla="*/ 0 h 1755520"/>
                <a:gd name="connsiteX10-21" fmla="*/ 1958340 w 1958340"/>
                <a:gd name="connsiteY10-22" fmla="*/ 1755520 h 1755520"/>
                <a:gd name="connsiteX0-23" fmla="*/ 0 w 1901190"/>
                <a:gd name="connsiteY0-24" fmla="*/ 1676780 h 1676780"/>
                <a:gd name="connsiteX1-25" fmla="*/ 1451651 w 1901190"/>
                <a:gd name="connsiteY1-26" fmla="*/ 1664080 h 1676780"/>
                <a:gd name="connsiteX2-27" fmla="*/ 1451651 w 1901190"/>
                <a:gd name="connsiteY2-28" fmla="*/ 771911 h 1676780"/>
                <a:gd name="connsiteX3-29" fmla="*/ 1442400 w 1901190"/>
                <a:gd name="connsiteY3-30" fmla="*/ 539619 h 1676780"/>
                <a:gd name="connsiteX4-31" fmla="*/ 1391522 w 1901190"/>
                <a:gd name="connsiteY4-32" fmla="*/ 480518 h 1676780"/>
                <a:gd name="connsiteX5-33" fmla="*/ 1205996 w 1901190"/>
                <a:gd name="connsiteY5-34" fmla="*/ 460475 h 1676780"/>
                <a:gd name="connsiteX6-35" fmla="*/ 1164882 w 1901190"/>
                <a:gd name="connsiteY6-36" fmla="*/ 460475 h 1676780"/>
                <a:gd name="connsiteX7-37" fmla="*/ 1164882 w 1901190"/>
                <a:gd name="connsiteY7-38" fmla="*/ 266469 h 1676780"/>
                <a:gd name="connsiteX8-39" fmla="*/ 1622273 w 1901190"/>
                <a:gd name="connsiteY8-40" fmla="*/ 0 h 1676780"/>
                <a:gd name="connsiteX9-41" fmla="*/ 1866900 w 1901190"/>
                <a:gd name="connsiteY9-42" fmla="*/ 0 h 1676780"/>
                <a:gd name="connsiteX10-43" fmla="*/ 1901190 w 1901190"/>
                <a:gd name="connsiteY10-44" fmla="*/ 1666620 h 1676780"/>
                <a:gd name="connsiteX0-45" fmla="*/ 0 w 1901190"/>
                <a:gd name="connsiteY0-46" fmla="*/ 1676780 h 1687854"/>
                <a:gd name="connsiteX1-47" fmla="*/ 1451651 w 1901190"/>
                <a:gd name="connsiteY1-48" fmla="*/ 1664080 h 1687854"/>
                <a:gd name="connsiteX2-49" fmla="*/ 1451651 w 1901190"/>
                <a:gd name="connsiteY2-50" fmla="*/ 771911 h 1687854"/>
                <a:gd name="connsiteX3-51" fmla="*/ 1442400 w 1901190"/>
                <a:gd name="connsiteY3-52" fmla="*/ 539619 h 1687854"/>
                <a:gd name="connsiteX4-53" fmla="*/ 1391522 w 1901190"/>
                <a:gd name="connsiteY4-54" fmla="*/ 480518 h 1687854"/>
                <a:gd name="connsiteX5-55" fmla="*/ 1205996 w 1901190"/>
                <a:gd name="connsiteY5-56" fmla="*/ 460475 h 1687854"/>
                <a:gd name="connsiteX6-57" fmla="*/ 1164882 w 1901190"/>
                <a:gd name="connsiteY6-58" fmla="*/ 460475 h 1687854"/>
                <a:gd name="connsiteX7-59" fmla="*/ 1164882 w 1901190"/>
                <a:gd name="connsiteY7-60" fmla="*/ 266469 h 1687854"/>
                <a:gd name="connsiteX8-61" fmla="*/ 1622273 w 1901190"/>
                <a:gd name="connsiteY8-62" fmla="*/ 0 h 1687854"/>
                <a:gd name="connsiteX9-63" fmla="*/ 1866900 w 1901190"/>
                <a:gd name="connsiteY9-64" fmla="*/ 0 h 1687854"/>
                <a:gd name="connsiteX10-65" fmla="*/ 1882773 w 1901190"/>
                <a:gd name="connsiteY10-66" fmla="*/ 1519154 h 1687854"/>
                <a:gd name="connsiteX11" fmla="*/ 1901190 w 1901190"/>
                <a:gd name="connsiteY11" fmla="*/ 1666620 h 1687854"/>
                <a:gd name="connsiteX0-67" fmla="*/ 0 w 2517140"/>
                <a:gd name="connsiteY0-68" fmla="*/ 1676780 h 1681863"/>
                <a:gd name="connsiteX1-69" fmla="*/ 1451651 w 2517140"/>
                <a:gd name="connsiteY1-70" fmla="*/ 1664080 h 1681863"/>
                <a:gd name="connsiteX2-71" fmla="*/ 1451651 w 2517140"/>
                <a:gd name="connsiteY2-72" fmla="*/ 771911 h 1681863"/>
                <a:gd name="connsiteX3-73" fmla="*/ 1442400 w 2517140"/>
                <a:gd name="connsiteY3-74" fmla="*/ 539619 h 1681863"/>
                <a:gd name="connsiteX4-75" fmla="*/ 1391522 w 2517140"/>
                <a:gd name="connsiteY4-76" fmla="*/ 480518 h 1681863"/>
                <a:gd name="connsiteX5-77" fmla="*/ 1205996 w 2517140"/>
                <a:gd name="connsiteY5-78" fmla="*/ 460475 h 1681863"/>
                <a:gd name="connsiteX6-79" fmla="*/ 1164882 w 2517140"/>
                <a:gd name="connsiteY6-80" fmla="*/ 460475 h 1681863"/>
                <a:gd name="connsiteX7-81" fmla="*/ 1164882 w 2517140"/>
                <a:gd name="connsiteY7-82" fmla="*/ 266469 h 1681863"/>
                <a:gd name="connsiteX8-83" fmla="*/ 1622273 w 2517140"/>
                <a:gd name="connsiteY8-84" fmla="*/ 0 h 1681863"/>
                <a:gd name="connsiteX9-85" fmla="*/ 1866900 w 2517140"/>
                <a:gd name="connsiteY9-86" fmla="*/ 0 h 1681863"/>
                <a:gd name="connsiteX10-87" fmla="*/ 1882773 w 2517140"/>
                <a:gd name="connsiteY10-88" fmla="*/ 1519154 h 1681863"/>
                <a:gd name="connsiteX11-89" fmla="*/ 2517140 w 2517140"/>
                <a:gd name="connsiteY11-90" fmla="*/ 1653920 h 1681863"/>
                <a:gd name="connsiteX0-91" fmla="*/ 0 w 2517140"/>
                <a:gd name="connsiteY0-92" fmla="*/ 1676780 h 1752086"/>
                <a:gd name="connsiteX1-93" fmla="*/ 1451651 w 2517140"/>
                <a:gd name="connsiteY1-94" fmla="*/ 1664080 h 1752086"/>
                <a:gd name="connsiteX2-95" fmla="*/ 1451651 w 2517140"/>
                <a:gd name="connsiteY2-96" fmla="*/ 771911 h 1752086"/>
                <a:gd name="connsiteX3-97" fmla="*/ 1442400 w 2517140"/>
                <a:gd name="connsiteY3-98" fmla="*/ 539619 h 1752086"/>
                <a:gd name="connsiteX4-99" fmla="*/ 1391522 w 2517140"/>
                <a:gd name="connsiteY4-100" fmla="*/ 480518 h 1752086"/>
                <a:gd name="connsiteX5-101" fmla="*/ 1205996 w 2517140"/>
                <a:gd name="connsiteY5-102" fmla="*/ 460475 h 1752086"/>
                <a:gd name="connsiteX6-103" fmla="*/ 1164882 w 2517140"/>
                <a:gd name="connsiteY6-104" fmla="*/ 460475 h 1752086"/>
                <a:gd name="connsiteX7-105" fmla="*/ 1164882 w 2517140"/>
                <a:gd name="connsiteY7-106" fmla="*/ 266469 h 1752086"/>
                <a:gd name="connsiteX8-107" fmla="*/ 1622273 w 2517140"/>
                <a:gd name="connsiteY8-108" fmla="*/ 0 h 1752086"/>
                <a:gd name="connsiteX9-109" fmla="*/ 1866900 w 2517140"/>
                <a:gd name="connsiteY9-110" fmla="*/ 0 h 1752086"/>
                <a:gd name="connsiteX10-111" fmla="*/ 1882773 w 2517140"/>
                <a:gd name="connsiteY10-112" fmla="*/ 1627104 h 1752086"/>
                <a:gd name="connsiteX11-113" fmla="*/ 2517140 w 2517140"/>
                <a:gd name="connsiteY11-114" fmla="*/ 1653920 h 1752086"/>
                <a:gd name="connsiteX0-115" fmla="*/ 0 w 2517140"/>
                <a:gd name="connsiteY0-116" fmla="*/ 1676780 h 1752086"/>
                <a:gd name="connsiteX1-117" fmla="*/ 1451651 w 2517140"/>
                <a:gd name="connsiteY1-118" fmla="*/ 1664080 h 1752086"/>
                <a:gd name="connsiteX2-119" fmla="*/ 1451651 w 2517140"/>
                <a:gd name="connsiteY2-120" fmla="*/ 771911 h 1752086"/>
                <a:gd name="connsiteX3-121" fmla="*/ 1442400 w 2517140"/>
                <a:gd name="connsiteY3-122" fmla="*/ 539619 h 1752086"/>
                <a:gd name="connsiteX4-123" fmla="*/ 1391522 w 2517140"/>
                <a:gd name="connsiteY4-124" fmla="*/ 480518 h 1752086"/>
                <a:gd name="connsiteX5-125" fmla="*/ 1205996 w 2517140"/>
                <a:gd name="connsiteY5-126" fmla="*/ 460475 h 1752086"/>
                <a:gd name="connsiteX6-127" fmla="*/ 1164882 w 2517140"/>
                <a:gd name="connsiteY6-128" fmla="*/ 460475 h 1752086"/>
                <a:gd name="connsiteX7-129" fmla="*/ 1164882 w 2517140"/>
                <a:gd name="connsiteY7-130" fmla="*/ 266469 h 1752086"/>
                <a:gd name="connsiteX8-131" fmla="*/ 1622273 w 2517140"/>
                <a:gd name="connsiteY8-132" fmla="*/ 0 h 1752086"/>
                <a:gd name="connsiteX9-133" fmla="*/ 1866900 w 2517140"/>
                <a:gd name="connsiteY9-134" fmla="*/ 0 h 1752086"/>
                <a:gd name="connsiteX10-135" fmla="*/ 1882773 w 2517140"/>
                <a:gd name="connsiteY10-136" fmla="*/ 1627104 h 1752086"/>
                <a:gd name="connsiteX11-137" fmla="*/ 2517140 w 2517140"/>
                <a:gd name="connsiteY11-138" fmla="*/ 1653920 h 1752086"/>
                <a:gd name="connsiteX0-139" fmla="*/ 0 w 2517140"/>
                <a:gd name="connsiteY0-140" fmla="*/ 1676780 h 1752086"/>
                <a:gd name="connsiteX1-141" fmla="*/ 1451651 w 2517140"/>
                <a:gd name="connsiteY1-142" fmla="*/ 1664080 h 1752086"/>
                <a:gd name="connsiteX2-143" fmla="*/ 1451651 w 2517140"/>
                <a:gd name="connsiteY2-144" fmla="*/ 771911 h 1752086"/>
                <a:gd name="connsiteX3-145" fmla="*/ 1442400 w 2517140"/>
                <a:gd name="connsiteY3-146" fmla="*/ 539619 h 1752086"/>
                <a:gd name="connsiteX4-147" fmla="*/ 1391522 w 2517140"/>
                <a:gd name="connsiteY4-148" fmla="*/ 480518 h 1752086"/>
                <a:gd name="connsiteX5-149" fmla="*/ 1205996 w 2517140"/>
                <a:gd name="connsiteY5-150" fmla="*/ 460475 h 1752086"/>
                <a:gd name="connsiteX6-151" fmla="*/ 1164882 w 2517140"/>
                <a:gd name="connsiteY6-152" fmla="*/ 460475 h 1752086"/>
                <a:gd name="connsiteX7-153" fmla="*/ 1164882 w 2517140"/>
                <a:gd name="connsiteY7-154" fmla="*/ 266469 h 1752086"/>
                <a:gd name="connsiteX8-155" fmla="*/ 1622273 w 2517140"/>
                <a:gd name="connsiteY8-156" fmla="*/ 0 h 1752086"/>
                <a:gd name="connsiteX9-157" fmla="*/ 1866900 w 2517140"/>
                <a:gd name="connsiteY9-158" fmla="*/ 0 h 1752086"/>
                <a:gd name="connsiteX10-159" fmla="*/ 1882773 w 2517140"/>
                <a:gd name="connsiteY10-160" fmla="*/ 1627104 h 1752086"/>
                <a:gd name="connsiteX11-161" fmla="*/ 2517140 w 2517140"/>
                <a:gd name="connsiteY11-162" fmla="*/ 1653920 h 1752086"/>
                <a:gd name="connsiteX0-163" fmla="*/ 0 w 2929890"/>
                <a:gd name="connsiteY0-164" fmla="*/ 1676780 h 1744818"/>
                <a:gd name="connsiteX1-165" fmla="*/ 1451651 w 2929890"/>
                <a:gd name="connsiteY1-166" fmla="*/ 1664080 h 1744818"/>
                <a:gd name="connsiteX2-167" fmla="*/ 1451651 w 2929890"/>
                <a:gd name="connsiteY2-168" fmla="*/ 771911 h 1744818"/>
                <a:gd name="connsiteX3-169" fmla="*/ 1442400 w 2929890"/>
                <a:gd name="connsiteY3-170" fmla="*/ 539619 h 1744818"/>
                <a:gd name="connsiteX4-171" fmla="*/ 1391522 w 2929890"/>
                <a:gd name="connsiteY4-172" fmla="*/ 480518 h 1744818"/>
                <a:gd name="connsiteX5-173" fmla="*/ 1205996 w 2929890"/>
                <a:gd name="connsiteY5-174" fmla="*/ 460475 h 1744818"/>
                <a:gd name="connsiteX6-175" fmla="*/ 1164882 w 2929890"/>
                <a:gd name="connsiteY6-176" fmla="*/ 460475 h 1744818"/>
                <a:gd name="connsiteX7-177" fmla="*/ 1164882 w 2929890"/>
                <a:gd name="connsiteY7-178" fmla="*/ 266469 h 1744818"/>
                <a:gd name="connsiteX8-179" fmla="*/ 1622273 w 2929890"/>
                <a:gd name="connsiteY8-180" fmla="*/ 0 h 1744818"/>
                <a:gd name="connsiteX9-181" fmla="*/ 1866900 w 2929890"/>
                <a:gd name="connsiteY9-182" fmla="*/ 0 h 1744818"/>
                <a:gd name="connsiteX10-183" fmla="*/ 1882773 w 2929890"/>
                <a:gd name="connsiteY10-184" fmla="*/ 1627104 h 1744818"/>
                <a:gd name="connsiteX11-185" fmla="*/ 2929890 w 2929890"/>
                <a:gd name="connsiteY11-186" fmla="*/ 1634870 h 1744818"/>
                <a:gd name="connsiteX0-187" fmla="*/ 0 w 2929890"/>
                <a:gd name="connsiteY0-188" fmla="*/ 1676780 h 1767931"/>
                <a:gd name="connsiteX1-189" fmla="*/ 1451651 w 2929890"/>
                <a:gd name="connsiteY1-190" fmla="*/ 1664080 h 1767931"/>
                <a:gd name="connsiteX2-191" fmla="*/ 1451651 w 2929890"/>
                <a:gd name="connsiteY2-192" fmla="*/ 771911 h 1767931"/>
                <a:gd name="connsiteX3-193" fmla="*/ 1442400 w 2929890"/>
                <a:gd name="connsiteY3-194" fmla="*/ 539619 h 1767931"/>
                <a:gd name="connsiteX4-195" fmla="*/ 1391522 w 2929890"/>
                <a:gd name="connsiteY4-196" fmla="*/ 480518 h 1767931"/>
                <a:gd name="connsiteX5-197" fmla="*/ 1205996 w 2929890"/>
                <a:gd name="connsiteY5-198" fmla="*/ 460475 h 1767931"/>
                <a:gd name="connsiteX6-199" fmla="*/ 1164882 w 2929890"/>
                <a:gd name="connsiteY6-200" fmla="*/ 460475 h 1767931"/>
                <a:gd name="connsiteX7-201" fmla="*/ 1164882 w 2929890"/>
                <a:gd name="connsiteY7-202" fmla="*/ 266469 h 1767931"/>
                <a:gd name="connsiteX8-203" fmla="*/ 1622273 w 2929890"/>
                <a:gd name="connsiteY8-204" fmla="*/ 0 h 1767931"/>
                <a:gd name="connsiteX9-205" fmla="*/ 1866900 w 2929890"/>
                <a:gd name="connsiteY9-206" fmla="*/ 0 h 1767931"/>
                <a:gd name="connsiteX10-207" fmla="*/ 1882773 w 2929890"/>
                <a:gd name="connsiteY10-208" fmla="*/ 1627104 h 1767931"/>
                <a:gd name="connsiteX11-209" fmla="*/ 2929890 w 2929890"/>
                <a:gd name="connsiteY11-210" fmla="*/ 1634870 h 1767931"/>
                <a:gd name="connsiteX0-211" fmla="*/ 0 w 2929890"/>
                <a:gd name="connsiteY0-212" fmla="*/ 1676780 h 1768155"/>
                <a:gd name="connsiteX1-213" fmla="*/ 1451651 w 2929890"/>
                <a:gd name="connsiteY1-214" fmla="*/ 1664080 h 1768155"/>
                <a:gd name="connsiteX2-215" fmla="*/ 1451651 w 2929890"/>
                <a:gd name="connsiteY2-216" fmla="*/ 771911 h 1768155"/>
                <a:gd name="connsiteX3-217" fmla="*/ 1442400 w 2929890"/>
                <a:gd name="connsiteY3-218" fmla="*/ 539619 h 1768155"/>
                <a:gd name="connsiteX4-219" fmla="*/ 1391522 w 2929890"/>
                <a:gd name="connsiteY4-220" fmla="*/ 480518 h 1768155"/>
                <a:gd name="connsiteX5-221" fmla="*/ 1205996 w 2929890"/>
                <a:gd name="connsiteY5-222" fmla="*/ 460475 h 1768155"/>
                <a:gd name="connsiteX6-223" fmla="*/ 1164882 w 2929890"/>
                <a:gd name="connsiteY6-224" fmla="*/ 460475 h 1768155"/>
                <a:gd name="connsiteX7-225" fmla="*/ 1164882 w 2929890"/>
                <a:gd name="connsiteY7-226" fmla="*/ 266469 h 1768155"/>
                <a:gd name="connsiteX8-227" fmla="*/ 1622273 w 2929890"/>
                <a:gd name="connsiteY8-228" fmla="*/ 0 h 1768155"/>
                <a:gd name="connsiteX9-229" fmla="*/ 1866900 w 2929890"/>
                <a:gd name="connsiteY9-230" fmla="*/ 0 h 1768155"/>
                <a:gd name="connsiteX10-231" fmla="*/ 1882773 w 2929890"/>
                <a:gd name="connsiteY10-232" fmla="*/ 1627104 h 1768155"/>
                <a:gd name="connsiteX11-233" fmla="*/ 2929890 w 2929890"/>
                <a:gd name="connsiteY11-234" fmla="*/ 1634870 h 1768155"/>
                <a:gd name="connsiteX0-235" fmla="*/ 0 w 2929890"/>
                <a:gd name="connsiteY0-236" fmla="*/ 1676780 h 1792399"/>
                <a:gd name="connsiteX1-237" fmla="*/ 1451651 w 2929890"/>
                <a:gd name="connsiteY1-238" fmla="*/ 1664080 h 1792399"/>
                <a:gd name="connsiteX2-239" fmla="*/ 1451651 w 2929890"/>
                <a:gd name="connsiteY2-240" fmla="*/ 771911 h 1792399"/>
                <a:gd name="connsiteX3-241" fmla="*/ 1442400 w 2929890"/>
                <a:gd name="connsiteY3-242" fmla="*/ 539619 h 1792399"/>
                <a:gd name="connsiteX4-243" fmla="*/ 1391522 w 2929890"/>
                <a:gd name="connsiteY4-244" fmla="*/ 480518 h 1792399"/>
                <a:gd name="connsiteX5-245" fmla="*/ 1205996 w 2929890"/>
                <a:gd name="connsiteY5-246" fmla="*/ 460475 h 1792399"/>
                <a:gd name="connsiteX6-247" fmla="*/ 1164882 w 2929890"/>
                <a:gd name="connsiteY6-248" fmla="*/ 460475 h 1792399"/>
                <a:gd name="connsiteX7-249" fmla="*/ 1164882 w 2929890"/>
                <a:gd name="connsiteY7-250" fmla="*/ 266469 h 1792399"/>
                <a:gd name="connsiteX8-251" fmla="*/ 1622273 w 2929890"/>
                <a:gd name="connsiteY8-252" fmla="*/ 0 h 1792399"/>
                <a:gd name="connsiteX9-253" fmla="*/ 1866900 w 2929890"/>
                <a:gd name="connsiteY9-254" fmla="*/ 0 h 1792399"/>
                <a:gd name="connsiteX10-255" fmla="*/ 1895473 w 2929890"/>
                <a:gd name="connsiteY10-256" fmla="*/ 1658854 h 1792399"/>
                <a:gd name="connsiteX11-257" fmla="*/ 2929890 w 2929890"/>
                <a:gd name="connsiteY11-258" fmla="*/ 1634870 h 1792399"/>
                <a:gd name="connsiteX0-259" fmla="*/ 0 w 2929890"/>
                <a:gd name="connsiteY0-260" fmla="*/ 1676780 h 1792399"/>
                <a:gd name="connsiteX1-261" fmla="*/ 1451651 w 2929890"/>
                <a:gd name="connsiteY1-262" fmla="*/ 1664080 h 1792399"/>
                <a:gd name="connsiteX2-263" fmla="*/ 1451651 w 2929890"/>
                <a:gd name="connsiteY2-264" fmla="*/ 771911 h 1792399"/>
                <a:gd name="connsiteX3-265" fmla="*/ 1442400 w 2929890"/>
                <a:gd name="connsiteY3-266" fmla="*/ 539619 h 1792399"/>
                <a:gd name="connsiteX4-267" fmla="*/ 1391522 w 2929890"/>
                <a:gd name="connsiteY4-268" fmla="*/ 480518 h 1792399"/>
                <a:gd name="connsiteX5-269" fmla="*/ 1205996 w 2929890"/>
                <a:gd name="connsiteY5-270" fmla="*/ 460475 h 1792399"/>
                <a:gd name="connsiteX6-271" fmla="*/ 1164882 w 2929890"/>
                <a:gd name="connsiteY6-272" fmla="*/ 460475 h 1792399"/>
                <a:gd name="connsiteX7-273" fmla="*/ 1164882 w 2929890"/>
                <a:gd name="connsiteY7-274" fmla="*/ 266469 h 1792399"/>
                <a:gd name="connsiteX8-275" fmla="*/ 1622273 w 2929890"/>
                <a:gd name="connsiteY8-276" fmla="*/ 0 h 1792399"/>
                <a:gd name="connsiteX9-277" fmla="*/ 1866900 w 2929890"/>
                <a:gd name="connsiteY9-278" fmla="*/ 0 h 1792399"/>
                <a:gd name="connsiteX10-279" fmla="*/ 1895473 w 2929890"/>
                <a:gd name="connsiteY10-280" fmla="*/ 1658854 h 1792399"/>
                <a:gd name="connsiteX11-281" fmla="*/ 2929890 w 2929890"/>
                <a:gd name="connsiteY11-282" fmla="*/ 1634870 h 1792399"/>
                <a:gd name="connsiteX0-283" fmla="*/ 0 w 2929890"/>
                <a:gd name="connsiteY0-284" fmla="*/ 1676780 h 1792399"/>
                <a:gd name="connsiteX1-285" fmla="*/ 1451651 w 2929890"/>
                <a:gd name="connsiteY1-286" fmla="*/ 1664080 h 1792399"/>
                <a:gd name="connsiteX2-287" fmla="*/ 1451651 w 2929890"/>
                <a:gd name="connsiteY2-288" fmla="*/ 771911 h 1792399"/>
                <a:gd name="connsiteX3-289" fmla="*/ 1442400 w 2929890"/>
                <a:gd name="connsiteY3-290" fmla="*/ 539619 h 1792399"/>
                <a:gd name="connsiteX4-291" fmla="*/ 1391522 w 2929890"/>
                <a:gd name="connsiteY4-292" fmla="*/ 480518 h 1792399"/>
                <a:gd name="connsiteX5-293" fmla="*/ 1205996 w 2929890"/>
                <a:gd name="connsiteY5-294" fmla="*/ 460475 h 1792399"/>
                <a:gd name="connsiteX6-295" fmla="*/ 1164882 w 2929890"/>
                <a:gd name="connsiteY6-296" fmla="*/ 460475 h 1792399"/>
                <a:gd name="connsiteX7-297" fmla="*/ 1164882 w 2929890"/>
                <a:gd name="connsiteY7-298" fmla="*/ 266469 h 1792399"/>
                <a:gd name="connsiteX8-299" fmla="*/ 1622273 w 2929890"/>
                <a:gd name="connsiteY8-300" fmla="*/ 0 h 1792399"/>
                <a:gd name="connsiteX9-301" fmla="*/ 1866900 w 2929890"/>
                <a:gd name="connsiteY9-302" fmla="*/ 0 h 1792399"/>
                <a:gd name="connsiteX10-303" fmla="*/ 1895473 w 2929890"/>
                <a:gd name="connsiteY10-304" fmla="*/ 1658854 h 1792399"/>
                <a:gd name="connsiteX11-305" fmla="*/ 2929890 w 2929890"/>
                <a:gd name="connsiteY11-306" fmla="*/ 1634870 h 1792399"/>
                <a:gd name="connsiteX0-307" fmla="*/ 0 w 2929890"/>
                <a:gd name="connsiteY0-308" fmla="*/ 1676780 h 1807315"/>
                <a:gd name="connsiteX1-309" fmla="*/ 1451651 w 2929890"/>
                <a:gd name="connsiteY1-310" fmla="*/ 1664080 h 1807315"/>
                <a:gd name="connsiteX2-311" fmla="*/ 1451651 w 2929890"/>
                <a:gd name="connsiteY2-312" fmla="*/ 771911 h 1807315"/>
                <a:gd name="connsiteX3-313" fmla="*/ 1442400 w 2929890"/>
                <a:gd name="connsiteY3-314" fmla="*/ 539619 h 1807315"/>
                <a:gd name="connsiteX4-315" fmla="*/ 1391522 w 2929890"/>
                <a:gd name="connsiteY4-316" fmla="*/ 480518 h 1807315"/>
                <a:gd name="connsiteX5-317" fmla="*/ 1205996 w 2929890"/>
                <a:gd name="connsiteY5-318" fmla="*/ 460475 h 1807315"/>
                <a:gd name="connsiteX6-319" fmla="*/ 1164882 w 2929890"/>
                <a:gd name="connsiteY6-320" fmla="*/ 460475 h 1807315"/>
                <a:gd name="connsiteX7-321" fmla="*/ 1164882 w 2929890"/>
                <a:gd name="connsiteY7-322" fmla="*/ 266469 h 1807315"/>
                <a:gd name="connsiteX8-323" fmla="*/ 1622273 w 2929890"/>
                <a:gd name="connsiteY8-324" fmla="*/ 0 h 1807315"/>
                <a:gd name="connsiteX9-325" fmla="*/ 1866900 w 2929890"/>
                <a:gd name="connsiteY9-326" fmla="*/ 0 h 1807315"/>
                <a:gd name="connsiteX10-327" fmla="*/ 1876423 w 2929890"/>
                <a:gd name="connsiteY10-328" fmla="*/ 1677904 h 1807315"/>
                <a:gd name="connsiteX11-329" fmla="*/ 2929890 w 2929890"/>
                <a:gd name="connsiteY11-330" fmla="*/ 1634870 h 1807315"/>
                <a:gd name="connsiteX0-331" fmla="*/ 0 w 2929890"/>
                <a:gd name="connsiteY0-332" fmla="*/ 1676780 h 1807316"/>
                <a:gd name="connsiteX1-333" fmla="*/ 1451651 w 2929890"/>
                <a:gd name="connsiteY1-334" fmla="*/ 1664080 h 1807316"/>
                <a:gd name="connsiteX2-335" fmla="*/ 1451651 w 2929890"/>
                <a:gd name="connsiteY2-336" fmla="*/ 771911 h 1807316"/>
                <a:gd name="connsiteX3-337" fmla="*/ 1442400 w 2929890"/>
                <a:gd name="connsiteY3-338" fmla="*/ 539619 h 1807316"/>
                <a:gd name="connsiteX4-339" fmla="*/ 1391522 w 2929890"/>
                <a:gd name="connsiteY4-340" fmla="*/ 480518 h 1807316"/>
                <a:gd name="connsiteX5-341" fmla="*/ 1205996 w 2929890"/>
                <a:gd name="connsiteY5-342" fmla="*/ 460475 h 1807316"/>
                <a:gd name="connsiteX6-343" fmla="*/ 1164882 w 2929890"/>
                <a:gd name="connsiteY6-344" fmla="*/ 460475 h 1807316"/>
                <a:gd name="connsiteX7-345" fmla="*/ 1164882 w 2929890"/>
                <a:gd name="connsiteY7-346" fmla="*/ 266469 h 1807316"/>
                <a:gd name="connsiteX8-347" fmla="*/ 1622273 w 2929890"/>
                <a:gd name="connsiteY8-348" fmla="*/ 0 h 1807316"/>
                <a:gd name="connsiteX9-349" fmla="*/ 1866900 w 2929890"/>
                <a:gd name="connsiteY9-350" fmla="*/ 0 h 1807316"/>
                <a:gd name="connsiteX10-351" fmla="*/ 1876423 w 2929890"/>
                <a:gd name="connsiteY10-352" fmla="*/ 1677904 h 1807316"/>
                <a:gd name="connsiteX11-353" fmla="*/ 2929890 w 2929890"/>
                <a:gd name="connsiteY11-354" fmla="*/ 1634870 h 1807316"/>
                <a:gd name="connsiteX0-355" fmla="*/ 0 w 2929890"/>
                <a:gd name="connsiteY0-356" fmla="*/ 1676780 h 1807316"/>
                <a:gd name="connsiteX1-357" fmla="*/ 1451651 w 2929890"/>
                <a:gd name="connsiteY1-358" fmla="*/ 1664080 h 1807316"/>
                <a:gd name="connsiteX2-359" fmla="*/ 1451651 w 2929890"/>
                <a:gd name="connsiteY2-360" fmla="*/ 771911 h 1807316"/>
                <a:gd name="connsiteX3-361" fmla="*/ 1442400 w 2929890"/>
                <a:gd name="connsiteY3-362" fmla="*/ 539619 h 1807316"/>
                <a:gd name="connsiteX4-363" fmla="*/ 1391522 w 2929890"/>
                <a:gd name="connsiteY4-364" fmla="*/ 480518 h 1807316"/>
                <a:gd name="connsiteX5-365" fmla="*/ 1205996 w 2929890"/>
                <a:gd name="connsiteY5-366" fmla="*/ 460475 h 1807316"/>
                <a:gd name="connsiteX6-367" fmla="*/ 1164882 w 2929890"/>
                <a:gd name="connsiteY6-368" fmla="*/ 460475 h 1807316"/>
                <a:gd name="connsiteX7-369" fmla="*/ 1164882 w 2929890"/>
                <a:gd name="connsiteY7-370" fmla="*/ 266469 h 1807316"/>
                <a:gd name="connsiteX8-371" fmla="*/ 1622273 w 2929890"/>
                <a:gd name="connsiteY8-372" fmla="*/ 0 h 1807316"/>
                <a:gd name="connsiteX9-373" fmla="*/ 1866900 w 2929890"/>
                <a:gd name="connsiteY9-374" fmla="*/ 0 h 1807316"/>
                <a:gd name="connsiteX10-375" fmla="*/ 1876423 w 2929890"/>
                <a:gd name="connsiteY10-376" fmla="*/ 1677904 h 1807316"/>
                <a:gd name="connsiteX11-377" fmla="*/ 2929890 w 2929890"/>
                <a:gd name="connsiteY11-378" fmla="*/ 1634870 h 1807316"/>
                <a:gd name="connsiteX0-379" fmla="*/ 0 w 2929890"/>
                <a:gd name="connsiteY0-380" fmla="*/ 1676780 h 1807316"/>
                <a:gd name="connsiteX1-381" fmla="*/ 1451651 w 2929890"/>
                <a:gd name="connsiteY1-382" fmla="*/ 1664080 h 1807316"/>
                <a:gd name="connsiteX2-383" fmla="*/ 1451651 w 2929890"/>
                <a:gd name="connsiteY2-384" fmla="*/ 771911 h 1807316"/>
                <a:gd name="connsiteX3-385" fmla="*/ 1442400 w 2929890"/>
                <a:gd name="connsiteY3-386" fmla="*/ 539619 h 1807316"/>
                <a:gd name="connsiteX4-387" fmla="*/ 1391522 w 2929890"/>
                <a:gd name="connsiteY4-388" fmla="*/ 480518 h 1807316"/>
                <a:gd name="connsiteX5-389" fmla="*/ 1205996 w 2929890"/>
                <a:gd name="connsiteY5-390" fmla="*/ 460475 h 1807316"/>
                <a:gd name="connsiteX6-391" fmla="*/ 1164882 w 2929890"/>
                <a:gd name="connsiteY6-392" fmla="*/ 460475 h 1807316"/>
                <a:gd name="connsiteX7-393" fmla="*/ 1164882 w 2929890"/>
                <a:gd name="connsiteY7-394" fmla="*/ 266469 h 1807316"/>
                <a:gd name="connsiteX8-395" fmla="*/ 1622273 w 2929890"/>
                <a:gd name="connsiteY8-396" fmla="*/ 0 h 1807316"/>
                <a:gd name="connsiteX9-397" fmla="*/ 1866900 w 2929890"/>
                <a:gd name="connsiteY9-398" fmla="*/ 0 h 1807316"/>
                <a:gd name="connsiteX10-399" fmla="*/ 1876423 w 2929890"/>
                <a:gd name="connsiteY10-400" fmla="*/ 1677904 h 1807316"/>
                <a:gd name="connsiteX11-401" fmla="*/ 2929890 w 2929890"/>
                <a:gd name="connsiteY11-402" fmla="*/ 1634870 h 1807316"/>
                <a:gd name="connsiteX0-403" fmla="*/ 0 w 2929890"/>
                <a:gd name="connsiteY0-404" fmla="*/ 1676780 h 1677904"/>
                <a:gd name="connsiteX1-405" fmla="*/ 1451651 w 2929890"/>
                <a:gd name="connsiteY1-406" fmla="*/ 1664080 h 1677904"/>
                <a:gd name="connsiteX2-407" fmla="*/ 1451651 w 2929890"/>
                <a:gd name="connsiteY2-408" fmla="*/ 771911 h 1677904"/>
                <a:gd name="connsiteX3-409" fmla="*/ 1442400 w 2929890"/>
                <a:gd name="connsiteY3-410" fmla="*/ 539619 h 1677904"/>
                <a:gd name="connsiteX4-411" fmla="*/ 1391522 w 2929890"/>
                <a:gd name="connsiteY4-412" fmla="*/ 480518 h 1677904"/>
                <a:gd name="connsiteX5-413" fmla="*/ 1205996 w 2929890"/>
                <a:gd name="connsiteY5-414" fmla="*/ 460475 h 1677904"/>
                <a:gd name="connsiteX6-415" fmla="*/ 1164882 w 2929890"/>
                <a:gd name="connsiteY6-416" fmla="*/ 460475 h 1677904"/>
                <a:gd name="connsiteX7-417" fmla="*/ 1164882 w 2929890"/>
                <a:gd name="connsiteY7-418" fmla="*/ 266469 h 1677904"/>
                <a:gd name="connsiteX8-419" fmla="*/ 1622273 w 2929890"/>
                <a:gd name="connsiteY8-420" fmla="*/ 0 h 1677904"/>
                <a:gd name="connsiteX9-421" fmla="*/ 1866900 w 2929890"/>
                <a:gd name="connsiteY9-422" fmla="*/ 0 h 1677904"/>
                <a:gd name="connsiteX10-423" fmla="*/ 1876423 w 2929890"/>
                <a:gd name="connsiteY10-424" fmla="*/ 1677904 h 1677904"/>
                <a:gd name="connsiteX11-425" fmla="*/ 2929890 w 2929890"/>
                <a:gd name="connsiteY11-426" fmla="*/ 1634870 h 1677904"/>
                <a:gd name="connsiteX0-427" fmla="*/ 0 w 2942590"/>
                <a:gd name="connsiteY0-428" fmla="*/ 1676780 h 1677904"/>
                <a:gd name="connsiteX1-429" fmla="*/ 1451651 w 2942590"/>
                <a:gd name="connsiteY1-430" fmla="*/ 1664080 h 1677904"/>
                <a:gd name="connsiteX2-431" fmla="*/ 1451651 w 2942590"/>
                <a:gd name="connsiteY2-432" fmla="*/ 771911 h 1677904"/>
                <a:gd name="connsiteX3-433" fmla="*/ 1442400 w 2942590"/>
                <a:gd name="connsiteY3-434" fmla="*/ 539619 h 1677904"/>
                <a:gd name="connsiteX4-435" fmla="*/ 1391522 w 2942590"/>
                <a:gd name="connsiteY4-436" fmla="*/ 480518 h 1677904"/>
                <a:gd name="connsiteX5-437" fmla="*/ 1205996 w 2942590"/>
                <a:gd name="connsiteY5-438" fmla="*/ 460475 h 1677904"/>
                <a:gd name="connsiteX6-439" fmla="*/ 1164882 w 2942590"/>
                <a:gd name="connsiteY6-440" fmla="*/ 460475 h 1677904"/>
                <a:gd name="connsiteX7-441" fmla="*/ 1164882 w 2942590"/>
                <a:gd name="connsiteY7-442" fmla="*/ 266469 h 1677904"/>
                <a:gd name="connsiteX8-443" fmla="*/ 1622273 w 2942590"/>
                <a:gd name="connsiteY8-444" fmla="*/ 0 h 1677904"/>
                <a:gd name="connsiteX9-445" fmla="*/ 1866900 w 2942590"/>
                <a:gd name="connsiteY9-446" fmla="*/ 0 h 1677904"/>
                <a:gd name="connsiteX10-447" fmla="*/ 1876423 w 2942590"/>
                <a:gd name="connsiteY10-448" fmla="*/ 1677904 h 1677904"/>
                <a:gd name="connsiteX11-449" fmla="*/ 2942590 w 2942590"/>
                <a:gd name="connsiteY11-450" fmla="*/ 1653920 h 1677904"/>
                <a:gd name="connsiteX0-451" fmla="*/ 0 w 2580640"/>
                <a:gd name="connsiteY0-452" fmla="*/ 1676780 h 1692020"/>
                <a:gd name="connsiteX1-453" fmla="*/ 1451651 w 2580640"/>
                <a:gd name="connsiteY1-454" fmla="*/ 1664080 h 1692020"/>
                <a:gd name="connsiteX2-455" fmla="*/ 1451651 w 2580640"/>
                <a:gd name="connsiteY2-456" fmla="*/ 771911 h 1692020"/>
                <a:gd name="connsiteX3-457" fmla="*/ 1442400 w 2580640"/>
                <a:gd name="connsiteY3-458" fmla="*/ 539619 h 1692020"/>
                <a:gd name="connsiteX4-459" fmla="*/ 1391522 w 2580640"/>
                <a:gd name="connsiteY4-460" fmla="*/ 480518 h 1692020"/>
                <a:gd name="connsiteX5-461" fmla="*/ 1205996 w 2580640"/>
                <a:gd name="connsiteY5-462" fmla="*/ 460475 h 1692020"/>
                <a:gd name="connsiteX6-463" fmla="*/ 1164882 w 2580640"/>
                <a:gd name="connsiteY6-464" fmla="*/ 460475 h 1692020"/>
                <a:gd name="connsiteX7-465" fmla="*/ 1164882 w 2580640"/>
                <a:gd name="connsiteY7-466" fmla="*/ 266469 h 1692020"/>
                <a:gd name="connsiteX8-467" fmla="*/ 1622273 w 2580640"/>
                <a:gd name="connsiteY8-468" fmla="*/ 0 h 1692020"/>
                <a:gd name="connsiteX9-469" fmla="*/ 1866900 w 2580640"/>
                <a:gd name="connsiteY9-470" fmla="*/ 0 h 1692020"/>
                <a:gd name="connsiteX10-471" fmla="*/ 1876423 w 2580640"/>
                <a:gd name="connsiteY10-472" fmla="*/ 1677904 h 1692020"/>
                <a:gd name="connsiteX11-473" fmla="*/ 2580640 w 2580640"/>
                <a:gd name="connsiteY11-474" fmla="*/ 1692020 h 1692020"/>
                <a:gd name="connsiteX0-475" fmla="*/ 0 w 2574290"/>
                <a:gd name="connsiteY0-476" fmla="*/ 1676780 h 1677904"/>
                <a:gd name="connsiteX1-477" fmla="*/ 1451651 w 2574290"/>
                <a:gd name="connsiteY1-478" fmla="*/ 1664080 h 1677904"/>
                <a:gd name="connsiteX2-479" fmla="*/ 1451651 w 2574290"/>
                <a:gd name="connsiteY2-480" fmla="*/ 771911 h 1677904"/>
                <a:gd name="connsiteX3-481" fmla="*/ 1442400 w 2574290"/>
                <a:gd name="connsiteY3-482" fmla="*/ 539619 h 1677904"/>
                <a:gd name="connsiteX4-483" fmla="*/ 1391522 w 2574290"/>
                <a:gd name="connsiteY4-484" fmla="*/ 480518 h 1677904"/>
                <a:gd name="connsiteX5-485" fmla="*/ 1205996 w 2574290"/>
                <a:gd name="connsiteY5-486" fmla="*/ 460475 h 1677904"/>
                <a:gd name="connsiteX6-487" fmla="*/ 1164882 w 2574290"/>
                <a:gd name="connsiteY6-488" fmla="*/ 460475 h 1677904"/>
                <a:gd name="connsiteX7-489" fmla="*/ 1164882 w 2574290"/>
                <a:gd name="connsiteY7-490" fmla="*/ 266469 h 1677904"/>
                <a:gd name="connsiteX8-491" fmla="*/ 1622273 w 2574290"/>
                <a:gd name="connsiteY8-492" fmla="*/ 0 h 1677904"/>
                <a:gd name="connsiteX9-493" fmla="*/ 1866900 w 2574290"/>
                <a:gd name="connsiteY9-494" fmla="*/ 0 h 1677904"/>
                <a:gd name="connsiteX10-495" fmla="*/ 1876423 w 2574290"/>
                <a:gd name="connsiteY10-496" fmla="*/ 1677904 h 1677904"/>
                <a:gd name="connsiteX11-497" fmla="*/ 2574290 w 2574290"/>
                <a:gd name="connsiteY11-498" fmla="*/ 1672970 h 1677904"/>
                <a:gd name="connsiteX0-499" fmla="*/ 0 w 2580640"/>
                <a:gd name="connsiteY0-500" fmla="*/ 1670430 h 1677904"/>
                <a:gd name="connsiteX1-501" fmla="*/ 1458001 w 2580640"/>
                <a:gd name="connsiteY1-502" fmla="*/ 1664080 h 1677904"/>
                <a:gd name="connsiteX2-503" fmla="*/ 1458001 w 2580640"/>
                <a:gd name="connsiteY2-504" fmla="*/ 771911 h 1677904"/>
                <a:gd name="connsiteX3-505" fmla="*/ 1448750 w 2580640"/>
                <a:gd name="connsiteY3-506" fmla="*/ 539619 h 1677904"/>
                <a:gd name="connsiteX4-507" fmla="*/ 1397872 w 2580640"/>
                <a:gd name="connsiteY4-508" fmla="*/ 480518 h 1677904"/>
                <a:gd name="connsiteX5-509" fmla="*/ 1212346 w 2580640"/>
                <a:gd name="connsiteY5-510" fmla="*/ 460475 h 1677904"/>
                <a:gd name="connsiteX6-511" fmla="*/ 1171232 w 2580640"/>
                <a:gd name="connsiteY6-512" fmla="*/ 460475 h 1677904"/>
                <a:gd name="connsiteX7-513" fmla="*/ 1171232 w 2580640"/>
                <a:gd name="connsiteY7-514" fmla="*/ 266469 h 1677904"/>
                <a:gd name="connsiteX8-515" fmla="*/ 1628623 w 2580640"/>
                <a:gd name="connsiteY8-516" fmla="*/ 0 h 1677904"/>
                <a:gd name="connsiteX9-517" fmla="*/ 1873250 w 2580640"/>
                <a:gd name="connsiteY9-518" fmla="*/ 0 h 1677904"/>
                <a:gd name="connsiteX10-519" fmla="*/ 1882773 w 2580640"/>
                <a:gd name="connsiteY10-520" fmla="*/ 1677904 h 1677904"/>
                <a:gd name="connsiteX11-521" fmla="*/ 2580640 w 2580640"/>
                <a:gd name="connsiteY11-522" fmla="*/ 1672970 h 1677904"/>
                <a:gd name="connsiteX0-523" fmla="*/ 0 w 3602990"/>
                <a:gd name="connsiteY0-524" fmla="*/ 1683130 h 1683130"/>
                <a:gd name="connsiteX1-525" fmla="*/ 2480351 w 3602990"/>
                <a:gd name="connsiteY1-526" fmla="*/ 1664080 h 1683130"/>
                <a:gd name="connsiteX2-527" fmla="*/ 2480351 w 3602990"/>
                <a:gd name="connsiteY2-528" fmla="*/ 771911 h 1683130"/>
                <a:gd name="connsiteX3-529" fmla="*/ 2471100 w 3602990"/>
                <a:gd name="connsiteY3-530" fmla="*/ 539619 h 1683130"/>
                <a:gd name="connsiteX4-531" fmla="*/ 2420222 w 3602990"/>
                <a:gd name="connsiteY4-532" fmla="*/ 480518 h 1683130"/>
                <a:gd name="connsiteX5-533" fmla="*/ 2234696 w 3602990"/>
                <a:gd name="connsiteY5-534" fmla="*/ 460475 h 1683130"/>
                <a:gd name="connsiteX6-535" fmla="*/ 2193582 w 3602990"/>
                <a:gd name="connsiteY6-536" fmla="*/ 460475 h 1683130"/>
                <a:gd name="connsiteX7-537" fmla="*/ 2193582 w 3602990"/>
                <a:gd name="connsiteY7-538" fmla="*/ 266469 h 1683130"/>
                <a:gd name="connsiteX8-539" fmla="*/ 2650973 w 3602990"/>
                <a:gd name="connsiteY8-540" fmla="*/ 0 h 1683130"/>
                <a:gd name="connsiteX9-541" fmla="*/ 2895600 w 3602990"/>
                <a:gd name="connsiteY9-542" fmla="*/ 0 h 1683130"/>
                <a:gd name="connsiteX10-543" fmla="*/ 2905123 w 3602990"/>
                <a:gd name="connsiteY10-544" fmla="*/ 1677904 h 1683130"/>
                <a:gd name="connsiteX11-545" fmla="*/ 3602990 w 3602990"/>
                <a:gd name="connsiteY11-546" fmla="*/ 1672970 h 1683130"/>
                <a:gd name="connsiteX0-547" fmla="*/ 0 w 3602990"/>
                <a:gd name="connsiteY0-548" fmla="*/ 1676780 h 1677904"/>
                <a:gd name="connsiteX1-549" fmla="*/ 2480351 w 3602990"/>
                <a:gd name="connsiteY1-550" fmla="*/ 1664080 h 1677904"/>
                <a:gd name="connsiteX2-551" fmla="*/ 2480351 w 3602990"/>
                <a:gd name="connsiteY2-552" fmla="*/ 771911 h 1677904"/>
                <a:gd name="connsiteX3-553" fmla="*/ 2471100 w 3602990"/>
                <a:gd name="connsiteY3-554" fmla="*/ 539619 h 1677904"/>
                <a:gd name="connsiteX4-555" fmla="*/ 2420222 w 3602990"/>
                <a:gd name="connsiteY4-556" fmla="*/ 480518 h 1677904"/>
                <a:gd name="connsiteX5-557" fmla="*/ 2234696 w 3602990"/>
                <a:gd name="connsiteY5-558" fmla="*/ 460475 h 1677904"/>
                <a:gd name="connsiteX6-559" fmla="*/ 2193582 w 3602990"/>
                <a:gd name="connsiteY6-560" fmla="*/ 460475 h 1677904"/>
                <a:gd name="connsiteX7-561" fmla="*/ 2193582 w 3602990"/>
                <a:gd name="connsiteY7-562" fmla="*/ 266469 h 1677904"/>
                <a:gd name="connsiteX8-563" fmla="*/ 2650973 w 3602990"/>
                <a:gd name="connsiteY8-564" fmla="*/ 0 h 1677904"/>
                <a:gd name="connsiteX9-565" fmla="*/ 2895600 w 3602990"/>
                <a:gd name="connsiteY9-566" fmla="*/ 0 h 1677904"/>
                <a:gd name="connsiteX10-567" fmla="*/ 2905123 w 3602990"/>
                <a:gd name="connsiteY10-568" fmla="*/ 1677904 h 1677904"/>
                <a:gd name="connsiteX11-569" fmla="*/ 3602990 w 3602990"/>
                <a:gd name="connsiteY11-570" fmla="*/ 1672970 h 16779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89" y="connsiteY11-90"/>
                </a:cxn>
              </a:cxnLst>
              <a:rect l="l" t="t" r="r" b="b"/>
              <a:pathLst>
                <a:path w="3602990" h="1677904">
                  <a:moveTo>
                    <a:pt x="0" y="1676780"/>
                  </a:moveTo>
                  <a:lnTo>
                    <a:pt x="2480351" y="1664080"/>
                  </a:lnTo>
                  <a:lnTo>
                    <a:pt x="2480351" y="771911"/>
                  </a:lnTo>
                  <a:cubicBezTo>
                    <a:pt x="2480351" y="643088"/>
                    <a:pt x="2477267" y="565657"/>
                    <a:pt x="2471100" y="539619"/>
                  </a:cubicBezTo>
                  <a:cubicBezTo>
                    <a:pt x="2464933" y="513580"/>
                    <a:pt x="2447974" y="493880"/>
                    <a:pt x="2420222" y="480518"/>
                  </a:cubicBezTo>
                  <a:cubicBezTo>
                    <a:pt x="2392470" y="467156"/>
                    <a:pt x="2330628" y="460475"/>
                    <a:pt x="2234696" y="460475"/>
                  </a:cubicBezTo>
                  <a:lnTo>
                    <a:pt x="2193582" y="460475"/>
                  </a:lnTo>
                  <a:lnTo>
                    <a:pt x="2193582" y="266469"/>
                  </a:lnTo>
                  <a:cubicBezTo>
                    <a:pt x="2394355" y="223257"/>
                    <a:pt x="2546818" y="134434"/>
                    <a:pt x="2650973" y="0"/>
                  </a:cubicBezTo>
                  <a:lnTo>
                    <a:pt x="2895600" y="0"/>
                  </a:lnTo>
                  <a:cubicBezTo>
                    <a:pt x="2907267" y="614084"/>
                    <a:pt x="2905758" y="859326"/>
                    <a:pt x="2905123" y="1677904"/>
                  </a:cubicBezTo>
                  <a:lnTo>
                    <a:pt x="3602990" y="167297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n>
                  <a:solidFill>
                    <a:schemeClr val="accent1"/>
                  </a:solidFill>
                </a:ln>
                <a:noFill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490077" y="3146713"/>
              <a:ext cx="216261" cy="216261"/>
              <a:chOff x="2218721" y="3717673"/>
              <a:chExt cx="248226" cy="24822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394180" y="3146713"/>
              <a:ext cx="216261" cy="216261"/>
              <a:chOff x="2218721" y="3717673"/>
              <a:chExt cx="248226" cy="248226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73" name="文本框 23"/>
          <p:cNvSpPr txBox="1"/>
          <p:nvPr/>
        </p:nvSpPr>
        <p:spPr>
          <a:xfrm>
            <a:off x="1293893" y="1749257"/>
            <a:ext cx="1658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356904" y="1238772"/>
            <a:ext cx="1081446" cy="491733"/>
            <a:chOff x="4806096" y="2627316"/>
            <a:chExt cx="1442304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75" name="矩形 74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77" name="文本框 32"/>
            <p:cNvSpPr txBox="1"/>
            <p:nvPr/>
          </p:nvSpPr>
          <p:spPr>
            <a:xfrm>
              <a:off x="4901794" y="2767901"/>
              <a:ext cx="1346551" cy="4104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65248" y="1110105"/>
            <a:ext cx="3327899" cy="1409522"/>
            <a:chOff x="6221950" y="1479032"/>
            <a:chExt cx="4438354" cy="1879852"/>
          </a:xfrm>
        </p:grpSpPr>
        <p:sp>
          <p:nvSpPr>
            <p:cNvPr id="79" name="任意多边形 78"/>
            <p:cNvSpPr/>
            <p:nvPr/>
          </p:nvSpPr>
          <p:spPr>
            <a:xfrm>
              <a:off x="6330080" y="1479032"/>
              <a:ext cx="4239939" cy="1771721"/>
            </a:xfrm>
            <a:custGeom>
              <a:avLst/>
              <a:gdLst>
                <a:gd name="connsiteX0" fmla="*/ 1095678 w 1187118"/>
                <a:gd name="connsiteY0" fmla="*/ 2033597 h 2125037"/>
                <a:gd name="connsiteX1" fmla="*/ 0 w 1187118"/>
                <a:gd name="connsiteY1" fmla="*/ 2033597 h 2125037"/>
                <a:gd name="connsiteX2" fmla="*/ 308 w 1187118"/>
                <a:gd name="connsiteY2" fmla="*/ 1748894 h 2125037"/>
                <a:gd name="connsiteX3" fmla="*/ 578959 w 1187118"/>
                <a:gd name="connsiteY3" fmla="*/ 763524 h 2125037"/>
                <a:gd name="connsiteX4" fmla="*/ 670779 w 1187118"/>
                <a:gd name="connsiteY4" fmla="*/ 468344 h 2125037"/>
                <a:gd name="connsiteX5" fmla="*/ 643010 w 1187118"/>
                <a:gd name="connsiteY5" fmla="*/ 346944 h 2125037"/>
                <a:gd name="connsiteX6" fmla="*/ 558469 w 1187118"/>
                <a:gd name="connsiteY6" fmla="*/ 306889 h 2125037"/>
                <a:gd name="connsiteX7" fmla="*/ 473928 w 1187118"/>
                <a:gd name="connsiteY7" fmla="*/ 351258 h 2125037"/>
                <a:gd name="connsiteX8" fmla="*/ 446159 w 1187118"/>
                <a:gd name="connsiteY8" fmla="*/ 527503 h 2125037"/>
                <a:gd name="connsiteX9" fmla="*/ 446159 w 1187118"/>
                <a:gd name="connsiteY9" fmla="*/ 717305 h 2125037"/>
                <a:gd name="connsiteX10" fmla="*/ 0 w 1187118"/>
                <a:gd name="connsiteY10" fmla="*/ 717305 h 2125037"/>
                <a:gd name="connsiteX11" fmla="*/ 0 w 1187118"/>
                <a:gd name="connsiteY11" fmla="*/ 644589 h 2125037"/>
                <a:gd name="connsiteX12" fmla="*/ 17255 w 1187118"/>
                <a:gd name="connsiteY12" fmla="*/ 380221 h 2125037"/>
                <a:gd name="connsiteX13" fmla="*/ 102296 w 1187118"/>
                <a:gd name="connsiteY13" fmla="*/ 189803 h 2125037"/>
                <a:gd name="connsiteX14" fmla="*/ 278541 w 1187118"/>
                <a:gd name="connsiteY14" fmla="*/ 48067 h 2125037"/>
                <a:gd name="connsiteX15" fmla="*/ 538595 w 1187118"/>
                <a:gd name="connsiteY15" fmla="*/ 0 h 2125037"/>
                <a:gd name="connsiteX16" fmla="*/ 987835 w 1187118"/>
                <a:gd name="connsiteY16" fmla="*/ 147282 h 2125037"/>
                <a:gd name="connsiteX17" fmla="*/ 1140047 w 1187118"/>
                <a:gd name="connsiteY17" fmla="*/ 520108 h 2125037"/>
                <a:gd name="connsiteX18" fmla="*/ 1054380 w 1187118"/>
                <a:gd name="connsiteY18" fmla="*/ 882458 h 2125037"/>
                <a:gd name="connsiteX19" fmla="*/ 549649 w 1187118"/>
                <a:gd name="connsiteY19" fmla="*/ 1693432 h 2125037"/>
                <a:gd name="connsiteX20" fmla="*/ 1095678 w 1187118"/>
                <a:gd name="connsiteY20" fmla="*/ 1693432 h 2125037"/>
                <a:gd name="connsiteX21" fmla="*/ 1187118 w 1187118"/>
                <a:gd name="connsiteY21" fmla="*/ 2125037 h 2125037"/>
                <a:gd name="connsiteX0-1" fmla="*/ 0 w 3901440"/>
                <a:gd name="connsiteY0-2" fmla="*/ 2033597 h 2125037"/>
                <a:gd name="connsiteX1-3" fmla="*/ 2714322 w 3901440"/>
                <a:gd name="connsiteY1-4" fmla="*/ 2033597 h 2125037"/>
                <a:gd name="connsiteX2-5" fmla="*/ 2714630 w 3901440"/>
                <a:gd name="connsiteY2-6" fmla="*/ 1748894 h 2125037"/>
                <a:gd name="connsiteX3-7" fmla="*/ 3293281 w 3901440"/>
                <a:gd name="connsiteY3-8" fmla="*/ 763524 h 2125037"/>
                <a:gd name="connsiteX4-9" fmla="*/ 3385101 w 3901440"/>
                <a:gd name="connsiteY4-10" fmla="*/ 468344 h 2125037"/>
                <a:gd name="connsiteX5-11" fmla="*/ 3357332 w 3901440"/>
                <a:gd name="connsiteY5-12" fmla="*/ 346944 h 2125037"/>
                <a:gd name="connsiteX6-13" fmla="*/ 3272791 w 3901440"/>
                <a:gd name="connsiteY6-14" fmla="*/ 306889 h 2125037"/>
                <a:gd name="connsiteX7-15" fmla="*/ 3188250 w 3901440"/>
                <a:gd name="connsiteY7-16" fmla="*/ 351258 h 2125037"/>
                <a:gd name="connsiteX8-17" fmla="*/ 3160481 w 3901440"/>
                <a:gd name="connsiteY8-18" fmla="*/ 527503 h 2125037"/>
                <a:gd name="connsiteX9-19" fmla="*/ 3160481 w 3901440"/>
                <a:gd name="connsiteY9-20" fmla="*/ 717305 h 2125037"/>
                <a:gd name="connsiteX10-21" fmla="*/ 2714322 w 3901440"/>
                <a:gd name="connsiteY10-22" fmla="*/ 717305 h 2125037"/>
                <a:gd name="connsiteX11-23" fmla="*/ 2714322 w 3901440"/>
                <a:gd name="connsiteY11-24" fmla="*/ 644589 h 2125037"/>
                <a:gd name="connsiteX12-25" fmla="*/ 2731577 w 3901440"/>
                <a:gd name="connsiteY12-26" fmla="*/ 380221 h 2125037"/>
                <a:gd name="connsiteX13-27" fmla="*/ 2816618 w 3901440"/>
                <a:gd name="connsiteY13-28" fmla="*/ 189803 h 2125037"/>
                <a:gd name="connsiteX14-29" fmla="*/ 2992863 w 3901440"/>
                <a:gd name="connsiteY14-30" fmla="*/ 48067 h 2125037"/>
                <a:gd name="connsiteX15-31" fmla="*/ 3252917 w 3901440"/>
                <a:gd name="connsiteY15-32" fmla="*/ 0 h 2125037"/>
                <a:gd name="connsiteX16-33" fmla="*/ 3702157 w 3901440"/>
                <a:gd name="connsiteY16-34" fmla="*/ 147282 h 2125037"/>
                <a:gd name="connsiteX17-35" fmla="*/ 3854369 w 3901440"/>
                <a:gd name="connsiteY17-36" fmla="*/ 520108 h 2125037"/>
                <a:gd name="connsiteX18-37" fmla="*/ 3768702 w 3901440"/>
                <a:gd name="connsiteY18-38" fmla="*/ 882458 h 2125037"/>
                <a:gd name="connsiteX19-39" fmla="*/ 3263971 w 3901440"/>
                <a:gd name="connsiteY19-40" fmla="*/ 1693432 h 2125037"/>
                <a:gd name="connsiteX20-41" fmla="*/ 3810000 w 3901440"/>
                <a:gd name="connsiteY20-42" fmla="*/ 1693432 h 2125037"/>
                <a:gd name="connsiteX21-43" fmla="*/ 3901440 w 3901440"/>
                <a:gd name="connsiteY21-44" fmla="*/ 2125037 h 2125037"/>
                <a:gd name="connsiteX0-45" fmla="*/ 0 w 4148183"/>
                <a:gd name="connsiteY0-46" fmla="*/ 2033597 h 2125037"/>
                <a:gd name="connsiteX1-47" fmla="*/ 2961065 w 4148183"/>
                <a:gd name="connsiteY1-48" fmla="*/ 2033597 h 2125037"/>
                <a:gd name="connsiteX2-49" fmla="*/ 2961373 w 4148183"/>
                <a:gd name="connsiteY2-50" fmla="*/ 1748894 h 2125037"/>
                <a:gd name="connsiteX3-51" fmla="*/ 3540024 w 4148183"/>
                <a:gd name="connsiteY3-52" fmla="*/ 763524 h 2125037"/>
                <a:gd name="connsiteX4-53" fmla="*/ 3631844 w 4148183"/>
                <a:gd name="connsiteY4-54" fmla="*/ 468344 h 2125037"/>
                <a:gd name="connsiteX5-55" fmla="*/ 3604075 w 4148183"/>
                <a:gd name="connsiteY5-56" fmla="*/ 346944 h 2125037"/>
                <a:gd name="connsiteX6-57" fmla="*/ 3519534 w 4148183"/>
                <a:gd name="connsiteY6-58" fmla="*/ 306889 h 2125037"/>
                <a:gd name="connsiteX7-59" fmla="*/ 3434993 w 4148183"/>
                <a:gd name="connsiteY7-60" fmla="*/ 351258 h 2125037"/>
                <a:gd name="connsiteX8-61" fmla="*/ 3407224 w 4148183"/>
                <a:gd name="connsiteY8-62" fmla="*/ 527503 h 2125037"/>
                <a:gd name="connsiteX9-63" fmla="*/ 3407224 w 4148183"/>
                <a:gd name="connsiteY9-64" fmla="*/ 717305 h 2125037"/>
                <a:gd name="connsiteX10-65" fmla="*/ 2961065 w 4148183"/>
                <a:gd name="connsiteY10-66" fmla="*/ 717305 h 2125037"/>
                <a:gd name="connsiteX11-67" fmla="*/ 2961065 w 4148183"/>
                <a:gd name="connsiteY11-68" fmla="*/ 644589 h 2125037"/>
                <a:gd name="connsiteX12-69" fmla="*/ 2978320 w 4148183"/>
                <a:gd name="connsiteY12-70" fmla="*/ 380221 h 2125037"/>
                <a:gd name="connsiteX13-71" fmla="*/ 3063361 w 4148183"/>
                <a:gd name="connsiteY13-72" fmla="*/ 189803 h 2125037"/>
                <a:gd name="connsiteX14-73" fmla="*/ 3239606 w 4148183"/>
                <a:gd name="connsiteY14-74" fmla="*/ 48067 h 2125037"/>
                <a:gd name="connsiteX15-75" fmla="*/ 3499660 w 4148183"/>
                <a:gd name="connsiteY15-76" fmla="*/ 0 h 2125037"/>
                <a:gd name="connsiteX16-77" fmla="*/ 3948900 w 4148183"/>
                <a:gd name="connsiteY16-78" fmla="*/ 147282 h 2125037"/>
                <a:gd name="connsiteX17-79" fmla="*/ 4101112 w 4148183"/>
                <a:gd name="connsiteY17-80" fmla="*/ 520108 h 2125037"/>
                <a:gd name="connsiteX18-81" fmla="*/ 4015445 w 4148183"/>
                <a:gd name="connsiteY18-82" fmla="*/ 882458 h 2125037"/>
                <a:gd name="connsiteX19-83" fmla="*/ 3510714 w 4148183"/>
                <a:gd name="connsiteY19-84" fmla="*/ 1693432 h 2125037"/>
                <a:gd name="connsiteX20-85" fmla="*/ 4056743 w 4148183"/>
                <a:gd name="connsiteY20-86" fmla="*/ 1693432 h 2125037"/>
                <a:gd name="connsiteX21-87" fmla="*/ 4148183 w 4148183"/>
                <a:gd name="connsiteY21-88" fmla="*/ 2125037 h 2125037"/>
                <a:gd name="connsiteX0-89" fmla="*/ 0 w 4003040"/>
                <a:gd name="connsiteY0-90" fmla="*/ 2033597 h 2125037"/>
                <a:gd name="connsiteX1-91" fmla="*/ 2815922 w 4003040"/>
                <a:gd name="connsiteY1-92" fmla="*/ 2033597 h 2125037"/>
                <a:gd name="connsiteX2-93" fmla="*/ 2816230 w 4003040"/>
                <a:gd name="connsiteY2-94" fmla="*/ 1748894 h 2125037"/>
                <a:gd name="connsiteX3-95" fmla="*/ 3394881 w 4003040"/>
                <a:gd name="connsiteY3-96" fmla="*/ 763524 h 2125037"/>
                <a:gd name="connsiteX4-97" fmla="*/ 3486701 w 4003040"/>
                <a:gd name="connsiteY4-98" fmla="*/ 468344 h 2125037"/>
                <a:gd name="connsiteX5-99" fmla="*/ 3458932 w 4003040"/>
                <a:gd name="connsiteY5-100" fmla="*/ 346944 h 2125037"/>
                <a:gd name="connsiteX6-101" fmla="*/ 3374391 w 4003040"/>
                <a:gd name="connsiteY6-102" fmla="*/ 306889 h 2125037"/>
                <a:gd name="connsiteX7-103" fmla="*/ 3289850 w 4003040"/>
                <a:gd name="connsiteY7-104" fmla="*/ 351258 h 2125037"/>
                <a:gd name="connsiteX8-105" fmla="*/ 3262081 w 4003040"/>
                <a:gd name="connsiteY8-106" fmla="*/ 527503 h 2125037"/>
                <a:gd name="connsiteX9-107" fmla="*/ 3262081 w 4003040"/>
                <a:gd name="connsiteY9-108" fmla="*/ 717305 h 2125037"/>
                <a:gd name="connsiteX10-109" fmla="*/ 2815922 w 4003040"/>
                <a:gd name="connsiteY10-110" fmla="*/ 717305 h 2125037"/>
                <a:gd name="connsiteX11-111" fmla="*/ 2815922 w 4003040"/>
                <a:gd name="connsiteY11-112" fmla="*/ 644589 h 2125037"/>
                <a:gd name="connsiteX12-113" fmla="*/ 2833177 w 4003040"/>
                <a:gd name="connsiteY12-114" fmla="*/ 380221 h 2125037"/>
                <a:gd name="connsiteX13-115" fmla="*/ 2918218 w 4003040"/>
                <a:gd name="connsiteY13-116" fmla="*/ 189803 h 2125037"/>
                <a:gd name="connsiteX14-117" fmla="*/ 3094463 w 4003040"/>
                <a:gd name="connsiteY14-118" fmla="*/ 48067 h 2125037"/>
                <a:gd name="connsiteX15-119" fmla="*/ 3354517 w 4003040"/>
                <a:gd name="connsiteY15-120" fmla="*/ 0 h 2125037"/>
                <a:gd name="connsiteX16-121" fmla="*/ 3803757 w 4003040"/>
                <a:gd name="connsiteY16-122" fmla="*/ 147282 h 2125037"/>
                <a:gd name="connsiteX17-123" fmla="*/ 3955969 w 4003040"/>
                <a:gd name="connsiteY17-124" fmla="*/ 520108 h 2125037"/>
                <a:gd name="connsiteX18-125" fmla="*/ 3870302 w 4003040"/>
                <a:gd name="connsiteY18-126" fmla="*/ 882458 h 2125037"/>
                <a:gd name="connsiteX19-127" fmla="*/ 3365571 w 4003040"/>
                <a:gd name="connsiteY19-128" fmla="*/ 1693432 h 2125037"/>
                <a:gd name="connsiteX20-129" fmla="*/ 3911600 w 4003040"/>
                <a:gd name="connsiteY20-130" fmla="*/ 1693432 h 2125037"/>
                <a:gd name="connsiteX21-131" fmla="*/ 4003040 w 4003040"/>
                <a:gd name="connsiteY21-132" fmla="*/ 2125037 h 2125037"/>
                <a:gd name="connsiteX0-133" fmla="*/ 0 w 4003040"/>
                <a:gd name="connsiteY0-134" fmla="*/ 2033597 h 2125037"/>
                <a:gd name="connsiteX1-135" fmla="*/ 2815922 w 4003040"/>
                <a:gd name="connsiteY1-136" fmla="*/ 2033597 h 2125037"/>
                <a:gd name="connsiteX2-137" fmla="*/ 2816230 w 4003040"/>
                <a:gd name="connsiteY2-138" fmla="*/ 1748894 h 2125037"/>
                <a:gd name="connsiteX3-139" fmla="*/ 3394881 w 4003040"/>
                <a:gd name="connsiteY3-140" fmla="*/ 763524 h 2125037"/>
                <a:gd name="connsiteX4-141" fmla="*/ 3486701 w 4003040"/>
                <a:gd name="connsiteY4-142" fmla="*/ 468344 h 2125037"/>
                <a:gd name="connsiteX5-143" fmla="*/ 3458932 w 4003040"/>
                <a:gd name="connsiteY5-144" fmla="*/ 346944 h 2125037"/>
                <a:gd name="connsiteX6-145" fmla="*/ 3374391 w 4003040"/>
                <a:gd name="connsiteY6-146" fmla="*/ 306889 h 2125037"/>
                <a:gd name="connsiteX7-147" fmla="*/ 3289850 w 4003040"/>
                <a:gd name="connsiteY7-148" fmla="*/ 351258 h 2125037"/>
                <a:gd name="connsiteX8-149" fmla="*/ 3262081 w 4003040"/>
                <a:gd name="connsiteY8-150" fmla="*/ 527503 h 2125037"/>
                <a:gd name="connsiteX9-151" fmla="*/ 3262081 w 4003040"/>
                <a:gd name="connsiteY9-152" fmla="*/ 717305 h 2125037"/>
                <a:gd name="connsiteX10-153" fmla="*/ 2815922 w 4003040"/>
                <a:gd name="connsiteY10-154" fmla="*/ 717305 h 2125037"/>
                <a:gd name="connsiteX11-155" fmla="*/ 2815922 w 4003040"/>
                <a:gd name="connsiteY11-156" fmla="*/ 644589 h 2125037"/>
                <a:gd name="connsiteX12-157" fmla="*/ 2833177 w 4003040"/>
                <a:gd name="connsiteY12-158" fmla="*/ 380221 h 2125037"/>
                <a:gd name="connsiteX13-159" fmla="*/ 2918218 w 4003040"/>
                <a:gd name="connsiteY13-160" fmla="*/ 189803 h 2125037"/>
                <a:gd name="connsiteX14-161" fmla="*/ 3094463 w 4003040"/>
                <a:gd name="connsiteY14-162" fmla="*/ 48067 h 2125037"/>
                <a:gd name="connsiteX15-163" fmla="*/ 3354517 w 4003040"/>
                <a:gd name="connsiteY15-164" fmla="*/ 0 h 2125037"/>
                <a:gd name="connsiteX16-165" fmla="*/ 3803757 w 4003040"/>
                <a:gd name="connsiteY16-166" fmla="*/ 147282 h 2125037"/>
                <a:gd name="connsiteX17-167" fmla="*/ 3955969 w 4003040"/>
                <a:gd name="connsiteY17-168" fmla="*/ 520108 h 2125037"/>
                <a:gd name="connsiteX18-169" fmla="*/ 3870302 w 4003040"/>
                <a:gd name="connsiteY18-170" fmla="*/ 882458 h 2125037"/>
                <a:gd name="connsiteX19-171" fmla="*/ 3365571 w 4003040"/>
                <a:gd name="connsiteY19-172" fmla="*/ 1693432 h 2125037"/>
                <a:gd name="connsiteX20-173" fmla="*/ 3911600 w 4003040"/>
                <a:gd name="connsiteY20-174" fmla="*/ 1693432 h 2125037"/>
                <a:gd name="connsiteX21-175" fmla="*/ 3956897 w 4003040"/>
                <a:gd name="connsiteY21-176" fmla="*/ 1974406 h 2125037"/>
                <a:gd name="connsiteX22" fmla="*/ 4003040 w 4003040"/>
                <a:gd name="connsiteY22" fmla="*/ 2125037 h 2125037"/>
                <a:gd name="connsiteX0-177" fmla="*/ 0 w 4923790"/>
                <a:gd name="connsiteY0-178" fmla="*/ 2033597 h 2033597"/>
                <a:gd name="connsiteX1-179" fmla="*/ 2815922 w 4923790"/>
                <a:gd name="connsiteY1-180" fmla="*/ 2033597 h 2033597"/>
                <a:gd name="connsiteX2-181" fmla="*/ 2816230 w 4923790"/>
                <a:gd name="connsiteY2-182" fmla="*/ 1748894 h 2033597"/>
                <a:gd name="connsiteX3-183" fmla="*/ 3394881 w 4923790"/>
                <a:gd name="connsiteY3-184" fmla="*/ 763524 h 2033597"/>
                <a:gd name="connsiteX4-185" fmla="*/ 3486701 w 4923790"/>
                <a:gd name="connsiteY4-186" fmla="*/ 468344 h 2033597"/>
                <a:gd name="connsiteX5-187" fmla="*/ 3458932 w 4923790"/>
                <a:gd name="connsiteY5-188" fmla="*/ 346944 h 2033597"/>
                <a:gd name="connsiteX6-189" fmla="*/ 3374391 w 4923790"/>
                <a:gd name="connsiteY6-190" fmla="*/ 306889 h 2033597"/>
                <a:gd name="connsiteX7-191" fmla="*/ 3289850 w 4923790"/>
                <a:gd name="connsiteY7-192" fmla="*/ 351258 h 2033597"/>
                <a:gd name="connsiteX8-193" fmla="*/ 3262081 w 4923790"/>
                <a:gd name="connsiteY8-194" fmla="*/ 527503 h 2033597"/>
                <a:gd name="connsiteX9-195" fmla="*/ 3262081 w 4923790"/>
                <a:gd name="connsiteY9-196" fmla="*/ 717305 h 2033597"/>
                <a:gd name="connsiteX10-197" fmla="*/ 2815922 w 4923790"/>
                <a:gd name="connsiteY10-198" fmla="*/ 717305 h 2033597"/>
                <a:gd name="connsiteX11-199" fmla="*/ 2815922 w 4923790"/>
                <a:gd name="connsiteY11-200" fmla="*/ 644589 h 2033597"/>
                <a:gd name="connsiteX12-201" fmla="*/ 2833177 w 4923790"/>
                <a:gd name="connsiteY12-202" fmla="*/ 380221 h 2033597"/>
                <a:gd name="connsiteX13-203" fmla="*/ 2918218 w 4923790"/>
                <a:gd name="connsiteY13-204" fmla="*/ 189803 h 2033597"/>
                <a:gd name="connsiteX14-205" fmla="*/ 3094463 w 4923790"/>
                <a:gd name="connsiteY14-206" fmla="*/ 48067 h 2033597"/>
                <a:gd name="connsiteX15-207" fmla="*/ 3354517 w 4923790"/>
                <a:gd name="connsiteY15-208" fmla="*/ 0 h 2033597"/>
                <a:gd name="connsiteX16-209" fmla="*/ 3803757 w 4923790"/>
                <a:gd name="connsiteY16-210" fmla="*/ 147282 h 2033597"/>
                <a:gd name="connsiteX17-211" fmla="*/ 3955969 w 4923790"/>
                <a:gd name="connsiteY17-212" fmla="*/ 520108 h 2033597"/>
                <a:gd name="connsiteX18-213" fmla="*/ 3870302 w 4923790"/>
                <a:gd name="connsiteY18-214" fmla="*/ 882458 h 2033597"/>
                <a:gd name="connsiteX19-215" fmla="*/ 3365571 w 4923790"/>
                <a:gd name="connsiteY19-216" fmla="*/ 1693432 h 2033597"/>
                <a:gd name="connsiteX20-217" fmla="*/ 3911600 w 4923790"/>
                <a:gd name="connsiteY20-218" fmla="*/ 1693432 h 2033597"/>
                <a:gd name="connsiteX21-219" fmla="*/ 3956897 w 4923790"/>
                <a:gd name="connsiteY21-220" fmla="*/ 1974406 h 2033597"/>
                <a:gd name="connsiteX22-221" fmla="*/ 4923790 w 4923790"/>
                <a:gd name="connsiteY22-222" fmla="*/ 1998037 h 2033597"/>
                <a:gd name="connsiteX0-223" fmla="*/ 0 w 4923790"/>
                <a:gd name="connsiteY0-224" fmla="*/ 2033597 h 2042452"/>
                <a:gd name="connsiteX1-225" fmla="*/ 2815922 w 4923790"/>
                <a:gd name="connsiteY1-226" fmla="*/ 2033597 h 2042452"/>
                <a:gd name="connsiteX2-227" fmla="*/ 2816230 w 4923790"/>
                <a:gd name="connsiteY2-228" fmla="*/ 1748894 h 2042452"/>
                <a:gd name="connsiteX3-229" fmla="*/ 3394881 w 4923790"/>
                <a:gd name="connsiteY3-230" fmla="*/ 763524 h 2042452"/>
                <a:gd name="connsiteX4-231" fmla="*/ 3486701 w 4923790"/>
                <a:gd name="connsiteY4-232" fmla="*/ 468344 h 2042452"/>
                <a:gd name="connsiteX5-233" fmla="*/ 3458932 w 4923790"/>
                <a:gd name="connsiteY5-234" fmla="*/ 346944 h 2042452"/>
                <a:gd name="connsiteX6-235" fmla="*/ 3374391 w 4923790"/>
                <a:gd name="connsiteY6-236" fmla="*/ 306889 h 2042452"/>
                <a:gd name="connsiteX7-237" fmla="*/ 3289850 w 4923790"/>
                <a:gd name="connsiteY7-238" fmla="*/ 351258 h 2042452"/>
                <a:gd name="connsiteX8-239" fmla="*/ 3262081 w 4923790"/>
                <a:gd name="connsiteY8-240" fmla="*/ 527503 h 2042452"/>
                <a:gd name="connsiteX9-241" fmla="*/ 3262081 w 4923790"/>
                <a:gd name="connsiteY9-242" fmla="*/ 717305 h 2042452"/>
                <a:gd name="connsiteX10-243" fmla="*/ 2815922 w 4923790"/>
                <a:gd name="connsiteY10-244" fmla="*/ 717305 h 2042452"/>
                <a:gd name="connsiteX11-245" fmla="*/ 2815922 w 4923790"/>
                <a:gd name="connsiteY11-246" fmla="*/ 644589 h 2042452"/>
                <a:gd name="connsiteX12-247" fmla="*/ 2833177 w 4923790"/>
                <a:gd name="connsiteY12-248" fmla="*/ 380221 h 2042452"/>
                <a:gd name="connsiteX13-249" fmla="*/ 2918218 w 4923790"/>
                <a:gd name="connsiteY13-250" fmla="*/ 189803 h 2042452"/>
                <a:gd name="connsiteX14-251" fmla="*/ 3094463 w 4923790"/>
                <a:gd name="connsiteY14-252" fmla="*/ 48067 h 2042452"/>
                <a:gd name="connsiteX15-253" fmla="*/ 3354517 w 4923790"/>
                <a:gd name="connsiteY15-254" fmla="*/ 0 h 2042452"/>
                <a:gd name="connsiteX16-255" fmla="*/ 3803757 w 4923790"/>
                <a:gd name="connsiteY16-256" fmla="*/ 147282 h 2042452"/>
                <a:gd name="connsiteX17-257" fmla="*/ 3955969 w 4923790"/>
                <a:gd name="connsiteY17-258" fmla="*/ 520108 h 2042452"/>
                <a:gd name="connsiteX18-259" fmla="*/ 3870302 w 4923790"/>
                <a:gd name="connsiteY18-260" fmla="*/ 882458 h 2042452"/>
                <a:gd name="connsiteX19-261" fmla="*/ 3365571 w 4923790"/>
                <a:gd name="connsiteY19-262" fmla="*/ 1693432 h 2042452"/>
                <a:gd name="connsiteX20-263" fmla="*/ 3911600 w 4923790"/>
                <a:gd name="connsiteY20-264" fmla="*/ 1693432 h 2042452"/>
                <a:gd name="connsiteX21-265" fmla="*/ 3944197 w 4923790"/>
                <a:gd name="connsiteY21-266" fmla="*/ 2018856 h 2042452"/>
                <a:gd name="connsiteX22-267" fmla="*/ 4923790 w 4923790"/>
                <a:gd name="connsiteY22-268" fmla="*/ 1998037 h 2042452"/>
                <a:gd name="connsiteX0-269" fmla="*/ 0 w 4923790"/>
                <a:gd name="connsiteY0-270" fmla="*/ 2033597 h 2042452"/>
                <a:gd name="connsiteX1-271" fmla="*/ 2815922 w 4923790"/>
                <a:gd name="connsiteY1-272" fmla="*/ 2033597 h 2042452"/>
                <a:gd name="connsiteX2-273" fmla="*/ 2816230 w 4923790"/>
                <a:gd name="connsiteY2-274" fmla="*/ 1748894 h 2042452"/>
                <a:gd name="connsiteX3-275" fmla="*/ 3394881 w 4923790"/>
                <a:gd name="connsiteY3-276" fmla="*/ 763524 h 2042452"/>
                <a:gd name="connsiteX4-277" fmla="*/ 3486701 w 4923790"/>
                <a:gd name="connsiteY4-278" fmla="*/ 468344 h 2042452"/>
                <a:gd name="connsiteX5-279" fmla="*/ 3458932 w 4923790"/>
                <a:gd name="connsiteY5-280" fmla="*/ 346944 h 2042452"/>
                <a:gd name="connsiteX6-281" fmla="*/ 3374391 w 4923790"/>
                <a:gd name="connsiteY6-282" fmla="*/ 306889 h 2042452"/>
                <a:gd name="connsiteX7-283" fmla="*/ 3289850 w 4923790"/>
                <a:gd name="connsiteY7-284" fmla="*/ 351258 h 2042452"/>
                <a:gd name="connsiteX8-285" fmla="*/ 3262081 w 4923790"/>
                <a:gd name="connsiteY8-286" fmla="*/ 527503 h 2042452"/>
                <a:gd name="connsiteX9-287" fmla="*/ 3262081 w 4923790"/>
                <a:gd name="connsiteY9-288" fmla="*/ 717305 h 2042452"/>
                <a:gd name="connsiteX10-289" fmla="*/ 2815922 w 4923790"/>
                <a:gd name="connsiteY10-290" fmla="*/ 717305 h 2042452"/>
                <a:gd name="connsiteX11-291" fmla="*/ 2815922 w 4923790"/>
                <a:gd name="connsiteY11-292" fmla="*/ 644589 h 2042452"/>
                <a:gd name="connsiteX12-293" fmla="*/ 2833177 w 4923790"/>
                <a:gd name="connsiteY12-294" fmla="*/ 380221 h 2042452"/>
                <a:gd name="connsiteX13-295" fmla="*/ 2918218 w 4923790"/>
                <a:gd name="connsiteY13-296" fmla="*/ 189803 h 2042452"/>
                <a:gd name="connsiteX14-297" fmla="*/ 3094463 w 4923790"/>
                <a:gd name="connsiteY14-298" fmla="*/ 48067 h 2042452"/>
                <a:gd name="connsiteX15-299" fmla="*/ 3354517 w 4923790"/>
                <a:gd name="connsiteY15-300" fmla="*/ 0 h 2042452"/>
                <a:gd name="connsiteX16-301" fmla="*/ 3803757 w 4923790"/>
                <a:gd name="connsiteY16-302" fmla="*/ 147282 h 2042452"/>
                <a:gd name="connsiteX17-303" fmla="*/ 3955969 w 4923790"/>
                <a:gd name="connsiteY17-304" fmla="*/ 520108 h 2042452"/>
                <a:gd name="connsiteX18-305" fmla="*/ 3870302 w 4923790"/>
                <a:gd name="connsiteY18-306" fmla="*/ 882458 h 2042452"/>
                <a:gd name="connsiteX19-307" fmla="*/ 3365571 w 4923790"/>
                <a:gd name="connsiteY19-308" fmla="*/ 1693432 h 2042452"/>
                <a:gd name="connsiteX20-309" fmla="*/ 3911600 w 4923790"/>
                <a:gd name="connsiteY20-310" fmla="*/ 1693432 h 2042452"/>
                <a:gd name="connsiteX21-311" fmla="*/ 3944197 w 4923790"/>
                <a:gd name="connsiteY21-312" fmla="*/ 2018856 h 2042452"/>
                <a:gd name="connsiteX22-313" fmla="*/ 4923790 w 4923790"/>
                <a:gd name="connsiteY22-314" fmla="*/ 1998037 h 2042452"/>
                <a:gd name="connsiteX0-315" fmla="*/ 0 w 4923790"/>
                <a:gd name="connsiteY0-316" fmla="*/ 2033597 h 2042452"/>
                <a:gd name="connsiteX1-317" fmla="*/ 2815922 w 4923790"/>
                <a:gd name="connsiteY1-318" fmla="*/ 2033597 h 2042452"/>
                <a:gd name="connsiteX2-319" fmla="*/ 2816230 w 4923790"/>
                <a:gd name="connsiteY2-320" fmla="*/ 1748894 h 2042452"/>
                <a:gd name="connsiteX3-321" fmla="*/ 3394881 w 4923790"/>
                <a:gd name="connsiteY3-322" fmla="*/ 763524 h 2042452"/>
                <a:gd name="connsiteX4-323" fmla="*/ 3486701 w 4923790"/>
                <a:gd name="connsiteY4-324" fmla="*/ 468344 h 2042452"/>
                <a:gd name="connsiteX5-325" fmla="*/ 3458932 w 4923790"/>
                <a:gd name="connsiteY5-326" fmla="*/ 346944 h 2042452"/>
                <a:gd name="connsiteX6-327" fmla="*/ 3374391 w 4923790"/>
                <a:gd name="connsiteY6-328" fmla="*/ 306889 h 2042452"/>
                <a:gd name="connsiteX7-329" fmla="*/ 3289850 w 4923790"/>
                <a:gd name="connsiteY7-330" fmla="*/ 351258 h 2042452"/>
                <a:gd name="connsiteX8-331" fmla="*/ 3262081 w 4923790"/>
                <a:gd name="connsiteY8-332" fmla="*/ 527503 h 2042452"/>
                <a:gd name="connsiteX9-333" fmla="*/ 3262081 w 4923790"/>
                <a:gd name="connsiteY9-334" fmla="*/ 717305 h 2042452"/>
                <a:gd name="connsiteX10-335" fmla="*/ 2815922 w 4923790"/>
                <a:gd name="connsiteY10-336" fmla="*/ 717305 h 2042452"/>
                <a:gd name="connsiteX11-337" fmla="*/ 2815922 w 4923790"/>
                <a:gd name="connsiteY11-338" fmla="*/ 644589 h 2042452"/>
                <a:gd name="connsiteX12-339" fmla="*/ 2833177 w 4923790"/>
                <a:gd name="connsiteY12-340" fmla="*/ 380221 h 2042452"/>
                <a:gd name="connsiteX13-341" fmla="*/ 2918218 w 4923790"/>
                <a:gd name="connsiteY13-342" fmla="*/ 189803 h 2042452"/>
                <a:gd name="connsiteX14-343" fmla="*/ 3094463 w 4923790"/>
                <a:gd name="connsiteY14-344" fmla="*/ 48067 h 2042452"/>
                <a:gd name="connsiteX15-345" fmla="*/ 3354517 w 4923790"/>
                <a:gd name="connsiteY15-346" fmla="*/ 0 h 2042452"/>
                <a:gd name="connsiteX16-347" fmla="*/ 3803757 w 4923790"/>
                <a:gd name="connsiteY16-348" fmla="*/ 147282 h 2042452"/>
                <a:gd name="connsiteX17-349" fmla="*/ 3955969 w 4923790"/>
                <a:gd name="connsiteY17-350" fmla="*/ 520108 h 2042452"/>
                <a:gd name="connsiteX18-351" fmla="*/ 3870302 w 4923790"/>
                <a:gd name="connsiteY18-352" fmla="*/ 882458 h 2042452"/>
                <a:gd name="connsiteX19-353" fmla="*/ 3365571 w 4923790"/>
                <a:gd name="connsiteY19-354" fmla="*/ 1693432 h 2042452"/>
                <a:gd name="connsiteX20-355" fmla="*/ 3911600 w 4923790"/>
                <a:gd name="connsiteY20-356" fmla="*/ 1693432 h 2042452"/>
                <a:gd name="connsiteX21-357" fmla="*/ 3944197 w 4923790"/>
                <a:gd name="connsiteY21-358" fmla="*/ 2018856 h 2042452"/>
                <a:gd name="connsiteX22-359" fmla="*/ 4923790 w 4923790"/>
                <a:gd name="connsiteY22-360" fmla="*/ 1998037 h 2042452"/>
                <a:gd name="connsiteX0-361" fmla="*/ 0 w 4923790"/>
                <a:gd name="connsiteY0-362" fmla="*/ 2033597 h 2034670"/>
                <a:gd name="connsiteX1-363" fmla="*/ 2815922 w 4923790"/>
                <a:gd name="connsiteY1-364" fmla="*/ 2033597 h 2034670"/>
                <a:gd name="connsiteX2-365" fmla="*/ 2816230 w 4923790"/>
                <a:gd name="connsiteY2-366" fmla="*/ 1748894 h 2034670"/>
                <a:gd name="connsiteX3-367" fmla="*/ 3394881 w 4923790"/>
                <a:gd name="connsiteY3-368" fmla="*/ 763524 h 2034670"/>
                <a:gd name="connsiteX4-369" fmla="*/ 3486701 w 4923790"/>
                <a:gd name="connsiteY4-370" fmla="*/ 468344 h 2034670"/>
                <a:gd name="connsiteX5-371" fmla="*/ 3458932 w 4923790"/>
                <a:gd name="connsiteY5-372" fmla="*/ 346944 h 2034670"/>
                <a:gd name="connsiteX6-373" fmla="*/ 3374391 w 4923790"/>
                <a:gd name="connsiteY6-374" fmla="*/ 306889 h 2034670"/>
                <a:gd name="connsiteX7-375" fmla="*/ 3289850 w 4923790"/>
                <a:gd name="connsiteY7-376" fmla="*/ 351258 h 2034670"/>
                <a:gd name="connsiteX8-377" fmla="*/ 3262081 w 4923790"/>
                <a:gd name="connsiteY8-378" fmla="*/ 527503 h 2034670"/>
                <a:gd name="connsiteX9-379" fmla="*/ 3262081 w 4923790"/>
                <a:gd name="connsiteY9-380" fmla="*/ 717305 h 2034670"/>
                <a:gd name="connsiteX10-381" fmla="*/ 2815922 w 4923790"/>
                <a:gd name="connsiteY10-382" fmla="*/ 717305 h 2034670"/>
                <a:gd name="connsiteX11-383" fmla="*/ 2815922 w 4923790"/>
                <a:gd name="connsiteY11-384" fmla="*/ 644589 h 2034670"/>
                <a:gd name="connsiteX12-385" fmla="*/ 2833177 w 4923790"/>
                <a:gd name="connsiteY12-386" fmla="*/ 380221 h 2034670"/>
                <a:gd name="connsiteX13-387" fmla="*/ 2918218 w 4923790"/>
                <a:gd name="connsiteY13-388" fmla="*/ 189803 h 2034670"/>
                <a:gd name="connsiteX14-389" fmla="*/ 3094463 w 4923790"/>
                <a:gd name="connsiteY14-390" fmla="*/ 48067 h 2034670"/>
                <a:gd name="connsiteX15-391" fmla="*/ 3354517 w 4923790"/>
                <a:gd name="connsiteY15-392" fmla="*/ 0 h 2034670"/>
                <a:gd name="connsiteX16-393" fmla="*/ 3803757 w 4923790"/>
                <a:gd name="connsiteY16-394" fmla="*/ 147282 h 2034670"/>
                <a:gd name="connsiteX17-395" fmla="*/ 3955969 w 4923790"/>
                <a:gd name="connsiteY17-396" fmla="*/ 520108 h 2034670"/>
                <a:gd name="connsiteX18-397" fmla="*/ 3870302 w 4923790"/>
                <a:gd name="connsiteY18-398" fmla="*/ 882458 h 2034670"/>
                <a:gd name="connsiteX19-399" fmla="*/ 3365571 w 4923790"/>
                <a:gd name="connsiteY19-400" fmla="*/ 1693432 h 2034670"/>
                <a:gd name="connsiteX20-401" fmla="*/ 3911600 w 4923790"/>
                <a:gd name="connsiteY20-402" fmla="*/ 1693432 h 2034670"/>
                <a:gd name="connsiteX21-403" fmla="*/ 3944197 w 4923790"/>
                <a:gd name="connsiteY21-404" fmla="*/ 2018856 h 2034670"/>
                <a:gd name="connsiteX22-405" fmla="*/ 4923790 w 4923790"/>
                <a:gd name="connsiteY22-406" fmla="*/ 1998037 h 2034670"/>
                <a:gd name="connsiteX0-407" fmla="*/ 0 w 4923790"/>
                <a:gd name="connsiteY0-408" fmla="*/ 2033597 h 2034670"/>
                <a:gd name="connsiteX1-409" fmla="*/ 2815922 w 4923790"/>
                <a:gd name="connsiteY1-410" fmla="*/ 2033597 h 2034670"/>
                <a:gd name="connsiteX2-411" fmla="*/ 2816230 w 4923790"/>
                <a:gd name="connsiteY2-412" fmla="*/ 1748894 h 2034670"/>
                <a:gd name="connsiteX3-413" fmla="*/ 3394881 w 4923790"/>
                <a:gd name="connsiteY3-414" fmla="*/ 763524 h 2034670"/>
                <a:gd name="connsiteX4-415" fmla="*/ 3486701 w 4923790"/>
                <a:gd name="connsiteY4-416" fmla="*/ 468344 h 2034670"/>
                <a:gd name="connsiteX5-417" fmla="*/ 3458932 w 4923790"/>
                <a:gd name="connsiteY5-418" fmla="*/ 346944 h 2034670"/>
                <a:gd name="connsiteX6-419" fmla="*/ 3374391 w 4923790"/>
                <a:gd name="connsiteY6-420" fmla="*/ 306889 h 2034670"/>
                <a:gd name="connsiteX7-421" fmla="*/ 3289850 w 4923790"/>
                <a:gd name="connsiteY7-422" fmla="*/ 351258 h 2034670"/>
                <a:gd name="connsiteX8-423" fmla="*/ 3262081 w 4923790"/>
                <a:gd name="connsiteY8-424" fmla="*/ 527503 h 2034670"/>
                <a:gd name="connsiteX9-425" fmla="*/ 3262081 w 4923790"/>
                <a:gd name="connsiteY9-426" fmla="*/ 717305 h 2034670"/>
                <a:gd name="connsiteX10-427" fmla="*/ 2815922 w 4923790"/>
                <a:gd name="connsiteY10-428" fmla="*/ 717305 h 2034670"/>
                <a:gd name="connsiteX11-429" fmla="*/ 2815922 w 4923790"/>
                <a:gd name="connsiteY11-430" fmla="*/ 644589 h 2034670"/>
                <a:gd name="connsiteX12-431" fmla="*/ 2833177 w 4923790"/>
                <a:gd name="connsiteY12-432" fmla="*/ 380221 h 2034670"/>
                <a:gd name="connsiteX13-433" fmla="*/ 2918218 w 4923790"/>
                <a:gd name="connsiteY13-434" fmla="*/ 189803 h 2034670"/>
                <a:gd name="connsiteX14-435" fmla="*/ 3094463 w 4923790"/>
                <a:gd name="connsiteY14-436" fmla="*/ 48067 h 2034670"/>
                <a:gd name="connsiteX15-437" fmla="*/ 3354517 w 4923790"/>
                <a:gd name="connsiteY15-438" fmla="*/ 0 h 2034670"/>
                <a:gd name="connsiteX16-439" fmla="*/ 3803757 w 4923790"/>
                <a:gd name="connsiteY16-440" fmla="*/ 147282 h 2034670"/>
                <a:gd name="connsiteX17-441" fmla="*/ 3955969 w 4923790"/>
                <a:gd name="connsiteY17-442" fmla="*/ 520108 h 2034670"/>
                <a:gd name="connsiteX18-443" fmla="*/ 3870302 w 4923790"/>
                <a:gd name="connsiteY18-444" fmla="*/ 882458 h 2034670"/>
                <a:gd name="connsiteX19-445" fmla="*/ 3365571 w 4923790"/>
                <a:gd name="connsiteY19-446" fmla="*/ 1693432 h 2034670"/>
                <a:gd name="connsiteX20-447" fmla="*/ 3911600 w 4923790"/>
                <a:gd name="connsiteY20-448" fmla="*/ 1693432 h 2034670"/>
                <a:gd name="connsiteX21-449" fmla="*/ 3944197 w 4923790"/>
                <a:gd name="connsiteY21-450" fmla="*/ 2018856 h 2034670"/>
                <a:gd name="connsiteX22-451" fmla="*/ 4923790 w 4923790"/>
                <a:gd name="connsiteY22-452" fmla="*/ 1998037 h 2034670"/>
                <a:gd name="connsiteX0-453" fmla="*/ 0 w 4923790"/>
                <a:gd name="connsiteY0-454" fmla="*/ 2033597 h 2034670"/>
                <a:gd name="connsiteX1-455" fmla="*/ 2815922 w 4923790"/>
                <a:gd name="connsiteY1-456" fmla="*/ 2033597 h 2034670"/>
                <a:gd name="connsiteX2-457" fmla="*/ 2816230 w 4923790"/>
                <a:gd name="connsiteY2-458" fmla="*/ 1748894 h 2034670"/>
                <a:gd name="connsiteX3-459" fmla="*/ 3394881 w 4923790"/>
                <a:gd name="connsiteY3-460" fmla="*/ 763524 h 2034670"/>
                <a:gd name="connsiteX4-461" fmla="*/ 3486701 w 4923790"/>
                <a:gd name="connsiteY4-462" fmla="*/ 468344 h 2034670"/>
                <a:gd name="connsiteX5-463" fmla="*/ 3458932 w 4923790"/>
                <a:gd name="connsiteY5-464" fmla="*/ 346944 h 2034670"/>
                <a:gd name="connsiteX6-465" fmla="*/ 3374391 w 4923790"/>
                <a:gd name="connsiteY6-466" fmla="*/ 306889 h 2034670"/>
                <a:gd name="connsiteX7-467" fmla="*/ 3289850 w 4923790"/>
                <a:gd name="connsiteY7-468" fmla="*/ 351258 h 2034670"/>
                <a:gd name="connsiteX8-469" fmla="*/ 3262081 w 4923790"/>
                <a:gd name="connsiteY8-470" fmla="*/ 527503 h 2034670"/>
                <a:gd name="connsiteX9-471" fmla="*/ 3262081 w 4923790"/>
                <a:gd name="connsiteY9-472" fmla="*/ 717305 h 2034670"/>
                <a:gd name="connsiteX10-473" fmla="*/ 2815922 w 4923790"/>
                <a:gd name="connsiteY10-474" fmla="*/ 717305 h 2034670"/>
                <a:gd name="connsiteX11-475" fmla="*/ 2815922 w 4923790"/>
                <a:gd name="connsiteY11-476" fmla="*/ 644589 h 2034670"/>
                <a:gd name="connsiteX12-477" fmla="*/ 2833177 w 4923790"/>
                <a:gd name="connsiteY12-478" fmla="*/ 380221 h 2034670"/>
                <a:gd name="connsiteX13-479" fmla="*/ 2918218 w 4923790"/>
                <a:gd name="connsiteY13-480" fmla="*/ 189803 h 2034670"/>
                <a:gd name="connsiteX14-481" fmla="*/ 3094463 w 4923790"/>
                <a:gd name="connsiteY14-482" fmla="*/ 48067 h 2034670"/>
                <a:gd name="connsiteX15-483" fmla="*/ 3354517 w 4923790"/>
                <a:gd name="connsiteY15-484" fmla="*/ 0 h 2034670"/>
                <a:gd name="connsiteX16-485" fmla="*/ 3803757 w 4923790"/>
                <a:gd name="connsiteY16-486" fmla="*/ 147282 h 2034670"/>
                <a:gd name="connsiteX17-487" fmla="*/ 3955969 w 4923790"/>
                <a:gd name="connsiteY17-488" fmla="*/ 520108 h 2034670"/>
                <a:gd name="connsiteX18-489" fmla="*/ 3870302 w 4923790"/>
                <a:gd name="connsiteY18-490" fmla="*/ 882458 h 2034670"/>
                <a:gd name="connsiteX19-491" fmla="*/ 3365571 w 4923790"/>
                <a:gd name="connsiteY19-492" fmla="*/ 1693432 h 2034670"/>
                <a:gd name="connsiteX20-493" fmla="*/ 3911600 w 4923790"/>
                <a:gd name="connsiteY20-494" fmla="*/ 1693432 h 2034670"/>
                <a:gd name="connsiteX21-495" fmla="*/ 3912447 w 4923790"/>
                <a:gd name="connsiteY21-496" fmla="*/ 2018856 h 2034670"/>
                <a:gd name="connsiteX22-497" fmla="*/ 4923790 w 4923790"/>
                <a:gd name="connsiteY22-498" fmla="*/ 1998037 h 2034670"/>
                <a:gd name="connsiteX0-499" fmla="*/ 0 w 4923790"/>
                <a:gd name="connsiteY0-500" fmla="*/ 2033597 h 2034670"/>
                <a:gd name="connsiteX1-501" fmla="*/ 2815922 w 4923790"/>
                <a:gd name="connsiteY1-502" fmla="*/ 2033597 h 2034670"/>
                <a:gd name="connsiteX2-503" fmla="*/ 2816230 w 4923790"/>
                <a:gd name="connsiteY2-504" fmla="*/ 1748894 h 2034670"/>
                <a:gd name="connsiteX3-505" fmla="*/ 3394881 w 4923790"/>
                <a:gd name="connsiteY3-506" fmla="*/ 763524 h 2034670"/>
                <a:gd name="connsiteX4-507" fmla="*/ 3486701 w 4923790"/>
                <a:gd name="connsiteY4-508" fmla="*/ 468344 h 2034670"/>
                <a:gd name="connsiteX5-509" fmla="*/ 3458932 w 4923790"/>
                <a:gd name="connsiteY5-510" fmla="*/ 346944 h 2034670"/>
                <a:gd name="connsiteX6-511" fmla="*/ 3374391 w 4923790"/>
                <a:gd name="connsiteY6-512" fmla="*/ 306889 h 2034670"/>
                <a:gd name="connsiteX7-513" fmla="*/ 3289850 w 4923790"/>
                <a:gd name="connsiteY7-514" fmla="*/ 351258 h 2034670"/>
                <a:gd name="connsiteX8-515" fmla="*/ 3262081 w 4923790"/>
                <a:gd name="connsiteY8-516" fmla="*/ 527503 h 2034670"/>
                <a:gd name="connsiteX9-517" fmla="*/ 3262081 w 4923790"/>
                <a:gd name="connsiteY9-518" fmla="*/ 717305 h 2034670"/>
                <a:gd name="connsiteX10-519" fmla="*/ 2815922 w 4923790"/>
                <a:gd name="connsiteY10-520" fmla="*/ 717305 h 2034670"/>
                <a:gd name="connsiteX11-521" fmla="*/ 2815922 w 4923790"/>
                <a:gd name="connsiteY11-522" fmla="*/ 644589 h 2034670"/>
                <a:gd name="connsiteX12-523" fmla="*/ 2833177 w 4923790"/>
                <a:gd name="connsiteY12-524" fmla="*/ 380221 h 2034670"/>
                <a:gd name="connsiteX13-525" fmla="*/ 2918218 w 4923790"/>
                <a:gd name="connsiteY13-526" fmla="*/ 189803 h 2034670"/>
                <a:gd name="connsiteX14-527" fmla="*/ 3094463 w 4923790"/>
                <a:gd name="connsiteY14-528" fmla="*/ 48067 h 2034670"/>
                <a:gd name="connsiteX15-529" fmla="*/ 3354517 w 4923790"/>
                <a:gd name="connsiteY15-530" fmla="*/ 0 h 2034670"/>
                <a:gd name="connsiteX16-531" fmla="*/ 3803757 w 4923790"/>
                <a:gd name="connsiteY16-532" fmla="*/ 147282 h 2034670"/>
                <a:gd name="connsiteX17-533" fmla="*/ 3955969 w 4923790"/>
                <a:gd name="connsiteY17-534" fmla="*/ 520108 h 2034670"/>
                <a:gd name="connsiteX18-535" fmla="*/ 3870302 w 4923790"/>
                <a:gd name="connsiteY18-536" fmla="*/ 882458 h 2034670"/>
                <a:gd name="connsiteX19-537" fmla="*/ 3365571 w 4923790"/>
                <a:gd name="connsiteY19-538" fmla="*/ 1693432 h 2034670"/>
                <a:gd name="connsiteX20-539" fmla="*/ 3911600 w 4923790"/>
                <a:gd name="connsiteY20-540" fmla="*/ 1693432 h 2034670"/>
                <a:gd name="connsiteX21-541" fmla="*/ 3912447 w 4923790"/>
                <a:gd name="connsiteY21-542" fmla="*/ 2018856 h 2034670"/>
                <a:gd name="connsiteX22-543" fmla="*/ 4923790 w 4923790"/>
                <a:gd name="connsiteY22-544" fmla="*/ 1998037 h 2034670"/>
                <a:gd name="connsiteX0-545" fmla="*/ 0 w 4923790"/>
                <a:gd name="connsiteY0-546" fmla="*/ 2033597 h 2034670"/>
                <a:gd name="connsiteX1-547" fmla="*/ 2815922 w 4923790"/>
                <a:gd name="connsiteY1-548" fmla="*/ 2033597 h 2034670"/>
                <a:gd name="connsiteX2-549" fmla="*/ 2816230 w 4923790"/>
                <a:gd name="connsiteY2-550" fmla="*/ 1748894 h 2034670"/>
                <a:gd name="connsiteX3-551" fmla="*/ 3394881 w 4923790"/>
                <a:gd name="connsiteY3-552" fmla="*/ 763524 h 2034670"/>
                <a:gd name="connsiteX4-553" fmla="*/ 3486701 w 4923790"/>
                <a:gd name="connsiteY4-554" fmla="*/ 468344 h 2034670"/>
                <a:gd name="connsiteX5-555" fmla="*/ 3458932 w 4923790"/>
                <a:gd name="connsiteY5-556" fmla="*/ 346944 h 2034670"/>
                <a:gd name="connsiteX6-557" fmla="*/ 3374391 w 4923790"/>
                <a:gd name="connsiteY6-558" fmla="*/ 306889 h 2034670"/>
                <a:gd name="connsiteX7-559" fmla="*/ 3289850 w 4923790"/>
                <a:gd name="connsiteY7-560" fmla="*/ 351258 h 2034670"/>
                <a:gd name="connsiteX8-561" fmla="*/ 3262081 w 4923790"/>
                <a:gd name="connsiteY8-562" fmla="*/ 527503 h 2034670"/>
                <a:gd name="connsiteX9-563" fmla="*/ 3262081 w 4923790"/>
                <a:gd name="connsiteY9-564" fmla="*/ 717305 h 2034670"/>
                <a:gd name="connsiteX10-565" fmla="*/ 2815922 w 4923790"/>
                <a:gd name="connsiteY10-566" fmla="*/ 717305 h 2034670"/>
                <a:gd name="connsiteX11-567" fmla="*/ 2815922 w 4923790"/>
                <a:gd name="connsiteY11-568" fmla="*/ 644589 h 2034670"/>
                <a:gd name="connsiteX12-569" fmla="*/ 2833177 w 4923790"/>
                <a:gd name="connsiteY12-570" fmla="*/ 380221 h 2034670"/>
                <a:gd name="connsiteX13-571" fmla="*/ 2918218 w 4923790"/>
                <a:gd name="connsiteY13-572" fmla="*/ 189803 h 2034670"/>
                <a:gd name="connsiteX14-573" fmla="*/ 3094463 w 4923790"/>
                <a:gd name="connsiteY14-574" fmla="*/ 48067 h 2034670"/>
                <a:gd name="connsiteX15-575" fmla="*/ 3354517 w 4923790"/>
                <a:gd name="connsiteY15-576" fmla="*/ 0 h 2034670"/>
                <a:gd name="connsiteX16-577" fmla="*/ 3803757 w 4923790"/>
                <a:gd name="connsiteY16-578" fmla="*/ 147282 h 2034670"/>
                <a:gd name="connsiteX17-579" fmla="*/ 3955969 w 4923790"/>
                <a:gd name="connsiteY17-580" fmla="*/ 520108 h 2034670"/>
                <a:gd name="connsiteX18-581" fmla="*/ 3870302 w 4923790"/>
                <a:gd name="connsiteY18-582" fmla="*/ 882458 h 2034670"/>
                <a:gd name="connsiteX19-583" fmla="*/ 3365571 w 4923790"/>
                <a:gd name="connsiteY19-584" fmla="*/ 1693432 h 2034670"/>
                <a:gd name="connsiteX20-585" fmla="*/ 3911600 w 4923790"/>
                <a:gd name="connsiteY20-586" fmla="*/ 1693432 h 2034670"/>
                <a:gd name="connsiteX21-587" fmla="*/ 3912447 w 4923790"/>
                <a:gd name="connsiteY21-588" fmla="*/ 2018856 h 2034670"/>
                <a:gd name="connsiteX22-589" fmla="*/ 4923790 w 4923790"/>
                <a:gd name="connsiteY22-590" fmla="*/ 1998037 h 2034670"/>
                <a:gd name="connsiteX0-591" fmla="*/ 0 w 4923790"/>
                <a:gd name="connsiteY0-592" fmla="*/ 2033597 h 2034670"/>
                <a:gd name="connsiteX1-593" fmla="*/ 2815922 w 4923790"/>
                <a:gd name="connsiteY1-594" fmla="*/ 2033597 h 2034670"/>
                <a:gd name="connsiteX2-595" fmla="*/ 2816230 w 4923790"/>
                <a:gd name="connsiteY2-596" fmla="*/ 1748894 h 2034670"/>
                <a:gd name="connsiteX3-597" fmla="*/ 3394881 w 4923790"/>
                <a:gd name="connsiteY3-598" fmla="*/ 763524 h 2034670"/>
                <a:gd name="connsiteX4-599" fmla="*/ 3486701 w 4923790"/>
                <a:gd name="connsiteY4-600" fmla="*/ 468344 h 2034670"/>
                <a:gd name="connsiteX5-601" fmla="*/ 3458932 w 4923790"/>
                <a:gd name="connsiteY5-602" fmla="*/ 346944 h 2034670"/>
                <a:gd name="connsiteX6-603" fmla="*/ 3374391 w 4923790"/>
                <a:gd name="connsiteY6-604" fmla="*/ 306889 h 2034670"/>
                <a:gd name="connsiteX7-605" fmla="*/ 3289850 w 4923790"/>
                <a:gd name="connsiteY7-606" fmla="*/ 351258 h 2034670"/>
                <a:gd name="connsiteX8-607" fmla="*/ 3262081 w 4923790"/>
                <a:gd name="connsiteY8-608" fmla="*/ 527503 h 2034670"/>
                <a:gd name="connsiteX9-609" fmla="*/ 3262081 w 4923790"/>
                <a:gd name="connsiteY9-610" fmla="*/ 717305 h 2034670"/>
                <a:gd name="connsiteX10-611" fmla="*/ 2815922 w 4923790"/>
                <a:gd name="connsiteY10-612" fmla="*/ 717305 h 2034670"/>
                <a:gd name="connsiteX11-613" fmla="*/ 2815922 w 4923790"/>
                <a:gd name="connsiteY11-614" fmla="*/ 644589 h 2034670"/>
                <a:gd name="connsiteX12-615" fmla="*/ 2833177 w 4923790"/>
                <a:gd name="connsiteY12-616" fmla="*/ 380221 h 2034670"/>
                <a:gd name="connsiteX13-617" fmla="*/ 2918218 w 4923790"/>
                <a:gd name="connsiteY13-618" fmla="*/ 189803 h 2034670"/>
                <a:gd name="connsiteX14-619" fmla="*/ 3094463 w 4923790"/>
                <a:gd name="connsiteY14-620" fmla="*/ 48067 h 2034670"/>
                <a:gd name="connsiteX15-621" fmla="*/ 3354517 w 4923790"/>
                <a:gd name="connsiteY15-622" fmla="*/ 0 h 2034670"/>
                <a:gd name="connsiteX16-623" fmla="*/ 3803757 w 4923790"/>
                <a:gd name="connsiteY16-624" fmla="*/ 147282 h 2034670"/>
                <a:gd name="connsiteX17-625" fmla="*/ 3955969 w 4923790"/>
                <a:gd name="connsiteY17-626" fmla="*/ 520108 h 2034670"/>
                <a:gd name="connsiteX18-627" fmla="*/ 3870302 w 4923790"/>
                <a:gd name="connsiteY18-628" fmla="*/ 882458 h 2034670"/>
                <a:gd name="connsiteX19-629" fmla="*/ 3365571 w 4923790"/>
                <a:gd name="connsiteY19-630" fmla="*/ 1693432 h 2034670"/>
                <a:gd name="connsiteX20-631" fmla="*/ 3911600 w 4923790"/>
                <a:gd name="connsiteY20-632" fmla="*/ 1693432 h 2034670"/>
                <a:gd name="connsiteX21-633" fmla="*/ 3912447 w 4923790"/>
                <a:gd name="connsiteY21-634" fmla="*/ 2018856 h 2034670"/>
                <a:gd name="connsiteX22-635" fmla="*/ 4923790 w 4923790"/>
                <a:gd name="connsiteY22-636" fmla="*/ 1998037 h 2034670"/>
                <a:gd name="connsiteX0-637" fmla="*/ 0 w 4923790"/>
                <a:gd name="connsiteY0-638" fmla="*/ 2033597 h 2045972"/>
                <a:gd name="connsiteX1-639" fmla="*/ 2815922 w 4923790"/>
                <a:gd name="connsiteY1-640" fmla="*/ 2033597 h 2045972"/>
                <a:gd name="connsiteX2-641" fmla="*/ 2816230 w 4923790"/>
                <a:gd name="connsiteY2-642" fmla="*/ 1748894 h 2045972"/>
                <a:gd name="connsiteX3-643" fmla="*/ 3394881 w 4923790"/>
                <a:gd name="connsiteY3-644" fmla="*/ 763524 h 2045972"/>
                <a:gd name="connsiteX4-645" fmla="*/ 3486701 w 4923790"/>
                <a:gd name="connsiteY4-646" fmla="*/ 468344 h 2045972"/>
                <a:gd name="connsiteX5-647" fmla="*/ 3458932 w 4923790"/>
                <a:gd name="connsiteY5-648" fmla="*/ 346944 h 2045972"/>
                <a:gd name="connsiteX6-649" fmla="*/ 3374391 w 4923790"/>
                <a:gd name="connsiteY6-650" fmla="*/ 306889 h 2045972"/>
                <a:gd name="connsiteX7-651" fmla="*/ 3289850 w 4923790"/>
                <a:gd name="connsiteY7-652" fmla="*/ 351258 h 2045972"/>
                <a:gd name="connsiteX8-653" fmla="*/ 3262081 w 4923790"/>
                <a:gd name="connsiteY8-654" fmla="*/ 527503 h 2045972"/>
                <a:gd name="connsiteX9-655" fmla="*/ 3262081 w 4923790"/>
                <a:gd name="connsiteY9-656" fmla="*/ 717305 h 2045972"/>
                <a:gd name="connsiteX10-657" fmla="*/ 2815922 w 4923790"/>
                <a:gd name="connsiteY10-658" fmla="*/ 717305 h 2045972"/>
                <a:gd name="connsiteX11-659" fmla="*/ 2815922 w 4923790"/>
                <a:gd name="connsiteY11-660" fmla="*/ 644589 h 2045972"/>
                <a:gd name="connsiteX12-661" fmla="*/ 2833177 w 4923790"/>
                <a:gd name="connsiteY12-662" fmla="*/ 380221 h 2045972"/>
                <a:gd name="connsiteX13-663" fmla="*/ 2918218 w 4923790"/>
                <a:gd name="connsiteY13-664" fmla="*/ 189803 h 2045972"/>
                <a:gd name="connsiteX14-665" fmla="*/ 3094463 w 4923790"/>
                <a:gd name="connsiteY14-666" fmla="*/ 48067 h 2045972"/>
                <a:gd name="connsiteX15-667" fmla="*/ 3354517 w 4923790"/>
                <a:gd name="connsiteY15-668" fmla="*/ 0 h 2045972"/>
                <a:gd name="connsiteX16-669" fmla="*/ 3803757 w 4923790"/>
                <a:gd name="connsiteY16-670" fmla="*/ 147282 h 2045972"/>
                <a:gd name="connsiteX17-671" fmla="*/ 3955969 w 4923790"/>
                <a:gd name="connsiteY17-672" fmla="*/ 520108 h 2045972"/>
                <a:gd name="connsiteX18-673" fmla="*/ 3870302 w 4923790"/>
                <a:gd name="connsiteY18-674" fmla="*/ 882458 h 2045972"/>
                <a:gd name="connsiteX19-675" fmla="*/ 3365571 w 4923790"/>
                <a:gd name="connsiteY19-676" fmla="*/ 1693432 h 2045972"/>
                <a:gd name="connsiteX20-677" fmla="*/ 3911600 w 4923790"/>
                <a:gd name="connsiteY20-678" fmla="*/ 1693432 h 2045972"/>
                <a:gd name="connsiteX21-679" fmla="*/ 3906097 w 4923790"/>
                <a:gd name="connsiteY21-680" fmla="*/ 2031556 h 2045972"/>
                <a:gd name="connsiteX22-681" fmla="*/ 4923790 w 4923790"/>
                <a:gd name="connsiteY22-682" fmla="*/ 1998037 h 2045972"/>
                <a:gd name="connsiteX0-683" fmla="*/ 0 w 4923790"/>
                <a:gd name="connsiteY0-684" fmla="*/ 2033597 h 2045972"/>
                <a:gd name="connsiteX1-685" fmla="*/ 2815922 w 4923790"/>
                <a:gd name="connsiteY1-686" fmla="*/ 2033597 h 2045972"/>
                <a:gd name="connsiteX2-687" fmla="*/ 2816230 w 4923790"/>
                <a:gd name="connsiteY2-688" fmla="*/ 1748894 h 2045972"/>
                <a:gd name="connsiteX3-689" fmla="*/ 3394881 w 4923790"/>
                <a:gd name="connsiteY3-690" fmla="*/ 763524 h 2045972"/>
                <a:gd name="connsiteX4-691" fmla="*/ 3486701 w 4923790"/>
                <a:gd name="connsiteY4-692" fmla="*/ 468344 h 2045972"/>
                <a:gd name="connsiteX5-693" fmla="*/ 3458932 w 4923790"/>
                <a:gd name="connsiteY5-694" fmla="*/ 346944 h 2045972"/>
                <a:gd name="connsiteX6-695" fmla="*/ 3374391 w 4923790"/>
                <a:gd name="connsiteY6-696" fmla="*/ 306889 h 2045972"/>
                <a:gd name="connsiteX7-697" fmla="*/ 3289850 w 4923790"/>
                <a:gd name="connsiteY7-698" fmla="*/ 351258 h 2045972"/>
                <a:gd name="connsiteX8-699" fmla="*/ 3262081 w 4923790"/>
                <a:gd name="connsiteY8-700" fmla="*/ 527503 h 2045972"/>
                <a:gd name="connsiteX9-701" fmla="*/ 3262081 w 4923790"/>
                <a:gd name="connsiteY9-702" fmla="*/ 717305 h 2045972"/>
                <a:gd name="connsiteX10-703" fmla="*/ 2815922 w 4923790"/>
                <a:gd name="connsiteY10-704" fmla="*/ 717305 h 2045972"/>
                <a:gd name="connsiteX11-705" fmla="*/ 2815922 w 4923790"/>
                <a:gd name="connsiteY11-706" fmla="*/ 644589 h 2045972"/>
                <a:gd name="connsiteX12-707" fmla="*/ 2833177 w 4923790"/>
                <a:gd name="connsiteY12-708" fmla="*/ 380221 h 2045972"/>
                <a:gd name="connsiteX13-709" fmla="*/ 2918218 w 4923790"/>
                <a:gd name="connsiteY13-710" fmla="*/ 189803 h 2045972"/>
                <a:gd name="connsiteX14-711" fmla="*/ 3094463 w 4923790"/>
                <a:gd name="connsiteY14-712" fmla="*/ 48067 h 2045972"/>
                <a:gd name="connsiteX15-713" fmla="*/ 3354517 w 4923790"/>
                <a:gd name="connsiteY15-714" fmla="*/ 0 h 2045972"/>
                <a:gd name="connsiteX16-715" fmla="*/ 3803757 w 4923790"/>
                <a:gd name="connsiteY16-716" fmla="*/ 147282 h 2045972"/>
                <a:gd name="connsiteX17-717" fmla="*/ 3955969 w 4923790"/>
                <a:gd name="connsiteY17-718" fmla="*/ 520108 h 2045972"/>
                <a:gd name="connsiteX18-719" fmla="*/ 3870302 w 4923790"/>
                <a:gd name="connsiteY18-720" fmla="*/ 882458 h 2045972"/>
                <a:gd name="connsiteX19-721" fmla="*/ 3365571 w 4923790"/>
                <a:gd name="connsiteY19-722" fmla="*/ 1693432 h 2045972"/>
                <a:gd name="connsiteX20-723" fmla="*/ 3911600 w 4923790"/>
                <a:gd name="connsiteY20-724" fmla="*/ 1693432 h 2045972"/>
                <a:gd name="connsiteX21-725" fmla="*/ 3906097 w 4923790"/>
                <a:gd name="connsiteY21-726" fmla="*/ 2031556 h 2045972"/>
                <a:gd name="connsiteX22-727" fmla="*/ 4923790 w 4923790"/>
                <a:gd name="connsiteY22-728" fmla="*/ 1998037 h 2045972"/>
                <a:gd name="connsiteX0-729" fmla="*/ 0 w 4923790"/>
                <a:gd name="connsiteY0-730" fmla="*/ 2033597 h 2033597"/>
                <a:gd name="connsiteX1-731" fmla="*/ 2815922 w 4923790"/>
                <a:gd name="connsiteY1-732" fmla="*/ 2033597 h 2033597"/>
                <a:gd name="connsiteX2-733" fmla="*/ 2816230 w 4923790"/>
                <a:gd name="connsiteY2-734" fmla="*/ 1748894 h 2033597"/>
                <a:gd name="connsiteX3-735" fmla="*/ 3394881 w 4923790"/>
                <a:gd name="connsiteY3-736" fmla="*/ 763524 h 2033597"/>
                <a:gd name="connsiteX4-737" fmla="*/ 3486701 w 4923790"/>
                <a:gd name="connsiteY4-738" fmla="*/ 468344 h 2033597"/>
                <a:gd name="connsiteX5-739" fmla="*/ 3458932 w 4923790"/>
                <a:gd name="connsiteY5-740" fmla="*/ 346944 h 2033597"/>
                <a:gd name="connsiteX6-741" fmla="*/ 3374391 w 4923790"/>
                <a:gd name="connsiteY6-742" fmla="*/ 306889 h 2033597"/>
                <a:gd name="connsiteX7-743" fmla="*/ 3289850 w 4923790"/>
                <a:gd name="connsiteY7-744" fmla="*/ 351258 h 2033597"/>
                <a:gd name="connsiteX8-745" fmla="*/ 3262081 w 4923790"/>
                <a:gd name="connsiteY8-746" fmla="*/ 527503 h 2033597"/>
                <a:gd name="connsiteX9-747" fmla="*/ 3262081 w 4923790"/>
                <a:gd name="connsiteY9-748" fmla="*/ 717305 h 2033597"/>
                <a:gd name="connsiteX10-749" fmla="*/ 2815922 w 4923790"/>
                <a:gd name="connsiteY10-750" fmla="*/ 717305 h 2033597"/>
                <a:gd name="connsiteX11-751" fmla="*/ 2815922 w 4923790"/>
                <a:gd name="connsiteY11-752" fmla="*/ 644589 h 2033597"/>
                <a:gd name="connsiteX12-753" fmla="*/ 2833177 w 4923790"/>
                <a:gd name="connsiteY12-754" fmla="*/ 380221 h 2033597"/>
                <a:gd name="connsiteX13-755" fmla="*/ 2918218 w 4923790"/>
                <a:gd name="connsiteY13-756" fmla="*/ 189803 h 2033597"/>
                <a:gd name="connsiteX14-757" fmla="*/ 3094463 w 4923790"/>
                <a:gd name="connsiteY14-758" fmla="*/ 48067 h 2033597"/>
                <a:gd name="connsiteX15-759" fmla="*/ 3354517 w 4923790"/>
                <a:gd name="connsiteY15-760" fmla="*/ 0 h 2033597"/>
                <a:gd name="connsiteX16-761" fmla="*/ 3803757 w 4923790"/>
                <a:gd name="connsiteY16-762" fmla="*/ 147282 h 2033597"/>
                <a:gd name="connsiteX17-763" fmla="*/ 3955969 w 4923790"/>
                <a:gd name="connsiteY17-764" fmla="*/ 520108 h 2033597"/>
                <a:gd name="connsiteX18-765" fmla="*/ 3870302 w 4923790"/>
                <a:gd name="connsiteY18-766" fmla="*/ 882458 h 2033597"/>
                <a:gd name="connsiteX19-767" fmla="*/ 3365571 w 4923790"/>
                <a:gd name="connsiteY19-768" fmla="*/ 1693432 h 2033597"/>
                <a:gd name="connsiteX20-769" fmla="*/ 3911600 w 4923790"/>
                <a:gd name="connsiteY20-770" fmla="*/ 1693432 h 2033597"/>
                <a:gd name="connsiteX21-771" fmla="*/ 3906097 w 4923790"/>
                <a:gd name="connsiteY21-772" fmla="*/ 2031556 h 2033597"/>
                <a:gd name="connsiteX22-773" fmla="*/ 4923790 w 4923790"/>
                <a:gd name="connsiteY22-774" fmla="*/ 1998037 h 2033597"/>
                <a:gd name="connsiteX0-775" fmla="*/ 0 w 4968240"/>
                <a:gd name="connsiteY0-776" fmla="*/ 2033597 h 2036137"/>
                <a:gd name="connsiteX1-777" fmla="*/ 2815922 w 4968240"/>
                <a:gd name="connsiteY1-778" fmla="*/ 2033597 h 2036137"/>
                <a:gd name="connsiteX2-779" fmla="*/ 2816230 w 4968240"/>
                <a:gd name="connsiteY2-780" fmla="*/ 1748894 h 2036137"/>
                <a:gd name="connsiteX3-781" fmla="*/ 3394881 w 4968240"/>
                <a:gd name="connsiteY3-782" fmla="*/ 763524 h 2036137"/>
                <a:gd name="connsiteX4-783" fmla="*/ 3486701 w 4968240"/>
                <a:gd name="connsiteY4-784" fmla="*/ 468344 h 2036137"/>
                <a:gd name="connsiteX5-785" fmla="*/ 3458932 w 4968240"/>
                <a:gd name="connsiteY5-786" fmla="*/ 346944 h 2036137"/>
                <a:gd name="connsiteX6-787" fmla="*/ 3374391 w 4968240"/>
                <a:gd name="connsiteY6-788" fmla="*/ 306889 h 2036137"/>
                <a:gd name="connsiteX7-789" fmla="*/ 3289850 w 4968240"/>
                <a:gd name="connsiteY7-790" fmla="*/ 351258 h 2036137"/>
                <a:gd name="connsiteX8-791" fmla="*/ 3262081 w 4968240"/>
                <a:gd name="connsiteY8-792" fmla="*/ 527503 h 2036137"/>
                <a:gd name="connsiteX9-793" fmla="*/ 3262081 w 4968240"/>
                <a:gd name="connsiteY9-794" fmla="*/ 717305 h 2036137"/>
                <a:gd name="connsiteX10-795" fmla="*/ 2815922 w 4968240"/>
                <a:gd name="connsiteY10-796" fmla="*/ 717305 h 2036137"/>
                <a:gd name="connsiteX11-797" fmla="*/ 2815922 w 4968240"/>
                <a:gd name="connsiteY11-798" fmla="*/ 644589 h 2036137"/>
                <a:gd name="connsiteX12-799" fmla="*/ 2833177 w 4968240"/>
                <a:gd name="connsiteY12-800" fmla="*/ 380221 h 2036137"/>
                <a:gd name="connsiteX13-801" fmla="*/ 2918218 w 4968240"/>
                <a:gd name="connsiteY13-802" fmla="*/ 189803 h 2036137"/>
                <a:gd name="connsiteX14-803" fmla="*/ 3094463 w 4968240"/>
                <a:gd name="connsiteY14-804" fmla="*/ 48067 h 2036137"/>
                <a:gd name="connsiteX15-805" fmla="*/ 3354517 w 4968240"/>
                <a:gd name="connsiteY15-806" fmla="*/ 0 h 2036137"/>
                <a:gd name="connsiteX16-807" fmla="*/ 3803757 w 4968240"/>
                <a:gd name="connsiteY16-808" fmla="*/ 147282 h 2036137"/>
                <a:gd name="connsiteX17-809" fmla="*/ 3955969 w 4968240"/>
                <a:gd name="connsiteY17-810" fmla="*/ 520108 h 2036137"/>
                <a:gd name="connsiteX18-811" fmla="*/ 3870302 w 4968240"/>
                <a:gd name="connsiteY18-812" fmla="*/ 882458 h 2036137"/>
                <a:gd name="connsiteX19-813" fmla="*/ 3365571 w 4968240"/>
                <a:gd name="connsiteY19-814" fmla="*/ 1693432 h 2036137"/>
                <a:gd name="connsiteX20-815" fmla="*/ 3911600 w 4968240"/>
                <a:gd name="connsiteY20-816" fmla="*/ 1693432 h 2036137"/>
                <a:gd name="connsiteX21-817" fmla="*/ 3906097 w 4968240"/>
                <a:gd name="connsiteY21-818" fmla="*/ 2031556 h 2036137"/>
                <a:gd name="connsiteX22-819" fmla="*/ 4968240 w 4968240"/>
                <a:gd name="connsiteY22-820" fmla="*/ 2036137 h 2036137"/>
                <a:gd name="connsiteX0-821" fmla="*/ 0 w 4968240"/>
                <a:gd name="connsiteY0-822" fmla="*/ 2033597 h 2041886"/>
                <a:gd name="connsiteX1-823" fmla="*/ 2815922 w 4968240"/>
                <a:gd name="connsiteY1-824" fmla="*/ 2033597 h 2041886"/>
                <a:gd name="connsiteX2-825" fmla="*/ 2816230 w 4968240"/>
                <a:gd name="connsiteY2-826" fmla="*/ 1748894 h 2041886"/>
                <a:gd name="connsiteX3-827" fmla="*/ 3394881 w 4968240"/>
                <a:gd name="connsiteY3-828" fmla="*/ 763524 h 2041886"/>
                <a:gd name="connsiteX4-829" fmla="*/ 3486701 w 4968240"/>
                <a:gd name="connsiteY4-830" fmla="*/ 468344 h 2041886"/>
                <a:gd name="connsiteX5-831" fmla="*/ 3458932 w 4968240"/>
                <a:gd name="connsiteY5-832" fmla="*/ 346944 h 2041886"/>
                <a:gd name="connsiteX6-833" fmla="*/ 3374391 w 4968240"/>
                <a:gd name="connsiteY6-834" fmla="*/ 306889 h 2041886"/>
                <a:gd name="connsiteX7-835" fmla="*/ 3289850 w 4968240"/>
                <a:gd name="connsiteY7-836" fmla="*/ 351258 h 2041886"/>
                <a:gd name="connsiteX8-837" fmla="*/ 3262081 w 4968240"/>
                <a:gd name="connsiteY8-838" fmla="*/ 527503 h 2041886"/>
                <a:gd name="connsiteX9-839" fmla="*/ 3262081 w 4968240"/>
                <a:gd name="connsiteY9-840" fmla="*/ 717305 h 2041886"/>
                <a:gd name="connsiteX10-841" fmla="*/ 2815922 w 4968240"/>
                <a:gd name="connsiteY10-842" fmla="*/ 717305 h 2041886"/>
                <a:gd name="connsiteX11-843" fmla="*/ 2815922 w 4968240"/>
                <a:gd name="connsiteY11-844" fmla="*/ 644589 h 2041886"/>
                <a:gd name="connsiteX12-845" fmla="*/ 2833177 w 4968240"/>
                <a:gd name="connsiteY12-846" fmla="*/ 380221 h 2041886"/>
                <a:gd name="connsiteX13-847" fmla="*/ 2918218 w 4968240"/>
                <a:gd name="connsiteY13-848" fmla="*/ 189803 h 2041886"/>
                <a:gd name="connsiteX14-849" fmla="*/ 3094463 w 4968240"/>
                <a:gd name="connsiteY14-850" fmla="*/ 48067 h 2041886"/>
                <a:gd name="connsiteX15-851" fmla="*/ 3354517 w 4968240"/>
                <a:gd name="connsiteY15-852" fmla="*/ 0 h 2041886"/>
                <a:gd name="connsiteX16-853" fmla="*/ 3803757 w 4968240"/>
                <a:gd name="connsiteY16-854" fmla="*/ 147282 h 2041886"/>
                <a:gd name="connsiteX17-855" fmla="*/ 3955969 w 4968240"/>
                <a:gd name="connsiteY17-856" fmla="*/ 520108 h 2041886"/>
                <a:gd name="connsiteX18-857" fmla="*/ 3870302 w 4968240"/>
                <a:gd name="connsiteY18-858" fmla="*/ 882458 h 2041886"/>
                <a:gd name="connsiteX19-859" fmla="*/ 3365571 w 4968240"/>
                <a:gd name="connsiteY19-860" fmla="*/ 1693432 h 2041886"/>
                <a:gd name="connsiteX20-861" fmla="*/ 3911600 w 4968240"/>
                <a:gd name="connsiteY20-862" fmla="*/ 1693432 h 2041886"/>
                <a:gd name="connsiteX21-863" fmla="*/ 3906097 w 4968240"/>
                <a:gd name="connsiteY21-864" fmla="*/ 2031556 h 2041886"/>
                <a:gd name="connsiteX22-865" fmla="*/ 4968240 w 4968240"/>
                <a:gd name="connsiteY22-866" fmla="*/ 2036137 h 2041886"/>
                <a:gd name="connsiteX0-867" fmla="*/ 0 w 4866640"/>
                <a:gd name="connsiteY0-868" fmla="*/ 2033597 h 2039247"/>
                <a:gd name="connsiteX1-869" fmla="*/ 2815922 w 4866640"/>
                <a:gd name="connsiteY1-870" fmla="*/ 2033597 h 2039247"/>
                <a:gd name="connsiteX2-871" fmla="*/ 2816230 w 4866640"/>
                <a:gd name="connsiteY2-872" fmla="*/ 1748894 h 2039247"/>
                <a:gd name="connsiteX3-873" fmla="*/ 3394881 w 4866640"/>
                <a:gd name="connsiteY3-874" fmla="*/ 763524 h 2039247"/>
                <a:gd name="connsiteX4-875" fmla="*/ 3486701 w 4866640"/>
                <a:gd name="connsiteY4-876" fmla="*/ 468344 h 2039247"/>
                <a:gd name="connsiteX5-877" fmla="*/ 3458932 w 4866640"/>
                <a:gd name="connsiteY5-878" fmla="*/ 346944 h 2039247"/>
                <a:gd name="connsiteX6-879" fmla="*/ 3374391 w 4866640"/>
                <a:gd name="connsiteY6-880" fmla="*/ 306889 h 2039247"/>
                <a:gd name="connsiteX7-881" fmla="*/ 3289850 w 4866640"/>
                <a:gd name="connsiteY7-882" fmla="*/ 351258 h 2039247"/>
                <a:gd name="connsiteX8-883" fmla="*/ 3262081 w 4866640"/>
                <a:gd name="connsiteY8-884" fmla="*/ 527503 h 2039247"/>
                <a:gd name="connsiteX9-885" fmla="*/ 3262081 w 4866640"/>
                <a:gd name="connsiteY9-886" fmla="*/ 717305 h 2039247"/>
                <a:gd name="connsiteX10-887" fmla="*/ 2815922 w 4866640"/>
                <a:gd name="connsiteY10-888" fmla="*/ 717305 h 2039247"/>
                <a:gd name="connsiteX11-889" fmla="*/ 2815922 w 4866640"/>
                <a:gd name="connsiteY11-890" fmla="*/ 644589 h 2039247"/>
                <a:gd name="connsiteX12-891" fmla="*/ 2833177 w 4866640"/>
                <a:gd name="connsiteY12-892" fmla="*/ 380221 h 2039247"/>
                <a:gd name="connsiteX13-893" fmla="*/ 2918218 w 4866640"/>
                <a:gd name="connsiteY13-894" fmla="*/ 189803 h 2039247"/>
                <a:gd name="connsiteX14-895" fmla="*/ 3094463 w 4866640"/>
                <a:gd name="connsiteY14-896" fmla="*/ 48067 h 2039247"/>
                <a:gd name="connsiteX15-897" fmla="*/ 3354517 w 4866640"/>
                <a:gd name="connsiteY15-898" fmla="*/ 0 h 2039247"/>
                <a:gd name="connsiteX16-899" fmla="*/ 3803757 w 4866640"/>
                <a:gd name="connsiteY16-900" fmla="*/ 147282 h 2039247"/>
                <a:gd name="connsiteX17-901" fmla="*/ 3955969 w 4866640"/>
                <a:gd name="connsiteY17-902" fmla="*/ 520108 h 2039247"/>
                <a:gd name="connsiteX18-903" fmla="*/ 3870302 w 4866640"/>
                <a:gd name="connsiteY18-904" fmla="*/ 882458 h 2039247"/>
                <a:gd name="connsiteX19-905" fmla="*/ 3365571 w 4866640"/>
                <a:gd name="connsiteY19-906" fmla="*/ 1693432 h 2039247"/>
                <a:gd name="connsiteX20-907" fmla="*/ 3911600 w 4866640"/>
                <a:gd name="connsiteY20-908" fmla="*/ 1693432 h 2039247"/>
                <a:gd name="connsiteX21-909" fmla="*/ 3906097 w 4866640"/>
                <a:gd name="connsiteY21-910" fmla="*/ 2031556 h 2039247"/>
                <a:gd name="connsiteX22-911" fmla="*/ 4866640 w 4866640"/>
                <a:gd name="connsiteY22-912" fmla="*/ 2029787 h 2039247"/>
                <a:gd name="connsiteX0-913" fmla="*/ 0 w 4866640"/>
                <a:gd name="connsiteY0-914" fmla="*/ 2033597 h 2037756"/>
                <a:gd name="connsiteX1-915" fmla="*/ 2815922 w 4866640"/>
                <a:gd name="connsiteY1-916" fmla="*/ 2033597 h 2037756"/>
                <a:gd name="connsiteX2-917" fmla="*/ 2816230 w 4866640"/>
                <a:gd name="connsiteY2-918" fmla="*/ 1748894 h 2037756"/>
                <a:gd name="connsiteX3-919" fmla="*/ 3394881 w 4866640"/>
                <a:gd name="connsiteY3-920" fmla="*/ 763524 h 2037756"/>
                <a:gd name="connsiteX4-921" fmla="*/ 3486701 w 4866640"/>
                <a:gd name="connsiteY4-922" fmla="*/ 468344 h 2037756"/>
                <a:gd name="connsiteX5-923" fmla="*/ 3458932 w 4866640"/>
                <a:gd name="connsiteY5-924" fmla="*/ 346944 h 2037756"/>
                <a:gd name="connsiteX6-925" fmla="*/ 3374391 w 4866640"/>
                <a:gd name="connsiteY6-926" fmla="*/ 306889 h 2037756"/>
                <a:gd name="connsiteX7-927" fmla="*/ 3289850 w 4866640"/>
                <a:gd name="connsiteY7-928" fmla="*/ 351258 h 2037756"/>
                <a:gd name="connsiteX8-929" fmla="*/ 3262081 w 4866640"/>
                <a:gd name="connsiteY8-930" fmla="*/ 527503 h 2037756"/>
                <a:gd name="connsiteX9-931" fmla="*/ 3262081 w 4866640"/>
                <a:gd name="connsiteY9-932" fmla="*/ 717305 h 2037756"/>
                <a:gd name="connsiteX10-933" fmla="*/ 2815922 w 4866640"/>
                <a:gd name="connsiteY10-934" fmla="*/ 717305 h 2037756"/>
                <a:gd name="connsiteX11-935" fmla="*/ 2815922 w 4866640"/>
                <a:gd name="connsiteY11-936" fmla="*/ 644589 h 2037756"/>
                <a:gd name="connsiteX12-937" fmla="*/ 2833177 w 4866640"/>
                <a:gd name="connsiteY12-938" fmla="*/ 380221 h 2037756"/>
                <a:gd name="connsiteX13-939" fmla="*/ 2918218 w 4866640"/>
                <a:gd name="connsiteY13-940" fmla="*/ 189803 h 2037756"/>
                <a:gd name="connsiteX14-941" fmla="*/ 3094463 w 4866640"/>
                <a:gd name="connsiteY14-942" fmla="*/ 48067 h 2037756"/>
                <a:gd name="connsiteX15-943" fmla="*/ 3354517 w 4866640"/>
                <a:gd name="connsiteY15-944" fmla="*/ 0 h 2037756"/>
                <a:gd name="connsiteX16-945" fmla="*/ 3803757 w 4866640"/>
                <a:gd name="connsiteY16-946" fmla="*/ 147282 h 2037756"/>
                <a:gd name="connsiteX17-947" fmla="*/ 3955969 w 4866640"/>
                <a:gd name="connsiteY17-948" fmla="*/ 520108 h 2037756"/>
                <a:gd name="connsiteX18-949" fmla="*/ 3870302 w 4866640"/>
                <a:gd name="connsiteY18-950" fmla="*/ 882458 h 2037756"/>
                <a:gd name="connsiteX19-951" fmla="*/ 3365571 w 4866640"/>
                <a:gd name="connsiteY19-952" fmla="*/ 1693432 h 2037756"/>
                <a:gd name="connsiteX20-953" fmla="*/ 3911600 w 4866640"/>
                <a:gd name="connsiteY20-954" fmla="*/ 1693432 h 2037756"/>
                <a:gd name="connsiteX21-955" fmla="*/ 3906097 w 4866640"/>
                <a:gd name="connsiteY21-956" fmla="*/ 2031556 h 2037756"/>
                <a:gd name="connsiteX22-957" fmla="*/ 4866640 w 4866640"/>
                <a:gd name="connsiteY22-958" fmla="*/ 2029787 h 2037756"/>
                <a:gd name="connsiteX0-959" fmla="*/ 0 w 4866640"/>
                <a:gd name="connsiteY0-960" fmla="*/ 2033597 h 2033597"/>
                <a:gd name="connsiteX1-961" fmla="*/ 2815922 w 4866640"/>
                <a:gd name="connsiteY1-962" fmla="*/ 2033597 h 2033597"/>
                <a:gd name="connsiteX2-963" fmla="*/ 2816230 w 4866640"/>
                <a:gd name="connsiteY2-964" fmla="*/ 1748894 h 2033597"/>
                <a:gd name="connsiteX3-965" fmla="*/ 3394881 w 4866640"/>
                <a:gd name="connsiteY3-966" fmla="*/ 763524 h 2033597"/>
                <a:gd name="connsiteX4-967" fmla="*/ 3486701 w 4866640"/>
                <a:gd name="connsiteY4-968" fmla="*/ 468344 h 2033597"/>
                <a:gd name="connsiteX5-969" fmla="*/ 3458932 w 4866640"/>
                <a:gd name="connsiteY5-970" fmla="*/ 346944 h 2033597"/>
                <a:gd name="connsiteX6-971" fmla="*/ 3374391 w 4866640"/>
                <a:gd name="connsiteY6-972" fmla="*/ 306889 h 2033597"/>
                <a:gd name="connsiteX7-973" fmla="*/ 3289850 w 4866640"/>
                <a:gd name="connsiteY7-974" fmla="*/ 351258 h 2033597"/>
                <a:gd name="connsiteX8-975" fmla="*/ 3262081 w 4866640"/>
                <a:gd name="connsiteY8-976" fmla="*/ 527503 h 2033597"/>
                <a:gd name="connsiteX9-977" fmla="*/ 3262081 w 4866640"/>
                <a:gd name="connsiteY9-978" fmla="*/ 717305 h 2033597"/>
                <a:gd name="connsiteX10-979" fmla="*/ 2815922 w 4866640"/>
                <a:gd name="connsiteY10-980" fmla="*/ 717305 h 2033597"/>
                <a:gd name="connsiteX11-981" fmla="*/ 2815922 w 4866640"/>
                <a:gd name="connsiteY11-982" fmla="*/ 644589 h 2033597"/>
                <a:gd name="connsiteX12-983" fmla="*/ 2833177 w 4866640"/>
                <a:gd name="connsiteY12-984" fmla="*/ 380221 h 2033597"/>
                <a:gd name="connsiteX13-985" fmla="*/ 2918218 w 4866640"/>
                <a:gd name="connsiteY13-986" fmla="*/ 189803 h 2033597"/>
                <a:gd name="connsiteX14-987" fmla="*/ 3094463 w 4866640"/>
                <a:gd name="connsiteY14-988" fmla="*/ 48067 h 2033597"/>
                <a:gd name="connsiteX15-989" fmla="*/ 3354517 w 4866640"/>
                <a:gd name="connsiteY15-990" fmla="*/ 0 h 2033597"/>
                <a:gd name="connsiteX16-991" fmla="*/ 3803757 w 4866640"/>
                <a:gd name="connsiteY16-992" fmla="*/ 147282 h 2033597"/>
                <a:gd name="connsiteX17-993" fmla="*/ 3955969 w 4866640"/>
                <a:gd name="connsiteY17-994" fmla="*/ 520108 h 2033597"/>
                <a:gd name="connsiteX18-995" fmla="*/ 3870302 w 4866640"/>
                <a:gd name="connsiteY18-996" fmla="*/ 882458 h 2033597"/>
                <a:gd name="connsiteX19-997" fmla="*/ 3365571 w 4866640"/>
                <a:gd name="connsiteY19-998" fmla="*/ 1693432 h 2033597"/>
                <a:gd name="connsiteX20-999" fmla="*/ 3911600 w 4866640"/>
                <a:gd name="connsiteY20-1000" fmla="*/ 1693432 h 2033597"/>
                <a:gd name="connsiteX21-1001" fmla="*/ 3906097 w 4866640"/>
                <a:gd name="connsiteY21-1002" fmla="*/ 2031556 h 2033597"/>
                <a:gd name="connsiteX22-1003" fmla="*/ 4866640 w 4866640"/>
                <a:gd name="connsiteY22-1004" fmla="*/ 2029787 h 20335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221" y="connsiteY22-222"/>
                </a:cxn>
              </a:cxnLst>
              <a:rect l="l" t="t" r="r" b="b"/>
              <a:pathLst>
                <a:path w="4866640" h="2033597">
                  <a:moveTo>
                    <a:pt x="0" y="2033597"/>
                  </a:moveTo>
                  <a:lnTo>
                    <a:pt x="2815922" y="2033597"/>
                  </a:lnTo>
                  <a:cubicBezTo>
                    <a:pt x="2816025" y="1938696"/>
                    <a:pt x="2816127" y="1843795"/>
                    <a:pt x="2816230" y="1748894"/>
                  </a:cubicBezTo>
                  <a:cubicBezTo>
                    <a:pt x="3140784" y="1218104"/>
                    <a:pt x="3333668" y="889648"/>
                    <a:pt x="3394881" y="763524"/>
                  </a:cubicBezTo>
                  <a:cubicBezTo>
                    <a:pt x="3456094" y="637399"/>
                    <a:pt x="3486701" y="539006"/>
                    <a:pt x="3486701" y="468344"/>
                  </a:cubicBezTo>
                  <a:cubicBezTo>
                    <a:pt x="3486701" y="414115"/>
                    <a:pt x="3477445" y="373648"/>
                    <a:pt x="3458932" y="346944"/>
                  </a:cubicBezTo>
                  <a:cubicBezTo>
                    <a:pt x="3440419" y="320241"/>
                    <a:pt x="3412239" y="306889"/>
                    <a:pt x="3374391" y="306889"/>
                  </a:cubicBezTo>
                  <a:cubicBezTo>
                    <a:pt x="3336544" y="306889"/>
                    <a:pt x="3308363" y="321678"/>
                    <a:pt x="3289850" y="351258"/>
                  </a:cubicBezTo>
                  <a:cubicBezTo>
                    <a:pt x="3271338" y="380838"/>
                    <a:pt x="3262081" y="439586"/>
                    <a:pt x="3262081" y="527503"/>
                  </a:cubicBezTo>
                  <a:lnTo>
                    <a:pt x="3262081" y="717305"/>
                  </a:lnTo>
                  <a:lnTo>
                    <a:pt x="2815922" y="717305"/>
                  </a:lnTo>
                  <a:lnTo>
                    <a:pt x="2815922" y="644589"/>
                  </a:lnTo>
                  <a:cubicBezTo>
                    <a:pt x="2815922" y="532844"/>
                    <a:pt x="2821674" y="444721"/>
                    <a:pt x="2833177" y="380221"/>
                  </a:cubicBezTo>
                  <a:cubicBezTo>
                    <a:pt x="2844680" y="315721"/>
                    <a:pt x="2873027" y="252248"/>
                    <a:pt x="2918218" y="189803"/>
                  </a:cubicBezTo>
                  <a:cubicBezTo>
                    <a:pt x="2963409" y="127357"/>
                    <a:pt x="3022158" y="80112"/>
                    <a:pt x="3094463" y="48067"/>
                  </a:cubicBezTo>
                  <a:cubicBezTo>
                    <a:pt x="3166769" y="16023"/>
                    <a:pt x="3253454" y="0"/>
                    <a:pt x="3354517" y="0"/>
                  </a:cubicBezTo>
                  <a:cubicBezTo>
                    <a:pt x="3552536" y="0"/>
                    <a:pt x="3702283" y="49094"/>
                    <a:pt x="3803757" y="147282"/>
                  </a:cubicBezTo>
                  <a:cubicBezTo>
                    <a:pt x="3905232" y="245470"/>
                    <a:pt x="3955969" y="369745"/>
                    <a:pt x="3955969" y="520108"/>
                  </a:cubicBezTo>
                  <a:cubicBezTo>
                    <a:pt x="3955969" y="634318"/>
                    <a:pt x="3927413" y="755102"/>
                    <a:pt x="3870302" y="882458"/>
                  </a:cubicBezTo>
                  <a:cubicBezTo>
                    <a:pt x="3813190" y="1009815"/>
                    <a:pt x="3644947" y="1280139"/>
                    <a:pt x="3365571" y="1693432"/>
                  </a:cubicBezTo>
                  <a:lnTo>
                    <a:pt x="3911600" y="1693432"/>
                  </a:lnTo>
                  <a:cubicBezTo>
                    <a:pt x="3912788" y="1861969"/>
                    <a:pt x="3907263" y="1910192"/>
                    <a:pt x="3906097" y="2031556"/>
                  </a:cubicBezTo>
                  <a:lnTo>
                    <a:pt x="4866640" y="202978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6221950" y="3142623"/>
              <a:ext cx="216261" cy="216261"/>
              <a:chOff x="2218721" y="3717673"/>
              <a:chExt cx="248226" cy="24822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444043" y="3142623"/>
              <a:ext cx="216261" cy="216261"/>
              <a:chOff x="2218721" y="3717673"/>
              <a:chExt cx="248226" cy="24822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86" name="文本框 46"/>
          <p:cNvSpPr txBox="1"/>
          <p:nvPr/>
        </p:nvSpPr>
        <p:spPr>
          <a:xfrm>
            <a:off x="4862726" y="1762321"/>
            <a:ext cx="1658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925738" y="1238772"/>
            <a:ext cx="1081447" cy="491733"/>
            <a:chOff x="4806096" y="2627316"/>
            <a:chExt cx="1442304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88" name="矩形 87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90" name="文本框 50"/>
            <p:cNvSpPr txBox="1"/>
            <p:nvPr/>
          </p:nvSpPr>
          <p:spPr>
            <a:xfrm>
              <a:off x="4901794" y="2767901"/>
              <a:ext cx="1346606" cy="4104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17267" y="3132583"/>
            <a:ext cx="3089468" cy="1318176"/>
            <a:chOff x="1490077" y="4176372"/>
            <a:chExt cx="4120364" cy="1758026"/>
          </a:xfrm>
        </p:grpSpPr>
        <p:sp>
          <p:nvSpPr>
            <p:cNvPr id="92" name="文本框 52"/>
            <p:cNvSpPr txBox="1"/>
            <p:nvPr/>
          </p:nvSpPr>
          <p:spPr>
            <a:xfrm>
              <a:off x="1646866" y="4176372"/>
              <a:ext cx="3795077" cy="1656090"/>
            </a:xfrm>
            <a:custGeom>
              <a:avLst/>
              <a:gdLst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-1" fmla="*/ 564803 w 1121369"/>
                <a:gd name="connsiteY0-2" fmla="*/ 1980340 h 2086095"/>
                <a:gd name="connsiteX1-3" fmla="*/ 210037 w 1121369"/>
                <a:gd name="connsiteY1-4" fmla="*/ 1904444 h 2086095"/>
                <a:gd name="connsiteX2-5" fmla="*/ 40595 w 1121369"/>
                <a:gd name="connsiteY2-6" fmla="*/ 1718530 h 2086095"/>
                <a:gd name="connsiteX3-7" fmla="*/ 0 w 1121369"/>
                <a:gd name="connsiteY3-8" fmla="*/ 1336700 h 2086095"/>
                <a:gd name="connsiteX4-9" fmla="*/ 0 w 1121369"/>
                <a:gd name="connsiteY4-10" fmla="*/ 1186086 h 2086095"/>
                <a:gd name="connsiteX5-11" fmla="*/ 475376 w 1121369"/>
                <a:gd name="connsiteY5-12" fmla="*/ 1186086 h 2086095"/>
                <a:gd name="connsiteX6-13" fmla="*/ 475376 w 1121369"/>
                <a:gd name="connsiteY6-14" fmla="*/ 1495551 h 2086095"/>
                <a:gd name="connsiteX7-15" fmla="*/ 490085 w 1121369"/>
                <a:gd name="connsiteY7-16" fmla="*/ 1652636 h 2086095"/>
                <a:gd name="connsiteX8-17" fmla="*/ 555390 w 1121369"/>
                <a:gd name="connsiteY8-18" fmla="*/ 1686172 h 2086095"/>
                <a:gd name="connsiteX9-19" fmla="*/ 628344 w 1121369"/>
                <a:gd name="connsiteY9-20" fmla="*/ 1643811 h 2086095"/>
                <a:gd name="connsiteX10-21" fmla="*/ 645994 w 1121369"/>
                <a:gd name="connsiteY10-22" fmla="*/ 1422597 h 2086095"/>
                <a:gd name="connsiteX11-23" fmla="*/ 645994 w 1121369"/>
                <a:gd name="connsiteY11-24" fmla="*/ 1290810 h 2086095"/>
                <a:gd name="connsiteX12-25" fmla="*/ 621284 w 1121369"/>
                <a:gd name="connsiteY12-26" fmla="*/ 1130782 h 2086095"/>
                <a:gd name="connsiteX13-27" fmla="*/ 548330 w 1121369"/>
                <a:gd name="connsiteY13-28" fmla="*/ 1064300 h 2086095"/>
                <a:gd name="connsiteX14-29" fmla="*/ 361239 w 1121369"/>
                <a:gd name="connsiteY14-30" fmla="*/ 1046062 h 2086095"/>
                <a:gd name="connsiteX15-31" fmla="*/ 361239 w 1121369"/>
                <a:gd name="connsiteY15-32" fmla="*/ 769544 h 2086095"/>
                <a:gd name="connsiteX16-33" fmla="*/ 570687 w 1121369"/>
                <a:gd name="connsiteY16-34" fmla="*/ 756600 h 2086095"/>
                <a:gd name="connsiteX17-35" fmla="*/ 628344 w 1121369"/>
                <a:gd name="connsiteY17-36" fmla="*/ 700120 h 2086095"/>
                <a:gd name="connsiteX18-37" fmla="*/ 645994 w 1121369"/>
                <a:gd name="connsiteY18-38" fmla="*/ 563626 h 2086095"/>
                <a:gd name="connsiteX19-39" fmla="*/ 645994 w 1121369"/>
                <a:gd name="connsiteY19-40" fmla="*/ 457726 h 2086095"/>
                <a:gd name="connsiteX20-41" fmla="*/ 625402 w 1121369"/>
                <a:gd name="connsiteY20-42" fmla="*/ 325938 h 2086095"/>
                <a:gd name="connsiteX21-43" fmla="*/ 561273 w 1121369"/>
                <a:gd name="connsiteY21-44" fmla="*/ 294168 h 2086095"/>
                <a:gd name="connsiteX22-45" fmla="*/ 493615 w 1121369"/>
                <a:gd name="connsiteY22-46" fmla="*/ 327703 h 2086095"/>
                <a:gd name="connsiteX23-47" fmla="*/ 475376 w 1121369"/>
                <a:gd name="connsiteY23-48" fmla="*/ 470669 h 2086095"/>
                <a:gd name="connsiteX24-49" fmla="*/ 475376 w 1121369"/>
                <a:gd name="connsiteY24-50" fmla="*/ 627167 h 2086095"/>
                <a:gd name="connsiteX25-51" fmla="*/ 0 w 1121369"/>
                <a:gd name="connsiteY25-52" fmla="*/ 627167 h 2086095"/>
                <a:gd name="connsiteX26-53" fmla="*/ 0 w 1121369"/>
                <a:gd name="connsiteY26-54" fmla="*/ 464786 h 2086095"/>
                <a:gd name="connsiteX27-55" fmla="*/ 124728 w 1121369"/>
                <a:gd name="connsiteY27-56" fmla="*/ 95899 h 2086095"/>
                <a:gd name="connsiteX28-57" fmla="*/ 521266 w 1121369"/>
                <a:gd name="connsiteY28-58" fmla="*/ 0 h 2086095"/>
                <a:gd name="connsiteX29-59" fmla="*/ 982522 w 1121369"/>
                <a:gd name="connsiteY29-60" fmla="*/ 132872 h 2086095"/>
                <a:gd name="connsiteX30-61" fmla="*/ 1103719 w 1121369"/>
                <a:gd name="connsiteY30-62" fmla="*/ 502090 h 2086095"/>
                <a:gd name="connsiteX31-63" fmla="*/ 1060182 w 1121369"/>
                <a:gd name="connsiteY31-64" fmla="*/ 733150 h 2086095"/>
                <a:gd name="connsiteX32-65" fmla="*/ 907215 w 1121369"/>
                <a:gd name="connsiteY32-66" fmla="*/ 863089 h 2086095"/>
                <a:gd name="connsiteX33-67" fmla="*/ 1068419 w 1121369"/>
                <a:gd name="connsiteY33-68" fmla="*/ 982586 h 2086095"/>
                <a:gd name="connsiteX34-69" fmla="*/ 1121369 w 1121369"/>
                <a:gd name="connsiteY34-70" fmla="*/ 1371687 h 2086095"/>
                <a:gd name="connsiteX35-71" fmla="*/ 1069596 w 1121369"/>
                <a:gd name="connsiteY35-72" fmla="*/ 1724276 h 2086095"/>
                <a:gd name="connsiteX36-73" fmla="*/ 890742 w 1121369"/>
                <a:gd name="connsiteY36-74" fmla="*/ 1914998 h 2086095"/>
                <a:gd name="connsiteX37-75" fmla="*/ 670558 w 1121369"/>
                <a:gd name="connsiteY37-76" fmla="*/ 2086095 h 2086095"/>
                <a:gd name="connsiteX0-77" fmla="*/ 564803 w 1121369"/>
                <a:gd name="connsiteY0-78" fmla="*/ 1980340 h 2086095"/>
                <a:gd name="connsiteX1-79" fmla="*/ 210037 w 1121369"/>
                <a:gd name="connsiteY1-80" fmla="*/ 1904444 h 2086095"/>
                <a:gd name="connsiteX2-81" fmla="*/ 40595 w 1121369"/>
                <a:gd name="connsiteY2-82" fmla="*/ 1718530 h 2086095"/>
                <a:gd name="connsiteX3-83" fmla="*/ 0 w 1121369"/>
                <a:gd name="connsiteY3-84" fmla="*/ 1336700 h 2086095"/>
                <a:gd name="connsiteX4-85" fmla="*/ 0 w 1121369"/>
                <a:gd name="connsiteY4-86" fmla="*/ 1186086 h 2086095"/>
                <a:gd name="connsiteX5-87" fmla="*/ 475376 w 1121369"/>
                <a:gd name="connsiteY5-88" fmla="*/ 1186086 h 2086095"/>
                <a:gd name="connsiteX6-89" fmla="*/ 475376 w 1121369"/>
                <a:gd name="connsiteY6-90" fmla="*/ 1495551 h 2086095"/>
                <a:gd name="connsiteX7-91" fmla="*/ 490085 w 1121369"/>
                <a:gd name="connsiteY7-92" fmla="*/ 1652636 h 2086095"/>
                <a:gd name="connsiteX8-93" fmla="*/ 555390 w 1121369"/>
                <a:gd name="connsiteY8-94" fmla="*/ 1686172 h 2086095"/>
                <a:gd name="connsiteX9-95" fmla="*/ 628344 w 1121369"/>
                <a:gd name="connsiteY9-96" fmla="*/ 1643811 h 2086095"/>
                <a:gd name="connsiteX10-97" fmla="*/ 645994 w 1121369"/>
                <a:gd name="connsiteY10-98" fmla="*/ 1422597 h 2086095"/>
                <a:gd name="connsiteX11-99" fmla="*/ 645994 w 1121369"/>
                <a:gd name="connsiteY11-100" fmla="*/ 1290810 h 2086095"/>
                <a:gd name="connsiteX12-101" fmla="*/ 621284 w 1121369"/>
                <a:gd name="connsiteY12-102" fmla="*/ 1130782 h 2086095"/>
                <a:gd name="connsiteX13-103" fmla="*/ 548330 w 1121369"/>
                <a:gd name="connsiteY13-104" fmla="*/ 1064300 h 2086095"/>
                <a:gd name="connsiteX14-105" fmla="*/ 361239 w 1121369"/>
                <a:gd name="connsiteY14-106" fmla="*/ 1046062 h 2086095"/>
                <a:gd name="connsiteX15-107" fmla="*/ 361239 w 1121369"/>
                <a:gd name="connsiteY15-108" fmla="*/ 769544 h 2086095"/>
                <a:gd name="connsiteX16-109" fmla="*/ 570687 w 1121369"/>
                <a:gd name="connsiteY16-110" fmla="*/ 756600 h 2086095"/>
                <a:gd name="connsiteX17-111" fmla="*/ 628344 w 1121369"/>
                <a:gd name="connsiteY17-112" fmla="*/ 700120 h 2086095"/>
                <a:gd name="connsiteX18-113" fmla="*/ 645994 w 1121369"/>
                <a:gd name="connsiteY18-114" fmla="*/ 563626 h 2086095"/>
                <a:gd name="connsiteX19-115" fmla="*/ 645994 w 1121369"/>
                <a:gd name="connsiteY19-116" fmla="*/ 457726 h 2086095"/>
                <a:gd name="connsiteX20-117" fmla="*/ 625402 w 1121369"/>
                <a:gd name="connsiteY20-118" fmla="*/ 325938 h 2086095"/>
                <a:gd name="connsiteX21-119" fmla="*/ 561273 w 1121369"/>
                <a:gd name="connsiteY21-120" fmla="*/ 294168 h 2086095"/>
                <a:gd name="connsiteX22-121" fmla="*/ 493615 w 1121369"/>
                <a:gd name="connsiteY22-122" fmla="*/ 327703 h 2086095"/>
                <a:gd name="connsiteX23-123" fmla="*/ 475376 w 1121369"/>
                <a:gd name="connsiteY23-124" fmla="*/ 470669 h 2086095"/>
                <a:gd name="connsiteX24-125" fmla="*/ 475376 w 1121369"/>
                <a:gd name="connsiteY24-126" fmla="*/ 627167 h 2086095"/>
                <a:gd name="connsiteX25-127" fmla="*/ 0 w 1121369"/>
                <a:gd name="connsiteY25-128" fmla="*/ 627167 h 2086095"/>
                <a:gd name="connsiteX26-129" fmla="*/ 0 w 1121369"/>
                <a:gd name="connsiteY26-130" fmla="*/ 464786 h 2086095"/>
                <a:gd name="connsiteX27-131" fmla="*/ 124728 w 1121369"/>
                <a:gd name="connsiteY27-132" fmla="*/ 95899 h 2086095"/>
                <a:gd name="connsiteX28-133" fmla="*/ 521266 w 1121369"/>
                <a:gd name="connsiteY28-134" fmla="*/ 0 h 2086095"/>
                <a:gd name="connsiteX29-135" fmla="*/ 982522 w 1121369"/>
                <a:gd name="connsiteY29-136" fmla="*/ 132872 h 2086095"/>
                <a:gd name="connsiteX30-137" fmla="*/ 1103719 w 1121369"/>
                <a:gd name="connsiteY30-138" fmla="*/ 502090 h 2086095"/>
                <a:gd name="connsiteX31-139" fmla="*/ 1060182 w 1121369"/>
                <a:gd name="connsiteY31-140" fmla="*/ 733150 h 2086095"/>
                <a:gd name="connsiteX32-141" fmla="*/ 907215 w 1121369"/>
                <a:gd name="connsiteY32-142" fmla="*/ 863089 h 2086095"/>
                <a:gd name="connsiteX33-143" fmla="*/ 1068419 w 1121369"/>
                <a:gd name="connsiteY33-144" fmla="*/ 982586 h 2086095"/>
                <a:gd name="connsiteX34-145" fmla="*/ 1121369 w 1121369"/>
                <a:gd name="connsiteY34-146" fmla="*/ 1371687 h 2086095"/>
                <a:gd name="connsiteX35-147" fmla="*/ 1069596 w 1121369"/>
                <a:gd name="connsiteY35-148" fmla="*/ 1724276 h 2086095"/>
                <a:gd name="connsiteX36-149" fmla="*/ 890742 w 1121369"/>
                <a:gd name="connsiteY36-150" fmla="*/ 1914998 h 2086095"/>
                <a:gd name="connsiteX37-151" fmla="*/ 670558 w 1121369"/>
                <a:gd name="connsiteY37-152" fmla="*/ 2086095 h 2086095"/>
                <a:gd name="connsiteX0-153" fmla="*/ 564803 w 1618734"/>
                <a:gd name="connsiteY0-154" fmla="*/ 1980340 h 1986950"/>
                <a:gd name="connsiteX1-155" fmla="*/ 210037 w 1618734"/>
                <a:gd name="connsiteY1-156" fmla="*/ 1904444 h 1986950"/>
                <a:gd name="connsiteX2-157" fmla="*/ 40595 w 1618734"/>
                <a:gd name="connsiteY2-158" fmla="*/ 1718530 h 1986950"/>
                <a:gd name="connsiteX3-159" fmla="*/ 0 w 1618734"/>
                <a:gd name="connsiteY3-160" fmla="*/ 1336700 h 1986950"/>
                <a:gd name="connsiteX4-161" fmla="*/ 0 w 1618734"/>
                <a:gd name="connsiteY4-162" fmla="*/ 1186086 h 1986950"/>
                <a:gd name="connsiteX5-163" fmla="*/ 475376 w 1618734"/>
                <a:gd name="connsiteY5-164" fmla="*/ 1186086 h 1986950"/>
                <a:gd name="connsiteX6-165" fmla="*/ 475376 w 1618734"/>
                <a:gd name="connsiteY6-166" fmla="*/ 1495551 h 1986950"/>
                <a:gd name="connsiteX7-167" fmla="*/ 490085 w 1618734"/>
                <a:gd name="connsiteY7-168" fmla="*/ 1652636 h 1986950"/>
                <a:gd name="connsiteX8-169" fmla="*/ 555390 w 1618734"/>
                <a:gd name="connsiteY8-170" fmla="*/ 1686172 h 1986950"/>
                <a:gd name="connsiteX9-171" fmla="*/ 628344 w 1618734"/>
                <a:gd name="connsiteY9-172" fmla="*/ 1643811 h 1986950"/>
                <a:gd name="connsiteX10-173" fmla="*/ 645994 w 1618734"/>
                <a:gd name="connsiteY10-174" fmla="*/ 1422597 h 1986950"/>
                <a:gd name="connsiteX11-175" fmla="*/ 645994 w 1618734"/>
                <a:gd name="connsiteY11-176" fmla="*/ 1290810 h 1986950"/>
                <a:gd name="connsiteX12-177" fmla="*/ 621284 w 1618734"/>
                <a:gd name="connsiteY12-178" fmla="*/ 1130782 h 1986950"/>
                <a:gd name="connsiteX13-179" fmla="*/ 548330 w 1618734"/>
                <a:gd name="connsiteY13-180" fmla="*/ 1064300 h 1986950"/>
                <a:gd name="connsiteX14-181" fmla="*/ 361239 w 1618734"/>
                <a:gd name="connsiteY14-182" fmla="*/ 1046062 h 1986950"/>
                <a:gd name="connsiteX15-183" fmla="*/ 361239 w 1618734"/>
                <a:gd name="connsiteY15-184" fmla="*/ 769544 h 1986950"/>
                <a:gd name="connsiteX16-185" fmla="*/ 570687 w 1618734"/>
                <a:gd name="connsiteY16-186" fmla="*/ 756600 h 1986950"/>
                <a:gd name="connsiteX17-187" fmla="*/ 628344 w 1618734"/>
                <a:gd name="connsiteY17-188" fmla="*/ 700120 h 1986950"/>
                <a:gd name="connsiteX18-189" fmla="*/ 645994 w 1618734"/>
                <a:gd name="connsiteY18-190" fmla="*/ 563626 h 1986950"/>
                <a:gd name="connsiteX19-191" fmla="*/ 645994 w 1618734"/>
                <a:gd name="connsiteY19-192" fmla="*/ 457726 h 1986950"/>
                <a:gd name="connsiteX20-193" fmla="*/ 625402 w 1618734"/>
                <a:gd name="connsiteY20-194" fmla="*/ 325938 h 1986950"/>
                <a:gd name="connsiteX21-195" fmla="*/ 561273 w 1618734"/>
                <a:gd name="connsiteY21-196" fmla="*/ 294168 h 1986950"/>
                <a:gd name="connsiteX22-197" fmla="*/ 493615 w 1618734"/>
                <a:gd name="connsiteY22-198" fmla="*/ 327703 h 1986950"/>
                <a:gd name="connsiteX23-199" fmla="*/ 475376 w 1618734"/>
                <a:gd name="connsiteY23-200" fmla="*/ 470669 h 1986950"/>
                <a:gd name="connsiteX24-201" fmla="*/ 475376 w 1618734"/>
                <a:gd name="connsiteY24-202" fmla="*/ 627167 h 1986950"/>
                <a:gd name="connsiteX25-203" fmla="*/ 0 w 1618734"/>
                <a:gd name="connsiteY25-204" fmla="*/ 627167 h 1986950"/>
                <a:gd name="connsiteX26-205" fmla="*/ 0 w 1618734"/>
                <a:gd name="connsiteY26-206" fmla="*/ 464786 h 1986950"/>
                <a:gd name="connsiteX27-207" fmla="*/ 124728 w 1618734"/>
                <a:gd name="connsiteY27-208" fmla="*/ 95899 h 1986950"/>
                <a:gd name="connsiteX28-209" fmla="*/ 521266 w 1618734"/>
                <a:gd name="connsiteY28-210" fmla="*/ 0 h 1986950"/>
                <a:gd name="connsiteX29-211" fmla="*/ 982522 w 1618734"/>
                <a:gd name="connsiteY29-212" fmla="*/ 132872 h 1986950"/>
                <a:gd name="connsiteX30-213" fmla="*/ 1103719 w 1618734"/>
                <a:gd name="connsiteY30-214" fmla="*/ 502090 h 1986950"/>
                <a:gd name="connsiteX31-215" fmla="*/ 1060182 w 1618734"/>
                <a:gd name="connsiteY31-216" fmla="*/ 733150 h 1986950"/>
                <a:gd name="connsiteX32-217" fmla="*/ 907215 w 1618734"/>
                <a:gd name="connsiteY32-218" fmla="*/ 863089 h 1986950"/>
                <a:gd name="connsiteX33-219" fmla="*/ 1068419 w 1618734"/>
                <a:gd name="connsiteY33-220" fmla="*/ 982586 h 1986950"/>
                <a:gd name="connsiteX34-221" fmla="*/ 1121369 w 1618734"/>
                <a:gd name="connsiteY34-222" fmla="*/ 1371687 h 1986950"/>
                <a:gd name="connsiteX35-223" fmla="*/ 1069596 w 1618734"/>
                <a:gd name="connsiteY35-224" fmla="*/ 1724276 h 1986950"/>
                <a:gd name="connsiteX36-225" fmla="*/ 890742 w 1618734"/>
                <a:gd name="connsiteY36-226" fmla="*/ 1914998 h 1986950"/>
                <a:gd name="connsiteX37-227" fmla="*/ 1617943 w 1618734"/>
                <a:gd name="connsiteY37-228" fmla="*/ 1986950 h 1986950"/>
                <a:gd name="connsiteX0-229" fmla="*/ 564803 w 1617943"/>
                <a:gd name="connsiteY0-230" fmla="*/ 1980340 h 1986950"/>
                <a:gd name="connsiteX1-231" fmla="*/ 210037 w 1617943"/>
                <a:gd name="connsiteY1-232" fmla="*/ 1904444 h 1986950"/>
                <a:gd name="connsiteX2-233" fmla="*/ 40595 w 1617943"/>
                <a:gd name="connsiteY2-234" fmla="*/ 1718530 h 1986950"/>
                <a:gd name="connsiteX3-235" fmla="*/ 0 w 1617943"/>
                <a:gd name="connsiteY3-236" fmla="*/ 1336700 h 1986950"/>
                <a:gd name="connsiteX4-237" fmla="*/ 0 w 1617943"/>
                <a:gd name="connsiteY4-238" fmla="*/ 1186086 h 1986950"/>
                <a:gd name="connsiteX5-239" fmla="*/ 475376 w 1617943"/>
                <a:gd name="connsiteY5-240" fmla="*/ 1186086 h 1986950"/>
                <a:gd name="connsiteX6-241" fmla="*/ 475376 w 1617943"/>
                <a:gd name="connsiteY6-242" fmla="*/ 1495551 h 1986950"/>
                <a:gd name="connsiteX7-243" fmla="*/ 490085 w 1617943"/>
                <a:gd name="connsiteY7-244" fmla="*/ 1652636 h 1986950"/>
                <a:gd name="connsiteX8-245" fmla="*/ 555390 w 1617943"/>
                <a:gd name="connsiteY8-246" fmla="*/ 1686172 h 1986950"/>
                <a:gd name="connsiteX9-247" fmla="*/ 628344 w 1617943"/>
                <a:gd name="connsiteY9-248" fmla="*/ 1643811 h 1986950"/>
                <a:gd name="connsiteX10-249" fmla="*/ 645994 w 1617943"/>
                <a:gd name="connsiteY10-250" fmla="*/ 1422597 h 1986950"/>
                <a:gd name="connsiteX11-251" fmla="*/ 645994 w 1617943"/>
                <a:gd name="connsiteY11-252" fmla="*/ 1290810 h 1986950"/>
                <a:gd name="connsiteX12-253" fmla="*/ 621284 w 1617943"/>
                <a:gd name="connsiteY12-254" fmla="*/ 1130782 h 1986950"/>
                <a:gd name="connsiteX13-255" fmla="*/ 548330 w 1617943"/>
                <a:gd name="connsiteY13-256" fmla="*/ 1064300 h 1986950"/>
                <a:gd name="connsiteX14-257" fmla="*/ 361239 w 1617943"/>
                <a:gd name="connsiteY14-258" fmla="*/ 1046062 h 1986950"/>
                <a:gd name="connsiteX15-259" fmla="*/ 361239 w 1617943"/>
                <a:gd name="connsiteY15-260" fmla="*/ 769544 h 1986950"/>
                <a:gd name="connsiteX16-261" fmla="*/ 570687 w 1617943"/>
                <a:gd name="connsiteY16-262" fmla="*/ 756600 h 1986950"/>
                <a:gd name="connsiteX17-263" fmla="*/ 628344 w 1617943"/>
                <a:gd name="connsiteY17-264" fmla="*/ 700120 h 1986950"/>
                <a:gd name="connsiteX18-265" fmla="*/ 645994 w 1617943"/>
                <a:gd name="connsiteY18-266" fmla="*/ 563626 h 1986950"/>
                <a:gd name="connsiteX19-267" fmla="*/ 645994 w 1617943"/>
                <a:gd name="connsiteY19-268" fmla="*/ 457726 h 1986950"/>
                <a:gd name="connsiteX20-269" fmla="*/ 625402 w 1617943"/>
                <a:gd name="connsiteY20-270" fmla="*/ 325938 h 1986950"/>
                <a:gd name="connsiteX21-271" fmla="*/ 561273 w 1617943"/>
                <a:gd name="connsiteY21-272" fmla="*/ 294168 h 1986950"/>
                <a:gd name="connsiteX22-273" fmla="*/ 493615 w 1617943"/>
                <a:gd name="connsiteY22-274" fmla="*/ 327703 h 1986950"/>
                <a:gd name="connsiteX23-275" fmla="*/ 475376 w 1617943"/>
                <a:gd name="connsiteY23-276" fmla="*/ 470669 h 1986950"/>
                <a:gd name="connsiteX24-277" fmla="*/ 475376 w 1617943"/>
                <a:gd name="connsiteY24-278" fmla="*/ 627167 h 1986950"/>
                <a:gd name="connsiteX25-279" fmla="*/ 0 w 1617943"/>
                <a:gd name="connsiteY25-280" fmla="*/ 627167 h 1986950"/>
                <a:gd name="connsiteX26-281" fmla="*/ 0 w 1617943"/>
                <a:gd name="connsiteY26-282" fmla="*/ 464786 h 1986950"/>
                <a:gd name="connsiteX27-283" fmla="*/ 124728 w 1617943"/>
                <a:gd name="connsiteY27-284" fmla="*/ 95899 h 1986950"/>
                <a:gd name="connsiteX28-285" fmla="*/ 521266 w 1617943"/>
                <a:gd name="connsiteY28-286" fmla="*/ 0 h 1986950"/>
                <a:gd name="connsiteX29-287" fmla="*/ 982522 w 1617943"/>
                <a:gd name="connsiteY29-288" fmla="*/ 132872 h 1986950"/>
                <a:gd name="connsiteX30-289" fmla="*/ 1103719 w 1617943"/>
                <a:gd name="connsiteY30-290" fmla="*/ 502090 h 1986950"/>
                <a:gd name="connsiteX31-291" fmla="*/ 1060182 w 1617943"/>
                <a:gd name="connsiteY31-292" fmla="*/ 733150 h 1986950"/>
                <a:gd name="connsiteX32-293" fmla="*/ 907215 w 1617943"/>
                <a:gd name="connsiteY32-294" fmla="*/ 863089 h 1986950"/>
                <a:gd name="connsiteX33-295" fmla="*/ 1068419 w 1617943"/>
                <a:gd name="connsiteY33-296" fmla="*/ 982586 h 1986950"/>
                <a:gd name="connsiteX34-297" fmla="*/ 1121369 w 1617943"/>
                <a:gd name="connsiteY34-298" fmla="*/ 1371687 h 1986950"/>
                <a:gd name="connsiteX35-299" fmla="*/ 1069596 w 1617943"/>
                <a:gd name="connsiteY35-300" fmla="*/ 1724276 h 1986950"/>
                <a:gd name="connsiteX36-301" fmla="*/ 890742 w 1617943"/>
                <a:gd name="connsiteY36-302" fmla="*/ 1914998 h 1986950"/>
                <a:gd name="connsiteX37-303" fmla="*/ 1617943 w 1617943"/>
                <a:gd name="connsiteY37-304" fmla="*/ 1986950 h 1986950"/>
                <a:gd name="connsiteX0-305" fmla="*/ 564803 w 1656500"/>
                <a:gd name="connsiteY0-306" fmla="*/ 1980340 h 1980340"/>
                <a:gd name="connsiteX1-307" fmla="*/ 210037 w 1656500"/>
                <a:gd name="connsiteY1-308" fmla="*/ 1904444 h 1980340"/>
                <a:gd name="connsiteX2-309" fmla="*/ 40595 w 1656500"/>
                <a:gd name="connsiteY2-310" fmla="*/ 1718530 h 1980340"/>
                <a:gd name="connsiteX3-311" fmla="*/ 0 w 1656500"/>
                <a:gd name="connsiteY3-312" fmla="*/ 1336700 h 1980340"/>
                <a:gd name="connsiteX4-313" fmla="*/ 0 w 1656500"/>
                <a:gd name="connsiteY4-314" fmla="*/ 1186086 h 1980340"/>
                <a:gd name="connsiteX5-315" fmla="*/ 475376 w 1656500"/>
                <a:gd name="connsiteY5-316" fmla="*/ 1186086 h 1980340"/>
                <a:gd name="connsiteX6-317" fmla="*/ 475376 w 1656500"/>
                <a:gd name="connsiteY6-318" fmla="*/ 1495551 h 1980340"/>
                <a:gd name="connsiteX7-319" fmla="*/ 490085 w 1656500"/>
                <a:gd name="connsiteY7-320" fmla="*/ 1652636 h 1980340"/>
                <a:gd name="connsiteX8-321" fmla="*/ 555390 w 1656500"/>
                <a:gd name="connsiteY8-322" fmla="*/ 1686172 h 1980340"/>
                <a:gd name="connsiteX9-323" fmla="*/ 628344 w 1656500"/>
                <a:gd name="connsiteY9-324" fmla="*/ 1643811 h 1980340"/>
                <a:gd name="connsiteX10-325" fmla="*/ 645994 w 1656500"/>
                <a:gd name="connsiteY10-326" fmla="*/ 1422597 h 1980340"/>
                <a:gd name="connsiteX11-327" fmla="*/ 645994 w 1656500"/>
                <a:gd name="connsiteY11-328" fmla="*/ 1290810 h 1980340"/>
                <a:gd name="connsiteX12-329" fmla="*/ 621284 w 1656500"/>
                <a:gd name="connsiteY12-330" fmla="*/ 1130782 h 1980340"/>
                <a:gd name="connsiteX13-331" fmla="*/ 548330 w 1656500"/>
                <a:gd name="connsiteY13-332" fmla="*/ 1064300 h 1980340"/>
                <a:gd name="connsiteX14-333" fmla="*/ 361239 w 1656500"/>
                <a:gd name="connsiteY14-334" fmla="*/ 1046062 h 1980340"/>
                <a:gd name="connsiteX15-335" fmla="*/ 361239 w 1656500"/>
                <a:gd name="connsiteY15-336" fmla="*/ 769544 h 1980340"/>
                <a:gd name="connsiteX16-337" fmla="*/ 570687 w 1656500"/>
                <a:gd name="connsiteY16-338" fmla="*/ 756600 h 1980340"/>
                <a:gd name="connsiteX17-339" fmla="*/ 628344 w 1656500"/>
                <a:gd name="connsiteY17-340" fmla="*/ 700120 h 1980340"/>
                <a:gd name="connsiteX18-341" fmla="*/ 645994 w 1656500"/>
                <a:gd name="connsiteY18-342" fmla="*/ 563626 h 1980340"/>
                <a:gd name="connsiteX19-343" fmla="*/ 645994 w 1656500"/>
                <a:gd name="connsiteY19-344" fmla="*/ 457726 h 1980340"/>
                <a:gd name="connsiteX20-345" fmla="*/ 625402 w 1656500"/>
                <a:gd name="connsiteY20-346" fmla="*/ 325938 h 1980340"/>
                <a:gd name="connsiteX21-347" fmla="*/ 561273 w 1656500"/>
                <a:gd name="connsiteY21-348" fmla="*/ 294168 h 1980340"/>
                <a:gd name="connsiteX22-349" fmla="*/ 493615 w 1656500"/>
                <a:gd name="connsiteY22-350" fmla="*/ 327703 h 1980340"/>
                <a:gd name="connsiteX23-351" fmla="*/ 475376 w 1656500"/>
                <a:gd name="connsiteY23-352" fmla="*/ 470669 h 1980340"/>
                <a:gd name="connsiteX24-353" fmla="*/ 475376 w 1656500"/>
                <a:gd name="connsiteY24-354" fmla="*/ 627167 h 1980340"/>
                <a:gd name="connsiteX25-355" fmla="*/ 0 w 1656500"/>
                <a:gd name="connsiteY25-356" fmla="*/ 627167 h 1980340"/>
                <a:gd name="connsiteX26-357" fmla="*/ 0 w 1656500"/>
                <a:gd name="connsiteY26-358" fmla="*/ 464786 h 1980340"/>
                <a:gd name="connsiteX27-359" fmla="*/ 124728 w 1656500"/>
                <a:gd name="connsiteY27-360" fmla="*/ 95899 h 1980340"/>
                <a:gd name="connsiteX28-361" fmla="*/ 521266 w 1656500"/>
                <a:gd name="connsiteY28-362" fmla="*/ 0 h 1980340"/>
                <a:gd name="connsiteX29-363" fmla="*/ 982522 w 1656500"/>
                <a:gd name="connsiteY29-364" fmla="*/ 132872 h 1980340"/>
                <a:gd name="connsiteX30-365" fmla="*/ 1103719 w 1656500"/>
                <a:gd name="connsiteY30-366" fmla="*/ 502090 h 1980340"/>
                <a:gd name="connsiteX31-367" fmla="*/ 1060182 w 1656500"/>
                <a:gd name="connsiteY31-368" fmla="*/ 733150 h 1980340"/>
                <a:gd name="connsiteX32-369" fmla="*/ 907215 w 1656500"/>
                <a:gd name="connsiteY32-370" fmla="*/ 863089 h 1980340"/>
                <a:gd name="connsiteX33-371" fmla="*/ 1068419 w 1656500"/>
                <a:gd name="connsiteY33-372" fmla="*/ 982586 h 1980340"/>
                <a:gd name="connsiteX34-373" fmla="*/ 1121369 w 1656500"/>
                <a:gd name="connsiteY34-374" fmla="*/ 1371687 h 1980340"/>
                <a:gd name="connsiteX35-375" fmla="*/ 1069596 w 1656500"/>
                <a:gd name="connsiteY35-376" fmla="*/ 1724276 h 1980340"/>
                <a:gd name="connsiteX36-377" fmla="*/ 890742 w 1656500"/>
                <a:gd name="connsiteY36-378" fmla="*/ 1914998 h 1980340"/>
                <a:gd name="connsiteX37-379" fmla="*/ 1656500 w 1656500"/>
                <a:gd name="connsiteY37-380" fmla="*/ 1926362 h 1980340"/>
                <a:gd name="connsiteX0-381" fmla="*/ 564803 w 1656500"/>
                <a:gd name="connsiteY0-382" fmla="*/ 1980340 h 1980340"/>
                <a:gd name="connsiteX1-383" fmla="*/ 210037 w 1656500"/>
                <a:gd name="connsiteY1-384" fmla="*/ 1904444 h 1980340"/>
                <a:gd name="connsiteX2-385" fmla="*/ 40595 w 1656500"/>
                <a:gd name="connsiteY2-386" fmla="*/ 1718530 h 1980340"/>
                <a:gd name="connsiteX3-387" fmla="*/ 0 w 1656500"/>
                <a:gd name="connsiteY3-388" fmla="*/ 1336700 h 1980340"/>
                <a:gd name="connsiteX4-389" fmla="*/ 0 w 1656500"/>
                <a:gd name="connsiteY4-390" fmla="*/ 1186086 h 1980340"/>
                <a:gd name="connsiteX5-391" fmla="*/ 475376 w 1656500"/>
                <a:gd name="connsiteY5-392" fmla="*/ 1186086 h 1980340"/>
                <a:gd name="connsiteX6-393" fmla="*/ 475376 w 1656500"/>
                <a:gd name="connsiteY6-394" fmla="*/ 1495551 h 1980340"/>
                <a:gd name="connsiteX7-395" fmla="*/ 490085 w 1656500"/>
                <a:gd name="connsiteY7-396" fmla="*/ 1652636 h 1980340"/>
                <a:gd name="connsiteX8-397" fmla="*/ 555390 w 1656500"/>
                <a:gd name="connsiteY8-398" fmla="*/ 1686172 h 1980340"/>
                <a:gd name="connsiteX9-399" fmla="*/ 628344 w 1656500"/>
                <a:gd name="connsiteY9-400" fmla="*/ 1643811 h 1980340"/>
                <a:gd name="connsiteX10-401" fmla="*/ 645994 w 1656500"/>
                <a:gd name="connsiteY10-402" fmla="*/ 1422597 h 1980340"/>
                <a:gd name="connsiteX11-403" fmla="*/ 645994 w 1656500"/>
                <a:gd name="connsiteY11-404" fmla="*/ 1290810 h 1980340"/>
                <a:gd name="connsiteX12-405" fmla="*/ 621284 w 1656500"/>
                <a:gd name="connsiteY12-406" fmla="*/ 1130782 h 1980340"/>
                <a:gd name="connsiteX13-407" fmla="*/ 548330 w 1656500"/>
                <a:gd name="connsiteY13-408" fmla="*/ 1064300 h 1980340"/>
                <a:gd name="connsiteX14-409" fmla="*/ 361239 w 1656500"/>
                <a:gd name="connsiteY14-410" fmla="*/ 1046062 h 1980340"/>
                <a:gd name="connsiteX15-411" fmla="*/ 361239 w 1656500"/>
                <a:gd name="connsiteY15-412" fmla="*/ 769544 h 1980340"/>
                <a:gd name="connsiteX16-413" fmla="*/ 570687 w 1656500"/>
                <a:gd name="connsiteY16-414" fmla="*/ 756600 h 1980340"/>
                <a:gd name="connsiteX17-415" fmla="*/ 628344 w 1656500"/>
                <a:gd name="connsiteY17-416" fmla="*/ 700120 h 1980340"/>
                <a:gd name="connsiteX18-417" fmla="*/ 645994 w 1656500"/>
                <a:gd name="connsiteY18-418" fmla="*/ 563626 h 1980340"/>
                <a:gd name="connsiteX19-419" fmla="*/ 645994 w 1656500"/>
                <a:gd name="connsiteY19-420" fmla="*/ 457726 h 1980340"/>
                <a:gd name="connsiteX20-421" fmla="*/ 625402 w 1656500"/>
                <a:gd name="connsiteY20-422" fmla="*/ 325938 h 1980340"/>
                <a:gd name="connsiteX21-423" fmla="*/ 561273 w 1656500"/>
                <a:gd name="connsiteY21-424" fmla="*/ 294168 h 1980340"/>
                <a:gd name="connsiteX22-425" fmla="*/ 493615 w 1656500"/>
                <a:gd name="connsiteY22-426" fmla="*/ 327703 h 1980340"/>
                <a:gd name="connsiteX23-427" fmla="*/ 475376 w 1656500"/>
                <a:gd name="connsiteY23-428" fmla="*/ 470669 h 1980340"/>
                <a:gd name="connsiteX24-429" fmla="*/ 475376 w 1656500"/>
                <a:gd name="connsiteY24-430" fmla="*/ 627167 h 1980340"/>
                <a:gd name="connsiteX25-431" fmla="*/ 0 w 1656500"/>
                <a:gd name="connsiteY25-432" fmla="*/ 627167 h 1980340"/>
                <a:gd name="connsiteX26-433" fmla="*/ 0 w 1656500"/>
                <a:gd name="connsiteY26-434" fmla="*/ 464786 h 1980340"/>
                <a:gd name="connsiteX27-435" fmla="*/ 124728 w 1656500"/>
                <a:gd name="connsiteY27-436" fmla="*/ 95899 h 1980340"/>
                <a:gd name="connsiteX28-437" fmla="*/ 521266 w 1656500"/>
                <a:gd name="connsiteY28-438" fmla="*/ 0 h 1980340"/>
                <a:gd name="connsiteX29-439" fmla="*/ 982522 w 1656500"/>
                <a:gd name="connsiteY29-440" fmla="*/ 132872 h 1980340"/>
                <a:gd name="connsiteX30-441" fmla="*/ 1103719 w 1656500"/>
                <a:gd name="connsiteY30-442" fmla="*/ 502090 h 1980340"/>
                <a:gd name="connsiteX31-443" fmla="*/ 1060182 w 1656500"/>
                <a:gd name="connsiteY31-444" fmla="*/ 733150 h 1980340"/>
                <a:gd name="connsiteX32-445" fmla="*/ 907215 w 1656500"/>
                <a:gd name="connsiteY32-446" fmla="*/ 863089 h 1980340"/>
                <a:gd name="connsiteX33-447" fmla="*/ 1068419 w 1656500"/>
                <a:gd name="connsiteY33-448" fmla="*/ 982586 h 1980340"/>
                <a:gd name="connsiteX34-449" fmla="*/ 1121369 w 1656500"/>
                <a:gd name="connsiteY34-450" fmla="*/ 1371687 h 1980340"/>
                <a:gd name="connsiteX35-451" fmla="*/ 1069596 w 1656500"/>
                <a:gd name="connsiteY35-452" fmla="*/ 1724276 h 1980340"/>
                <a:gd name="connsiteX36-453" fmla="*/ 890742 w 1656500"/>
                <a:gd name="connsiteY36-454" fmla="*/ 1914998 h 1980340"/>
                <a:gd name="connsiteX37-455" fmla="*/ 1656500 w 1656500"/>
                <a:gd name="connsiteY37-456" fmla="*/ 1926362 h 1980340"/>
                <a:gd name="connsiteX0-457" fmla="*/ 564803 w 1684040"/>
                <a:gd name="connsiteY0-458" fmla="*/ 1980340 h 1980340"/>
                <a:gd name="connsiteX1-459" fmla="*/ 210037 w 1684040"/>
                <a:gd name="connsiteY1-460" fmla="*/ 1904444 h 1980340"/>
                <a:gd name="connsiteX2-461" fmla="*/ 40595 w 1684040"/>
                <a:gd name="connsiteY2-462" fmla="*/ 1718530 h 1980340"/>
                <a:gd name="connsiteX3-463" fmla="*/ 0 w 1684040"/>
                <a:gd name="connsiteY3-464" fmla="*/ 1336700 h 1980340"/>
                <a:gd name="connsiteX4-465" fmla="*/ 0 w 1684040"/>
                <a:gd name="connsiteY4-466" fmla="*/ 1186086 h 1980340"/>
                <a:gd name="connsiteX5-467" fmla="*/ 475376 w 1684040"/>
                <a:gd name="connsiteY5-468" fmla="*/ 1186086 h 1980340"/>
                <a:gd name="connsiteX6-469" fmla="*/ 475376 w 1684040"/>
                <a:gd name="connsiteY6-470" fmla="*/ 1495551 h 1980340"/>
                <a:gd name="connsiteX7-471" fmla="*/ 490085 w 1684040"/>
                <a:gd name="connsiteY7-472" fmla="*/ 1652636 h 1980340"/>
                <a:gd name="connsiteX8-473" fmla="*/ 555390 w 1684040"/>
                <a:gd name="connsiteY8-474" fmla="*/ 1686172 h 1980340"/>
                <a:gd name="connsiteX9-475" fmla="*/ 628344 w 1684040"/>
                <a:gd name="connsiteY9-476" fmla="*/ 1643811 h 1980340"/>
                <a:gd name="connsiteX10-477" fmla="*/ 645994 w 1684040"/>
                <a:gd name="connsiteY10-478" fmla="*/ 1422597 h 1980340"/>
                <a:gd name="connsiteX11-479" fmla="*/ 645994 w 1684040"/>
                <a:gd name="connsiteY11-480" fmla="*/ 1290810 h 1980340"/>
                <a:gd name="connsiteX12-481" fmla="*/ 621284 w 1684040"/>
                <a:gd name="connsiteY12-482" fmla="*/ 1130782 h 1980340"/>
                <a:gd name="connsiteX13-483" fmla="*/ 548330 w 1684040"/>
                <a:gd name="connsiteY13-484" fmla="*/ 1064300 h 1980340"/>
                <a:gd name="connsiteX14-485" fmla="*/ 361239 w 1684040"/>
                <a:gd name="connsiteY14-486" fmla="*/ 1046062 h 1980340"/>
                <a:gd name="connsiteX15-487" fmla="*/ 361239 w 1684040"/>
                <a:gd name="connsiteY15-488" fmla="*/ 769544 h 1980340"/>
                <a:gd name="connsiteX16-489" fmla="*/ 570687 w 1684040"/>
                <a:gd name="connsiteY16-490" fmla="*/ 756600 h 1980340"/>
                <a:gd name="connsiteX17-491" fmla="*/ 628344 w 1684040"/>
                <a:gd name="connsiteY17-492" fmla="*/ 700120 h 1980340"/>
                <a:gd name="connsiteX18-493" fmla="*/ 645994 w 1684040"/>
                <a:gd name="connsiteY18-494" fmla="*/ 563626 h 1980340"/>
                <a:gd name="connsiteX19-495" fmla="*/ 645994 w 1684040"/>
                <a:gd name="connsiteY19-496" fmla="*/ 457726 h 1980340"/>
                <a:gd name="connsiteX20-497" fmla="*/ 625402 w 1684040"/>
                <a:gd name="connsiteY20-498" fmla="*/ 325938 h 1980340"/>
                <a:gd name="connsiteX21-499" fmla="*/ 561273 w 1684040"/>
                <a:gd name="connsiteY21-500" fmla="*/ 294168 h 1980340"/>
                <a:gd name="connsiteX22-501" fmla="*/ 493615 w 1684040"/>
                <a:gd name="connsiteY22-502" fmla="*/ 327703 h 1980340"/>
                <a:gd name="connsiteX23-503" fmla="*/ 475376 w 1684040"/>
                <a:gd name="connsiteY23-504" fmla="*/ 470669 h 1980340"/>
                <a:gd name="connsiteX24-505" fmla="*/ 475376 w 1684040"/>
                <a:gd name="connsiteY24-506" fmla="*/ 627167 h 1980340"/>
                <a:gd name="connsiteX25-507" fmla="*/ 0 w 1684040"/>
                <a:gd name="connsiteY25-508" fmla="*/ 627167 h 1980340"/>
                <a:gd name="connsiteX26-509" fmla="*/ 0 w 1684040"/>
                <a:gd name="connsiteY26-510" fmla="*/ 464786 h 1980340"/>
                <a:gd name="connsiteX27-511" fmla="*/ 124728 w 1684040"/>
                <a:gd name="connsiteY27-512" fmla="*/ 95899 h 1980340"/>
                <a:gd name="connsiteX28-513" fmla="*/ 521266 w 1684040"/>
                <a:gd name="connsiteY28-514" fmla="*/ 0 h 1980340"/>
                <a:gd name="connsiteX29-515" fmla="*/ 982522 w 1684040"/>
                <a:gd name="connsiteY29-516" fmla="*/ 132872 h 1980340"/>
                <a:gd name="connsiteX30-517" fmla="*/ 1103719 w 1684040"/>
                <a:gd name="connsiteY30-518" fmla="*/ 502090 h 1980340"/>
                <a:gd name="connsiteX31-519" fmla="*/ 1060182 w 1684040"/>
                <a:gd name="connsiteY31-520" fmla="*/ 733150 h 1980340"/>
                <a:gd name="connsiteX32-521" fmla="*/ 907215 w 1684040"/>
                <a:gd name="connsiteY32-522" fmla="*/ 863089 h 1980340"/>
                <a:gd name="connsiteX33-523" fmla="*/ 1068419 w 1684040"/>
                <a:gd name="connsiteY33-524" fmla="*/ 982586 h 1980340"/>
                <a:gd name="connsiteX34-525" fmla="*/ 1121369 w 1684040"/>
                <a:gd name="connsiteY34-526" fmla="*/ 1371687 h 1980340"/>
                <a:gd name="connsiteX35-527" fmla="*/ 1069596 w 1684040"/>
                <a:gd name="connsiteY35-528" fmla="*/ 1724276 h 1980340"/>
                <a:gd name="connsiteX36-529" fmla="*/ 890742 w 1684040"/>
                <a:gd name="connsiteY36-530" fmla="*/ 1914998 h 1980340"/>
                <a:gd name="connsiteX37-531" fmla="*/ 1684040 w 1684040"/>
                <a:gd name="connsiteY37-532" fmla="*/ 1948394 h 1980340"/>
                <a:gd name="connsiteX0-533" fmla="*/ 21144 w 2440282"/>
                <a:gd name="connsiteY0-534" fmla="*/ 1952799 h 1952799"/>
                <a:gd name="connsiteX1-535" fmla="*/ 966279 w 2440282"/>
                <a:gd name="connsiteY1-536" fmla="*/ 1904444 h 1952799"/>
                <a:gd name="connsiteX2-537" fmla="*/ 796837 w 2440282"/>
                <a:gd name="connsiteY2-538" fmla="*/ 1718530 h 1952799"/>
                <a:gd name="connsiteX3-539" fmla="*/ 756242 w 2440282"/>
                <a:gd name="connsiteY3-540" fmla="*/ 1336700 h 1952799"/>
                <a:gd name="connsiteX4-541" fmla="*/ 756242 w 2440282"/>
                <a:gd name="connsiteY4-542" fmla="*/ 1186086 h 1952799"/>
                <a:gd name="connsiteX5-543" fmla="*/ 1231618 w 2440282"/>
                <a:gd name="connsiteY5-544" fmla="*/ 1186086 h 1952799"/>
                <a:gd name="connsiteX6-545" fmla="*/ 1231618 w 2440282"/>
                <a:gd name="connsiteY6-546" fmla="*/ 1495551 h 1952799"/>
                <a:gd name="connsiteX7-547" fmla="*/ 1246327 w 2440282"/>
                <a:gd name="connsiteY7-548" fmla="*/ 1652636 h 1952799"/>
                <a:gd name="connsiteX8-549" fmla="*/ 1311632 w 2440282"/>
                <a:gd name="connsiteY8-550" fmla="*/ 1686172 h 1952799"/>
                <a:gd name="connsiteX9-551" fmla="*/ 1384586 w 2440282"/>
                <a:gd name="connsiteY9-552" fmla="*/ 1643811 h 1952799"/>
                <a:gd name="connsiteX10-553" fmla="*/ 1402236 w 2440282"/>
                <a:gd name="connsiteY10-554" fmla="*/ 1422597 h 1952799"/>
                <a:gd name="connsiteX11-555" fmla="*/ 1402236 w 2440282"/>
                <a:gd name="connsiteY11-556" fmla="*/ 1290810 h 1952799"/>
                <a:gd name="connsiteX12-557" fmla="*/ 1377526 w 2440282"/>
                <a:gd name="connsiteY12-558" fmla="*/ 1130782 h 1952799"/>
                <a:gd name="connsiteX13-559" fmla="*/ 1304572 w 2440282"/>
                <a:gd name="connsiteY13-560" fmla="*/ 1064300 h 1952799"/>
                <a:gd name="connsiteX14-561" fmla="*/ 1117481 w 2440282"/>
                <a:gd name="connsiteY14-562" fmla="*/ 1046062 h 1952799"/>
                <a:gd name="connsiteX15-563" fmla="*/ 1117481 w 2440282"/>
                <a:gd name="connsiteY15-564" fmla="*/ 769544 h 1952799"/>
                <a:gd name="connsiteX16-565" fmla="*/ 1326929 w 2440282"/>
                <a:gd name="connsiteY16-566" fmla="*/ 756600 h 1952799"/>
                <a:gd name="connsiteX17-567" fmla="*/ 1384586 w 2440282"/>
                <a:gd name="connsiteY17-568" fmla="*/ 700120 h 1952799"/>
                <a:gd name="connsiteX18-569" fmla="*/ 1402236 w 2440282"/>
                <a:gd name="connsiteY18-570" fmla="*/ 563626 h 1952799"/>
                <a:gd name="connsiteX19-571" fmla="*/ 1402236 w 2440282"/>
                <a:gd name="connsiteY19-572" fmla="*/ 457726 h 1952799"/>
                <a:gd name="connsiteX20-573" fmla="*/ 1381644 w 2440282"/>
                <a:gd name="connsiteY20-574" fmla="*/ 325938 h 1952799"/>
                <a:gd name="connsiteX21-575" fmla="*/ 1317515 w 2440282"/>
                <a:gd name="connsiteY21-576" fmla="*/ 294168 h 1952799"/>
                <a:gd name="connsiteX22-577" fmla="*/ 1249857 w 2440282"/>
                <a:gd name="connsiteY22-578" fmla="*/ 327703 h 1952799"/>
                <a:gd name="connsiteX23-579" fmla="*/ 1231618 w 2440282"/>
                <a:gd name="connsiteY23-580" fmla="*/ 470669 h 1952799"/>
                <a:gd name="connsiteX24-581" fmla="*/ 1231618 w 2440282"/>
                <a:gd name="connsiteY24-582" fmla="*/ 627167 h 1952799"/>
                <a:gd name="connsiteX25-583" fmla="*/ 756242 w 2440282"/>
                <a:gd name="connsiteY25-584" fmla="*/ 627167 h 1952799"/>
                <a:gd name="connsiteX26-585" fmla="*/ 756242 w 2440282"/>
                <a:gd name="connsiteY26-586" fmla="*/ 464786 h 1952799"/>
                <a:gd name="connsiteX27-587" fmla="*/ 880970 w 2440282"/>
                <a:gd name="connsiteY27-588" fmla="*/ 95899 h 1952799"/>
                <a:gd name="connsiteX28-589" fmla="*/ 1277508 w 2440282"/>
                <a:gd name="connsiteY28-590" fmla="*/ 0 h 1952799"/>
                <a:gd name="connsiteX29-591" fmla="*/ 1738764 w 2440282"/>
                <a:gd name="connsiteY29-592" fmla="*/ 132872 h 1952799"/>
                <a:gd name="connsiteX30-593" fmla="*/ 1859961 w 2440282"/>
                <a:gd name="connsiteY30-594" fmla="*/ 502090 h 1952799"/>
                <a:gd name="connsiteX31-595" fmla="*/ 1816424 w 2440282"/>
                <a:gd name="connsiteY31-596" fmla="*/ 733150 h 1952799"/>
                <a:gd name="connsiteX32-597" fmla="*/ 1663457 w 2440282"/>
                <a:gd name="connsiteY32-598" fmla="*/ 863089 h 1952799"/>
                <a:gd name="connsiteX33-599" fmla="*/ 1824661 w 2440282"/>
                <a:gd name="connsiteY33-600" fmla="*/ 982586 h 1952799"/>
                <a:gd name="connsiteX34-601" fmla="*/ 1877611 w 2440282"/>
                <a:gd name="connsiteY34-602" fmla="*/ 1371687 h 1952799"/>
                <a:gd name="connsiteX35-603" fmla="*/ 1825838 w 2440282"/>
                <a:gd name="connsiteY35-604" fmla="*/ 1724276 h 1952799"/>
                <a:gd name="connsiteX36-605" fmla="*/ 1646984 w 2440282"/>
                <a:gd name="connsiteY36-606" fmla="*/ 1914998 h 1952799"/>
                <a:gd name="connsiteX37-607" fmla="*/ 2440282 w 2440282"/>
                <a:gd name="connsiteY37-608" fmla="*/ 1948394 h 1952799"/>
                <a:gd name="connsiteX0-609" fmla="*/ 0 w 2419138"/>
                <a:gd name="connsiteY0-610" fmla="*/ 1952799 h 1952799"/>
                <a:gd name="connsiteX1-611" fmla="*/ 945135 w 2419138"/>
                <a:gd name="connsiteY1-612" fmla="*/ 1904444 h 1952799"/>
                <a:gd name="connsiteX2-613" fmla="*/ 775693 w 2419138"/>
                <a:gd name="connsiteY2-614" fmla="*/ 1718530 h 1952799"/>
                <a:gd name="connsiteX3-615" fmla="*/ 735098 w 2419138"/>
                <a:gd name="connsiteY3-616" fmla="*/ 1336700 h 1952799"/>
                <a:gd name="connsiteX4-617" fmla="*/ 735098 w 2419138"/>
                <a:gd name="connsiteY4-618" fmla="*/ 1186086 h 1952799"/>
                <a:gd name="connsiteX5-619" fmla="*/ 1210474 w 2419138"/>
                <a:gd name="connsiteY5-620" fmla="*/ 1186086 h 1952799"/>
                <a:gd name="connsiteX6-621" fmla="*/ 1210474 w 2419138"/>
                <a:gd name="connsiteY6-622" fmla="*/ 1495551 h 1952799"/>
                <a:gd name="connsiteX7-623" fmla="*/ 1225183 w 2419138"/>
                <a:gd name="connsiteY7-624" fmla="*/ 1652636 h 1952799"/>
                <a:gd name="connsiteX8-625" fmla="*/ 1290488 w 2419138"/>
                <a:gd name="connsiteY8-626" fmla="*/ 1686172 h 1952799"/>
                <a:gd name="connsiteX9-627" fmla="*/ 1363442 w 2419138"/>
                <a:gd name="connsiteY9-628" fmla="*/ 1643811 h 1952799"/>
                <a:gd name="connsiteX10-629" fmla="*/ 1381092 w 2419138"/>
                <a:gd name="connsiteY10-630" fmla="*/ 1422597 h 1952799"/>
                <a:gd name="connsiteX11-631" fmla="*/ 1381092 w 2419138"/>
                <a:gd name="connsiteY11-632" fmla="*/ 1290810 h 1952799"/>
                <a:gd name="connsiteX12-633" fmla="*/ 1356382 w 2419138"/>
                <a:gd name="connsiteY12-634" fmla="*/ 1130782 h 1952799"/>
                <a:gd name="connsiteX13-635" fmla="*/ 1283428 w 2419138"/>
                <a:gd name="connsiteY13-636" fmla="*/ 1064300 h 1952799"/>
                <a:gd name="connsiteX14-637" fmla="*/ 1096337 w 2419138"/>
                <a:gd name="connsiteY14-638" fmla="*/ 1046062 h 1952799"/>
                <a:gd name="connsiteX15-639" fmla="*/ 1096337 w 2419138"/>
                <a:gd name="connsiteY15-640" fmla="*/ 769544 h 1952799"/>
                <a:gd name="connsiteX16-641" fmla="*/ 1305785 w 2419138"/>
                <a:gd name="connsiteY16-642" fmla="*/ 756600 h 1952799"/>
                <a:gd name="connsiteX17-643" fmla="*/ 1363442 w 2419138"/>
                <a:gd name="connsiteY17-644" fmla="*/ 700120 h 1952799"/>
                <a:gd name="connsiteX18-645" fmla="*/ 1381092 w 2419138"/>
                <a:gd name="connsiteY18-646" fmla="*/ 563626 h 1952799"/>
                <a:gd name="connsiteX19-647" fmla="*/ 1381092 w 2419138"/>
                <a:gd name="connsiteY19-648" fmla="*/ 457726 h 1952799"/>
                <a:gd name="connsiteX20-649" fmla="*/ 1360500 w 2419138"/>
                <a:gd name="connsiteY20-650" fmla="*/ 325938 h 1952799"/>
                <a:gd name="connsiteX21-651" fmla="*/ 1296371 w 2419138"/>
                <a:gd name="connsiteY21-652" fmla="*/ 294168 h 1952799"/>
                <a:gd name="connsiteX22-653" fmla="*/ 1228713 w 2419138"/>
                <a:gd name="connsiteY22-654" fmla="*/ 327703 h 1952799"/>
                <a:gd name="connsiteX23-655" fmla="*/ 1210474 w 2419138"/>
                <a:gd name="connsiteY23-656" fmla="*/ 470669 h 1952799"/>
                <a:gd name="connsiteX24-657" fmla="*/ 1210474 w 2419138"/>
                <a:gd name="connsiteY24-658" fmla="*/ 627167 h 1952799"/>
                <a:gd name="connsiteX25-659" fmla="*/ 735098 w 2419138"/>
                <a:gd name="connsiteY25-660" fmla="*/ 627167 h 1952799"/>
                <a:gd name="connsiteX26-661" fmla="*/ 735098 w 2419138"/>
                <a:gd name="connsiteY26-662" fmla="*/ 464786 h 1952799"/>
                <a:gd name="connsiteX27-663" fmla="*/ 859826 w 2419138"/>
                <a:gd name="connsiteY27-664" fmla="*/ 95899 h 1952799"/>
                <a:gd name="connsiteX28-665" fmla="*/ 1256364 w 2419138"/>
                <a:gd name="connsiteY28-666" fmla="*/ 0 h 1952799"/>
                <a:gd name="connsiteX29-667" fmla="*/ 1717620 w 2419138"/>
                <a:gd name="connsiteY29-668" fmla="*/ 132872 h 1952799"/>
                <a:gd name="connsiteX30-669" fmla="*/ 1838817 w 2419138"/>
                <a:gd name="connsiteY30-670" fmla="*/ 502090 h 1952799"/>
                <a:gd name="connsiteX31-671" fmla="*/ 1795280 w 2419138"/>
                <a:gd name="connsiteY31-672" fmla="*/ 733150 h 1952799"/>
                <a:gd name="connsiteX32-673" fmla="*/ 1642313 w 2419138"/>
                <a:gd name="connsiteY32-674" fmla="*/ 863089 h 1952799"/>
                <a:gd name="connsiteX33-675" fmla="*/ 1803517 w 2419138"/>
                <a:gd name="connsiteY33-676" fmla="*/ 982586 h 1952799"/>
                <a:gd name="connsiteX34-677" fmla="*/ 1856467 w 2419138"/>
                <a:gd name="connsiteY34-678" fmla="*/ 1371687 h 1952799"/>
                <a:gd name="connsiteX35-679" fmla="*/ 1804694 w 2419138"/>
                <a:gd name="connsiteY35-680" fmla="*/ 1724276 h 1952799"/>
                <a:gd name="connsiteX36-681" fmla="*/ 1625840 w 2419138"/>
                <a:gd name="connsiteY36-682" fmla="*/ 1914998 h 1952799"/>
                <a:gd name="connsiteX37-683" fmla="*/ 2419138 w 2419138"/>
                <a:gd name="connsiteY37-684" fmla="*/ 1948394 h 1952799"/>
                <a:gd name="connsiteX0-685" fmla="*/ 0 w 2446678"/>
                <a:gd name="connsiteY0-686" fmla="*/ 1919751 h 1948394"/>
                <a:gd name="connsiteX1-687" fmla="*/ 972675 w 2446678"/>
                <a:gd name="connsiteY1-688" fmla="*/ 1904444 h 1948394"/>
                <a:gd name="connsiteX2-689" fmla="*/ 803233 w 2446678"/>
                <a:gd name="connsiteY2-690" fmla="*/ 1718530 h 1948394"/>
                <a:gd name="connsiteX3-691" fmla="*/ 762638 w 2446678"/>
                <a:gd name="connsiteY3-692" fmla="*/ 1336700 h 1948394"/>
                <a:gd name="connsiteX4-693" fmla="*/ 762638 w 2446678"/>
                <a:gd name="connsiteY4-694" fmla="*/ 1186086 h 1948394"/>
                <a:gd name="connsiteX5-695" fmla="*/ 1238014 w 2446678"/>
                <a:gd name="connsiteY5-696" fmla="*/ 1186086 h 1948394"/>
                <a:gd name="connsiteX6-697" fmla="*/ 1238014 w 2446678"/>
                <a:gd name="connsiteY6-698" fmla="*/ 1495551 h 1948394"/>
                <a:gd name="connsiteX7-699" fmla="*/ 1252723 w 2446678"/>
                <a:gd name="connsiteY7-700" fmla="*/ 1652636 h 1948394"/>
                <a:gd name="connsiteX8-701" fmla="*/ 1318028 w 2446678"/>
                <a:gd name="connsiteY8-702" fmla="*/ 1686172 h 1948394"/>
                <a:gd name="connsiteX9-703" fmla="*/ 1390982 w 2446678"/>
                <a:gd name="connsiteY9-704" fmla="*/ 1643811 h 1948394"/>
                <a:gd name="connsiteX10-705" fmla="*/ 1408632 w 2446678"/>
                <a:gd name="connsiteY10-706" fmla="*/ 1422597 h 1948394"/>
                <a:gd name="connsiteX11-707" fmla="*/ 1408632 w 2446678"/>
                <a:gd name="connsiteY11-708" fmla="*/ 1290810 h 1948394"/>
                <a:gd name="connsiteX12-709" fmla="*/ 1383922 w 2446678"/>
                <a:gd name="connsiteY12-710" fmla="*/ 1130782 h 1948394"/>
                <a:gd name="connsiteX13-711" fmla="*/ 1310968 w 2446678"/>
                <a:gd name="connsiteY13-712" fmla="*/ 1064300 h 1948394"/>
                <a:gd name="connsiteX14-713" fmla="*/ 1123877 w 2446678"/>
                <a:gd name="connsiteY14-714" fmla="*/ 1046062 h 1948394"/>
                <a:gd name="connsiteX15-715" fmla="*/ 1123877 w 2446678"/>
                <a:gd name="connsiteY15-716" fmla="*/ 769544 h 1948394"/>
                <a:gd name="connsiteX16-717" fmla="*/ 1333325 w 2446678"/>
                <a:gd name="connsiteY16-718" fmla="*/ 756600 h 1948394"/>
                <a:gd name="connsiteX17-719" fmla="*/ 1390982 w 2446678"/>
                <a:gd name="connsiteY17-720" fmla="*/ 700120 h 1948394"/>
                <a:gd name="connsiteX18-721" fmla="*/ 1408632 w 2446678"/>
                <a:gd name="connsiteY18-722" fmla="*/ 563626 h 1948394"/>
                <a:gd name="connsiteX19-723" fmla="*/ 1408632 w 2446678"/>
                <a:gd name="connsiteY19-724" fmla="*/ 457726 h 1948394"/>
                <a:gd name="connsiteX20-725" fmla="*/ 1388040 w 2446678"/>
                <a:gd name="connsiteY20-726" fmla="*/ 325938 h 1948394"/>
                <a:gd name="connsiteX21-727" fmla="*/ 1323911 w 2446678"/>
                <a:gd name="connsiteY21-728" fmla="*/ 294168 h 1948394"/>
                <a:gd name="connsiteX22-729" fmla="*/ 1256253 w 2446678"/>
                <a:gd name="connsiteY22-730" fmla="*/ 327703 h 1948394"/>
                <a:gd name="connsiteX23-731" fmla="*/ 1238014 w 2446678"/>
                <a:gd name="connsiteY23-732" fmla="*/ 470669 h 1948394"/>
                <a:gd name="connsiteX24-733" fmla="*/ 1238014 w 2446678"/>
                <a:gd name="connsiteY24-734" fmla="*/ 627167 h 1948394"/>
                <a:gd name="connsiteX25-735" fmla="*/ 762638 w 2446678"/>
                <a:gd name="connsiteY25-736" fmla="*/ 627167 h 1948394"/>
                <a:gd name="connsiteX26-737" fmla="*/ 762638 w 2446678"/>
                <a:gd name="connsiteY26-738" fmla="*/ 464786 h 1948394"/>
                <a:gd name="connsiteX27-739" fmla="*/ 887366 w 2446678"/>
                <a:gd name="connsiteY27-740" fmla="*/ 95899 h 1948394"/>
                <a:gd name="connsiteX28-741" fmla="*/ 1283904 w 2446678"/>
                <a:gd name="connsiteY28-742" fmla="*/ 0 h 1948394"/>
                <a:gd name="connsiteX29-743" fmla="*/ 1745160 w 2446678"/>
                <a:gd name="connsiteY29-744" fmla="*/ 132872 h 1948394"/>
                <a:gd name="connsiteX30-745" fmla="*/ 1866357 w 2446678"/>
                <a:gd name="connsiteY30-746" fmla="*/ 502090 h 1948394"/>
                <a:gd name="connsiteX31-747" fmla="*/ 1822820 w 2446678"/>
                <a:gd name="connsiteY31-748" fmla="*/ 733150 h 1948394"/>
                <a:gd name="connsiteX32-749" fmla="*/ 1669853 w 2446678"/>
                <a:gd name="connsiteY32-750" fmla="*/ 863089 h 1948394"/>
                <a:gd name="connsiteX33-751" fmla="*/ 1831057 w 2446678"/>
                <a:gd name="connsiteY33-752" fmla="*/ 982586 h 1948394"/>
                <a:gd name="connsiteX34-753" fmla="*/ 1884007 w 2446678"/>
                <a:gd name="connsiteY34-754" fmla="*/ 1371687 h 1948394"/>
                <a:gd name="connsiteX35-755" fmla="*/ 1832234 w 2446678"/>
                <a:gd name="connsiteY35-756" fmla="*/ 1724276 h 1948394"/>
                <a:gd name="connsiteX36-757" fmla="*/ 1653380 w 2446678"/>
                <a:gd name="connsiteY36-758" fmla="*/ 1914998 h 1948394"/>
                <a:gd name="connsiteX37-759" fmla="*/ 2446678 w 2446678"/>
                <a:gd name="connsiteY37-760" fmla="*/ 1948394 h 1948394"/>
                <a:gd name="connsiteX0-761" fmla="*/ 0 w 2516447"/>
                <a:gd name="connsiteY0-762" fmla="*/ 1908735 h 1948394"/>
                <a:gd name="connsiteX1-763" fmla="*/ 1042444 w 2516447"/>
                <a:gd name="connsiteY1-764" fmla="*/ 1904444 h 1948394"/>
                <a:gd name="connsiteX2-765" fmla="*/ 873002 w 2516447"/>
                <a:gd name="connsiteY2-766" fmla="*/ 1718530 h 1948394"/>
                <a:gd name="connsiteX3-767" fmla="*/ 832407 w 2516447"/>
                <a:gd name="connsiteY3-768" fmla="*/ 1336700 h 1948394"/>
                <a:gd name="connsiteX4-769" fmla="*/ 832407 w 2516447"/>
                <a:gd name="connsiteY4-770" fmla="*/ 1186086 h 1948394"/>
                <a:gd name="connsiteX5-771" fmla="*/ 1307783 w 2516447"/>
                <a:gd name="connsiteY5-772" fmla="*/ 1186086 h 1948394"/>
                <a:gd name="connsiteX6-773" fmla="*/ 1307783 w 2516447"/>
                <a:gd name="connsiteY6-774" fmla="*/ 1495551 h 1948394"/>
                <a:gd name="connsiteX7-775" fmla="*/ 1322492 w 2516447"/>
                <a:gd name="connsiteY7-776" fmla="*/ 1652636 h 1948394"/>
                <a:gd name="connsiteX8-777" fmla="*/ 1387797 w 2516447"/>
                <a:gd name="connsiteY8-778" fmla="*/ 1686172 h 1948394"/>
                <a:gd name="connsiteX9-779" fmla="*/ 1460751 w 2516447"/>
                <a:gd name="connsiteY9-780" fmla="*/ 1643811 h 1948394"/>
                <a:gd name="connsiteX10-781" fmla="*/ 1478401 w 2516447"/>
                <a:gd name="connsiteY10-782" fmla="*/ 1422597 h 1948394"/>
                <a:gd name="connsiteX11-783" fmla="*/ 1478401 w 2516447"/>
                <a:gd name="connsiteY11-784" fmla="*/ 1290810 h 1948394"/>
                <a:gd name="connsiteX12-785" fmla="*/ 1453691 w 2516447"/>
                <a:gd name="connsiteY12-786" fmla="*/ 1130782 h 1948394"/>
                <a:gd name="connsiteX13-787" fmla="*/ 1380737 w 2516447"/>
                <a:gd name="connsiteY13-788" fmla="*/ 1064300 h 1948394"/>
                <a:gd name="connsiteX14-789" fmla="*/ 1193646 w 2516447"/>
                <a:gd name="connsiteY14-790" fmla="*/ 1046062 h 1948394"/>
                <a:gd name="connsiteX15-791" fmla="*/ 1193646 w 2516447"/>
                <a:gd name="connsiteY15-792" fmla="*/ 769544 h 1948394"/>
                <a:gd name="connsiteX16-793" fmla="*/ 1403094 w 2516447"/>
                <a:gd name="connsiteY16-794" fmla="*/ 756600 h 1948394"/>
                <a:gd name="connsiteX17-795" fmla="*/ 1460751 w 2516447"/>
                <a:gd name="connsiteY17-796" fmla="*/ 700120 h 1948394"/>
                <a:gd name="connsiteX18-797" fmla="*/ 1478401 w 2516447"/>
                <a:gd name="connsiteY18-798" fmla="*/ 563626 h 1948394"/>
                <a:gd name="connsiteX19-799" fmla="*/ 1478401 w 2516447"/>
                <a:gd name="connsiteY19-800" fmla="*/ 457726 h 1948394"/>
                <a:gd name="connsiteX20-801" fmla="*/ 1457809 w 2516447"/>
                <a:gd name="connsiteY20-802" fmla="*/ 325938 h 1948394"/>
                <a:gd name="connsiteX21-803" fmla="*/ 1393680 w 2516447"/>
                <a:gd name="connsiteY21-804" fmla="*/ 294168 h 1948394"/>
                <a:gd name="connsiteX22-805" fmla="*/ 1326022 w 2516447"/>
                <a:gd name="connsiteY22-806" fmla="*/ 327703 h 1948394"/>
                <a:gd name="connsiteX23-807" fmla="*/ 1307783 w 2516447"/>
                <a:gd name="connsiteY23-808" fmla="*/ 470669 h 1948394"/>
                <a:gd name="connsiteX24-809" fmla="*/ 1307783 w 2516447"/>
                <a:gd name="connsiteY24-810" fmla="*/ 627167 h 1948394"/>
                <a:gd name="connsiteX25-811" fmla="*/ 832407 w 2516447"/>
                <a:gd name="connsiteY25-812" fmla="*/ 627167 h 1948394"/>
                <a:gd name="connsiteX26-813" fmla="*/ 832407 w 2516447"/>
                <a:gd name="connsiteY26-814" fmla="*/ 464786 h 1948394"/>
                <a:gd name="connsiteX27-815" fmla="*/ 957135 w 2516447"/>
                <a:gd name="connsiteY27-816" fmla="*/ 95899 h 1948394"/>
                <a:gd name="connsiteX28-817" fmla="*/ 1353673 w 2516447"/>
                <a:gd name="connsiteY28-818" fmla="*/ 0 h 1948394"/>
                <a:gd name="connsiteX29-819" fmla="*/ 1814929 w 2516447"/>
                <a:gd name="connsiteY29-820" fmla="*/ 132872 h 1948394"/>
                <a:gd name="connsiteX30-821" fmla="*/ 1936126 w 2516447"/>
                <a:gd name="connsiteY30-822" fmla="*/ 502090 h 1948394"/>
                <a:gd name="connsiteX31-823" fmla="*/ 1892589 w 2516447"/>
                <a:gd name="connsiteY31-824" fmla="*/ 733150 h 1948394"/>
                <a:gd name="connsiteX32-825" fmla="*/ 1739622 w 2516447"/>
                <a:gd name="connsiteY32-826" fmla="*/ 863089 h 1948394"/>
                <a:gd name="connsiteX33-827" fmla="*/ 1900826 w 2516447"/>
                <a:gd name="connsiteY33-828" fmla="*/ 982586 h 1948394"/>
                <a:gd name="connsiteX34-829" fmla="*/ 1953776 w 2516447"/>
                <a:gd name="connsiteY34-830" fmla="*/ 1371687 h 1948394"/>
                <a:gd name="connsiteX35-831" fmla="*/ 1902003 w 2516447"/>
                <a:gd name="connsiteY35-832" fmla="*/ 1724276 h 1948394"/>
                <a:gd name="connsiteX36-833" fmla="*/ 1723149 w 2516447"/>
                <a:gd name="connsiteY36-834" fmla="*/ 1914998 h 1948394"/>
                <a:gd name="connsiteX37-835" fmla="*/ 2516447 w 2516447"/>
                <a:gd name="connsiteY37-836" fmla="*/ 1948394 h 1948394"/>
                <a:gd name="connsiteX0-837" fmla="*/ 0 w 2516447"/>
                <a:gd name="connsiteY0-838" fmla="*/ 1908735 h 1948394"/>
                <a:gd name="connsiteX1-839" fmla="*/ 1042444 w 2516447"/>
                <a:gd name="connsiteY1-840" fmla="*/ 1904444 h 1948394"/>
                <a:gd name="connsiteX2-841" fmla="*/ 873002 w 2516447"/>
                <a:gd name="connsiteY2-842" fmla="*/ 1718530 h 1948394"/>
                <a:gd name="connsiteX3-843" fmla="*/ 832407 w 2516447"/>
                <a:gd name="connsiteY3-844" fmla="*/ 1336700 h 1948394"/>
                <a:gd name="connsiteX4-845" fmla="*/ 832407 w 2516447"/>
                <a:gd name="connsiteY4-846" fmla="*/ 1186086 h 1948394"/>
                <a:gd name="connsiteX5-847" fmla="*/ 1307783 w 2516447"/>
                <a:gd name="connsiteY5-848" fmla="*/ 1186086 h 1948394"/>
                <a:gd name="connsiteX6-849" fmla="*/ 1307783 w 2516447"/>
                <a:gd name="connsiteY6-850" fmla="*/ 1495551 h 1948394"/>
                <a:gd name="connsiteX7-851" fmla="*/ 1322492 w 2516447"/>
                <a:gd name="connsiteY7-852" fmla="*/ 1652636 h 1948394"/>
                <a:gd name="connsiteX8-853" fmla="*/ 1387797 w 2516447"/>
                <a:gd name="connsiteY8-854" fmla="*/ 1686172 h 1948394"/>
                <a:gd name="connsiteX9-855" fmla="*/ 1460751 w 2516447"/>
                <a:gd name="connsiteY9-856" fmla="*/ 1643811 h 1948394"/>
                <a:gd name="connsiteX10-857" fmla="*/ 1478401 w 2516447"/>
                <a:gd name="connsiteY10-858" fmla="*/ 1422597 h 1948394"/>
                <a:gd name="connsiteX11-859" fmla="*/ 1478401 w 2516447"/>
                <a:gd name="connsiteY11-860" fmla="*/ 1290810 h 1948394"/>
                <a:gd name="connsiteX12-861" fmla="*/ 1453691 w 2516447"/>
                <a:gd name="connsiteY12-862" fmla="*/ 1130782 h 1948394"/>
                <a:gd name="connsiteX13-863" fmla="*/ 1380737 w 2516447"/>
                <a:gd name="connsiteY13-864" fmla="*/ 1064300 h 1948394"/>
                <a:gd name="connsiteX14-865" fmla="*/ 1193646 w 2516447"/>
                <a:gd name="connsiteY14-866" fmla="*/ 1046062 h 1948394"/>
                <a:gd name="connsiteX15-867" fmla="*/ 1193646 w 2516447"/>
                <a:gd name="connsiteY15-868" fmla="*/ 769544 h 1948394"/>
                <a:gd name="connsiteX16-869" fmla="*/ 1403094 w 2516447"/>
                <a:gd name="connsiteY16-870" fmla="*/ 756600 h 1948394"/>
                <a:gd name="connsiteX17-871" fmla="*/ 1460751 w 2516447"/>
                <a:gd name="connsiteY17-872" fmla="*/ 700120 h 1948394"/>
                <a:gd name="connsiteX18-873" fmla="*/ 1478401 w 2516447"/>
                <a:gd name="connsiteY18-874" fmla="*/ 563626 h 1948394"/>
                <a:gd name="connsiteX19-875" fmla="*/ 1478401 w 2516447"/>
                <a:gd name="connsiteY19-876" fmla="*/ 457726 h 1948394"/>
                <a:gd name="connsiteX20-877" fmla="*/ 1457809 w 2516447"/>
                <a:gd name="connsiteY20-878" fmla="*/ 325938 h 1948394"/>
                <a:gd name="connsiteX21-879" fmla="*/ 1393680 w 2516447"/>
                <a:gd name="connsiteY21-880" fmla="*/ 294168 h 1948394"/>
                <a:gd name="connsiteX22-881" fmla="*/ 1326022 w 2516447"/>
                <a:gd name="connsiteY22-882" fmla="*/ 327703 h 1948394"/>
                <a:gd name="connsiteX23-883" fmla="*/ 1307783 w 2516447"/>
                <a:gd name="connsiteY23-884" fmla="*/ 470669 h 1948394"/>
                <a:gd name="connsiteX24-885" fmla="*/ 1307783 w 2516447"/>
                <a:gd name="connsiteY24-886" fmla="*/ 627167 h 1948394"/>
                <a:gd name="connsiteX25-887" fmla="*/ 832407 w 2516447"/>
                <a:gd name="connsiteY25-888" fmla="*/ 627167 h 1948394"/>
                <a:gd name="connsiteX26-889" fmla="*/ 832407 w 2516447"/>
                <a:gd name="connsiteY26-890" fmla="*/ 464786 h 1948394"/>
                <a:gd name="connsiteX27-891" fmla="*/ 957135 w 2516447"/>
                <a:gd name="connsiteY27-892" fmla="*/ 95899 h 1948394"/>
                <a:gd name="connsiteX28-893" fmla="*/ 1353673 w 2516447"/>
                <a:gd name="connsiteY28-894" fmla="*/ 0 h 1948394"/>
                <a:gd name="connsiteX29-895" fmla="*/ 1814929 w 2516447"/>
                <a:gd name="connsiteY29-896" fmla="*/ 132872 h 1948394"/>
                <a:gd name="connsiteX30-897" fmla="*/ 1936126 w 2516447"/>
                <a:gd name="connsiteY30-898" fmla="*/ 502090 h 1948394"/>
                <a:gd name="connsiteX31-899" fmla="*/ 1892589 w 2516447"/>
                <a:gd name="connsiteY31-900" fmla="*/ 733150 h 1948394"/>
                <a:gd name="connsiteX32-901" fmla="*/ 1739622 w 2516447"/>
                <a:gd name="connsiteY32-902" fmla="*/ 863089 h 1948394"/>
                <a:gd name="connsiteX33-903" fmla="*/ 1900826 w 2516447"/>
                <a:gd name="connsiteY33-904" fmla="*/ 982586 h 1948394"/>
                <a:gd name="connsiteX34-905" fmla="*/ 1953776 w 2516447"/>
                <a:gd name="connsiteY34-906" fmla="*/ 1371687 h 1948394"/>
                <a:gd name="connsiteX35-907" fmla="*/ 1902003 w 2516447"/>
                <a:gd name="connsiteY35-908" fmla="*/ 1724276 h 1948394"/>
                <a:gd name="connsiteX36-909" fmla="*/ 1723149 w 2516447"/>
                <a:gd name="connsiteY36-910" fmla="*/ 1914998 h 1948394"/>
                <a:gd name="connsiteX37-911" fmla="*/ 2516447 w 2516447"/>
                <a:gd name="connsiteY37-912" fmla="*/ 1948394 h 1948394"/>
                <a:gd name="connsiteX0-913" fmla="*/ 0 w 2516447"/>
                <a:gd name="connsiteY0-914" fmla="*/ 1908735 h 1948394"/>
                <a:gd name="connsiteX1-915" fmla="*/ 1042444 w 2516447"/>
                <a:gd name="connsiteY1-916" fmla="*/ 1904444 h 1948394"/>
                <a:gd name="connsiteX2-917" fmla="*/ 873002 w 2516447"/>
                <a:gd name="connsiteY2-918" fmla="*/ 1718530 h 1948394"/>
                <a:gd name="connsiteX3-919" fmla="*/ 832407 w 2516447"/>
                <a:gd name="connsiteY3-920" fmla="*/ 1336700 h 1948394"/>
                <a:gd name="connsiteX4-921" fmla="*/ 832407 w 2516447"/>
                <a:gd name="connsiteY4-922" fmla="*/ 1186086 h 1948394"/>
                <a:gd name="connsiteX5-923" fmla="*/ 1307783 w 2516447"/>
                <a:gd name="connsiteY5-924" fmla="*/ 1186086 h 1948394"/>
                <a:gd name="connsiteX6-925" fmla="*/ 1307783 w 2516447"/>
                <a:gd name="connsiteY6-926" fmla="*/ 1495551 h 1948394"/>
                <a:gd name="connsiteX7-927" fmla="*/ 1322492 w 2516447"/>
                <a:gd name="connsiteY7-928" fmla="*/ 1652636 h 1948394"/>
                <a:gd name="connsiteX8-929" fmla="*/ 1387797 w 2516447"/>
                <a:gd name="connsiteY8-930" fmla="*/ 1686172 h 1948394"/>
                <a:gd name="connsiteX9-931" fmla="*/ 1460751 w 2516447"/>
                <a:gd name="connsiteY9-932" fmla="*/ 1643811 h 1948394"/>
                <a:gd name="connsiteX10-933" fmla="*/ 1478401 w 2516447"/>
                <a:gd name="connsiteY10-934" fmla="*/ 1422597 h 1948394"/>
                <a:gd name="connsiteX11-935" fmla="*/ 1478401 w 2516447"/>
                <a:gd name="connsiteY11-936" fmla="*/ 1290810 h 1948394"/>
                <a:gd name="connsiteX12-937" fmla="*/ 1453691 w 2516447"/>
                <a:gd name="connsiteY12-938" fmla="*/ 1130782 h 1948394"/>
                <a:gd name="connsiteX13-939" fmla="*/ 1380737 w 2516447"/>
                <a:gd name="connsiteY13-940" fmla="*/ 1064300 h 1948394"/>
                <a:gd name="connsiteX14-941" fmla="*/ 1193646 w 2516447"/>
                <a:gd name="connsiteY14-942" fmla="*/ 1046062 h 1948394"/>
                <a:gd name="connsiteX15-943" fmla="*/ 1193646 w 2516447"/>
                <a:gd name="connsiteY15-944" fmla="*/ 769544 h 1948394"/>
                <a:gd name="connsiteX16-945" fmla="*/ 1403094 w 2516447"/>
                <a:gd name="connsiteY16-946" fmla="*/ 756600 h 1948394"/>
                <a:gd name="connsiteX17-947" fmla="*/ 1460751 w 2516447"/>
                <a:gd name="connsiteY17-948" fmla="*/ 700120 h 1948394"/>
                <a:gd name="connsiteX18-949" fmla="*/ 1478401 w 2516447"/>
                <a:gd name="connsiteY18-950" fmla="*/ 563626 h 1948394"/>
                <a:gd name="connsiteX19-951" fmla="*/ 1478401 w 2516447"/>
                <a:gd name="connsiteY19-952" fmla="*/ 457726 h 1948394"/>
                <a:gd name="connsiteX20-953" fmla="*/ 1457809 w 2516447"/>
                <a:gd name="connsiteY20-954" fmla="*/ 325938 h 1948394"/>
                <a:gd name="connsiteX21-955" fmla="*/ 1393680 w 2516447"/>
                <a:gd name="connsiteY21-956" fmla="*/ 294168 h 1948394"/>
                <a:gd name="connsiteX22-957" fmla="*/ 1326022 w 2516447"/>
                <a:gd name="connsiteY22-958" fmla="*/ 327703 h 1948394"/>
                <a:gd name="connsiteX23-959" fmla="*/ 1307783 w 2516447"/>
                <a:gd name="connsiteY23-960" fmla="*/ 470669 h 1948394"/>
                <a:gd name="connsiteX24-961" fmla="*/ 1307783 w 2516447"/>
                <a:gd name="connsiteY24-962" fmla="*/ 627167 h 1948394"/>
                <a:gd name="connsiteX25-963" fmla="*/ 832407 w 2516447"/>
                <a:gd name="connsiteY25-964" fmla="*/ 627167 h 1948394"/>
                <a:gd name="connsiteX26-965" fmla="*/ 832407 w 2516447"/>
                <a:gd name="connsiteY26-966" fmla="*/ 464786 h 1948394"/>
                <a:gd name="connsiteX27-967" fmla="*/ 957135 w 2516447"/>
                <a:gd name="connsiteY27-968" fmla="*/ 95899 h 1948394"/>
                <a:gd name="connsiteX28-969" fmla="*/ 1353673 w 2516447"/>
                <a:gd name="connsiteY28-970" fmla="*/ 0 h 1948394"/>
                <a:gd name="connsiteX29-971" fmla="*/ 1814929 w 2516447"/>
                <a:gd name="connsiteY29-972" fmla="*/ 132872 h 1948394"/>
                <a:gd name="connsiteX30-973" fmla="*/ 1936126 w 2516447"/>
                <a:gd name="connsiteY30-974" fmla="*/ 502090 h 1948394"/>
                <a:gd name="connsiteX31-975" fmla="*/ 1892589 w 2516447"/>
                <a:gd name="connsiteY31-976" fmla="*/ 733150 h 1948394"/>
                <a:gd name="connsiteX32-977" fmla="*/ 1739622 w 2516447"/>
                <a:gd name="connsiteY32-978" fmla="*/ 863089 h 1948394"/>
                <a:gd name="connsiteX33-979" fmla="*/ 1900826 w 2516447"/>
                <a:gd name="connsiteY33-980" fmla="*/ 982586 h 1948394"/>
                <a:gd name="connsiteX34-981" fmla="*/ 1953776 w 2516447"/>
                <a:gd name="connsiteY34-982" fmla="*/ 1371687 h 1948394"/>
                <a:gd name="connsiteX35-983" fmla="*/ 1902003 w 2516447"/>
                <a:gd name="connsiteY35-984" fmla="*/ 1724276 h 1948394"/>
                <a:gd name="connsiteX36-985" fmla="*/ 1723149 w 2516447"/>
                <a:gd name="connsiteY36-986" fmla="*/ 1914998 h 1948394"/>
                <a:gd name="connsiteX37-987" fmla="*/ 2516447 w 2516447"/>
                <a:gd name="connsiteY37-988" fmla="*/ 1948394 h 1948394"/>
                <a:gd name="connsiteX0-989" fmla="*/ 0 w 2516447"/>
                <a:gd name="connsiteY0-990" fmla="*/ 1908735 h 1948394"/>
                <a:gd name="connsiteX1-991" fmla="*/ 1042444 w 2516447"/>
                <a:gd name="connsiteY1-992" fmla="*/ 1904444 h 1948394"/>
                <a:gd name="connsiteX2-993" fmla="*/ 873002 w 2516447"/>
                <a:gd name="connsiteY2-994" fmla="*/ 1718530 h 1948394"/>
                <a:gd name="connsiteX3-995" fmla="*/ 832407 w 2516447"/>
                <a:gd name="connsiteY3-996" fmla="*/ 1336700 h 1948394"/>
                <a:gd name="connsiteX4-997" fmla="*/ 832407 w 2516447"/>
                <a:gd name="connsiteY4-998" fmla="*/ 1186086 h 1948394"/>
                <a:gd name="connsiteX5-999" fmla="*/ 1307783 w 2516447"/>
                <a:gd name="connsiteY5-1000" fmla="*/ 1186086 h 1948394"/>
                <a:gd name="connsiteX6-1001" fmla="*/ 1307783 w 2516447"/>
                <a:gd name="connsiteY6-1002" fmla="*/ 1495551 h 1948394"/>
                <a:gd name="connsiteX7-1003" fmla="*/ 1322492 w 2516447"/>
                <a:gd name="connsiteY7-1004" fmla="*/ 1652636 h 1948394"/>
                <a:gd name="connsiteX8-1005" fmla="*/ 1387797 w 2516447"/>
                <a:gd name="connsiteY8-1006" fmla="*/ 1686172 h 1948394"/>
                <a:gd name="connsiteX9-1007" fmla="*/ 1460751 w 2516447"/>
                <a:gd name="connsiteY9-1008" fmla="*/ 1643811 h 1948394"/>
                <a:gd name="connsiteX10-1009" fmla="*/ 1478401 w 2516447"/>
                <a:gd name="connsiteY10-1010" fmla="*/ 1422597 h 1948394"/>
                <a:gd name="connsiteX11-1011" fmla="*/ 1478401 w 2516447"/>
                <a:gd name="connsiteY11-1012" fmla="*/ 1290810 h 1948394"/>
                <a:gd name="connsiteX12-1013" fmla="*/ 1453691 w 2516447"/>
                <a:gd name="connsiteY12-1014" fmla="*/ 1130782 h 1948394"/>
                <a:gd name="connsiteX13-1015" fmla="*/ 1380737 w 2516447"/>
                <a:gd name="connsiteY13-1016" fmla="*/ 1064300 h 1948394"/>
                <a:gd name="connsiteX14-1017" fmla="*/ 1193646 w 2516447"/>
                <a:gd name="connsiteY14-1018" fmla="*/ 1046062 h 1948394"/>
                <a:gd name="connsiteX15-1019" fmla="*/ 1193646 w 2516447"/>
                <a:gd name="connsiteY15-1020" fmla="*/ 769544 h 1948394"/>
                <a:gd name="connsiteX16-1021" fmla="*/ 1403094 w 2516447"/>
                <a:gd name="connsiteY16-1022" fmla="*/ 756600 h 1948394"/>
                <a:gd name="connsiteX17-1023" fmla="*/ 1460751 w 2516447"/>
                <a:gd name="connsiteY17-1024" fmla="*/ 700120 h 1948394"/>
                <a:gd name="connsiteX18-1025" fmla="*/ 1478401 w 2516447"/>
                <a:gd name="connsiteY18-1026" fmla="*/ 563626 h 1948394"/>
                <a:gd name="connsiteX19-1027" fmla="*/ 1478401 w 2516447"/>
                <a:gd name="connsiteY19-1028" fmla="*/ 457726 h 1948394"/>
                <a:gd name="connsiteX20-1029" fmla="*/ 1457809 w 2516447"/>
                <a:gd name="connsiteY20-1030" fmla="*/ 325938 h 1948394"/>
                <a:gd name="connsiteX21-1031" fmla="*/ 1393680 w 2516447"/>
                <a:gd name="connsiteY21-1032" fmla="*/ 294168 h 1948394"/>
                <a:gd name="connsiteX22-1033" fmla="*/ 1326022 w 2516447"/>
                <a:gd name="connsiteY22-1034" fmla="*/ 327703 h 1948394"/>
                <a:gd name="connsiteX23-1035" fmla="*/ 1307783 w 2516447"/>
                <a:gd name="connsiteY23-1036" fmla="*/ 470669 h 1948394"/>
                <a:gd name="connsiteX24-1037" fmla="*/ 1307783 w 2516447"/>
                <a:gd name="connsiteY24-1038" fmla="*/ 627167 h 1948394"/>
                <a:gd name="connsiteX25-1039" fmla="*/ 832407 w 2516447"/>
                <a:gd name="connsiteY25-1040" fmla="*/ 627167 h 1948394"/>
                <a:gd name="connsiteX26-1041" fmla="*/ 832407 w 2516447"/>
                <a:gd name="connsiteY26-1042" fmla="*/ 464786 h 1948394"/>
                <a:gd name="connsiteX27-1043" fmla="*/ 957135 w 2516447"/>
                <a:gd name="connsiteY27-1044" fmla="*/ 95899 h 1948394"/>
                <a:gd name="connsiteX28-1045" fmla="*/ 1353673 w 2516447"/>
                <a:gd name="connsiteY28-1046" fmla="*/ 0 h 1948394"/>
                <a:gd name="connsiteX29-1047" fmla="*/ 1814929 w 2516447"/>
                <a:gd name="connsiteY29-1048" fmla="*/ 132872 h 1948394"/>
                <a:gd name="connsiteX30-1049" fmla="*/ 1936126 w 2516447"/>
                <a:gd name="connsiteY30-1050" fmla="*/ 502090 h 1948394"/>
                <a:gd name="connsiteX31-1051" fmla="*/ 1892589 w 2516447"/>
                <a:gd name="connsiteY31-1052" fmla="*/ 733150 h 1948394"/>
                <a:gd name="connsiteX32-1053" fmla="*/ 1739622 w 2516447"/>
                <a:gd name="connsiteY32-1054" fmla="*/ 863089 h 1948394"/>
                <a:gd name="connsiteX33-1055" fmla="*/ 1900826 w 2516447"/>
                <a:gd name="connsiteY33-1056" fmla="*/ 982586 h 1948394"/>
                <a:gd name="connsiteX34-1057" fmla="*/ 1953776 w 2516447"/>
                <a:gd name="connsiteY34-1058" fmla="*/ 1371687 h 1948394"/>
                <a:gd name="connsiteX35-1059" fmla="*/ 1902003 w 2516447"/>
                <a:gd name="connsiteY35-1060" fmla="*/ 1724276 h 1948394"/>
                <a:gd name="connsiteX36-1061" fmla="*/ 1723149 w 2516447"/>
                <a:gd name="connsiteY36-1062" fmla="*/ 1914998 h 1948394"/>
                <a:gd name="connsiteX37-1063" fmla="*/ 2516447 w 2516447"/>
                <a:gd name="connsiteY37-1064" fmla="*/ 1948394 h 1948394"/>
                <a:gd name="connsiteX0-1065" fmla="*/ 0 w 2523791"/>
                <a:gd name="connsiteY0-1066" fmla="*/ 1905063 h 1948394"/>
                <a:gd name="connsiteX1-1067" fmla="*/ 1049788 w 2523791"/>
                <a:gd name="connsiteY1-1068" fmla="*/ 1904444 h 1948394"/>
                <a:gd name="connsiteX2-1069" fmla="*/ 880346 w 2523791"/>
                <a:gd name="connsiteY2-1070" fmla="*/ 1718530 h 1948394"/>
                <a:gd name="connsiteX3-1071" fmla="*/ 839751 w 2523791"/>
                <a:gd name="connsiteY3-1072" fmla="*/ 1336700 h 1948394"/>
                <a:gd name="connsiteX4-1073" fmla="*/ 839751 w 2523791"/>
                <a:gd name="connsiteY4-1074" fmla="*/ 1186086 h 1948394"/>
                <a:gd name="connsiteX5-1075" fmla="*/ 1315127 w 2523791"/>
                <a:gd name="connsiteY5-1076" fmla="*/ 1186086 h 1948394"/>
                <a:gd name="connsiteX6-1077" fmla="*/ 1315127 w 2523791"/>
                <a:gd name="connsiteY6-1078" fmla="*/ 1495551 h 1948394"/>
                <a:gd name="connsiteX7-1079" fmla="*/ 1329836 w 2523791"/>
                <a:gd name="connsiteY7-1080" fmla="*/ 1652636 h 1948394"/>
                <a:gd name="connsiteX8-1081" fmla="*/ 1395141 w 2523791"/>
                <a:gd name="connsiteY8-1082" fmla="*/ 1686172 h 1948394"/>
                <a:gd name="connsiteX9-1083" fmla="*/ 1468095 w 2523791"/>
                <a:gd name="connsiteY9-1084" fmla="*/ 1643811 h 1948394"/>
                <a:gd name="connsiteX10-1085" fmla="*/ 1485745 w 2523791"/>
                <a:gd name="connsiteY10-1086" fmla="*/ 1422597 h 1948394"/>
                <a:gd name="connsiteX11-1087" fmla="*/ 1485745 w 2523791"/>
                <a:gd name="connsiteY11-1088" fmla="*/ 1290810 h 1948394"/>
                <a:gd name="connsiteX12-1089" fmla="*/ 1461035 w 2523791"/>
                <a:gd name="connsiteY12-1090" fmla="*/ 1130782 h 1948394"/>
                <a:gd name="connsiteX13-1091" fmla="*/ 1388081 w 2523791"/>
                <a:gd name="connsiteY13-1092" fmla="*/ 1064300 h 1948394"/>
                <a:gd name="connsiteX14-1093" fmla="*/ 1200990 w 2523791"/>
                <a:gd name="connsiteY14-1094" fmla="*/ 1046062 h 1948394"/>
                <a:gd name="connsiteX15-1095" fmla="*/ 1200990 w 2523791"/>
                <a:gd name="connsiteY15-1096" fmla="*/ 769544 h 1948394"/>
                <a:gd name="connsiteX16-1097" fmla="*/ 1410438 w 2523791"/>
                <a:gd name="connsiteY16-1098" fmla="*/ 756600 h 1948394"/>
                <a:gd name="connsiteX17-1099" fmla="*/ 1468095 w 2523791"/>
                <a:gd name="connsiteY17-1100" fmla="*/ 700120 h 1948394"/>
                <a:gd name="connsiteX18-1101" fmla="*/ 1485745 w 2523791"/>
                <a:gd name="connsiteY18-1102" fmla="*/ 563626 h 1948394"/>
                <a:gd name="connsiteX19-1103" fmla="*/ 1485745 w 2523791"/>
                <a:gd name="connsiteY19-1104" fmla="*/ 457726 h 1948394"/>
                <a:gd name="connsiteX20-1105" fmla="*/ 1465153 w 2523791"/>
                <a:gd name="connsiteY20-1106" fmla="*/ 325938 h 1948394"/>
                <a:gd name="connsiteX21-1107" fmla="*/ 1401024 w 2523791"/>
                <a:gd name="connsiteY21-1108" fmla="*/ 294168 h 1948394"/>
                <a:gd name="connsiteX22-1109" fmla="*/ 1333366 w 2523791"/>
                <a:gd name="connsiteY22-1110" fmla="*/ 327703 h 1948394"/>
                <a:gd name="connsiteX23-1111" fmla="*/ 1315127 w 2523791"/>
                <a:gd name="connsiteY23-1112" fmla="*/ 470669 h 1948394"/>
                <a:gd name="connsiteX24-1113" fmla="*/ 1315127 w 2523791"/>
                <a:gd name="connsiteY24-1114" fmla="*/ 627167 h 1948394"/>
                <a:gd name="connsiteX25-1115" fmla="*/ 839751 w 2523791"/>
                <a:gd name="connsiteY25-1116" fmla="*/ 627167 h 1948394"/>
                <a:gd name="connsiteX26-1117" fmla="*/ 839751 w 2523791"/>
                <a:gd name="connsiteY26-1118" fmla="*/ 464786 h 1948394"/>
                <a:gd name="connsiteX27-1119" fmla="*/ 964479 w 2523791"/>
                <a:gd name="connsiteY27-1120" fmla="*/ 95899 h 1948394"/>
                <a:gd name="connsiteX28-1121" fmla="*/ 1361017 w 2523791"/>
                <a:gd name="connsiteY28-1122" fmla="*/ 0 h 1948394"/>
                <a:gd name="connsiteX29-1123" fmla="*/ 1822273 w 2523791"/>
                <a:gd name="connsiteY29-1124" fmla="*/ 132872 h 1948394"/>
                <a:gd name="connsiteX30-1125" fmla="*/ 1943470 w 2523791"/>
                <a:gd name="connsiteY30-1126" fmla="*/ 502090 h 1948394"/>
                <a:gd name="connsiteX31-1127" fmla="*/ 1899933 w 2523791"/>
                <a:gd name="connsiteY31-1128" fmla="*/ 733150 h 1948394"/>
                <a:gd name="connsiteX32-1129" fmla="*/ 1746966 w 2523791"/>
                <a:gd name="connsiteY32-1130" fmla="*/ 863089 h 1948394"/>
                <a:gd name="connsiteX33-1131" fmla="*/ 1908170 w 2523791"/>
                <a:gd name="connsiteY33-1132" fmla="*/ 982586 h 1948394"/>
                <a:gd name="connsiteX34-1133" fmla="*/ 1961120 w 2523791"/>
                <a:gd name="connsiteY34-1134" fmla="*/ 1371687 h 1948394"/>
                <a:gd name="connsiteX35-1135" fmla="*/ 1909347 w 2523791"/>
                <a:gd name="connsiteY35-1136" fmla="*/ 1724276 h 1948394"/>
                <a:gd name="connsiteX36-1137" fmla="*/ 1730493 w 2523791"/>
                <a:gd name="connsiteY36-1138" fmla="*/ 1914998 h 1948394"/>
                <a:gd name="connsiteX37-1139" fmla="*/ 2523791 w 2523791"/>
                <a:gd name="connsiteY37-1140" fmla="*/ 1948394 h 1948394"/>
                <a:gd name="connsiteX0-1141" fmla="*/ 0 w 2523791"/>
                <a:gd name="connsiteY0-1142" fmla="*/ 1905063 h 1948394"/>
                <a:gd name="connsiteX1-1143" fmla="*/ 1049788 w 2523791"/>
                <a:gd name="connsiteY1-1144" fmla="*/ 1904444 h 1948394"/>
                <a:gd name="connsiteX2-1145" fmla="*/ 880346 w 2523791"/>
                <a:gd name="connsiteY2-1146" fmla="*/ 1718530 h 1948394"/>
                <a:gd name="connsiteX3-1147" fmla="*/ 839751 w 2523791"/>
                <a:gd name="connsiteY3-1148" fmla="*/ 1336700 h 1948394"/>
                <a:gd name="connsiteX4-1149" fmla="*/ 839751 w 2523791"/>
                <a:gd name="connsiteY4-1150" fmla="*/ 1186086 h 1948394"/>
                <a:gd name="connsiteX5-1151" fmla="*/ 1315127 w 2523791"/>
                <a:gd name="connsiteY5-1152" fmla="*/ 1186086 h 1948394"/>
                <a:gd name="connsiteX6-1153" fmla="*/ 1315127 w 2523791"/>
                <a:gd name="connsiteY6-1154" fmla="*/ 1495551 h 1948394"/>
                <a:gd name="connsiteX7-1155" fmla="*/ 1329836 w 2523791"/>
                <a:gd name="connsiteY7-1156" fmla="*/ 1652636 h 1948394"/>
                <a:gd name="connsiteX8-1157" fmla="*/ 1395141 w 2523791"/>
                <a:gd name="connsiteY8-1158" fmla="*/ 1686172 h 1948394"/>
                <a:gd name="connsiteX9-1159" fmla="*/ 1468095 w 2523791"/>
                <a:gd name="connsiteY9-1160" fmla="*/ 1643811 h 1948394"/>
                <a:gd name="connsiteX10-1161" fmla="*/ 1485745 w 2523791"/>
                <a:gd name="connsiteY10-1162" fmla="*/ 1422597 h 1948394"/>
                <a:gd name="connsiteX11-1163" fmla="*/ 1485745 w 2523791"/>
                <a:gd name="connsiteY11-1164" fmla="*/ 1290810 h 1948394"/>
                <a:gd name="connsiteX12-1165" fmla="*/ 1461035 w 2523791"/>
                <a:gd name="connsiteY12-1166" fmla="*/ 1130782 h 1948394"/>
                <a:gd name="connsiteX13-1167" fmla="*/ 1388081 w 2523791"/>
                <a:gd name="connsiteY13-1168" fmla="*/ 1064300 h 1948394"/>
                <a:gd name="connsiteX14-1169" fmla="*/ 1200990 w 2523791"/>
                <a:gd name="connsiteY14-1170" fmla="*/ 1046062 h 1948394"/>
                <a:gd name="connsiteX15-1171" fmla="*/ 1200990 w 2523791"/>
                <a:gd name="connsiteY15-1172" fmla="*/ 769544 h 1948394"/>
                <a:gd name="connsiteX16-1173" fmla="*/ 1410438 w 2523791"/>
                <a:gd name="connsiteY16-1174" fmla="*/ 756600 h 1948394"/>
                <a:gd name="connsiteX17-1175" fmla="*/ 1468095 w 2523791"/>
                <a:gd name="connsiteY17-1176" fmla="*/ 700120 h 1948394"/>
                <a:gd name="connsiteX18-1177" fmla="*/ 1485745 w 2523791"/>
                <a:gd name="connsiteY18-1178" fmla="*/ 563626 h 1948394"/>
                <a:gd name="connsiteX19-1179" fmla="*/ 1485745 w 2523791"/>
                <a:gd name="connsiteY19-1180" fmla="*/ 457726 h 1948394"/>
                <a:gd name="connsiteX20-1181" fmla="*/ 1465153 w 2523791"/>
                <a:gd name="connsiteY20-1182" fmla="*/ 325938 h 1948394"/>
                <a:gd name="connsiteX21-1183" fmla="*/ 1401024 w 2523791"/>
                <a:gd name="connsiteY21-1184" fmla="*/ 294168 h 1948394"/>
                <a:gd name="connsiteX22-1185" fmla="*/ 1333366 w 2523791"/>
                <a:gd name="connsiteY22-1186" fmla="*/ 327703 h 1948394"/>
                <a:gd name="connsiteX23-1187" fmla="*/ 1315127 w 2523791"/>
                <a:gd name="connsiteY23-1188" fmla="*/ 470669 h 1948394"/>
                <a:gd name="connsiteX24-1189" fmla="*/ 1315127 w 2523791"/>
                <a:gd name="connsiteY24-1190" fmla="*/ 627167 h 1948394"/>
                <a:gd name="connsiteX25-1191" fmla="*/ 839751 w 2523791"/>
                <a:gd name="connsiteY25-1192" fmla="*/ 627167 h 1948394"/>
                <a:gd name="connsiteX26-1193" fmla="*/ 839751 w 2523791"/>
                <a:gd name="connsiteY26-1194" fmla="*/ 464786 h 1948394"/>
                <a:gd name="connsiteX27-1195" fmla="*/ 964479 w 2523791"/>
                <a:gd name="connsiteY27-1196" fmla="*/ 95899 h 1948394"/>
                <a:gd name="connsiteX28-1197" fmla="*/ 1361017 w 2523791"/>
                <a:gd name="connsiteY28-1198" fmla="*/ 0 h 1948394"/>
                <a:gd name="connsiteX29-1199" fmla="*/ 1822273 w 2523791"/>
                <a:gd name="connsiteY29-1200" fmla="*/ 132872 h 1948394"/>
                <a:gd name="connsiteX30-1201" fmla="*/ 1943470 w 2523791"/>
                <a:gd name="connsiteY30-1202" fmla="*/ 502090 h 1948394"/>
                <a:gd name="connsiteX31-1203" fmla="*/ 1899933 w 2523791"/>
                <a:gd name="connsiteY31-1204" fmla="*/ 733150 h 1948394"/>
                <a:gd name="connsiteX32-1205" fmla="*/ 1746966 w 2523791"/>
                <a:gd name="connsiteY32-1206" fmla="*/ 863089 h 1948394"/>
                <a:gd name="connsiteX33-1207" fmla="*/ 1908170 w 2523791"/>
                <a:gd name="connsiteY33-1208" fmla="*/ 982586 h 1948394"/>
                <a:gd name="connsiteX34-1209" fmla="*/ 1961120 w 2523791"/>
                <a:gd name="connsiteY34-1210" fmla="*/ 1371687 h 1948394"/>
                <a:gd name="connsiteX35-1211" fmla="*/ 1909347 w 2523791"/>
                <a:gd name="connsiteY35-1212" fmla="*/ 1724276 h 1948394"/>
                <a:gd name="connsiteX36-1213" fmla="*/ 1730493 w 2523791"/>
                <a:gd name="connsiteY36-1214" fmla="*/ 1914998 h 1948394"/>
                <a:gd name="connsiteX37-1215" fmla="*/ 2523791 w 2523791"/>
                <a:gd name="connsiteY37-1216" fmla="*/ 1948394 h 1948394"/>
                <a:gd name="connsiteX0-1217" fmla="*/ 0 w 2523791"/>
                <a:gd name="connsiteY0-1218" fmla="*/ 1905063 h 1948394"/>
                <a:gd name="connsiteX1-1219" fmla="*/ 1049788 w 2523791"/>
                <a:gd name="connsiteY1-1220" fmla="*/ 1904444 h 1948394"/>
                <a:gd name="connsiteX2-1221" fmla="*/ 880346 w 2523791"/>
                <a:gd name="connsiteY2-1222" fmla="*/ 1718530 h 1948394"/>
                <a:gd name="connsiteX3-1223" fmla="*/ 839751 w 2523791"/>
                <a:gd name="connsiteY3-1224" fmla="*/ 1336700 h 1948394"/>
                <a:gd name="connsiteX4-1225" fmla="*/ 839751 w 2523791"/>
                <a:gd name="connsiteY4-1226" fmla="*/ 1186086 h 1948394"/>
                <a:gd name="connsiteX5-1227" fmla="*/ 1315127 w 2523791"/>
                <a:gd name="connsiteY5-1228" fmla="*/ 1186086 h 1948394"/>
                <a:gd name="connsiteX6-1229" fmla="*/ 1315127 w 2523791"/>
                <a:gd name="connsiteY6-1230" fmla="*/ 1495551 h 1948394"/>
                <a:gd name="connsiteX7-1231" fmla="*/ 1329836 w 2523791"/>
                <a:gd name="connsiteY7-1232" fmla="*/ 1652636 h 1948394"/>
                <a:gd name="connsiteX8-1233" fmla="*/ 1395141 w 2523791"/>
                <a:gd name="connsiteY8-1234" fmla="*/ 1686172 h 1948394"/>
                <a:gd name="connsiteX9-1235" fmla="*/ 1468095 w 2523791"/>
                <a:gd name="connsiteY9-1236" fmla="*/ 1643811 h 1948394"/>
                <a:gd name="connsiteX10-1237" fmla="*/ 1485745 w 2523791"/>
                <a:gd name="connsiteY10-1238" fmla="*/ 1422597 h 1948394"/>
                <a:gd name="connsiteX11-1239" fmla="*/ 1485745 w 2523791"/>
                <a:gd name="connsiteY11-1240" fmla="*/ 1290810 h 1948394"/>
                <a:gd name="connsiteX12-1241" fmla="*/ 1461035 w 2523791"/>
                <a:gd name="connsiteY12-1242" fmla="*/ 1130782 h 1948394"/>
                <a:gd name="connsiteX13-1243" fmla="*/ 1388081 w 2523791"/>
                <a:gd name="connsiteY13-1244" fmla="*/ 1064300 h 1948394"/>
                <a:gd name="connsiteX14-1245" fmla="*/ 1200990 w 2523791"/>
                <a:gd name="connsiteY14-1246" fmla="*/ 1046062 h 1948394"/>
                <a:gd name="connsiteX15-1247" fmla="*/ 1200990 w 2523791"/>
                <a:gd name="connsiteY15-1248" fmla="*/ 769544 h 1948394"/>
                <a:gd name="connsiteX16-1249" fmla="*/ 1410438 w 2523791"/>
                <a:gd name="connsiteY16-1250" fmla="*/ 756600 h 1948394"/>
                <a:gd name="connsiteX17-1251" fmla="*/ 1468095 w 2523791"/>
                <a:gd name="connsiteY17-1252" fmla="*/ 700120 h 1948394"/>
                <a:gd name="connsiteX18-1253" fmla="*/ 1485745 w 2523791"/>
                <a:gd name="connsiteY18-1254" fmla="*/ 563626 h 1948394"/>
                <a:gd name="connsiteX19-1255" fmla="*/ 1485745 w 2523791"/>
                <a:gd name="connsiteY19-1256" fmla="*/ 457726 h 1948394"/>
                <a:gd name="connsiteX20-1257" fmla="*/ 1465153 w 2523791"/>
                <a:gd name="connsiteY20-1258" fmla="*/ 325938 h 1948394"/>
                <a:gd name="connsiteX21-1259" fmla="*/ 1401024 w 2523791"/>
                <a:gd name="connsiteY21-1260" fmla="*/ 294168 h 1948394"/>
                <a:gd name="connsiteX22-1261" fmla="*/ 1333366 w 2523791"/>
                <a:gd name="connsiteY22-1262" fmla="*/ 327703 h 1948394"/>
                <a:gd name="connsiteX23-1263" fmla="*/ 1315127 w 2523791"/>
                <a:gd name="connsiteY23-1264" fmla="*/ 470669 h 1948394"/>
                <a:gd name="connsiteX24-1265" fmla="*/ 1315127 w 2523791"/>
                <a:gd name="connsiteY24-1266" fmla="*/ 627167 h 1948394"/>
                <a:gd name="connsiteX25-1267" fmla="*/ 839751 w 2523791"/>
                <a:gd name="connsiteY25-1268" fmla="*/ 627167 h 1948394"/>
                <a:gd name="connsiteX26-1269" fmla="*/ 839751 w 2523791"/>
                <a:gd name="connsiteY26-1270" fmla="*/ 464786 h 1948394"/>
                <a:gd name="connsiteX27-1271" fmla="*/ 964479 w 2523791"/>
                <a:gd name="connsiteY27-1272" fmla="*/ 95899 h 1948394"/>
                <a:gd name="connsiteX28-1273" fmla="*/ 1361017 w 2523791"/>
                <a:gd name="connsiteY28-1274" fmla="*/ 0 h 1948394"/>
                <a:gd name="connsiteX29-1275" fmla="*/ 1822273 w 2523791"/>
                <a:gd name="connsiteY29-1276" fmla="*/ 132872 h 1948394"/>
                <a:gd name="connsiteX30-1277" fmla="*/ 1943470 w 2523791"/>
                <a:gd name="connsiteY30-1278" fmla="*/ 502090 h 1948394"/>
                <a:gd name="connsiteX31-1279" fmla="*/ 1899933 w 2523791"/>
                <a:gd name="connsiteY31-1280" fmla="*/ 733150 h 1948394"/>
                <a:gd name="connsiteX32-1281" fmla="*/ 1746966 w 2523791"/>
                <a:gd name="connsiteY32-1282" fmla="*/ 863089 h 1948394"/>
                <a:gd name="connsiteX33-1283" fmla="*/ 1908170 w 2523791"/>
                <a:gd name="connsiteY33-1284" fmla="*/ 982586 h 1948394"/>
                <a:gd name="connsiteX34-1285" fmla="*/ 1961120 w 2523791"/>
                <a:gd name="connsiteY34-1286" fmla="*/ 1371687 h 1948394"/>
                <a:gd name="connsiteX35-1287" fmla="*/ 1909347 w 2523791"/>
                <a:gd name="connsiteY35-1288" fmla="*/ 1724276 h 1948394"/>
                <a:gd name="connsiteX36-1289" fmla="*/ 1730493 w 2523791"/>
                <a:gd name="connsiteY36-1290" fmla="*/ 1914998 h 1948394"/>
                <a:gd name="connsiteX37-1291" fmla="*/ 2523791 w 2523791"/>
                <a:gd name="connsiteY37-1292" fmla="*/ 1948394 h 1948394"/>
                <a:gd name="connsiteX0-1293" fmla="*/ 0 w 2523791"/>
                <a:gd name="connsiteY0-1294" fmla="*/ 1905063 h 1948394"/>
                <a:gd name="connsiteX1-1295" fmla="*/ 1049788 w 2523791"/>
                <a:gd name="connsiteY1-1296" fmla="*/ 1904444 h 1948394"/>
                <a:gd name="connsiteX2-1297" fmla="*/ 880346 w 2523791"/>
                <a:gd name="connsiteY2-1298" fmla="*/ 1718530 h 1948394"/>
                <a:gd name="connsiteX3-1299" fmla="*/ 839751 w 2523791"/>
                <a:gd name="connsiteY3-1300" fmla="*/ 1336700 h 1948394"/>
                <a:gd name="connsiteX4-1301" fmla="*/ 839751 w 2523791"/>
                <a:gd name="connsiteY4-1302" fmla="*/ 1186086 h 1948394"/>
                <a:gd name="connsiteX5-1303" fmla="*/ 1315127 w 2523791"/>
                <a:gd name="connsiteY5-1304" fmla="*/ 1186086 h 1948394"/>
                <a:gd name="connsiteX6-1305" fmla="*/ 1315127 w 2523791"/>
                <a:gd name="connsiteY6-1306" fmla="*/ 1495551 h 1948394"/>
                <a:gd name="connsiteX7-1307" fmla="*/ 1329836 w 2523791"/>
                <a:gd name="connsiteY7-1308" fmla="*/ 1652636 h 1948394"/>
                <a:gd name="connsiteX8-1309" fmla="*/ 1395141 w 2523791"/>
                <a:gd name="connsiteY8-1310" fmla="*/ 1686172 h 1948394"/>
                <a:gd name="connsiteX9-1311" fmla="*/ 1468095 w 2523791"/>
                <a:gd name="connsiteY9-1312" fmla="*/ 1643811 h 1948394"/>
                <a:gd name="connsiteX10-1313" fmla="*/ 1485745 w 2523791"/>
                <a:gd name="connsiteY10-1314" fmla="*/ 1422597 h 1948394"/>
                <a:gd name="connsiteX11-1315" fmla="*/ 1485745 w 2523791"/>
                <a:gd name="connsiteY11-1316" fmla="*/ 1290810 h 1948394"/>
                <a:gd name="connsiteX12-1317" fmla="*/ 1461035 w 2523791"/>
                <a:gd name="connsiteY12-1318" fmla="*/ 1130782 h 1948394"/>
                <a:gd name="connsiteX13-1319" fmla="*/ 1388081 w 2523791"/>
                <a:gd name="connsiteY13-1320" fmla="*/ 1064300 h 1948394"/>
                <a:gd name="connsiteX14-1321" fmla="*/ 1200990 w 2523791"/>
                <a:gd name="connsiteY14-1322" fmla="*/ 1046062 h 1948394"/>
                <a:gd name="connsiteX15-1323" fmla="*/ 1200990 w 2523791"/>
                <a:gd name="connsiteY15-1324" fmla="*/ 769544 h 1948394"/>
                <a:gd name="connsiteX16-1325" fmla="*/ 1410438 w 2523791"/>
                <a:gd name="connsiteY16-1326" fmla="*/ 756600 h 1948394"/>
                <a:gd name="connsiteX17-1327" fmla="*/ 1468095 w 2523791"/>
                <a:gd name="connsiteY17-1328" fmla="*/ 700120 h 1948394"/>
                <a:gd name="connsiteX18-1329" fmla="*/ 1485745 w 2523791"/>
                <a:gd name="connsiteY18-1330" fmla="*/ 563626 h 1948394"/>
                <a:gd name="connsiteX19-1331" fmla="*/ 1485745 w 2523791"/>
                <a:gd name="connsiteY19-1332" fmla="*/ 457726 h 1948394"/>
                <a:gd name="connsiteX20-1333" fmla="*/ 1465153 w 2523791"/>
                <a:gd name="connsiteY20-1334" fmla="*/ 325938 h 1948394"/>
                <a:gd name="connsiteX21-1335" fmla="*/ 1401024 w 2523791"/>
                <a:gd name="connsiteY21-1336" fmla="*/ 294168 h 1948394"/>
                <a:gd name="connsiteX22-1337" fmla="*/ 1333366 w 2523791"/>
                <a:gd name="connsiteY22-1338" fmla="*/ 327703 h 1948394"/>
                <a:gd name="connsiteX23-1339" fmla="*/ 1315127 w 2523791"/>
                <a:gd name="connsiteY23-1340" fmla="*/ 470669 h 1948394"/>
                <a:gd name="connsiteX24-1341" fmla="*/ 1315127 w 2523791"/>
                <a:gd name="connsiteY24-1342" fmla="*/ 627167 h 1948394"/>
                <a:gd name="connsiteX25-1343" fmla="*/ 839751 w 2523791"/>
                <a:gd name="connsiteY25-1344" fmla="*/ 627167 h 1948394"/>
                <a:gd name="connsiteX26-1345" fmla="*/ 839751 w 2523791"/>
                <a:gd name="connsiteY26-1346" fmla="*/ 464786 h 1948394"/>
                <a:gd name="connsiteX27-1347" fmla="*/ 964479 w 2523791"/>
                <a:gd name="connsiteY27-1348" fmla="*/ 95899 h 1948394"/>
                <a:gd name="connsiteX28-1349" fmla="*/ 1361017 w 2523791"/>
                <a:gd name="connsiteY28-1350" fmla="*/ 0 h 1948394"/>
                <a:gd name="connsiteX29-1351" fmla="*/ 1822273 w 2523791"/>
                <a:gd name="connsiteY29-1352" fmla="*/ 132872 h 1948394"/>
                <a:gd name="connsiteX30-1353" fmla="*/ 1943470 w 2523791"/>
                <a:gd name="connsiteY30-1354" fmla="*/ 502090 h 1948394"/>
                <a:gd name="connsiteX31-1355" fmla="*/ 1899933 w 2523791"/>
                <a:gd name="connsiteY31-1356" fmla="*/ 733150 h 1948394"/>
                <a:gd name="connsiteX32-1357" fmla="*/ 1746966 w 2523791"/>
                <a:gd name="connsiteY32-1358" fmla="*/ 863089 h 1948394"/>
                <a:gd name="connsiteX33-1359" fmla="*/ 1908170 w 2523791"/>
                <a:gd name="connsiteY33-1360" fmla="*/ 982586 h 1948394"/>
                <a:gd name="connsiteX34-1361" fmla="*/ 1961120 w 2523791"/>
                <a:gd name="connsiteY34-1362" fmla="*/ 1371687 h 1948394"/>
                <a:gd name="connsiteX35-1363" fmla="*/ 1909347 w 2523791"/>
                <a:gd name="connsiteY35-1364" fmla="*/ 1724276 h 1948394"/>
                <a:gd name="connsiteX36-1365" fmla="*/ 1730493 w 2523791"/>
                <a:gd name="connsiteY36-1366" fmla="*/ 1914998 h 1948394"/>
                <a:gd name="connsiteX37-1367" fmla="*/ 2523791 w 2523791"/>
                <a:gd name="connsiteY37-1368" fmla="*/ 1948394 h 1948394"/>
                <a:gd name="connsiteX0-1369" fmla="*/ 0 w 2542151"/>
                <a:gd name="connsiteY0-1370" fmla="*/ 1905063 h 1914998"/>
                <a:gd name="connsiteX1-1371" fmla="*/ 1049788 w 2542151"/>
                <a:gd name="connsiteY1-1372" fmla="*/ 1904444 h 1914998"/>
                <a:gd name="connsiteX2-1373" fmla="*/ 880346 w 2542151"/>
                <a:gd name="connsiteY2-1374" fmla="*/ 1718530 h 1914998"/>
                <a:gd name="connsiteX3-1375" fmla="*/ 839751 w 2542151"/>
                <a:gd name="connsiteY3-1376" fmla="*/ 1336700 h 1914998"/>
                <a:gd name="connsiteX4-1377" fmla="*/ 839751 w 2542151"/>
                <a:gd name="connsiteY4-1378" fmla="*/ 1186086 h 1914998"/>
                <a:gd name="connsiteX5-1379" fmla="*/ 1315127 w 2542151"/>
                <a:gd name="connsiteY5-1380" fmla="*/ 1186086 h 1914998"/>
                <a:gd name="connsiteX6-1381" fmla="*/ 1315127 w 2542151"/>
                <a:gd name="connsiteY6-1382" fmla="*/ 1495551 h 1914998"/>
                <a:gd name="connsiteX7-1383" fmla="*/ 1329836 w 2542151"/>
                <a:gd name="connsiteY7-1384" fmla="*/ 1652636 h 1914998"/>
                <a:gd name="connsiteX8-1385" fmla="*/ 1395141 w 2542151"/>
                <a:gd name="connsiteY8-1386" fmla="*/ 1686172 h 1914998"/>
                <a:gd name="connsiteX9-1387" fmla="*/ 1468095 w 2542151"/>
                <a:gd name="connsiteY9-1388" fmla="*/ 1643811 h 1914998"/>
                <a:gd name="connsiteX10-1389" fmla="*/ 1485745 w 2542151"/>
                <a:gd name="connsiteY10-1390" fmla="*/ 1422597 h 1914998"/>
                <a:gd name="connsiteX11-1391" fmla="*/ 1485745 w 2542151"/>
                <a:gd name="connsiteY11-1392" fmla="*/ 1290810 h 1914998"/>
                <a:gd name="connsiteX12-1393" fmla="*/ 1461035 w 2542151"/>
                <a:gd name="connsiteY12-1394" fmla="*/ 1130782 h 1914998"/>
                <a:gd name="connsiteX13-1395" fmla="*/ 1388081 w 2542151"/>
                <a:gd name="connsiteY13-1396" fmla="*/ 1064300 h 1914998"/>
                <a:gd name="connsiteX14-1397" fmla="*/ 1200990 w 2542151"/>
                <a:gd name="connsiteY14-1398" fmla="*/ 1046062 h 1914998"/>
                <a:gd name="connsiteX15-1399" fmla="*/ 1200990 w 2542151"/>
                <a:gd name="connsiteY15-1400" fmla="*/ 769544 h 1914998"/>
                <a:gd name="connsiteX16-1401" fmla="*/ 1410438 w 2542151"/>
                <a:gd name="connsiteY16-1402" fmla="*/ 756600 h 1914998"/>
                <a:gd name="connsiteX17-1403" fmla="*/ 1468095 w 2542151"/>
                <a:gd name="connsiteY17-1404" fmla="*/ 700120 h 1914998"/>
                <a:gd name="connsiteX18-1405" fmla="*/ 1485745 w 2542151"/>
                <a:gd name="connsiteY18-1406" fmla="*/ 563626 h 1914998"/>
                <a:gd name="connsiteX19-1407" fmla="*/ 1485745 w 2542151"/>
                <a:gd name="connsiteY19-1408" fmla="*/ 457726 h 1914998"/>
                <a:gd name="connsiteX20-1409" fmla="*/ 1465153 w 2542151"/>
                <a:gd name="connsiteY20-1410" fmla="*/ 325938 h 1914998"/>
                <a:gd name="connsiteX21-1411" fmla="*/ 1401024 w 2542151"/>
                <a:gd name="connsiteY21-1412" fmla="*/ 294168 h 1914998"/>
                <a:gd name="connsiteX22-1413" fmla="*/ 1333366 w 2542151"/>
                <a:gd name="connsiteY22-1414" fmla="*/ 327703 h 1914998"/>
                <a:gd name="connsiteX23-1415" fmla="*/ 1315127 w 2542151"/>
                <a:gd name="connsiteY23-1416" fmla="*/ 470669 h 1914998"/>
                <a:gd name="connsiteX24-1417" fmla="*/ 1315127 w 2542151"/>
                <a:gd name="connsiteY24-1418" fmla="*/ 627167 h 1914998"/>
                <a:gd name="connsiteX25-1419" fmla="*/ 839751 w 2542151"/>
                <a:gd name="connsiteY25-1420" fmla="*/ 627167 h 1914998"/>
                <a:gd name="connsiteX26-1421" fmla="*/ 839751 w 2542151"/>
                <a:gd name="connsiteY26-1422" fmla="*/ 464786 h 1914998"/>
                <a:gd name="connsiteX27-1423" fmla="*/ 964479 w 2542151"/>
                <a:gd name="connsiteY27-1424" fmla="*/ 95899 h 1914998"/>
                <a:gd name="connsiteX28-1425" fmla="*/ 1361017 w 2542151"/>
                <a:gd name="connsiteY28-1426" fmla="*/ 0 h 1914998"/>
                <a:gd name="connsiteX29-1427" fmla="*/ 1822273 w 2542151"/>
                <a:gd name="connsiteY29-1428" fmla="*/ 132872 h 1914998"/>
                <a:gd name="connsiteX30-1429" fmla="*/ 1943470 w 2542151"/>
                <a:gd name="connsiteY30-1430" fmla="*/ 502090 h 1914998"/>
                <a:gd name="connsiteX31-1431" fmla="*/ 1899933 w 2542151"/>
                <a:gd name="connsiteY31-1432" fmla="*/ 733150 h 1914998"/>
                <a:gd name="connsiteX32-1433" fmla="*/ 1746966 w 2542151"/>
                <a:gd name="connsiteY32-1434" fmla="*/ 863089 h 1914998"/>
                <a:gd name="connsiteX33-1435" fmla="*/ 1908170 w 2542151"/>
                <a:gd name="connsiteY33-1436" fmla="*/ 982586 h 1914998"/>
                <a:gd name="connsiteX34-1437" fmla="*/ 1961120 w 2542151"/>
                <a:gd name="connsiteY34-1438" fmla="*/ 1371687 h 1914998"/>
                <a:gd name="connsiteX35-1439" fmla="*/ 1909347 w 2542151"/>
                <a:gd name="connsiteY35-1440" fmla="*/ 1724276 h 1914998"/>
                <a:gd name="connsiteX36-1441" fmla="*/ 1730493 w 2542151"/>
                <a:gd name="connsiteY36-1442" fmla="*/ 1914998 h 1914998"/>
                <a:gd name="connsiteX37-1443" fmla="*/ 2542151 w 2542151"/>
                <a:gd name="connsiteY37-1444" fmla="*/ 1911674 h 1914998"/>
                <a:gd name="connsiteX0-1445" fmla="*/ 0 w 2542151"/>
                <a:gd name="connsiteY0-1446" fmla="*/ 1905063 h 1914998"/>
                <a:gd name="connsiteX1-1447" fmla="*/ 1049788 w 2542151"/>
                <a:gd name="connsiteY1-1448" fmla="*/ 1904444 h 1914998"/>
                <a:gd name="connsiteX2-1449" fmla="*/ 880346 w 2542151"/>
                <a:gd name="connsiteY2-1450" fmla="*/ 1718530 h 1914998"/>
                <a:gd name="connsiteX3-1451" fmla="*/ 839751 w 2542151"/>
                <a:gd name="connsiteY3-1452" fmla="*/ 1336700 h 1914998"/>
                <a:gd name="connsiteX4-1453" fmla="*/ 839751 w 2542151"/>
                <a:gd name="connsiteY4-1454" fmla="*/ 1186086 h 1914998"/>
                <a:gd name="connsiteX5-1455" fmla="*/ 1315127 w 2542151"/>
                <a:gd name="connsiteY5-1456" fmla="*/ 1186086 h 1914998"/>
                <a:gd name="connsiteX6-1457" fmla="*/ 1315127 w 2542151"/>
                <a:gd name="connsiteY6-1458" fmla="*/ 1495551 h 1914998"/>
                <a:gd name="connsiteX7-1459" fmla="*/ 1329836 w 2542151"/>
                <a:gd name="connsiteY7-1460" fmla="*/ 1652636 h 1914998"/>
                <a:gd name="connsiteX8-1461" fmla="*/ 1395141 w 2542151"/>
                <a:gd name="connsiteY8-1462" fmla="*/ 1686172 h 1914998"/>
                <a:gd name="connsiteX9-1463" fmla="*/ 1468095 w 2542151"/>
                <a:gd name="connsiteY9-1464" fmla="*/ 1643811 h 1914998"/>
                <a:gd name="connsiteX10-1465" fmla="*/ 1485745 w 2542151"/>
                <a:gd name="connsiteY10-1466" fmla="*/ 1422597 h 1914998"/>
                <a:gd name="connsiteX11-1467" fmla="*/ 1485745 w 2542151"/>
                <a:gd name="connsiteY11-1468" fmla="*/ 1290810 h 1914998"/>
                <a:gd name="connsiteX12-1469" fmla="*/ 1461035 w 2542151"/>
                <a:gd name="connsiteY12-1470" fmla="*/ 1130782 h 1914998"/>
                <a:gd name="connsiteX13-1471" fmla="*/ 1388081 w 2542151"/>
                <a:gd name="connsiteY13-1472" fmla="*/ 1064300 h 1914998"/>
                <a:gd name="connsiteX14-1473" fmla="*/ 1200990 w 2542151"/>
                <a:gd name="connsiteY14-1474" fmla="*/ 1046062 h 1914998"/>
                <a:gd name="connsiteX15-1475" fmla="*/ 1200990 w 2542151"/>
                <a:gd name="connsiteY15-1476" fmla="*/ 769544 h 1914998"/>
                <a:gd name="connsiteX16-1477" fmla="*/ 1410438 w 2542151"/>
                <a:gd name="connsiteY16-1478" fmla="*/ 756600 h 1914998"/>
                <a:gd name="connsiteX17-1479" fmla="*/ 1468095 w 2542151"/>
                <a:gd name="connsiteY17-1480" fmla="*/ 700120 h 1914998"/>
                <a:gd name="connsiteX18-1481" fmla="*/ 1485745 w 2542151"/>
                <a:gd name="connsiteY18-1482" fmla="*/ 563626 h 1914998"/>
                <a:gd name="connsiteX19-1483" fmla="*/ 1485745 w 2542151"/>
                <a:gd name="connsiteY19-1484" fmla="*/ 457726 h 1914998"/>
                <a:gd name="connsiteX20-1485" fmla="*/ 1465153 w 2542151"/>
                <a:gd name="connsiteY20-1486" fmla="*/ 325938 h 1914998"/>
                <a:gd name="connsiteX21-1487" fmla="*/ 1401024 w 2542151"/>
                <a:gd name="connsiteY21-1488" fmla="*/ 294168 h 1914998"/>
                <a:gd name="connsiteX22-1489" fmla="*/ 1333366 w 2542151"/>
                <a:gd name="connsiteY22-1490" fmla="*/ 327703 h 1914998"/>
                <a:gd name="connsiteX23-1491" fmla="*/ 1315127 w 2542151"/>
                <a:gd name="connsiteY23-1492" fmla="*/ 470669 h 1914998"/>
                <a:gd name="connsiteX24-1493" fmla="*/ 1315127 w 2542151"/>
                <a:gd name="connsiteY24-1494" fmla="*/ 627167 h 1914998"/>
                <a:gd name="connsiteX25-1495" fmla="*/ 839751 w 2542151"/>
                <a:gd name="connsiteY25-1496" fmla="*/ 627167 h 1914998"/>
                <a:gd name="connsiteX26-1497" fmla="*/ 839751 w 2542151"/>
                <a:gd name="connsiteY26-1498" fmla="*/ 464786 h 1914998"/>
                <a:gd name="connsiteX27-1499" fmla="*/ 964479 w 2542151"/>
                <a:gd name="connsiteY27-1500" fmla="*/ 95899 h 1914998"/>
                <a:gd name="connsiteX28-1501" fmla="*/ 1361017 w 2542151"/>
                <a:gd name="connsiteY28-1502" fmla="*/ 0 h 1914998"/>
                <a:gd name="connsiteX29-1503" fmla="*/ 1822273 w 2542151"/>
                <a:gd name="connsiteY29-1504" fmla="*/ 132872 h 1914998"/>
                <a:gd name="connsiteX30-1505" fmla="*/ 1943470 w 2542151"/>
                <a:gd name="connsiteY30-1506" fmla="*/ 502090 h 1914998"/>
                <a:gd name="connsiteX31-1507" fmla="*/ 1899933 w 2542151"/>
                <a:gd name="connsiteY31-1508" fmla="*/ 733150 h 1914998"/>
                <a:gd name="connsiteX32-1509" fmla="*/ 1746966 w 2542151"/>
                <a:gd name="connsiteY32-1510" fmla="*/ 863089 h 1914998"/>
                <a:gd name="connsiteX33-1511" fmla="*/ 1908170 w 2542151"/>
                <a:gd name="connsiteY33-1512" fmla="*/ 982586 h 1914998"/>
                <a:gd name="connsiteX34-1513" fmla="*/ 1961120 w 2542151"/>
                <a:gd name="connsiteY34-1514" fmla="*/ 1371687 h 1914998"/>
                <a:gd name="connsiteX35-1515" fmla="*/ 1909347 w 2542151"/>
                <a:gd name="connsiteY35-1516" fmla="*/ 1724276 h 1914998"/>
                <a:gd name="connsiteX36-1517" fmla="*/ 1730493 w 2542151"/>
                <a:gd name="connsiteY36-1518" fmla="*/ 1914998 h 1914998"/>
                <a:gd name="connsiteX37-1519" fmla="*/ 2542151 w 2542151"/>
                <a:gd name="connsiteY37-1520" fmla="*/ 1911674 h 1914998"/>
                <a:gd name="connsiteX0-1521" fmla="*/ 0 w 2542151"/>
                <a:gd name="connsiteY0-1522" fmla="*/ 1905063 h 1915032"/>
                <a:gd name="connsiteX1-1523" fmla="*/ 1049788 w 2542151"/>
                <a:gd name="connsiteY1-1524" fmla="*/ 1904444 h 1915032"/>
                <a:gd name="connsiteX2-1525" fmla="*/ 880346 w 2542151"/>
                <a:gd name="connsiteY2-1526" fmla="*/ 1718530 h 1915032"/>
                <a:gd name="connsiteX3-1527" fmla="*/ 839751 w 2542151"/>
                <a:gd name="connsiteY3-1528" fmla="*/ 1336700 h 1915032"/>
                <a:gd name="connsiteX4-1529" fmla="*/ 839751 w 2542151"/>
                <a:gd name="connsiteY4-1530" fmla="*/ 1186086 h 1915032"/>
                <a:gd name="connsiteX5-1531" fmla="*/ 1315127 w 2542151"/>
                <a:gd name="connsiteY5-1532" fmla="*/ 1186086 h 1915032"/>
                <a:gd name="connsiteX6-1533" fmla="*/ 1315127 w 2542151"/>
                <a:gd name="connsiteY6-1534" fmla="*/ 1495551 h 1915032"/>
                <a:gd name="connsiteX7-1535" fmla="*/ 1329836 w 2542151"/>
                <a:gd name="connsiteY7-1536" fmla="*/ 1652636 h 1915032"/>
                <a:gd name="connsiteX8-1537" fmla="*/ 1395141 w 2542151"/>
                <a:gd name="connsiteY8-1538" fmla="*/ 1686172 h 1915032"/>
                <a:gd name="connsiteX9-1539" fmla="*/ 1468095 w 2542151"/>
                <a:gd name="connsiteY9-1540" fmla="*/ 1643811 h 1915032"/>
                <a:gd name="connsiteX10-1541" fmla="*/ 1485745 w 2542151"/>
                <a:gd name="connsiteY10-1542" fmla="*/ 1422597 h 1915032"/>
                <a:gd name="connsiteX11-1543" fmla="*/ 1485745 w 2542151"/>
                <a:gd name="connsiteY11-1544" fmla="*/ 1290810 h 1915032"/>
                <a:gd name="connsiteX12-1545" fmla="*/ 1461035 w 2542151"/>
                <a:gd name="connsiteY12-1546" fmla="*/ 1130782 h 1915032"/>
                <a:gd name="connsiteX13-1547" fmla="*/ 1388081 w 2542151"/>
                <a:gd name="connsiteY13-1548" fmla="*/ 1064300 h 1915032"/>
                <a:gd name="connsiteX14-1549" fmla="*/ 1200990 w 2542151"/>
                <a:gd name="connsiteY14-1550" fmla="*/ 1046062 h 1915032"/>
                <a:gd name="connsiteX15-1551" fmla="*/ 1200990 w 2542151"/>
                <a:gd name="connsiteY15-1552" fmla="*/ 769544 h 1915032"/>
                <a:gd name="connsiteX16-1553" fmla="*/ 1410438 w 2542151"/>
                <a:gd name="connsiteY16-1554" fmla="*/ 756600 h 1915032"/>
                <a:gd name="connsiteX17-1555" fmla="*/ 1468095 w 2542151"/>
                <a:gd name="connsiteY17-1556" fmla="*/ 700120 h 1915032"/>
                <a:gd name="connsiteX18-1557" fmla="*/ 1485745 w 2542151"/>
                <a:gd name="connsiteY18-1558" fmla="*/ 563626 h 1915032"/>
                <a:gd name="connsiteX19-1559" fmla="*/ 1485745 w 2542151"/>
                <a:gd name="connsiteY19-1560" fmla="*/ 457726 h 1915032"/>
                <a:gd name="connsiteX20-1561" fmla="*/ 1465153 w 2542151"/>
                <a:gd name="connsiteY20-1562" fmla="*/ 325938 h 1915032"/>
                <a:gd name="connsiteX21-1563" fmla="*/ 1401024 w 2542151"/>
                <a:gd name="connsiteY21-1564" fmla="*/ 294168 h 1915032"/>
                <a:gd name="connsiteX22-1565" fmla="*/ 1333366 w 2542151"/>
                <a:gd name="connsiteY22-1566" fmla="*/ 327703 h 1915032"/>
                <a:gd name="connsiteX23-1567" fmla="*/ 1315127 w 2542151"/>
                <a:gd name="connsiteY23-1568" fmla="*/ 470669 h 1915032"/>
                <a:gd name="connsiteX24-1569" fmla="*/ 1315127 w 2542151"/>
                <a:gd name="connsiteY24-1570" fmla="*/ 627167 h 1915032"/>
                <a:gd name="connsiteX25-1571" fmla="*/ 839751 w 2542151"/>
                <a:gd name="connsiteY25-1572" fmla="*/ 627167 h 1915032"/>
                <a:gd name="connsiteX26-1573" fmla="*/ 839751 w 2542151"/>
                <a:gd name="connsiteY26-1574" fmla="*/ 464786 h 1915032"/>
                <a:gd name="connsiteX27-1575" fmla="*/ 964479 w 2542151"/>
                <a:gd name="connsiteY27-1576" fmla="*/ 95899 h 1915032"/>
                <a:gd name="connsiteX28-1577" fmla="*/ 1361017 w 2542151"/>
                <a:gd name="connsiteY28-1578" fmla="*/ 0 h 1915032"/>
                <a:gd name="connsiteX29-1579" fmla="*/ 1822273 w 2542151"/>
                <a:gd name="connsiteY29-1580" fmla="*/ 132872 h 1915032"/>
                <a:gd name="connsiteX30-1581" fmla="*/ 1943470 w 2542151"/>
                <a:gd name="connsiteY30-1582" fmla="*/ 502090 h 1915032"/>
                <a:gd name="connsiteX31-1583" fmla="*/ 1899933 w 2542151"/>
                <a:gd name="connsiteY31-1584" fmla="*/ 733150 h 1915032"/>
                <a:gd name="connsiteX32-1585" fmla="*/ 1746966 w 2542151"/>
                <a:gd name="connsiteY32-1586" fmla="*/ 863089 h 1915032"/>
                <a:gd name="connsiteX33-1587" fmla="*/ 1908170 w 2542151"/>
                <a:gd name="connsiteY33-1588" fmla="*/ 982586 h 1915032"/>
                <a:gd name="connsiteX34-1589" fmla="*/ 1961120 w 2542151"/>
                <a:gd name="connsiteY34-1590" fmla="*/ 1371687 h 1915032"/>
                <a:gd name="connsiteX35-1591" fmla="*/ 1909347 w 2542151"/>
                <a:gd name="connsiteY35-1592" fmla="*/ 1724276 h 1915032"/>
                <a:gd name="connsiteX36-1593" fmla="*/ 1730493 w 2542151"/>
                <a:gd name="connsiteY36-1594" fmla="*/ 1914998 h 1915032"/>
                <a:gd name="connsiteX37-1595" fmla="*/ 2542151 w 2542151"/>
                <a:gd name="connsiteY37-1596" fmla="*/ 1911674 h 1915032"/>
                <a:gd name="connsiteX0-1597" fmla="*/ 0 w 2549495"/>
                <a:gd name="connsiteY0-1598" fmla="*/ 1905063 h 1915347"/>
                <a:gd name="connsiteX1-1599" fmla="*/ 1049788 w 2549495"/>
                <a:gd name="connsiteY1-1600" fmla="*/ 1904444 h 1915347"/>
                <a:gd name="connsiteX2-1601" fmla="*/ 880346 w 2549495"/>
                <a:gd name="connsiteY2-1602" fmla="*/ 1718530 h 1915347"/>
                <a:gd name="connsiteX3-1603" fmla="*/ 839751 w 2549495"/>
                <a:gd name="connsiteY3-1604" fmla="*/ 1336700 h 1915347"/>
                <a:gd name="connsiteX4-1605" fmla="*/ 839751 w 2549495"/>
                <a:gd name="connsiteY4-1606" fmla="*/ 1186086 h 1915347"/>
                <a:gd name="connsiteX5-1607" fmla="*/ 1315127 w 2549495"/>
                <a:gd name="connsiteY5-1608" fmla="*/ 1186086 h 1915347"/>
                <a:gd name="connsiteX6-1609" fmla="*/ 1315127 w 2549495"/>
                <a:gd name="connsiteY6-1610" fmla="*/ 1495551 h 1915347"/>
                <a:gd name="connsiteX7-1611" fmla="*/ 1329836 w 2549495"/>
                <a:gd name="connsiteY7-1612" fmla="*/ 1652636 h 1915347"/>
                <a:gd name="connsiteX8-1613" fmla="*/ 1395141 w 2549495"/>
                <a:gd name="connsiteY8-1614" fmla="*/ 1686172 h 1915347"/>
                <a:gd name="connsiteX9-1615" fmla="*/ 1468095 w 2549495"/>
                <a:gd name="connsiteY9-1616" fmla="*/ 1643811 h 1915347"/>
                <a:gd name="connsiteX10-1617" fmla="*/ 1485745 w 2549495"/>
                <a:gd name="connsiteY10-1618" fmla="*/ 1422597 h 1915347"/>
                <a:gd name="connsiteX11-1619" fmla="*/ 1485745 w 2549495"/>
                <a:gd name="connsiteY11-1620" fmla="*/ 1290810 h 1915347"/>
                <a:gd name="connsiteX12-1621" fmla="*/ 1461035 w 2549495"/>
                <a:gd name="connsiteY12-1622" fmla="*/ 1130782 h 1915347"/>
                <a:gd name="connsiteX13-1623" fmla="*/ 1388081 w 2549495"/>
                <a:gd name="connsiteY13-1624" fmla="*/ 1064300 h 1915347"/>
                <a:gd name="connsiteX14-1625" fmla="*/ 1200990 w 2549495"/>
                <a:gd name="connsiteY14-1626" fmla="*/ 1046062 h 1915347"/>
                <a:gd name="connsiteX15-1627" fmla="*/ 1200990 w 2549495"/>
                <a:gd name="connsiteY15-1628" fmla="*/ 769544 h 1915347"/>
                <a:gd name="connsiteX16-1629" fmla="*/ 1410438 w 2549495"/>
                <a:gd name="connsiteY16-1630" fmla="*/ 756600 h 1915347"/>
                <a:gd name="connsiteX17-1631" fmla="*/ 1468095 w 2549495"/>
                <a:gd name="connsiteY17-1632" fmla="*/ 700120 h 1915347"/>
                <a:gd name="connsiteX18-1633" fmla="*/ 1485745 w 2549495"/>
                <a:gd name="connsiteY18-1634" fmla="*/ 563626 h 1915347"/>
                <a:gd name="connsiteX19-1635" fmla="*/ 1485745 w 2549495"/>
                <a:gd name="connsiteY19-1636" fmla="*/ 457726 h 1915347"/>
                <a:gd name="connsiteX20-1637" fmla="*/ 1465153 w 2549495"/>
                <a:gd name="connsiteY20-1638" fmla="*/ 325938 h 1915347"/>
                <a:gd name="connsiteX21-1639" fmla="*/ 1401024 w 2549495"/>
                <a:gd name="connsiteY21-1640" fmla="*/ 294168 h 1915347"/>
                <a:gd name="connsiteX22-1641" fmla="*/ 1333366 w 2549495"/>
                <a:gd name="connsiteY22-1642" fmla="*/ 327703 h 1915347"/>
                <a:gd name="connsiteX23-1643" fmla="*/ 1315127 w 2549495"/>
                <a:gd name="connsiteY23-1644" fmla="*/ 470669 h 1915347"/>
                <a:gd name="connsiteX24-1645" fmla="*/ 1315127 w 2549495"/>
                <a:gd name="connsiteY24-1646" fmla="*/ 627167 h 1915347"/>
                <a:gd name="connsiteX25-1647" fmla="*/ 839751 w 2549495"/>
                <a:gd name="connsiteY25-1648" fmla="*/ 627167 h 1915347"/>
                <a:gd name="connsiteX26-1649" fmla="*/ 839751 w 2549495"/>
                <a:gd name="connsiteY26-1650" fmla="*/ 464786 h 1915347"/>
                <a:gd name="connsiteX27-1651" fmla="*/ 964479 w 2549495"/>
                <a:gd name="connsiteY27-1652" fmla="*/ 95899 h 1915347"/>
                <a:gd name="connsiteX28-1653" fmla="*/ 1361017 w 2549495"/>
                <a:gd name="connsiteY28-1654" fmla="*/ 0 h 1915347"/>
                <a:gd name="connsiteX29-1655" fmla="*/ 1822273 w 2549495"/>
                <a:gd name="connsiteY29-1656" fmla="*/ 132872 h 1915347"/>
                <a:gd name="connsiteX30-1657" fmla="*/ 1943470 w 2549495"/>
                <a:gd name="connsiteY30-1658" fmla="*/ 502090 h 1915347"/>
                <a:gd name="connsiteX31-1659" fmla="*/ 1899933 w 2549495"/>
                <a:gd name="connsiteY31-1660" fmla="*/ 733150 h 1915347"/>
                <a:gd name="connsiteX32-1661" fmla="*/ 1746966 w 2549495"/>
                <a:gd name="connsiteY32-1662" fmla="*/ 863089 h 1915347"/>
                <a:gd name="connsiteX33-1663" fmla="*/ 1908170 w 2549495"/>
                <a:gd name="connsiteY33-1664" fmla="*/ 982586 h 1915347"/>
                <a:gd name="connsiteX34-1665" fmla="*/ 1961120 w 2549495"/>
                <a:gd name="connsiteY34-1666" fmla="*/ 1371687 h 1915347"/>
                <a:gd name="connsiteX35-1667" fmla="*/ 1909347 w 2549495"/>
                <a:gd name="connsiteY35-1668" fmla="*/ 1724276 h 1915347"/>
                <a:gd name="connsiteX36-1669" fmla="*/ 1730493 w 2549495"/>
                <a:gd name="connsiteY36-1670" fmla="*/ 1914998 h 1915347"/>
                <a:gd name="connsiteX37-1671" fmla="*/ 2549495 w 2549495"/>
                <a:gd name="connsiteY37-1672" fmla="*/ 1915347 h 1915347"/>
                <a:gd name="connsiteX0-1673" fmla="*/ 0 w 2549495"/>
                <a:gd name="connsiteY0-1674" fmla="*/ 1905063 h 1915347"/>
                <a:gd name="connsiteX1-1675" fmla="*/ 1049788 w 2549495"/>
                <a:gd name="connsiteY1-1676" fmla="*/ 1904444 h 1915347"/>
                <a:gd name="connsiteX2-1677" fmla="*/ 880346 w 2549495"/>
                <a:gd name="connsiteY2-1678" fmla="*/ 1718530 h 1915347"/>
                <a:gd name="connsiteX3-1679" fmla="*/ 839751 w 2549495"/>
                <a:gd name="connsiteY3-1680" fmla="*/ 1336700 h 1915347"/>
                <a:gd name="connsiteX4-1681" fmla="*/ 839751 w 2549495"/>
                <a:gd name="connsiteY4-1682" fmla="*/ 1186086 h 1915347"/>
                <a:gd name="connsiteX5-1683" fmla="*/ 1315127 w 2549495"/>
                <a:gd name="connsiteY5-1684" fmla="*/ 1186086 h 1915347"/>
                <a:gd name="connsiteX6-1685" fmla="*/ 1315127 w 2549495"/>
                <a:gd name="connsiteY6-1686" fmla="*/ 1495551 h 1915347"/>
                <a:gd name="connsiteX7-1687" fmla="*/ 1329836 w 2549495"/>
                <a:gd name="connsiteY7-1688" fmla="*/ 1652636 h 1915347"/>
                <a:gd name="connsiteX8-1689" fmla="*/ 1395141 w 2549495"/>
                <a:gd name="connsiteY8-1690" fmla="*/ 1686172 h 1915347"/>
                <a:gd name="connsiteX9-1691" fmla="*/ 1468095 w 2549495"/>
                <a:gd name="connsiteY9-1692" fmla="*/ 1643811 h 1915347"/>
                <a:gd name="connsiteX10-1693" fmla="*/ 1485745 w 2549495"/>
                <a:gd name="connsiteY10-1694" fmla="*/ 1422597 h 1915347"/>
                <a:gd name="connsiteX11-1695" fmla="*/ 1485745 w 2549495"/>
                <a:gd name="connsiteY11-1696" fmla="*/ 1290810 h 1915347"/>
                <a:gd name="connsiteX12-1697" fmla="*/ 1461035 w 2549495"/>
                <a:gd name="connsiteY12-1698" fmla="*/ 1130782 h 1915347"/>
                <a:gd name="connsiteX13-1699" fmla="*/ 1388081 w 2549495"/>
                <a:gd name="connsiteY13-1700" fmla="*/ 1064300 h 1915347"/>
                <a:gd name="connsiteX14-1701" fmla="*/ 1200990 w 2549495"/>
                <a:gd name="connsiteY14-1702" fmla="*/ 1046062 h 1915347"/>
                <a:gd name="connsiteX15-1703" fmla="*/ 1200990 w 2549495"/>
                <a:gd name="connsiteY15-1704" fmla="*/ 769544 h 1915347"/>
                <a:gd name="connsiteX16-1705" fmla="*/ 1410438 w 2549495"/>
                <a:gd name="connsiteY16-1706" fmla="*/ 756600 h 1915347"/>
                <a:gd name="connsiteX17-1707" fmla="*/ 1468095 w 2549495"/>
                <a:gd name="connsiteY17-1708" fmla="*/ 700120 h 1915347"/>
                <a:gd name="connsiteX18-1709" fmla="*/ 1485745 w 2549495"/>
                <a:gd name="connsiteY18-1710" fmla="*/ 563626 h 1915347"/>
                <a:gd name="connsiteX19-1711" fmla="*/ 1485745 w 2549495"/>
                <a:gd name="connsiteY19-1712" fmla="*/ 457726 h 1915347"/>
                <a:gd name="connsiteX20-1713" fmla="*/ 1465153 w 2549495"/>
                <a:gd name="connsiteY20-1714" fmla="*/ 325938 h 1915347"/>
                <a:gd name="connsiteX21-1715" fmla="*/ 1401024 w 2549495"/>
                <a:gd name="connsiteY21-1716" fmla="*/ 294168 h 1915347"/>
                <a:gd name="connsiteX22-1717" fmla="*/ 1333366 w 2549495"/>
                <a:gd name="connsiteY22-1718" fmla="*/ 327703 h 1915347"/>
                <a:gd name="connsiteX23-1719" fmla="*/ 1315127 w 2549495"/>
                <a:gd name="connsiteY23-1720" fmla="*/ 470669 h 1915347"/>
                <a:gd name="connsiteX24-1721" fmla="*/ 1315127 w 2549495"/>
                <a:gd name="connsiteY24-1722" fmla="*/ 627167 h 1915347"/>
                <a:gd name="connsiteX25-1723" fmla="*/ 839751 w 2549495"/>
                <a:gd name="connsiteY25-1724" fmla="*/ 627167 h 1915347"/>
                <a:gd name="connsiteX26-1725" fmla="*/ 839751 w 2549495"/>
                <a:gd name="connsiteY26-1726" fmla="*/ 464786 h 1915347"/>
                <a:gd name="connsiteX27-1727" fmla="*/ 964479 w 2549495"/>
                <a:gd name="connsiteY27-1728" fmla="*/ 95899 h 1915347"/>
                <a:gd name="connsiteX28-1729" fmla="*/ 1361017 w 2549495"/>
                <a:gd name="connsiteY28-1730" fmla="*/ 0 h 1915347"/>
                <a:gd name="connsiteX29-1731" fmla="*/ 1822273 w 2549495"/>
                <a:gd name="connsiteY29-1732" fmla="*/ 132872 h 1915347"/>
                <a:gd name="connsiteX30-1733" fmla="*/ 1943470 w 2549495"/>
                <a:gd name="connsiteY30-1734" fmla="*/ 502090 h 1915347"/>
                <a:gd name="connsiteX31-1735" fmla="*/ 1899933 w 2549495"/>
                <a:gd name="connsiteY31-1736" fmla="*/ 733150 h 1915347"/>
                <a:gd name="connsiteX32-1737" fmla="*/ 1746966 w 2549495"/>
                <a:gd name="connsiteY32-1738" fmla="*/ 863089 h 1915347"/>
                <a:gd name="connsiteX33-1739" fmla="*/ 1908170 w 2549495"/>
                <a:gd name="connsiteY33-1740" fmla="*/ 982586 h 1915347"/>
                <a:gd name="connsiteX34-1741" fmla="*/ 1961120 w 2549495"/>
                <a:gd name="connsiteY34-1742" fmla="*/ 1371687 h 1915347"/>
                <a:gd name="connsiteX35-1743" fmla="*/ 1909347 w 2549495"/>
                <a:gd name="connsiteY35-1744" fmla="*/ 1724276 h 1915347"/>
                <a:gd name="connsiteX36-1745" fmla="*/ 1730493 w 2549495"/>
                <a:gd name="connsiteY36-1746" fmla="*/ 1914998 h 1915347"/>
                <a:gd name="connsiteX37-1747" fmla="*/ 2549495 w 2549495"/>
                <a:gd name="connsiteY37-1748" fmla="*/ 1915347 h 1915347"/>
                <a:gd name="connsiteX0-1749" fmla="*/ 0 w 4146831"/>
                <a:gd name="connsiteY0-1750" fmla="*/ 1921587 h 1921587"/>
                <a:gd name="connsiteX1-1751" fmla="*/ 2647124 w 4146831"/>
                <a:gd name="connsiteY1-1752" fmla="*/ 1904444 h 1921587"/>
                <a:gd name="connsiteX2-1753" fmla="*/ 2477682 w 4146831"/>
                <a:gd name="connsiteY2-1754" fmla="*/ 1718530 h 1921587"/>
                <a:gd name="connsiteX3-1755" fmla="*/ 2437087 w 4146831"/>
                <a:gd name="connsiteY3-1756" fmla="*/ 1336700 h 1921587"/>
                <a:gd name="connsiteX4-1757" fmla="*/ 2437087 w 4146831"/>
                <a:gd name="connsiteY4-1758" fmla="*/ 1186086 h 1921587"/>
                <a:gd name="connsiteX5-1759" fmla="*/ 2912463 w 4146831"/>
                <a:gd name="connsiteY5-1760" fmla="*/ 1186086 h 1921587"/>
                <a:gd name="connsiteX6-1761" fmla="*/ 2912463 w 4146831"/>
                <a:gd name="connsiteY6-1762" fmla="*/ 1495551 h 1921587"/>
                <a:gd name="connsiteX7-1763" fmla="*/ 2927172 w 4146831"/>
                <a:gd name="connsiteY7-1764" fmla="*/ 1652636 h 1921587"/>
                <a:gd name="connsiteX8-1765" fmla="*/ 2992477 w 4146831"/>
                <a:gd name="connsiteY8-1766" fmla="*/ 1686172 h 1921587"/>
                <a:gd name="connsiteX9-1767" fmla="*/ 3065431 w 4146831"/>
                <a:gd name="connsiteY9-1768" fmla="*/ 1643811 h 1921587"/>
                <a:gd name="connsiteX10-1769" fmla="*/ 3083081 w 4146831"/>
                <a:gd name="connsiteY10-1770" fmla="*/ 1422597 h 1921587"/>
                <a:gd name="connsiteX11-1771" fmla="*/ 3083081 w 4146831"/>
                <a:gd name="connsiteY11-1772" fmla="*/ 1290810 h 1921587"/>
                <a:gd name="connsiteX12-1773" fmla="*/ 3058371 w 4146831"/>
                <a:gd name="connsiteY12-1774" fmla="*/ 1130782 h 1921587"/>
                <a:gd name="connsiteX13-1775" fmla="*/ 2985417 w 4146831"/>
                <a:gd name="connsiteY13-1776" fmla="*/ 1064300 h 1921587"/>
                <a:gd name="connsiteX14-1777" fmla="*/ 2798326 w 4146831"/>
                <a:gd name="connsiteY14-1778" fmla="*/ 1046062 h 1921587"/>
                <a:gd name="connsiteX15-1779" fmla="*/ 2798326 w 4146831"/>
                <a:gd name="connsiteY15-1780" fmla="*/ 769544 h 1921587"/>
                <a:gd name="connsiteX16-1781" fmla="*/ 3007774 w 4146831"/>
                <a:gd name="connsiteY16-1782" fmla="*/ 756600 h 1921587"/>
                <a:gd name="connsiteX17-1783" fmla="*/ 3065431 w 4146831"/>
                <a:gd name="connsiteY17-1784" fmla="*/ 700120 h 1921587"/>
                <a:gd name="connsiteX18-1785" fmla="*/ 3083081 w 4146831"/>
                <a:gd name="connsiteY18-1786" fmla="*/ 563626 h 1921587"/>
                <a:gd name="connsiteX19-1787" fmla="*/ 3083081 w 4146831"/>
                <a:gd name="connsiteY19-1788" fmla="*/ 457726 h 1921587"/>
                <a:gd name="connsiteX20-1789" fmla="*/ 3062489 w 4146831"/>
                <a:gd name="connsiteY20-1790" fmla="*/ 325938 h 1921587"/>
                <a:gd name="connsiteX21-1791" fmla="*/ 2998360 w 4146831"/>
                <a:gd name="connsiteY21-1792" fmla="*/ 294168 h 1921587"/>
                <a:gd name="connsiteX22-1793" fmla="*/ 2930702 w 4146831"/>
                <a:gd name="connsiteY22-1794" fmla="*/ 327703 h 1921587"/>
                <a:gd name="connsiteX23-1795" fmla="*/ 2912463 w 4146831"/>
                <a:gd name="connsiteY23-1796" fmla="*/ 470669 h 1921587"/>
                <a:gd name="connsiteX24-1797" fmla="*/ 2912463 w 4146831"/>
                <a:gd name="connsiteY24-1798" fmla="*/ 627167 h 1921587"/>
                <a:gd name="connsiteX25-1799" fmla="*/ 2437087 w 4146831"/>
                <a:gd name="connsiteY25-1800" fmla="*/ 627167 h 1921587"/>
                <a:gd name="connsiteX26-1801" fmla="*/ 2437087 w 4146831"/>
                <a:gd name="connsiteY26-1802" fmla="*/ 464786 h 1921587"/>
                <a:gd name="connsiteX27-1803" fmla="*/ 2561815 w 4146831"/>
                <a:gd name="connsiteY27-1804" fmla="*/ 95899 h 1921587"/>
                <a:gd name="connsiteX28-1805" fmla="*/ 2958353 w 4146831"/>
                <a:gd name="connsiteY28-1806" fmla="*/ 0 h 1921587"/>
                <a:gd name="connsiteX29-1807" fmla="*/ 3419609 w 4146831"/>
                <a:gd name="connsiteY29-1808" fmla="*/ 132872 h 1921587"/>
                <a:gd name="connsiteX30-1809" fmla="*/ 3540806 w 4146831"/>
                <a:gd name="connsiteY30-1810" fmla="*/ 502090 h 1921587"/>
                <a:gd name="connsiteX31-1811" fmla="*/ 3497269 w 4146831"/>
                <a:gd name="connsiteY31-1812" fmla="*/ 733150 h 1921587"/>
                <a:gd name="connsiteX32-1813" fmla="*/ 3344302 w 4146831"/>
                <a:gd name="connsiteY32-1814" fmla="*/ 863089 h 1921587"/>
                <a:gd name="connsiteX33-1815" fmla="*/ 3505506 w 4146831"/>
                <a:gd name="connsiteY33-1816" fmla="*/ 982586 h 1921587"/>
                <a:gd name="connsiteX34-1817" fmla="*/ 3558456 w 4146831"/>
                <a:gd name="connsiteY34-1818" fmla="*/ 1371687 h 1921587"/>
                <a:gd name="connsiteX35-1819" fmla="*/ 3506683 w 4146831"/>
                <a:gd name="connsiteY35-1820" fmla="*/ 1724276 h 1921587"/>
                <a:gd name="connsiteX36-1821" fmla="*/ 3327829 w 4146831"/>
                <a:gd name="connsiteY36-1822" fmla="*/ 1914998 h 1921587"/>
                <a:gd name="connsiteX37-1823" fmla="*/ 4146831 w 4146831"/>
                <a:gd name="connsiteY37-1824" fmla="*/ 1915347 h 1921587"/>
                <a:gd name="connsiteX0-1825" fmla="*/ 0 w 4389185"/>
                <a:gd name="connsiteY0-1826" fmla="*/ 1906899 h 1915347"/>
                <a:gd name="connsiteX1-1827" fmla="*/ 2889478 w 4389185"/>
                <a:gd name="connsiteY1-1828" fmla="*/ 1904444 h 1915347"/>
                <a:gd name="connsiteX2-1829" fmla="*/ 2720036 w 4389185"/>
                <a:gd name="connsiteY2-1830" fmla="*/ 1718530 h 1915347"/>
                <a:gd name="connsiteX3-1831" fmla="*/ 2679441 w 4389185"/>
                <a:gd name="connsiteY3-1832" fmla="*/ 1336700 h 1915347"/>
                <a:gd name="connsiteX4-1833" fmla="*/ 2679441 w 4389185"/>
                <a:gd name="connsiteY4-1834" fmla="*/ 1186086 h 1915347"/>
                <a:gd name="connsiteX5-1835" fmla="*/ 3154817 w 4389185"/>
                <a:gd name="connsiteY5-1836" fmla="*/ 1186086 h 1915347"/>
                <a:gd name="connsiteX6-1837" fmla="*/ 3154817 w 4389185"/>
                <a:gd name="connsiteY6-1838" fmla="*/ 1495551 h 1915347"/>
                <a:gd name="connsiteX7-1839" fmla="*/ 3169526 w 4389185"/>
                <a:gd name="connsiteY7-1840" fmla="*/ 1652636 h 1915347"/>
                <a:gd name="connsiteX8-1841" fmla="*/ 3234831 w 4389185"/>
                <a:gd name="connsiteY8-1842" fmla="*/ 1686172 h 1915347"/>
                <a:gd name="connsiteX9-1843" fmla="*/ 3307785 w 4389185"/>
                <a:gd name="connsiteY9-1844" fmla="*/ 1643811 h 1915347"/>
                <a:gd name="connsiteX10-1845" fmla="*/ 3325435 w 4389185"/>
                <a:gd name="connsiteY10-1846" fmla="*/ 1422597 h 1915347"/>
                <a:gd name="connsiteX11-1847" fmla="*/ 3325435 w 4389185"/>
                <a:gd name="connsiteY11-1848" fmla="*/ 1290810 h 1915347"/>
                <a:gd name="connsiteX12-1849" fmla="*/ 3300725 w 4389185"/>
                <a:gd name="connsiteY12-1850" fmla="*/ 1130782 h 1915347"/>
                <a:gd name="connsiteX13-1851" fmla="*/ 3227771 w 4389185"/>
                <a:gd name="connsiteY13-1852" fmla="*/ 1064300 h 1915347"/>
                <a:gd name="connsiteX14-1853" fmla="*/ 3040680 w 4389185"/>
                <a:gd name="connsiteY14-1854" fmla="*/ 1046062 h 1915347"/>
                <a:gd name="connsiteX15-1855" fmla="*/ 3040680 w 4389185"/>
                <a:gd name="connsiteY15-1856" fmla="*/ 769544 h 1915347"/>
                <a:gd name="connsiteX16-1857" fmla="*/ 3250128 w 4389185"/>
                <a:gd name="connsiteY16-1858" fmla="*/ 756600 h 1915347"/>
                <a:gd name="connsiteX17-1859" fmla="*/ 3307785 w 4389185"/>
                <a:gd name="connsiteY17-1860" fmla="*/ 700120 h 1915347"/>
                <a:gd name="connsiteX18-1861" fmla="*/ 3325435 w 4389185"/>
                <a:gd name="connsiteY18-1862" fmla="*/ 563626 h 1915347"/>
                <a:gd name="connsiteX19-1863" fmla="*/ 3325435 w 4389185"/>
                <a:gd name="connsiteY19-1864" fmla="*/ 457726 h 1915347"/>
                <a:gd name="connsiteX20-1865" fmla="*/ 3304843 w 4389185"/>
                <a:gd name="connsiteY20-1866" fmla="*/ 325938 h 1915347"/>
                <a:gd name="connsiteX21-1867" fmla="*/ 3240714 w 4389185"/>
                <a:gd name="connsiteY21-1868" fmla="*/ 294168 h 1915347"/>
                <a:gd name="connsiteX22-1869" fmla="*/ 3173056 w 4389185"/>
                <a:gd name="connsiteY22-1870" fmla="*/ 327703 h 1915347"/>
                <a:gd name="connsiteX23-1871" fmla="*/ 3154817 w 4389185"/>
                <a:gd name="connsiteY23-1872" fmla="*/ 470669 h 1915347"/>
                <a:gd name="connsiteX24-1873" fmla="*/ 3154817 w 4389185"/>
                <a:gd name="connsiteY24-1874" fmla="*/ 627167 h 1915347"/>
                <a:gd name="connsiteX25-1875" fmla="*/ 2679441 w 4389185"/>
                <a:gd name="connsiteY25-1876" fmla="*/ 627167 h 1915347"/>
                <a:gd name="connsiteX26-1877" fmla="*/ 2679441 w 4389185"/>
                <a:gd name="connsiteY26-1878" fmla="*/ 464786 h 1915347"/>
                <a:gd name="connsiteX27-1879" fmla="*/ 2804169 w 4389185"/>
                <a:gd name="connsiteY27-1880" fmla="*/ 95899 h 1915347"/>
                <a:gd name="connsiteX28-1881" fmla="*/ 3200707 w 4389185"/>
                <a:gd name="connsiteY28-1882" fmla="*/ 0 h 1915347"/>
                <a:gd name="connsiteX29-1883" fmla="*/ 3661963 w 4389185"/>
                <a:gd name="connsiteY29-1884" fmla="*/ 132872 h 1915347"/>
                <a:gd name="connsiteX30-1885" fmla="*/ 3783160 w 4389185"/>
                <a:gd name="connsiteY30-1886" fmla="*/ 502090 h 1915347"/>
                <a:gd name="connsiteX31-1887" fmla="*/ 3739623 w 4389185"/>
                <a:gd name="connsiteY31-1888" fmla="*/ 733150 h 1915347"/>
                <a:gd name="connsiteX32-1889" fmla="*/ 3586656 w 4389185"/>
                <a:gd name="connsiteY32-1890" fmla="*/ 863089 h 1915347"/>
                <a:gd name="connsiteX33-1891" fmla="*/ 3747860 w 4389185"/>
                <a:gd name="connsiteY33-1892" fmla="*/ 982586 h 1915347"/>
                <a:gd name="connsiteX34-1893" fmla="*/ 3800810 w 4389185"/>
                <a:gd name="connsiteY34-1894" fmla="*/ 1371687 h 1915347"/>
                <a:gd name="connsiteX35-1895" fmla="*/ 3749037 w 4389185"/>
                <a:gd name="connsiteY35-1896" fmla="*/ 1724276 h 1915347"/>
                <a:gd name="connsiteX36-1897" fmla="*/ 3570183 w 4389185"/>
                <a:gd name="connsiteY36-1898" fmla="*/ 1914998 h 1915347"/>
                <a:gd name="connsiteX37-1899" fmla="*/ 4389185 w 4389185"/>
                <a:gd name="connsiteY37-1900" fmla="*/ 1915347 h 19153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</a:cxnLst>
              <a:rect l="l" t="t" r="r" b="b"/>
              <a:pathLst>
                <a:path w="4389185" h="1915347">
                  <a:moveTo>
                    <a:pt x="0" y="1906899"/>
                  </a:moveTo>
                  <a:lnTo>
                    <a:pt x="2889478" y="1904444"/>
                  </a:lnTo>
                  <a:cubicBezTo>
                    <a:pt x="2851376" y="1865399"/>
                    <a:pt x="2747100" y="1791876"/>
                    <a:pt x="2720036" y="1718530"/>
                  </a:cubicBezTo>
                  <a:cubicBezTo>
                    <a:pt x="2692973" y="1645184"/>
                    <a:pt x="2679441" y="1517907"/>
                    <a:pt x="2679441" y="1336700"/>
                  </a:cubicBezTo>
                  <a:lnTo>
                    <a:pt x="2679441" y="1186086"/>
                  </a:lnTo>
                  <a:lnTo>
                    <a:pt x="3154817" y="1186086"/>
                  </a:lnTo>
                  <a:lnTo>
                    <a:pt x="3154817" y="1495551"/>
                  </a:lnTo>
                  <a:cubicBezTo>
                    <a:pt x="3154817" y="1577918"/>
                    <a:pt x="3159720" y="1630280"/>
                    <a:pt x="3169526" y="1652636"/>
                  </a:cubicBezTo>
                  <a:cubicBezTo>
                    <a:pt x="3179331" y="1674993"/>
                    <a:pt x="3201100" y="1686172"/>
                    <a:pt x="3234831" y="1686172"/>
                  </a:cubicBezTo>
                  <a:cubicBezTo>
                    <a:pt x="3271700" y="1686172"/>
                    <a:pt x="3296018" y="1672052"/>
                    <a:pt x="3307785" y="1643811"/>
                  </a:cubicBezTo>
                  <a:cubicBezTo>
                    <a:pt x="3319551" y="1615571"/>
                    <a:pt x="3325435" y="1541833"/>
                    <a:pt x="3325435" y="1422597"/>
                  </a:cubicBezTo>
                  <a:lnTo>
                    <a:pt x="3325435" y="1290810"/>
                  </a:lnTo>
                  <a:cubicBezTo>
                    <a:pt x="3325435" y="1217856"/>
                    <a:pt x="3317198" y="1164514"/>
                    <a:pt x="3300725" y="1130782"/>
                  </a:cubicBezTo>
                  <a:cubicBezTo>
                    <a:pt x="3284251" y="1097051"/>
                    <a:pt x="3259933" y="1074890"/>
                    <a:pt x="3227771" y="1064300"/>
                  </a:cubicBezTo>
                  <a:cubicBezTo>
                    <a:pt x="3195609" y="1053710"/>
                    <a:pt x="3133245" y="1047631"/>
                    <a:pt x="3040680" y="1046062"/>
                  </a:cubicBezTo>
                  <a:lnTo>
                    <a:pt x="3040680" y="769544"/>
                  </a:lnTo>
                  <a:cubicBezTo>
                    <a:pt x="3153641" y="769544"/>
                    <a:pt x="3223456" y="765229"/>
                    <a:pt x="3250128" y="756600"/>
                  </a:cubicBezTo>
                  <a:cubicBezTo>
                    <a:pt x="3276799" y="747971"/>
                    <a:pt x="3296018" y="729145"/>
                    <a:pt x="3307785" y="700120"/>
                  </a:cubicBezTo>
                  <a:cubicBezTo>
                    <a:pt x="3319551" y="671096"/>
                    <a:pt x="3325435" y="625598"/>
                    <a:pt x="3325435" y="563626"/>
                  </a:cubicBezTo>
                  <a:lnTo>
                    <a:pt x="3325435" y="457726"/>
                  </a:lnTo>
                  <a:cubicBezTo>
                    <a:pt x="3325435" y="391048"/>
                    <a:pt x="3318571" y="347118"/>
                    <a:pt x="3304843" y="325938"/>
                  </a:cubicBezTo>
                  <a:cubicBezTo>
                    <a:pt x="3291115" y="304758"/>
                    <a:pt x="3269739" y="294168"/>
                    <a:pt x="3240714" y="294168"/>
                  </a:cubicBezTo>
                  <a:cubicBezTo>
                    <a:pt x="3207767" y="294168"/>
                    <a:pt x="3185215" y="305347"/>
                    <a:pt x="3173056" y="327703"/>
                  </a:cubicBezTo>
                  <a:cubicBezTo>
                    <a:pt x="3160897" y="350060"/>
                    <a:pt x="3154817" y="397715"/>
                    <a:pt x="3154817" y="470669"/>
                  </a:cubicBezTo>
                  <a:lnTo>
                    <a:pt x="3154817" y="627167"/>
                  </a:lnTo>
                  <a:lnTo>
                    <a:pt x="2679441" y="627167"/>
                  </a:lnTo>
                  <a:lnTo>
                    <a:pt x="2679441" y="464786"/>
                  </a:lnTo>
                  <a:cubicBezTo>
                    <a:pt x="2679441" y="282794"/>
                    <a:pt x="2721017" y="159831"/>
                    <a:pt x="2804169" y="95899"/>
                  </a:cubicBezTo>
                  <a:cubicBezTo>
                    <a:pt x="2887320" y="31966"/>
                    <a:pt x="3019500" y="0"/>
                    <a:pt x="3200707" y="0"/>
                  </a:cubicBezTo>
                  <a:cubicBezTo>
                    <a:pt x="3427413" y="0"/>
                    <a:pt x="3581165" y="44291"/>
                    <a:pt x="3661963" y="132872"/>
                  </a:cubicBezTo>
                  <a:cubicBezTo>
                    <a:pt x="3742761" y="221453"/>
                    <a:pt x="3783160" y="344526"/>
                    <a:pt x="3783160" y="502090"/>
                  </a:cubicBezTo>
                  <a:cubicBezTo>
                    <a:pt x="3783160" y="608701"/>
                    <a:pt x="3768648" y="685721"/>
                    <a:pt x="3739623" y="733150"/>
                  </a:cubicBezTo>
                  <a:cubicBezTo>
                    <a:pt x="3710599" y="780578"/>
                    <a:pt x="3659610" y="823891"/>
                    <a:pt x="3586656" y="863089"/>
                  </a:cubicBezTo>
                  <a:cubicBezTo>
                    <a:pt x="3658825" y="887419"/>
                    <a:pt x="3712560" y="927252"/>
                    <a:pt x="3747860" y="982586"/>
                  </a:cubicBezTo>
                  <a:cubicBezTo>
                    <a:pt x="3783160" y="1037920"/>
                    <a:pt x="3800810" y="1167621"/>
                    <a:pt x="3800810" y="1371687"/>
                  </a:cubicBezTo>
                  <a:cubicBezTo>
                    <a:pt x="3800810" y="1523160"/>
                    <a:pt x="3783552" y="1640689"/>
                    <a:pt x="3749037" y="1724276"/>
                  </a:cubicBezTo>
                  <a:cubicBezTo>
                    <a:pt x="3714521" y="1807862"/>
                    <a:pt x="3647705" y="1851940"/>
                    <a:pt x="3570183" y="1914998"/>
                  </a:cubicBezTo>
                  <a:lnTo>
                    <a:pt x="4389185" y="191534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11845" dirty="0">
                <a:latin typeface="Impact" panose="020B0806030902050204" pitchFamily="34" charset="0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490077" y="5718137"/>
              <a:ext cx="216261" cy="216261"/>
              <a:chOff x="2218721" y="3717673"/>
              <a:chExt cx="248226" cy="248226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394180" y="5718136"/>
              <a:ext cx="216261" cy="216261"/>
              <a:chOff x="2218721" y="3717673"/>
              <a:chExt cx="248226" cy="248226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99" name="文本框 61"/>
          <p:cNvSpPr txBox="1"/>
          <p:nvPr/>
        </p:nvSpPr>
        <p:spPr>
          <a:xfrm>
            <a:off x="1293893" y="3706031"/>
            <a:ext cx="1658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1356905" y="3190177"/>
            <a:ext cx="1081447" cy="491733"/>
            <a:chOff x="4806096" y="2627316"/>
            <a:chExt cx="1442304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01" name="矩形 100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03" name="文本框 65"/>
            <p:cNvSpPr txBox="1"/>
            <p:nvPr/>
          </p:nvSpPr>
          <p:spPr>
            <a:xfrm>
              <a:off x="4901794" y="2767901"/>
              <a:ext cx="1346550" cy="4104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665248" y="3094980"/>
            <a:ext cx="3327899" cy="1366938"/>
            <a:chOff x="6221950" y="4126221"/>
            <a:chExt cx="4438354" cy="1823059"/>
          </a:xfrm>
        </p:grpSpPr>
        <p:sp>
          <p:nvSpPr>
            <p:cNvPr id="105" name="直角三角形 104"/>
            <p:cNvSpPr/>
            <p:nvPr/>
          </p:nvSpPr>
          <p:spPr>
            <a:xfrm flipH="1">
              <a:off x="9167261" y="4523378"/>
              <a:ext cx="197666" cy="712822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221950" y="4126221"/>
              <a:ext cx="4438354" cy="1823059"/>
              <a:chOff x="6221950" y="4126221"/>
              <a:chExt cx="4438354" cy="1823059"/>
            </a:xfrm>
          </p:grpSpPr>
          <p:sp>
            <p:nvSpPr>
              <p:cNvPr id="107" name="文本框 69"/>
              <p:cNvSpPr txBox="1"/>
              <p:nvPr/>
            </p:nvSpPr>
            <p:spPr>
              <a:xfrm>
                <a:off x="6401266" y="4126221"/>
                <a:ext cx="4136390" cy="1709572"/>
              </a:xfrm>
              <a:custGeom>
                <a:avLst/>
                <a:gdLst>
                  <a:gd name="connsiteX0" fmla="*/ 368349 w 1054387"/>
                  <a:gd name="connsiteY0" fmla="*/ 0 h 1708761"/>
                  <a:gd name="connsiteX1" fmla="*/ 933011 w 1054387"/>
                  <a:gd name="connsiteY1" fmla="*/ 0 h 1708761"/>
                  <a:gd name="connsiteX2" fmla="*/ 933011 w 1054387"/>
                  <a:gd name="connsiteY2" fmla="*/ 1116658 h 1708761"/>
                  <a:gd name="connsiteX3" fmla="*/ 1054387 w 1054387"/>
                  <a:gd name="connsiteY3" fmla="*/ 1116658 h 1708761"/>
                  <a:gd name="connsiteX4" fmla="*/ 1054387 w 1054387"/>
                  <a:gd name="connsiteY4" fmla="*/ 1407960 h 1708761"/>
                  <a:gd name="connsiteX5" fmla="*/ 933011 w 1054387"/>
                  <a:gd name="connsiteY5" fmla="*/ 1407960 h 1708761"/>
                  <a:gd name="connsiteX6" fmla="*/ 933011 w 1054387"/>
                  <a:gd name="connsiteY6" fmla="*/ 1708761 h 1708761"/>
                  <a:gd name="connsiteX7" fmla="*/ 506613 w 1054387"/>
                  <a:gd name="connsiteY7" fmla="*/ 1708761 h 1708761"/>
                  <a:gd name="connsiteX8" fmla="*/ 506613 w 1054387"/>
                  <a:gd name="connsiteY8" fmla="*/ 1407960 h 1708761"/>
                  <a:gd name="connsiteX9" fmla="*/ 0 w 1054387"/>
                  <a:gd name="connsiteY9" fmla="*/ 1407960 h 1708761"/>
                  <a:gd name="connsiteX10" fmla="*/ 0 w 1054387"/>
                  <a:gd name="connsiteY10" fmla="*/ 1116658 h 1708761"/>
                  <a:gd name="connsiteX0-1" fmla="*/ 933011 w 1054387"/>
                  <a:gd name="connsiteY0-2" fmla="*/ 1708761 h 1800201"/>
                  <a:gd name="connsiteX1-3" fmla="*/ 506613 w 1054387"/>
                  <a:gd name="connsiteY1-4" fmla="*/ 1708761 h 1800201"/>
                  <a:gd name="connsiteX2-5" fmla="*/ 506613 w 1054387"/>
                  <a:gd name="connsiteY2-6" fmla="*/ 1407960 h 1800201"/>
                  <a:gd name="connsiteX3-7" fmla="*/ 0 w 1054387"/>
                  <a:gd name="connsiteY3-8" fmla="*/ 1407960 h 1800201"/>
                  <a:gd name="connsiteX4-9" fmla="*/ 0 w 1054387"/>
                  <a:gd name="connsiteY4-10" fmla="*/ 1116658 h 1800201"/>
                  <a:gd name="connsiteX5-11" fmla="*/ 368349 w 1054387"/>
                  <a:gd name="connsiteY5-12" fmla="*/ 0 h 1800201"/>
                  <a:gd name="connsiteX6-13" fmla="*/ 933011 w 1054387"/>
                  <a:gd name="connsiteY6-14" fmla="*/ 0 h 1800201"/>
                  <a:gd name="connsiteX7-15" fmla="*/ 933011 w 1054387"/>
                  <a:gd name="connsiteY7-16" fmla="*/ 1116658 h 1800201"/>
                  <a:gd name="connsiteX8-17" fmla="*/ 1054387 w 1054387"/>
                  <a:gd name="connsiteY8-18" fmla="*/ 1116658 h 1800201"/>
                  <a:gd name="connsiteX9-19" fmla="*/ 1054387 w 1054387"/>
                  <a:gd name="connsiteY9-20" fmla="*/ 1407960 h 1800201"/>
                  <a:gd name="connsiteX10-21" fmla="*/ 933011 w 1054387"/>
                  <a:gd name="connsiteY10-22" fmla="*/ 1407960 h 1800201"/>
                  <a:gd name="connsiteX11" fmla="*/ 1024451 w 1054387"/>
                  <a:gd name="connsiteY11" fmla="*/ 1800201 h 1800201"/>
                  <a:gd name="connsiteX0-23" fmla="*/ 933011 w 1054387"/>
                  <a:gd name="connsiteY0-24" fmla="*/ 1708761 h 1708761"/>
                  <a:gd name="connsiteX1-25" fmla="*/ 506613 w 1054387"/>
                  <a:gd name="connsiteY1-26" fmla="*/ 1708761 h 1708761"/>
                  <a:gd name="connsiteX2-27" fmla="*/ 506613 w 1054387"/>
                  <a:gd name="connsiteY2-28" fmla="*/ 1407960 h 1708761"/>
                  <a:gd name="connsiteX3-29" fmla="*/ 0 w 1054387"/>
                  <a:gd name="connsiteY3-30" fmla="*/ 1407960 h 1708761"/>
                  <a:gd name="connsiteX4-31" fmla="*/ 0 w 1054387"/>
                  <a:gd name="connsiteY4-32" fmla="*/ 1116658 h 1708761"/>
                  <a:gd name="connsiteX5-33" fmla="*/ 368349 w 1054387"/>
                  <a:gd name="connsiteY5-34" fmla="*/ 0 h 1708761"/>
                  <a:gd name="connsiteX6-35" fmla="*/ 933011 w 1054387"/>
                  <a:gd name="connsiteY6-36" fmla="*/ 0 h 1708761"/>
                  <a:gd name="connsiteX7-37" fmla="*/ 933011 w 1054387"/>
                  <a:gd name="connsiteY7-38" fmla="*/ 1116658 h 1708761"/>
                  <a:gd name="connsiteX8-39" fmla="*/ 1054387 w 1054387"/>
                  <a:gd name="connsiteY8-40" fmla="*/ 1116658 h 1708761"/>
                  <a:gd name="connsiteX9-41" fmla="*/ 1054387 w 1054387"/>
                  <a:gd name="connsiteY9-42" fmla="*/ 1407960 h 1708761"/>
                  <a:gd name="connsiteX10-43" fmla="*/ 933011 w 1054387"/>
                  <a:gd name="connsiteY10-44" fmla="*/ 1407960 h 1708761"/>
                  <a:gd name="connsiteX11-45" fmla="*/ 948251 w 1054387"/>
                  <a:gd name="connsiteY11-46" fmla="*/ 1690663 h 1708761"/>
                  <a:gd name="connsiteX0-47" fmla="*/ 0 w 1159601"/>
                  <a:gd name="connsiteY0-48" fmla="*/ 1708761 h 1708761"/>
                  <a:gd name="connsiteX1-49" fmla="*/ 611827 w 1159601"/>
                  <a:gd name="connsiteY1-50" fmla="*/ 1708761 h 1708761"/>
                  <a:gd name="connsiteX2-51" fmla="*/ 611827 w 1159601"/>
                  <a:gd name="connsiteY2-52" fmla="*/ 1407960 h 1708761"/>
                  <a:gd name="connsiteX3-53" fmla="*/ 105214 w 1159601"/>
                  <a:gd name="connsiteY3-54" fmla="*/ 1407960 h 1708761"/>
                  <a:gd name="connsiteX4-55" fmla="*/ 105214 w 1159601"/>
                  <a:gd name="connsiteY4-56" fmla="*/ 1116658 h 1708761"/>
                  <a:gd name="connsiteX5-57" fmla="*/ 473563 w 1159601"/>
                  <a:gd name="connsiteY5-58" fmla="*/ 0 h 1708761"/>
                  <a:gd name="connsiteX6-59" fmla="*/ 1038225 w 1159601"/>
                  <a:gd name="connsiteY6-60" fmla="*/ 0 h 1708761"/>
                  <a:gd name="connsiteX7-61" fmla="*/ 1038225 w 1159601"/>
                  <a:gd name="connsiteY7-62" fmla="*/ 1116658 h 1708761"/>
                  <a:gd name="connsiteX8-63" fmla="*/ 1159601 w 1159601"/>
                  <a:gd name="connsiteY8-64" fmla="*/ 1116658 h 1708761"/>
                  <a:gd name="connsiteX9-65" fmla="*/ 1159601 w 1159601"/>
                  <a:gd name="connsiteY9-66" fmla="*/ 1407960 h 1708761"/>
                  <a:gd name="connsiteX10-67" fmla="*/ 1038225 w 1159601"/>
                  <a:gd name="connsiteY10-68" fmla="*/ 1407960 h 1708761"/>
                  <a:gd name="connsiteX11-69" fmla="*/ 1053465 w 1159601"/>
                  <a:gd name="connsiteY11-70" fmla="*/ 1690663 h 1708761"/>
                  <a:gd name="connsiteX0-71" fmla="*/ 0 w 1159601"/>
                  <a:gd name="connsiteY0-72" fmla="*/ 1708761 h 1857351"/>
                  <a:gd name="connsiteX1-73" fmla="*/ 611827 w 1159601"/>
                  <a:gd name="connsiteY1-74" fmla="*/ 1708761 h 1857351"/>
                  <a:gd name="connsiteX2-75" fmla="*/ 611827 w 1159601"/>
                  <a:gd name="connsiteY2-76" fmla="*/ 1407960 h 1857351"/>
                  <a:gd name="connsiteX3-77" fmla="*/ 105214 w 1159601"/>
                  <a:gd name="connsiteY3-78" fmla="*/ 1407960 h 1857351"/>
                  <a:gd name="connsiteX4-79" fmla="*/ 105214 w 1159601"/>
                  <a:gd name="connsiteY4-80" fmla="*/ 1116658 h 1857351"/>
                  <a:gd name="connsiteX5-81" fmla="*/ 473563 w 1159601"/>
                  <a:gd name="connsiteY5-82" fmla="*/ 0 h 1857351"/>
                  <a:gd name="connsiteX6-83" fmla="*/ 1038225 w 1159601"/>
                  <a:gd name="connsiteY6-84" fmla="*/ 0 h 1857351"/>
                  <a:gd name="connsiteX7-85" fmla="*/ 1038225 w 1159601"/>
                  <a:gd name="connsiteY7-86" fmla="*/ 1116658 h 1857351"/>
                  <a:gd name="connsiteX8-87" fmla="*/ 1159601 w 1159601"/>
                  <a:gd name="connsiteY8-88" fmla="*/ 1116658 h 1857351"/>
                  <a:gd name="connsiteX9-89" fmla="*/ 1159601 w 1159601"/>
                  <a:gd name="connsiteY9-90" fmla="*/ 1407960 h 1857351"/>
                  <a:gd name="connsiteX10-91" fmla="*/ 1038225 w 1159601"/>
                  <a:gd name="connsiteY10-92" fmla="*/ 1407960 h 1857351"/>
                  <a:gd name="connsiteX11-93" fmla="*/ 1048703 w 1159601"/>
                  <a:gd name="connsiteY11-94" fmla="*/ 1857351 h 1857351"/>
                  <a:gd name="connsiteX0-95" fmla="*/ 0 w 1159601"/>
                  <a:gd name="connsiteY0-96" fmla="*/ 1708761 h 1857351"/>
                  <a:gd name="connsiteX1-97" fmla="*/ 611827 w 1159601"/>
                  <a:gd name="connsiteY1-98" fmla="*/ 1708761 h 1857351"/>
                  <a:gd name="connsiteX2-99" fmla="*/ 611827 w 1159601"/>
                  <a:gd name="connsiteY2-100" fmla="*/ 1407960 h 1857351"/>
                  <a:gd name="connsiteX3-101" fmla="*/ 105214 w 1159601"/>
                  <a:gd name="connsiteY3-102" fmla="*/ 1407960 h 1857351"/>
                  <a:gd name="connsiteX4-103" fmla="*/ 105214 w 1159601"/>
                  <a:gd name="connsiteY4-104" fmla="*/ 1116658 h 1857351"/>
                  <a:gd name="connsiteX5-105" fmla="*/ 473563 w 1159601"/>
                  <a:gd name="connsiteY5-106" fmla="*/ 0 h 1857351"/>
                  <a:gd name="connsiteX6-107" fmla="*/ 1038225 w 1159601"/>
                  <a:gd name="connsiteY6-108" fmla="*/ 0 h 1857351"/>
                  <a:gd name="connsiteX7-109" fmla="*/ 1038225 w 1159601"/>
                  <a:gd name="connsiteY7-110" fmla="*/ 1116658 h 1857351"/>
                  <a:gd name="connsiteX8-111" fmla="*/ 1159601 w 1159601"/>
                  <a:gd name="connsiteY8-112" fmla="*/ 1116658 h 1857351"/>
                  <a:gd name="connsiteX9-113" fmla="*/ 1159601 w 1159601"/>
                  <a:gd name="connsiteY9-114" fmla="*/ 1407960 h 1857351"/>
                  <a:gd name="connsiteX10-115" fmla="*/ 1038225 w 1159601"/>
                  <a:gd name="connsiteY10-116" fmla="*/ 1407960 h 1857351"/>
                  <a:gd name="connsiteX11-117" fmla="*/ 1039178 w 1159601"/>
                  <a:gd name="connsiteY11-118" fmla="*/ 1857351 h 1857351"/>
                  <a:gd name="connsiteX0-119" fmla="*/ 0 w 1159601"/>
                  <a:gd name="connsiteY0-120" fmla="*/ 1708761 h 1857351"/>
                  <a:gd name="connsiteX1-121" fmla="*/ 611827 w 1159601"/>
                  <a:gd name="connsiteY1-122" fmla="*/ 1708761 h 1857351"/>
                  <a:gd name="connsiteX2-123" fmla="*/ 611827 w 1159601"/>
                  <a:gd name="connsiteY2-124" fmla="*/ 1407960 h 1857351"/>
                  <a:gd name="connsiteX3-125" fmla="*/ 105214 w 1159601"/>
                  <a:gd name="connsiteY3-126" fmla="*/ 1407960 h 1857351"/>
                  <a:gd name="connsiteX4-127" fmla="*/ 105214 w 1159601"/>
                  <a:gd name="connsiteY4-128" fmla="*/ 1116658 h 1857351"/>
                  <a:gd name="connsiteX5-129" fmla="*/ 473563 w 1159601"/>
                  <a:gd name="connsiteY5-130" fmla="*/ 0 h 1857351"/>
                  <a:gd name="connsiteX6-131" fmla="*/ 1038225 w 1159601"/>
                  <a:gd name="connsiteY6-132" fmla="*/ 0 h 1857351"/>
                  <a:gd name="connsiteX7-133" fmla="*/ 1038225 w 1159601"/>
                  <a:gd name="connsiteY7-134" fmla="*/ 1116658 h 1857351"/>
                  <a:gd name="connsiteX8-135" fmla="*/ 1159601 w 1159601"/>
                  <a:gd name="connsiteY8-136" fmla="*/ 1116658 h 1857351"/>
                  <a:gd name="connsiteX9-137" fmla="*/ 1159601 w 1159601"/>
                  <a:gd name="connsiteY9-138" fmla="*/ 1407960 h 1857351"/>
                  <a:gd name="connsiteX10-139" fmla="*/ 1038225 w 1159601"/>
                  <a:gd name="connsiteY10-140" fmla="*/ 1407960 h 1857351"/>
                  <a:gd name="connsiteX11-141" fmla="*/ 1039348 w 1159601"/>
                  <a:gd name="connsiteY11-142" fmla="*/ 1706397 h 1857351"/>
                  <a:gd name="connsiteX12" fmla="*/ 1039178 w 1159601"/>
                  <a:gd name="connsiteY12" fmla="*/ 1857351 h 1857351"/>
                  <a:gd name="connsiteX0-143" fmla="*/ 0 w 1634490"/>
                  <a:gd name="connsiteY0-144" fmla="*/ 1708761 h 1737497"/>
                  <a:gd name="connsiteX1-145" fmla="*/ 611827 w 1634490"/>
                  <a:gd name="connsiteY1-146" fmla="*/ 1708761 h 1737497"/>
                  <a:gd name="connsiteX2-147" fmla="*/ 611827 w 1634490"/>
                  <a:gd name="connsiteY2-148" fmla="*/ 1407960 h 1737497"/>
                  <a:gd name="connsiteX3-149" fmla="*/ 105214 w 1634490"/>
                  <a:gd name="connsiteY3-150" fmla="*/ 1407960 h 1737497"/>
                  <a:gd name="connsiteX4-151" fmla="*/ 105214 w 1634490"/>
                  <a:gd name="connsiteY4-152" fmla="*/ 1116658 h 1737497"/>
                  <a:gd name="connsiteX5-153" fmla="*/ 473563 w 1634490"/>
                  <a:gd name="connsiteY5-154" fmla="*/ 0 h 1737497"/>
                  <a:gd name="connsiteX6-155" fmla="*/ 1038225 w 1634490"/>
                  <a:gd name="connsiteY6-156" fmla="*/ 0 h 1737497"/>
                  <a:gd name="connsiteX7-157" fmla="*/ 1038225 w 1634490"/>
                  <a:gd name="connsiteY7-158" fmla="*/ 1116658 h 1737497"/>
                  <a:gd name="connsiteX8-159" fmla="*/ 1159601 w 1634490"/>
                  <a:gd name="connsiteY8-160" fmla="*/ 1116658 h 1737497"/>
                  <a:gd name="connsiteX9-161" fmla="*/ 1159601 w 1634490"/>
                  <a:gd name="connsiteY9-162" fmla="*/ 1407960 h 1737497"/>
                  <a:gd name="connsiteX10-163" fmla="*/ 1038225 w 1634490"/>
                  <a:gd name="connsiteY10-164" fmla="*/ 1407960 h 1737497"/>
                  <a:gd name="connsiteX11-165" fmla="*/ 1039348 w 1634490"/>
                  <a:gd name="connsiteY11-166" fmla="*/ 1706397 h 1737497"/>
                  <a:gd name="connsiteX12-167" fmla="*/ 1634490 w 1634490"/>
                  <a:gd name="connsiteY12-168" fmla="*/ 1719238 h 1737497"/>
                  <a:gd name="connsiteX0-169" fmla="*/ 0 w 1634490"/>
                  <a:gd name="connsiteY0-170" fmla="*/ 1708761 h 1737497"/>
                  <a:gd name="connsiteX1-171" fmla="*/ 611827 w 1634490"/>
                  <a:gd name="connsiteY1-172" fmla="*/ 1708761 h 1737497"/>
                  <a:gd name="connsiteX2-173" fmla="*/ 611827 w 1634490"/>
                  <a:gd name="connsiteY2-174" fmla="*/ 1407960 h 1737497"/>
                  <a:gd name="connsiteX3-175" fmla="*/ 105214 w 1634490"/>
                  <a:gd name="connsiteY3-176" fmla="*/ 1407960 h 1737497"/>
                  <a:gd name="connsiteX4-177" fmla="*/ 105214 w 1634490"/>
                  <a:gd name="connsiteY4-178" fmla="*/ 1116658 h 1737497"/>
                  <a:gd name="connsiteX5-179" fmla="*/ 473563 w 1634490"/>
                  <a:gd name="connsiteY5-180" fmla="*/ 0 h 1737497"/>
                  <a:gd name="connsiteX6-181" fmla="*/ 1038225 w 1634490"/>
                  <a:gd name="connsiteY6-182" fmla="*/ 0 h 1737497"/>
                  <a:gd name="connsiteX7-183" fmla="*/ 1038225 w 1634490"/>
                  <a:gd name="connsiteY7-184" fmla="*/ 1116658 h 1737497"/>
                  <a:gd name="connsiteX8-185" fmla="*/ 1159601 w 1634490"/>
                  <a:gd name="connsiteY8-186" fmla="*/ 1116658 h 1737497"/>
                  <a:gd name="connsiteX9-187" fmla="*/ 1159601 w 1634490"/>
                  <a:gd name="connsiteY9-188" fmla="*/ 1407960 h 1737497"/>
                  <a:gd name="connsiteX10-189" fmla="*/ 1038225 w 1634490"/>
                  <a:gd name="connsiteY10-190" fmla="*/ 1407960 h 1737497"/>
                  <a:gd name="connsiteX11-191" fmla="*/ 1039348 w 1634490"/>
                  <a:gd name="connsiteY11-192" fmla="*/ 1706397 h 1737497"/>
                  <a:gd name="connsiteX12-193" fmla="*/ 1634490 w 1634490"/>
                  <a:gd name="connsiteY12-194" fmla="*/ 1719238 h 1737497"/>
                  <a:gd name="connsiteX0-195" fmla="*/ 0 w 1820227"/>
                  <a:gd name="connsiteY0-196" fmla="*/ 1708761 h 1736418"/>
                  <a:gd name="connsiteX1-197" fmla="*/ 611827 w 1820227"/>
                  <a:gd name="connsiteY1-198" fmla="*/ 1708761 h 1736418"/>
                  <a:gd name="connsiteX2-199" fmla="*/ 611827 w 1820227"/>
                  <a:gd name="connsiteY2-200" fmla="*/ 1407960 h 1736418"/>
                  <a:gd name="connsiteX3-201" fmla="*/ 105214 w 1820227"/>
                  <a:gd name="connsiteY3-202" fmla="*/ 1407960 h 1736418"/>
                  <a:gd name="connsiteX4-203" fmla="*/ 105214 w 1820227"/>
                  <a:gd name="connsiteY4-204" fmla="*/ 1116658 h 1736418"/>
                  <a:gd name="connsiteX5-205" fmla="*/ 473563 w 1820227"/>
                  <a:gd name="connsiteY5-206" fmla="*/ 0 h 1736418"/>
                  <a:gd name="connsiteX6-207" fmla="*/ 1038225 w 1820227"/>
                  <a:gd name="connsiteY6-208" fmla="*/ 0 h 1736418"/>
                  <a:gd name="connsiteX7-209" fmla="*/ 1038225 w 1820227"/>
                  <a:gd name="connsiteY7-210" fmla="*/ 1116658 h 1736418"/>
                  <a:gd name="connsiteX8-211" fmla="*/ 1159601 w 1820227"/>
                  <a:gd name="connsiteY8-212" fmla="*/ 1116658 h 1736418"/>
                  <a:gd name="connsiteX9-213" fmla="*/ 1159601 w 1820227"/>
                  <a:gd name="connsiteY9-214" fmla="*/ 1407960 h 1736418"/>
                  <a:gd name="connsiteX10-215" fmla="*/ 1038225 w 1820227"/>
                  <a:gd name="connsiteY10-216" fmla="*/ 1407960 h 1736418"/>
                  <a:gd name="connsiteX11-217" fmla="*/ 1039348 w 1820227"/>
                  <a:gd name="connsiteY11-218" fmla="*/ 1706397 h 1736418"/>
                  <a:gd name="connsiteX12-219" fmla="*/ 1820227 w 1820227"/>
                  <a:gd name="connsiteY12-220" fmla="*/ 1714476 h 1736418"/>
                  <a:gd name="connsiteX0-221" fmla="*/ 0 w 1910715"/>
                  <a:gd name="connsiteY0-222" fmla="*/ 1708761 h 1736418"/>
                  <a:gd name="connsiteX1-223" fmla="*/ 611827 w 1910715"/>
                  <a:gd name="connsiteY1-224" fmla="*/ 1708761 h 1736418"/>
                  <a:gd name="connsiteX2-225" fmla="*/ 611827 w 1910715"/>
                  <a:gd name="connsiteY2-226" fmla="*/ 1407960 h 1736418"/>
                  <a:gd name="connsiteX3-227" fmla="*/ 105214 w 1910715"/>
                  <a:gd name="connsiteY3-228" fmla="*/ 1407960 h 1736418"/>
                  <a:gd name="connsiteX4-229" fmla="*/ 105214 w 1910715"/>
                  <a:gd name="connsiteY4-230" fmla="*/ 1116658 h 1736418"/>
                  <a:gd name="connsiteX5-231" fmla="*/ 473563 w 1910715"/>
                  <a:gd name="connsiteY5-232" fmla="*/ 0 h 1736418"/>
                  <a:gd name="connsiteX6-233" fmla="*/ 1038225 w 1910715"/>
                  <a:gd name="connsiteY6-234" fmla="*/ 0 h 1736418"/>
                  <a:gd name="connsiteX7-235" fmla="*/ 1038225 w 1910715"/>
                  <a:gd name="connsiteY7-236" fmla="*/ 1116658 h 1736418"/>
                  <a:gd name="connsiteX8-237" fmla="*/ 1159601 w 1910715"/>
                  <a:gd name="connsiteY8-238" fmla="*/ 1116658 h 1736418"/>
                  <a:gd name="connsiteX9-239" fmla="*/ 1159601 w 1910715"/>
                  <a:gd name="connsiteY9-240" fmla="*/ 1407960 h 1736418"/>
                  <a:gd name="connsiteX10-241" fmla="*/ 1038225 w 1910715"/>
                  <a:gd name="connsiteY10-242" fmla="*/ 1407960 h 1736418"/>
                  <a:gd name="connsiteX11-243" fmla="*/ 1039348 w 1910715"/>
                  <a:gd name="connsiteY11-244" fmla="*/ 1706397 h 1736418"/>
                  <a:gd name="connsiteX12-245" fmla="*/ 1910715 w 1910715"/>
                  <a:gd name="connsiteY12-246" fmla="*/ 1714476 h 1736418"/>
                  <a:gd name="connsiteX0-247" fmla="*/ 0 w 1910715"/>
                  <a:gd name="connsiteY0-248" fmla="*/ 1708761 h 1736418"/>
                  <a:gd name="connsiteX1-249" fmla="*/ 611827 w 1910715"/>
                  <a:gd name="connsiteY1-250" fmla="*/ 1708761 h 1736418"/>
                  <a:gd name="connsiteX2-251" fmla="*/ 611827 w 1910715"/>
                  <a:gd name="connsiteY2-252" fmla="*/ 1407960 h 1736418"/>
                  <a:gd name="connsiteX3-253" fmla="*/ 105214 w 1910715"/>
                  <a:gd name="connsiteY3-254" fmla="*/ 1407960 h 1736418"/>
                  <a:gd name="connsiteX4-255" fmla="*/ 105214 w 1910715"/>
                  <a:gd name="connsiteY4-256" fmla="*/ 1116658 h 1736418"/>
                  <a:gd name="connsiteX5-257" fmla="*/ 473563 w 1910715"/>
                  <a:gd name="connsiteY5-258" fmla="*/ 0 h 1736418"/>
                  <a:gd name="connsiteX6-259" fmla="*/ 1038225 w 1910715"/>
                  <a:gd name="connsiteY6-260" fmla="*/ 0 h 1736418"/>
                  <a:gd name="connsiteX7-261" fmla="*/ 1038225 w 1910715"/>
                  <a:gd name="connsiteY7-262" fmla="*/ 1116658 h 1736418"/>
                  <a:gd name="connsiteX8-263" fmla="*/ 1159601 w 1910715"/>
                  <a:gd name="connsiteY8-264" fmla="*/ 1116658 h 1736418"/>
                  <a:gd name="connsiteX9-265" fmla="*/ 1159601 w 1910715"/>
                  <a:gd name="connsiteY9-266" fmla="*/ 1407960 h 1736418"/>
                  <a:gd name="connsiteX10-267" fmla="*/ 1038225 w 1910715"/>
                  <a:gd name="connsiteY10-268" fmla="*/ 1407960 h 1736418"/>
                  <a:gd name="connsiteX11-269" fmla="*/ 1039348 w 1910715"/>
                  <a:gd name="connsiteY11-270" fmla="*/ 1706397 h 1736418"/>
                  <a:gd name="connsiteX12-271" fmla="*/ 1910715 w 1910715"/>
                  <a:gd name="connsiteY12-272" fmla="*/ 1714476 h 1736418"/>
                  <a:gd name="connsiteX0-273" fmla="*/ 0 w 1910715"/>
                  <a:gd name="connsiteY0-274" fmla="*/ 1708761 h 1742778"/>
                  <a:gd name="connsiteX1-275" fmla="*/ 611827 w 1910715"/>
                  <a:gd name="connsiteY1-276" fmla="*/ 1708761 h 1742778"/>
                  <a:gd name="connsiteX2-277" fmla="*/ 611827 w 1910715"/>
                  <a:gd name="connsiteY2-278" fmla="*/ 1407960 h 1742778"/>
                  <a:gd name="connsiteX3-279" fmla="*/ 105214 w 1910715"/>
                  <a:gd name="connsiteY3-280" fmla="*/ 1407960 h 1742778"/>
                  <a:gd name="connsiteX4-281" fmla="*/ 105214 w 1910715"/>
                  <a:gd name="connsiteY4-282" fmla="*/ 1116658 h 1742778"/>
                  <a:gd name="connsiteX5-283" fmla="*/ 473563 w 1910715"/>
                  <a:gd name="connsiteY5-284" fmla="*/ 0 h 1742778"/>
                  <a:gd name="connsiteX6-285" fmla="*/ 1038225 w 1910715"/>
                  <a:gd name="connsiteY6-286" fmla="*/ 0 h 1742778"/>
                  <a:gd name="connsiteX7-287" fmla="*/ 1038225 w 1910715"/>
                  <a:gd name="connsiteY7-288" fmla="*/ 1116658 h 1742778"/>
                  <a:gd name="connsiteX8-289" fmla="*/ 1159601 w 1910715"/>
                  <a:gd name="connsiteY8-290" fmla="*/ 1116658 h 1742778"/>
                  <a:gd name="connsiteX9-291" fmla="*/ 1159601 w 1910715"/>
                  <a:gd name="connsiteY9-292" fmla="*/ 1407960 h 1742778"/>
                  <a:gd name="connsiteX10-293" fmla="*/ 1038225 w 1910715"/>
                  <a:gd name="connsiteY10-294" fmla="*/ 1407960 h 1742778"/>
                  <a:gd name="connsiteX11-295" fmla="*/ 1039348 w 1910715"/>
                  <a:gd name="connsiteY11-296" fmla="*/ 1706397 h 1742778"/>
                  <a:gd name="connsiteX12-297" fmla="*/ 1910715 w 1910715"/>
                  <a:gd name="connsiteY12-298" fmla="*/ 1714476 h 1742778"/>
                  <a:gd name="connsiteX0-299" fmla="*/ 0 w 1910715"/>
                  <a:gd name="connsiteY0-300" fmla="*/ 1708761 h 1714959"/>
                  <a:gd name="connsiteX1-301" fmla="*/ 611827 w 1910715"/>
                  <a:gd name="connsiteY1-302" fmla="*/ 1708761 h 1714959"/>
                  <a:gd name="connsiteX2-303" fmla="*/ 611827 w 1910715"/>
                  <a:gd name="connsiteY2-304" fmla="*/ 1407960 h 1714959"/>
                  <a:gd name="connsiteX3-305" fmla="*/ 105214 w 1910715"/>
                  <a:gd name="connsiteY3-306" fmla="*/ 1407960 h 1714959"/>
                  <a:gd name="connsiteX4-307" fmla="*/ 105214 w 1910715"/>
                  <a:gd name="connsiteY4-308" fmla="*/ 1116658 h 1714959"/>
                  <a:gd name="connsiteX5-309" fmla="*/ 473563 w 1910715"/>
                  <a:gd name="connsiteY5-310" fmla="*/ 0 h 1714959"/>
                  <a:gd name="connsiteX6-311" fmla="*/ 1038225 w 1910715"/>
                  <a:gd name="connsiteY6-312" fmla="*/ 0 h 1714959"/>
                  <a:gd name="connsiteX7-313" fmla="*/ 1038225 w 1910715"/>
                  <a:gd name="connsiteY7-314" fmla="*/ 1116658 h 1714959"/>
                  <a:gd name="connsiteX8-315" fmla="*/ 1159601 w 1910715"/>
                  <a:gd name="connsiteY8-316" fmla="*/ 1116658 h 1714959"/>
                  <a:gd name="connsiteX9-317" fmla="*/ 1159601 w 1910715"/>
                  <a:gd name="connsiteY9-318" fmla="*/ 1407960 h 1714959"/>
                  <a:gd name="connsiteX10-319" fmla="*/ 1038225 w 1910715"/>
                  <a:gd name="connsiteY10-320" fmla="*/ 1407960 h 1714959"/>
                  <a:gd name="connsiteX11-321" fmla="*/ 1039348 w 1910715"/>
                  <a:gd name="connsiteY11-322" fmla="*/ 1706397 h 1714959"/>
                  <a:gd name="connsiteX12-323" fmla="*/ 1910715 w 1910715"/>
                  <a:gd name="connsiteY12-324" fmla="*/ 1714476 h 1714959"/>
                  <a:gd name="connsiteX0-325" fmla="*/ 0 w 1917065"/>
                  <a:gd name="connsiteY0-326" fmla="*/ 1708761 h 1708761"/>
                  <a:gd name="connsiteX1-327" fmla="*/ 611827 w 1917065"/>
                  <a:gd name="connsiteY1-328" fmla="*/ 1708761 h 1708761"/>
                  <a:gd name="connsiteX2-329" fmla="*/ 611827 w 1917065"/>
                  <a:gd name="connsiteY2-330" fmla="*/ 1407960 h 1708761"/>
                  <a:gd name="connsiteX3-331" fmla="*/ 105214 w 1917065"/>
                  <a:gd name="connsiteY3-332" fmla="*/ 1407960 h 1708761"/>
                  <a:gd name="connsiteX4-333" fmla="*/ 105214 w 1917065"/>
                  <a:gd name="connsiteY4-334" fmla="*/ 1116658 h 1708761"/>
                  <a:gd name="connsiteX5-335" fmla="*/ 473563 w 1917065"/>
                  <a:gd name="connsiteY5-336" fmla="*/ 0 h 1708761"/>
                  <a:gd name="connsiteX6-337" fmla="*/ 1038225 w 1917065"/>
                  <a:gd name="connsiteY6-338" fmla="*/ 0 h 1708761"/>
                  <a:gd name="connsiteX7-339" fmla="*/ 1038225 w 1917065"/>
                  <a:gd name="connsiteY7-340" fmla="*/ 1116658 h 1708761"/>
                  <a:gd name="connsiteX8-341" fmla="*/ 1159601 w 1917065"/>
                  <a:gd name="connsiteY8-342" fmla="*/ 1116658 h 1708761"/>
                  <a:gd name="connsiteX9-343" fmla="*/ 1159601 w 1917065"/>
                  <a:gd name="connsiteY9-344" fmla="*/ 1407960 h 1708761"/>
                  <a:gd name="connsiteX10-345" fmla="*/ 1038225 w 1917065"/>
                  <a:gd name="connsiteY10-346" fmla="*/ 1407960 h 1708761"/>
                  <a:gd name="connsiteX11-347" fmla="*/ 1039348 w 1917065"/>
                  <a:gd name="connsiteY11-348" fmla="*/ 1706397 h 1708761"/>
                  <a:gd name="connsiteX12-349" fmla="*/ 1917065 w 1917065"/>
                  <a:gd name="connsiteY12-350" fmla="*/ 1701776 h 1708761"/>
                  <a:gd name="connsiteX0-351" fmla="*/ 0 w 1917065"/>
                  <a:gd name="connsiteY0-352" fmla="*/ 1708761 h 1708761"/>
                  <a:gd name="connsiteX1-353" fmla="*/ 611827 w 1917065"/>
                  <a:gd name="connsiteY1-354" fmla="*/ 1708761 h 1708761"/>
                  <a:gd name="connsiteX2-355" fmla="*/ 611827 w 1917065"/>
                  <a:gd name="connsiteY2-356" fmla="*/ 1407960 h 1708761"/>
                  <a:gd name="connsiteX3-357" fmla="*/ 105214 w 1917065"/>
                  <a:gd name="connsiteY3-358" fmla="*/ 1407960 h 1708761"/>
                  <a:gd name="connsiteX4-359" fmla="*/ 105214 w 1917065"/>
                  <a:gd name="connsiteY4-360" fmla="*/ 1116658 h 1708761"/>
                  <a:gd name="connsiteX5-361" fmla="*/ 473563 w 1917065"/>
                  <a:gd name="connsiteY5-362" fmla="*/ 0 h 1708761"/>
                  <a:gd name="connsiteX6-363" fmla="*/ 1038225 w 1917065"/>
                  <a:gd name="connsiteY6-364" fmla="*/ 0 h 1708761"/>
                  <a:gd name="connsiteX7-365" fmla="*/ 1038225 w 1917065"/>
                  <a:gd name="connsiteY7-366" fmla="*/ 1116658 h 1708761"/>
                  <a:gd name="connsiteX8-367" fmla="*/ 1159601 w 1917065"/>
                  <a:gd name="connsiteY8-368" fmla="*/ 1116658 h 1708761"/>
                  <a:gd name="connsiteX9-369" fmla="*/ 1159601 w 1917065"/>
                  <a:gd name="connsiteY9-370" fmla="*/ 1407960 h 1708761"/>
                  <a:gd name="connsiteX10-371" fmla="*/ 1038225 w 1917065"/>
                  <a:gd name="connsiteY10-372" fmla="*/ 1407960 h 1708761"/>
                  <a:gd name="connsiteX11-373" fmla="*/ 1039348 w 1917065"/>
                  <a:gd name="connsiteY11-374" fmla="*/ 1706397 h 1708761"/>
                  <a:gd name="connsiteX12-375" fmla="*/ 1917065 w 1917065"/>
                  <a:gd name="connsiteY12-376" fmla="*/ 1701776 h 1708761"/>
                  <a:gd name="connsiteX0-377" fmla="*/ 0 w 1917065"/>
                  <a:gd name="connsiteY0-378" fmla="*/ 1708761 h 1708761"/>
                  <a:gd name="connsiteX1-379" fmla="*/ 611827 w 1917065"/>
                  <a:gd name="connsiteY1-380" fmla="*/ 1708761 h 1708761"/>
                  <a:gd name="connsiteX2-381" fmla="*/ 611827 w 1917065"/>
                  <a:gd name="connsiteY2-382" fmla="*/ 1407960 h 1708761"/>
                  <a:gd name="connsiteX3-383" fmla="*/ 105214 w 1917065"/>
                  <a:gd name="connsiteY3-384" fmla="*/ 1407960 h 1708761"/>
                  <a:gd name="connsiteX4-385" fmla="*/ 105214 w 1917065"/>
                  <a:gd name="connsiteY4-386" fmla="*/ 1116658 h 1708761"/>
                  <a:gd name="connsiteX5-387" fmla="*/ 473563 w 1917065"/>
                  <a:gd name="connsiteY5-388" fmla="*/ 0 h 1708761"/>
                  <a:gd name="connsiteX6-389" fmla="*/ 1038225 w 1917065"/>
                  <a:gd name="connsiteY6-390" fmla="*/ 0 h 1708761"/>
                  <a:gd name="connsiteX7-391" fmla="*/ 1038225 w 1917065"/>
                  <a:gd name="connsiteY7-392" fmla="*/ 1116658 h 1708761"/>
                  <a:gd name="connsiteX8-393" fmla="*/ 1159601 w 1917065"/>
                  <a:gd name="connsiteY8-394" fmla="*/ 1116658 h 1708761"/>
                  <a:gd name="connsiteX9-395" fmla="*/ 1159601 w 1917065"/>
                  <a:gd name="connsiteY9-396" fmla="*/ 1407960 h 1708761"/>
                  <a:gd name="connsiteX10-397" fmla="*/ 1038225 w 1917065"/>
                  <a:gd name="connsiteY10-398" fmla="*/ 1407960 h 1708761"/>
                  <a:gd name="connsiteX11-399" fmla="*/ 1039348 w 1917065"/>
                  <a:gd name="connsiteY11-400" fmla="*/ 1706397 h 1708761"/>
                  <a:gd name="connsiteX12-401" fmla="*/ 1917065 w 1917065"/>
                  <a:gd name="connsiteY12-402" fmla="*/ 1701776 h 1708761"/>
                  <a:gd name="connsiteX0-403" fmla="*/ 0 w 1913890"/>
                  <a:gd name="connsiteY0-404" fmla="*/ 1708761 h 1708761"/>
                  <a:gd name="connsiteX1-405" fmla="*/ 611827 w 1913890"/>
                  <a:gd name="connsiteY1-406" fmla="*/ 1708761 h 1708761"/>
                  <a:gd name="connsiteX2-407" fmla="*/ 611827 w 1913890"/>
                  <a:gd name="connsiteY2-408" fmla="*/ 1407960 h 1708761"/>
                  <a:gd name="connsiteX3-409" fmla="*/ 105214 w 1913890"/>
                  <a:gd name="connsiteY3-410" fmla="*/ 1407960 h 1708761"/>
                  <a:gd name="connsiteX4-411" fmla="*/ 105214 w 1913890"/>
                  <a:gd name="connsiteY4-412" fmla="*/ 1116658 h 1708761"/>
                  <a:gd name="connsiteX5-413" fmla="*/ 473563 w 1913890"/>
                  <a:gd name="connsiteY5-414" fmla="*/ 0 h 1708761"/>
                  <a:gd name="connsiteX6-415" fmla="*/ 1038225 w 1913890"/>
                  <a:gd name="connsiteY6-416" fmla="*/ 0 h 1708761"/>
                  <a:gd name="connsiteX7-417" fmla="*/ 1038225 w 1913890"/>
                  <a:gd name="connsiteY7-418" fmla="*/ 1116658 h 1708761"/>
                  <a:gd name="connsiteX8-419" fmla="*/ 1159601 w 1913890"/>
                  <a:gd name="connsiteY8-420" fmla="*/ 1116658 h 1708761"/>
                  <a:gd name="connsiteX9-421" fmla="*/ 1159601 w 1913890"/>
                  <a:gd name="connsiteY9-422" fmla="*/ 1407960 h 1708761"/>
                  <a:gd name="connsiteX10-423" fmla="*/ 1038225 w 1913890"/>
                  <a:gd name="connsiteY10-424" fmla="*/ 1407960 h 1708761"/>
                  <a:gd name="connsiteX11-425" fmla="*/ 1039348 w 1913890"/>
                  <a:gd name="connsiteY11-426" fmla="*/ 1706397 h 1708761"/>
                  <a:gd name="connsiteX12-427" fmla="*/ 1913890 w 1913890"/>
                  <a:gd name="connsiteY12-428" fmla="*/ 1704951 h 1708761"/>
                  <a:gd name="connsiteX0-429" fmla="*/ 0 w 1913890"/>
                  <a:gd name="connsiteY0-430" fmla="*/ 1708761 h 1708761"/>
                  <a:gd name="connsiteX1-431" fmla="*/ 611827 w 1913890"/>
                  <a:gd name="connsiteY1-432" fmla="*/ 1708761 h 1708761"/>
                  <a:gd name="connsiteX2-433" fmla="*/ 611827 w 1913890"/>
                  <a:gd name="connsiteY2-434" fmla="*/ 1407960 h 1708761"/>
                  <a:gd name="connsiteX3-435" fmla="*/ 105214 w 1913890"/>
                  <a:gd name="connsiteY3-436" fmla="*/ 1407960 h 1708761"/>
                  <a:gd name="connsiteX4-437" fmla="*/ 105214 w 1913890"/>
                  <a:gd name="connsiteY4-438" fmla="*/ 1116658 h 1708761"/>
                  <a:gd name="connsiteX5-439" fmla="*/ 473563 w 1913890"/>
                  <a:gd name="connsiteY5-440" fmla="*/ 0 h 1708761"/>
                  <a:gd name="connsiteX6-441" fmla="*/ 1038225 w 1913890"/>
                  <a:gd name="connsiteY6-442" fmla="*/ 0 h 1708761"/>
                  <a:gd name="connsiteX7-443" fmla="*/ 1038225 w 1913890"/>
                  <a:gd name="connsiteY7-444" fmla="*/ 1116658 h 1708761"/>
                  <a:gd name="connsiteX8-445" fmla="*/ 1159601 w 1913890"/>
                  <a:gd name="connsiteY8-446" fmla="*/ 1116658 h 1708761"/>
                  <a:gd name="connsiteX9-447" fmla="*/ 1159601 w 1913890"/>
                  <a:gd name="connsiteY9-448" fmla="*/ 1407960 h 1708761"/>
                  <a:gd name="connsiteX10-449" fmla="*/ 1038225 w 1913890"/>
                  <a:gd name="connsiteY10-450" fmla="*/ 1407960 h 1708761"/>
                  <a:gd name="connsiteX11-451" fmla="*/ 1039348 w 1913890"/>
                  <a:gd name="connsiteY11-452" fmla="*/ 1706397 h 1708761"/>
                  <a:gd name="connsiteX12-453" fmla="*/ 1913890 w 1913890"/>
                  <a:gd name="connsiteY12-454" fmla="*/ 1704951 h 1708761"/>
                  <a:gd name="connsiteX0-455" fmla="*/ 0 w 1913890"/>
                  <a:gd name="connsiteY0-456" fmla="*/ 1708761 h 1708761"/>
                  <a:gd name="connsiteX1-457" fmla="*/ 611827 w 1913890"/>
                  <a:gd name="connsiteY1-458" fmla="*/ 1708761 h 1708761"/>
                  <a:gd name="connsiteX2-459" fmla="*/ 611827 w 1913890"/>
                  <a:gd name="connsiteY2-460" fmla="*/ 1407960 h 1708761"/>
                  <a:gd name="connsiteX3-461" fmla="*/ 105214 w 1913890"/>
                  <a:gd name="connsiteY3-462" fmla="*/ 1407960 h 1708761"/>
                  <a:gd name="connsiteX4-463" fmla="*/ 105214 w 1913890"/>
                  <a:gd name="connsiteY4-464" fmla="*/ 1116658 h 1708761"/>
                  <a:gd name="connsiteX5-465" fmla="*/ 473563 w 1913890"/>
                  <a:gd name="connsiteY5-466" fmla="*/ 0 h 1708761"/>
                  <a:gd name="connsiteX6-467" fmla="*/ 1038225 w 1913890"/>
                  <a:gd name="connsiteY6-468" fmla="*/ 0 h 1708761"/>
                  <a:gd name="connsiteX7-469" fmla="*/ 1038225 w 1913890"/>
                  <a:gd name="connsiteY7-470" fmla="*/ 1116658 h 1708761"/>
                  <a:gd name="connsiteX8-471" fmla="*/ 1159601 w 1913890"/>
                  <a:gd name="connsiteY8-472" fmla="*/ 1116658 h 1708761"/>
                  <a:gd name="connsiteX9-473" fmla="*/ 1159601 w 1913890"/>
                  <a:gd name="connsiteY9-474" fmla="*/ 1407960 h 1708761"/>
                  <a:gd name="connsiteX10-475" fmla="*/ 1038225 w 1913890"/>
                  <a:gd name="connsiteY10-476" fmla="*/ 1407960 h 1708761"/>
                  <a:gd name="connsiteX11-477" fmla="*/ 1039348 w 1913890"/>
                  <a:gd name="connsiteY11-478" fmla="*/ 1706397 h 1708761"/>
                  <a:gd name="connsiteX12-479" fmla="*/ 1913890 w 1913890"/>
                  <a:gd name="connsiteY12-480" fmla="*/ 1704951 h 1708761"/>
                  <a:gd name="connsiteX0-481" fmla="*/ 0 w 1913890"/>
                  <a:gd name="connsiteY0-482" fmla="*/ 1708761 h 1708761"/>
                  <a:gd name="connsiteX1-483" fmla="*/ 611827 w 1913890"/>
                  <a:gd name="connsiteY1-484" fmla="*/ 1708761 h 1708761"/>
                  <a:gd name="connsiteX2-485" fmla="*/ 611827 w 1913890"/>
                  <a:gd name="connsiteY2-486" fmla="*/ 1407960 h 1708761"/>
                  <a:gd name="connsiteX3-487" fmla="*/ 105214 w 1913890"/>
                  <a:gd name="connsiteY3-488" fmla="*/ 1407960 h 1708761"/>
                  <a:gd name="connsiteX4-489" fmla="*/ 105214 w 1913890"/>
                  <a:gd name="connsiteY4-490" fmla="*/ 1116658 h 1708761"/>
                  <a:gd name="connsiteX5-491" fmla="*/ 473563 w 1913890"/>
                  <a:gd name="connsiteY5-492" fmla="*/ 0 h 1708761"/>
                  <a:gd name="connsiteX6-493" fmla="*/ 1038225 w 1913890"/>
                  <a:gd name="connsiteY6-494" fmla="*/ 0 h 1708761"/>
                  <a:gd name="connsiteX7-495" fmla="*/ 1038225 w 1913890"/>
                  <a:gd name="connsiteY7-496" fmla="*/ 1116658 h 1708761"/>
                  <a:gd name="connsiteX8-497" fmla="*/ 1159601 w 1913890"/>
                  <a:gd name="connsiteY8-498" fmla="*/ 1116658 h 1708761"/>
                  <a:gd name="connsiteX9-499" fmla="*/ 1159601 w 1913890"/>
                  <a:gd name="connsiteY9-500" fmla="*/ 1407960 h 1708761"/>
                  <a:gd name="connsiteX10-501" fmla="*/ 1038225 w 1913890"/>
                  <a:gd name="connsiteY10-502" fmla="*/ 1407960 h 1708761"/>
                  <a:gd name="connsiteX11-503" fmla="*/ 1039348 w 1913890"/>
                  <a:gd name="connsiteY11-504" fmla="*/ 1706397 h 1708761"/>
                  <a:gd name="connsiteX12-505" fmla="*/ 1913890 w 1913890"/>
                  <a:gd name="connsiteY12-506" fmla="*/ 1704951 h 1708761"/>
                  <a:gd name="connsiteX0-507" fmla="*/ 0 w 1913890"/>
                  <a:gd name="connsiteY0-508" fmla="*/ 1708761 h 1709572"/>
                  <a:gd name="connsiteX1-509" fmla="*/ 611827 w 1913890"/>
                  <a:gd name="connsiteY1-510" fmla="*/ 1708761 h 1709572"/>
                  <a:gd name="connsiteX2-511" fmla="*/ 611827 w 1913890"/>
                  <a:gd name="connsiteY2-512" fmla="*/ 1407960 h 1709572"/>
                  <a:gd name="connsiteX3-513" fmla="*/ 105214 w 1913890"/>
                  <a:gd name="connsiteY3-514" fmla="*/ 1407960 h 1709572"/>
                  <a:gd name="connsiteX4-515" fmla="*/ 105214 w 1913890"/>
                  <a:gd name="connsiteY4-516" fmla="*/ 1116658 h 1709572"/>
                  <a:gd name="connsiteX5-517" fmla="*/ 473563 w 1913890"/>
                  <a:gd name="connsiteY5-518" fmla="*/ 0 h 1709572"/>
                  <a:gd name="connsiteX6-519" fmla="*/ 1038225 w 1913890"/>
                  <a:gd name="connsiteY6-520" fmla="*/ 0 h 1709572"/>
                  <a:gd name="connsiteX7-521" fmla="*/ 1038225 w 1913890"/>
                  <a:gd name="connsiteY7-522" fmla="*/ 1116658 h 1709572"/>
                  <a:gd name="connsiteX8-523" fmla="*/ 1159601 w 1913890"/>
                  <a:gd name="connsiteY8-524" fmla="*/ 1116658 h 1709572"/>
                  <a:gd name="connsiteX9-525" fmla="*/ 1159601 w 1913890"/>
                  <a:gd name="connsiteY9-526" fmla="*/ 1407960 h 1709572"/>
                  <a:gd name="connsiteX10-527" fmla="*/ 1038225 w 1913890"/>
                  <a:gd name="connsiteY10-528" fmla="*/ 1407960 h 1709572"/>
                  <a:gd name="connsiteX11-529" fmla="*/ 1036173 w 1913890"/>
                  <a:gd name="connsiteY11-530" fmla="*/ 1709572 h 1709572"/>
                  <a:gd name="connsiteX12-531" fmla="*/ 1913890 w 1913890"/>
                  <a:gd name="connsiteY12-532" fmla="*/ 1704951 h 1709572"/>
                  <a:gd name="connsiteX0-533" fmla="*/ 0 w 1913890"/>
                  <a:gd name="connsiteY0-534" fmla="*/ 1708761 h 1709572"/>
                  <a:gd name="connsiteX1-535" fmla="*/ 611827 w 1913890"/>
                  <a:gd name="connsiteY1-536" fmla="*/ 1708761 h 1709572"/>
                  <a:gd name="connsiteX2-537" fmla="*/ 611827 w 1913890"/>
                  <a:gd name="connsiteY2-538" fmla="*/ 1407960 h 1709572"/>
                  <a:gd name="connsiteX3-539" fmla="*/ 105214 w 1913890"/>
                  <a:gd name="connsiteY3-540" fmla="*/ 1407960 h 1709572"/>
                  <a:gd name="connsiteX4-541" fmla="*/ 105214 w 1913890"/>
                  <a:gd name="connsiteY4-542" fmla="*/ 1116658 h 1709572"/>
                  <a:gd name="connsiteX5-543" fmla="*/ 473563 w 1913890"/>
                  <a:gd name="connsiteY5-544" fmla="*/ 0 h 1709572"/>
                  <a:gd name="connsiteX6-545" fmla="*/ 1038225 w 1913890"/>
                  <a:gd name="connsiteY6-546" fmla="*/ 0 h 1709572"/>
                  <a:gd name="connsiteX7-547" fmla="*/ 1038225 w 1913890"/>
                  <a:gd name="connsiteY7-548" fmla="*/ 1116658 h 1709572"/>
                  <a:gd name="connsiteX8-549" fmla="*/ 1159601 w 1913890"/>
                  <a:gd name="connsiteY8-550" fmla="*/ 1116658 h 1709572"/>
                  <a:gd name="connsiteX9-551" fmla="*/ 1159601 w 1913890"/>
                  <a:gd name="connsiteY9-552" fmla="*/ 1407960 h 1709572"/>
                  <a:gd name="connsiteX10-553" fmla="*/ 1038225 w 1913890"/>
                  <a:gd name="connsiteY10-554" fmla="*/ 1407960 h 1709572"/>
                  <a:gd name="connsiteX11-555" fmla="*/ 1036173 w 1913890"/>
                  <a:gd name="connsiteY11-556" fmla="*/ 1709572 h 1709572"/>
                  <a:gd name="connsiteX12-557" fmla="*/ 1913890 w 1913890"/>
                  <a:gd name="connsiteY12-558" fmla="*/ 1704951 h 1709572"/>
                  <a:gd name="connsiteX0-559" fmla="*/ 0 w 4047490"/>
                  <a:gd name="connsiteY0-560" fmla="*/ 1708761 h 1709572"/>
                  <a:gd name="connsiteX1-561" fmla="*/ 2745427 w 4047490"/>
                  <a:gd name="connsiteY1-562" fmla="*/ 1708761 h 1709572"/>
                  <a:gd name="connsiteX2-563" fmla="*/ 2745427 w 4047490"/>
                  <a:gd name="connsiteY2-564" fmla="*/ 1407960 h 1709572"/>
                  <a:gd name="connsiteX3-565" fmla="*/ 2238814 w 4047490"/>
                  <a:gd name="connsiteY3-566" fmla="*/ 1407960 h 1709572"/>
                  <a:gd name="connsiteX4-567" fmla="*/ 2238814 w 4047490"/>
                  <a:gd name="connsiteY4-568" fmla="*/ 1116658 h 1709572"/>
                  <a:gd name="connsiteX5-569" fmla="*/ 2607163 w 4047490"/>
                  <a:gd name="connsiteY5-570" fmla="*/ 0 h 1709572"/>
                  <a:gd name="connsiteX6-571" fmla="*/ 3171825 w 4047490"/>
                  <a:gd name="connsiteY6-572" fmla="*/ 0 h 1709572"/>
                  <a:gd name="connsiteX7-573" fmla="*/ 3171825 w 4047490"/>
                  <a:gd name="connsiteY7-574" fmla="*/ 1116658 h 1709572"/>
                  <a:gd name="connsiteX8-575" fmla="*/ 3293201 w 4047490"/>
                  <a:gd name="connsiteY8-576" fmla="*/ 1116658 h 1709572"/>
                  <a:gd name="connsiteX9-577" fmla="*/ 3293201 w 4047490"/>
                  <a:gd name="connsiteY9-578" fmla="*/ 1407960 h 1709572"/>
                  <a:gd name="connsiteX10-579" fmla="*/ 3171825 w 4047490"/>
                  <a:gd name="connsiteY10-580" fmla="*/ 1407960 h 1709572"/>
                  <a:gd name="connsiteX11-581" fmla="*/ 3169773 w 4047490"/>
                  <a:gd name="connsiteY11-582" fmla="*/ 1709572 h 1709572"/>
                  <a:gd name="connsiteX12-583" fmla="*/ 4047490 w 4047490"/>
                  <a:gd name="connsiteY12-584" fmla="*/ 1704951 h 1709572"/>
                  <a:gd name="connsiteX0-585" fmla="*/ 0 w 4136390"/>
                  <a:gd name="connsiteY0-586" fmla="*/ 1708761 h 1709572"/>
                  <a:gd name="connsiteX1-587" fmla="*/ 2834327 w 4136390"/>
                  <a:gd name="connsiteY1-588" fmla="*/ 1708761 h 1709572"/>
                  <a:gd name="connsiteX2-589" fmla="*/ 2834327 w 4136390"/>
                  <a:gd name="connsiteY2-590" fmla="*/ 1407960 h 1709572"/>
                  <a:gd name="connsiteX3-591" fmla="*/ 2327714 w 4136390"/>
                  <a:gd name="connsiteY3-592" fmla="*/ 1407960 h 1709572"/>
                  <a:gd name="connsiteX4-593" fmla="*/ 2327714 w 4136390"/>
                  <a:gd name="connsiteY4-594" fmla="*/ 1116658 h 1709572"/>
                  <a:gd name="connsiteX5-595" fmla="*/ 2696063 w 4136390"/>
                  <a:gd name="connsiteY5-596" fmla="*/ 0 h 1709572"/>
                  <a:gd name="connsiteX6-597" fmla="*/ 3260725 w 4136390"/>
                  <a:gd name="connsiteY6-598" fmla="*/ 0 h 1709572"/>
                  <a:gd name="connsiteX7-599" fmla="*/ 3260725 w 4136390"/>
                  <a:gd name="connsiteY7-600" fmla="*/ 1116658 h 1709572"/>
                  <a:gd name="connsiteX8-601" fmla="*/ 3382101 w 4136390"/>
                  <a:gd name="connsiteY8-602" fmla="*/ 1116658 h 1709572"/>
                  <a:gd name="connsiteX9-603" fmla="*/ 3382101 w 4136390"/>
                  <a:gd name="connsiteY9-604" fmla="*/ 1407960 h 1709572"/>
                  <a:gd name="connsiteX10-605" fmla="*/ 3260725 w 4136390"/>
                  <a:gd name="connsiteY10-606" fmla="*/ 1407960 h 1709572"/>
                  <a:gd name="connsiteX11-607" fmla="*/ 3258673 w 4136390"/>
                  <a:gd name="connsiteY11-608" fmla="*/ 1709572 h 1709572"/>
                  <a:gd name="connsiteX12-609" fmla="*/ 4136390 w 4136390"/>
                  <a:gd name="connsiteY12-610" fmla="*/ 1704951 h 17095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45" y="connsiteY11-46"/>
                  </a:cxn>
                  <a:cxn ang="0">
                    <a:pos x="connsiteX12-167" y="connsiteY12-168"/>
                  </a:cxn>
                </a:cxnLst>
                <a:rect l="l" t="t" r="r" b="b"/>
                <a:pathLst>
                  <a:path w="4136390" h="1709572">
                    <a:moveTo>
                      <a:pt x="0" y="1708761"/>
                    </a:moveTo>
                    <a:lnTo>
                      <a:pt x="2834327" y="1708761"/>
                    </a:lnTo>
                    <a:lnTo>
                      <a:pt x="2834327" y="1407960"/>
                    </a:lnTo>
                    <a:lnTo>
                      <a:pt x="2327714" y="1407960"/>
                    </a:lnTo>
                    <a:lnTo>
                      <a:pt x="2327714" y="1116658"/>
                    </a:lnTo>
                    <a:lnTo>
                      <a:pt x="2696063" y="0"/>
                    </a:lnTo>
                    <a:lnTo>
                      <a:pt x="3260725" y="0"/>
                    </a:lnTo>
                    <a:lnTo>
                      <a:pt x="3260725" y="1116658"/>
                    </a:lnTo>
                    <a:lnTo>
                      <a:pt x="3382101" y="1116658"/>
                    </a:lnTo>
                    <a:lnTo>
                      <a:pt x="3382101" y="1407960"/>
                    </a:lnTo>
                    <a:lnTo>
                      <a:pt x="3260725" y="1407960"/>
                    </a:lnTo>
                    <a:cubicBezTo>
                      <a:pt x="3256558" y="1571999"/>
                      <a:pt x="3261689" y="1618799"/>
                      <a:pt x="3258673" y="1709572"/>
                    </a:cubicBezTo>
                    <a:lnTo>
                      <a:pt x="4136390" y="1704951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  <a:noAutofit/>
              </a:bodyPr>
              <a:lstStyle/>
              <a:p>
                <a:endParaRPr lang="zh-CN" altLang="en-US" sz="17245"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6221950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10444043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sp>
        <p:nvSpPr>
          <p:cNvPr id="114" name="文本框 78"/>
          <p:cNvSpPr txBox="1"/>
          <p:nvPr/>
        </p:nvSpPr>
        <p:spPr>
          <a:xfrm>
            <a:off x="4862726" y="3716741"/>
            <a:ext cx="1658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925738" y="3200887"/>
            <a:ext cx="1081447" cy="491733"/>
            <a:chOff x="4806096" y="2627316"/>
            <a:chExt cx="1442304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16" name="矩形 115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18" name="文本框 82"/>
            <p:cNvSpPr txBox="1"/>
            <p:nvPr/>
          </p:nvSpPr>
          <p:spPr>
            <a:xfrm>
              <a:off x="4901794" y="2767901"/>
              <a:ext cx="1346606" cy="4104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73" grpId="0"/>
      <p:bldP spid="86" grpId="0"/>
      <p:bldP spid="99" grpId="0"/>
      <p:bldP spid="1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049" y="1209490"/>
            <a:ext cx="2854074" cy="3933791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2018107" y="17027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圆角矩形 13"/>
          <p:cNvSpPr/>
          <p:nvPr/>
        </p:nvSpPr>
        <p:spPr>
          <a:xfrm>
            <a:off x="4248048" y="1446806"/>
            <a:ext cx="2969557" cy="10798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圆角矩形 14"/>
          <p:cNvSpPr/>
          <p:nvPr/>
        </p:nvSpPr>
        <p:spPr>
          <a:xfrm>
            <a:off x="4248047" y="1446806"/>
            <a:ext cx="1831870" cy="10798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4248047" y="1605952"/>
            <a:ext cx="1025847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0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69471" y="1222402"/>
            <a:ext cx="269960" cy="186055"/>
            <a:chOff x="4909455" y="1320661"/>
            <a:chExt cx="360040" cy="248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标注 17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4909455" y="1320661"/>
              <a:ext cx="360040" cy="248138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248048" y="1867202"/>
            <a:ext cx="2969557" cy="10798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圆角矩形 20"/>
          <p:cNvSpPr/>
          <p:nvPr/>
        </p:nvSpPr>
        <p:spPr>
          <a:xfrm>
            <a:off x="4248047" y="1867202"/>
            <a:ext cx="2410355" cy="10798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248047" y="2026348"/>
            <a:ext cx="1025847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0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69701" y="1637464"/>
            <a:ext cx="269960" cy="186055"/>
            <a:chOff x="4909455" y="1309410"/>
            <a:chExt cx="360040" cy="248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标注 23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文本框 9"/>
            <p:cNvSpPr txBox="1"/>
            <p:nvPr/>
          </p:nvSpPr>
          <p:spPr>
            <a:xfrm>
              <a:off x="4909455" y="1309410"/>
              <a:ext cx="360040" cy="248138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4248048" y="2282265"/>
            <a:ext cx="2969557" cy="10798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>
            <a:off x="4248048" y="2282265"/>
            <a:ext cx="2699597" cy="10798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文本框 9"/>
          <p:cNvSpPr txBox="1"/>
          <p:nvPr/>
        </p:nvSpPr>
        <p:spPr>
          <a:xfrm>
            <a:off x="4248048" y="2441411"/>
            <a:ext cx="1025847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0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32344" y="2069400"/>
            <a:ext cx="269960" cy="186055"/>
            <a:chOff x="4909455" y="1331912"/>
            <a:chExt cx="360040" cy="248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标注 29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文本框 9"/>
            <p:cNvSpPr txBox="1"/>
            <p:nvPr/>
          </p:nvSpPr>
          <p:spPr>
            <a:xfrm>
              <a:off x="4909455" y="1331912"/>
              <a:ext cx="360040" cy="248138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95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7"/>
          <p:cNvSpPr>
            <a:spLocks noChangeArrowheads="1"/>
          </p:cNvSpPr>
          <p:nvPr/>
        </p:nvSpPr>
        <p:spPr bwMode="auto">
          <a:xfrm>
            <a:off x="4248048" y="3220103"/>
            <a:ext cx="329350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48048" y="2685517"/>
            <a:ext cx="2969557" cy="10798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圆角矩形 33"/>
          <p:cNvSpPr/>
          <p:nvPr/>
        </p:nvSpPr>
        <p:spPr>
          <a:xfrm>
            <a:off x="4248048" y="2685517"/>
            <a:ext cx="2699597" cy="10798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文本框 9"/>
          <p:cNvSpPr txBox="1"/>
          <p:nvPr/>
        </p:nvSpPr>
        <p:spPr>
          <a:xfrm>
            <a:off x="4248048" y="2844664"/>
            <a:ext cx="1025847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0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32344" y="2464216"/>
            <a:ext cx="269960" cy="186055"/>
            <a:chOff x="4909455" y="1320661"/>
            <a:chExt cx="360040" cy="248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矩形标注 36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4909455" y="1320661"/>
              <a:ext cx="360040" cy="248138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95</a:t>
              </a:r>
              <a:endParaRPr lang="zh-CN" alt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2205200" y="3105935"/>
            <a:ext cx="809880" cy="2761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9"/>
          <p:cNvSpPr txBox="1"/>
          <p:nvPr/>
        </p:nvSpPr>
        <p:spPr>
          <a:xfrm>
            <a:off x="2233496" y="3141153"/>
            <a:ext cx="781584" cy="2365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4" grpId="0" bldLvl="0" animBg="1"/>
      <p:bldP spid="15" grpId="0" bldLvl="0" animBg="1"/>
      <p:bldP spid="16" grpId="0"/>
      <p:bldP spid="20" grpId="0" bldLvl="0" animBg="1"/>
      <p:bldP spid="21" grpId="0" bldLvl="0" animBg="1"/>
      <p:bldP spid="22" grpId="0"/>
      <p:bldP spid="26" grpId="0" bldLvl="0" animBg="1"/>
      <p:bldP spid="27" grpId="0" bldLvl="0" animBg="1"/>
      <p:bldP spid="28" grpId="0"/>
      <p:bldP spid="32" grpId="0" bldLvl="0" animBg="1"/>
      <p:bldP spid="33" grpId="0" bldLvl="0" animBg="1"/>
      <p:bldP spid="34" grpId="0" bldLvl="0" animBg="1"/>
      <p:bldP spid="35" grpId="0"/>
      <p:bldP spid="39" grpId="0" bldLvl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4098" y="994419"/>
            <a:ext cx="1523789" cy="152378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6" name="TextBox 45"/>
          <p:cNvSpPr txBox="1"/>
          <p:nvPr/>
        </p:nvSpPr>
        <p:spPr>
          <a:xfrm>
            <a:off x="4029537" y="2827791"/>
            <a:ext cx="1043305" cy="4146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方正兰亭黑简体" panose="02000000000000000000" pitchFamily="2" charset="-122"/>
              </a:rPr>
              <a:t>PART 03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81452" y="3225551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8" name="Rectangle 49"/>
          <p:cNvSpPr/>
          <p:nvPr/>
        </p:nvSpPr>
        <p:spPr>
          <a:xfrm>
            <a:off x="3340107" y="3238752"/>
            <a:ext cx="2378188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0"/>
          <p:cNvSpPr/>
          <p:nvPr/>
        </p:nvSpPr>
        <p:spPr>
          <a:xfrm>
            <a:off x="3276193" y="3738839"/>
            <a:ext cx="2591613" cy="6576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-17315" y="3391877"/>
            <a:ext cx="3023549" cy="1648425"/>
            <a:chOff x="5917425" y="3435846"/>
            <a:chExt cx="3226575" cy="170765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矩形 25"/>
          <p:cNvSpPr/>
          <p:nvPr/>
        </p:nvSpPr>
        <p:spPr>
          <a:xfrm rot="2700000">
            <a:off x="1147312" y="39513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 rot="2700000">
            <a:off x="-207106" y="3805005"/>
            <a:ext cx="1235233" cy="1235233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2700000">
            <a:off x="957344" y="4877204"/>
            <a:ext cx="824636" cy="824636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 rot="2700000">
            <a:off x="7564935" y="3516124"/>
            <a:ext cx="1155661" cy="1155661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 rot="2700000">
            <a:off x="8000881" y="4312837"/>
            <a:ext cx="1235233" cy="123523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 rot="2700000">
            <a:off x="8746038" y="3589011"/>
            <a:ext cx="615819" cy="6158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 rot="2700000">
            <a:off x="2557352" y="4245607"/>
            <a:ext cx="163181" cy="163181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 rot="2700000">
            <a:off x="6903418" y="4129445"/>
            <a:ext cx="349738" cy="34973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KSO_Shape"/>
          <p:cNvSpPr/>
          <p:nvPr/>
        </p:nvSpPr>
        <p:spPr bwMode="auto">
          <a:xfrm>
            <a:off x="4235112" y="1492361"/>
            <a:ext cx="673776" cy="667039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4787967" y="1286651"/>
            <a:ext cx="5937665" cy="3583995"/>
            <a:chOff x="336947" y="1950447"/>
            <a:chExt cx="6745544" cy="4071635"/>
          </a:xfrm>
        </p:grpSpPr>
        <p:pic>
          <p:nvPicPr>
            <p:cNvPr id="13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947" y="1950447"/>
              <a:ext cx="6745544" cy="4071635"/>
            </a:xfrm>
            <a:prstGeom prst="rect">
              <a:avLst/>
            </a:prstGeom>
          </p:spPr>
        </p:pic>
        <p:sp>
          <p:nvSpPr>
            <p:cNvPr id="14" name="Rectangle 9"/>
            <p:cNvSpPr/>
            <p:nvPr/>
          </p:nvSpPr>
          <p:spPr>
            <a:xfrm>
              <a:off x="1129035" y="2160307"/>
              <a:ext cx="5184576" cy="3240361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en-US" sz="2400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9212" y="1708329"/>
            <a:ext cx="551226" cy="551226"/>
            <a:chOff x="857214" y="1809740"/>
            <a:chExt cx="735160" cy="735160"/>
          </a:xfrm>
        </p:grpSpPr>
        <p:sp>
          <p:nvSpPr>
            <p:cNvPr id="16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17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9212" y="3247774"/>
            <a:ext cx="551226" cy="551226"/>
            <a:chOff x="857214" y="1809740"/>
            <a:chExt cx="735160" cy="735160"/>
          </a:xfrm>
        </p:grpSpPr>
        <p:sp>
          <p:nvSpPr>
            <p:cNvPr id="19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20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86942" y="1708329"/>
            <a:ext cx="551226" cy="551226"/>
            <a:chOff x="857214" y="1809740"/>
            <a:chExt cx="735160" cy="735160"/>
          </a:xfrm>
        </p:grpSpPr>
        <p:sp>
          <p:nvSpPr>
            <p:cNvPr id="22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23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86942" y="3247774"/>
            <a:ext cx="551226" cy="551226"/>
            <a:chOff x="857214" y="1809740"/>
            <a:chExt cx="735160" cy="735160"/>
          </a:xfrm>
        </p:grpSpPr>
        <p:sp>
          <p:nvSpPr>
            <p:cNvPr id="25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26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69554" y="1739022"/>
            <a:ext cx="1566720" cy="1120760"/>
            <a:chOff x="8779234" y="2030754"/>
            <a:chExt cx="2089504" cy="1494736"/>
          </a:xfrm>
        </p:grpSpPr>
        <p:sp>
          <p:nvSpPr>
            <p:cNvPr id="28" name="矩形 27"/>
            <p:cNvSpPr/>
            <p:nvPr/>
          </p:nvSpPr>
          <p:spPr>
            <a:xfrm>
              <a:off x="8780506" y="2030754"/>
              <a:ext cx="1788819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779234" y="2309028"/>
              <a:ext cx="2089504" cy="121646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here to add text content, such as keywords, some brief introductions, etc.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38169" y="1739022"/>
            <a:ext cx="1566720" cy="1120760"/>
            <a:chOff x="8779234" y="2030754"/>
            <a:chExt cx="2089504" cy="1494736"/>
          </a:xfrm>
        </p:grpSpPr>
        <p:sp>
          <p:nvSpPr>
            <p:cNvPr id="31" name="矩形 30"/>
            <p:cNvSpPr/>
            <p:nvPr/>
          </p:nvSpPr>
          <p:spPr>
            <a:xfrm>
              <a:off x="8779234" y="2030754"/>
              <a:ext cx="1788819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779234" y="2309028"/>
              <a:ext cx="2089504" cy="121646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here to add text content, such as keywords, some brief introductions, etc.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70507" y="3258613"/>
            <a:ext cx="1566720" cy="1113337"/>
            <a:chOff x="8779234" y="2030754"/>
            <a:chExt cx="2089504" cy="1484836"/>
          </a:xfrm>
        </p:grpSpPr>
        <p:sp>
          <p:nvSpPr>
            <p:cNvPr id="34" name="矩形 33"/>
            <p:cNvSpPr/>
            <p:nvPr/>
          </p:nvSpPr>
          <p:spPr>
            <a:xfrm>
              <a:off x="8808558" y="2030754"/>
              <a:ext cx="1788819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779234" y="2299128"/>
              <a:ext cx="2089504" cy="121646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here to add text content, such as keywords, some brief introductions, etc.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38169" y="3250797"/>
            <a:ext cx="1566720" cy="1121155"/>
            <a:chOff x="8779234" y="2030754"/>
            <a:chExt cx="2089504" cy="1495261"/>
          </a:xfrm>
        </p:grpSpPr>
        <p:sp>
          <p:nvSpPr>
            <p:cNvPr id="37" name="矩形 36"/>
            <p:cNvSpPr/>
            <p:nvPr/>
          </p:nvSpPr>
          <p:spPr>
            <a:xfrm>
              <a:off x="8811997" y="2030754"/>
              <a:ext cx="1788819" cy="400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79234" y="2309552"/>
              <a:ext cx="2089504" cy="12164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here to add text content, such as keywords, some brief introductions, etc.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18008" y="1574107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rot="16200000">
            <a:off x="2381576" y="2371963"/>
            <a:ext cx="2214212" cy="623254"/>
            <a:chOff x="9094388" y="3131023"/>
            <a:chExt cx="1220012" cy="566265"/>
          </a:xfrm>
        </p:grpSpPr>
        <p:sp>
          <p:nvSpPr>
            <p:cNvPr id="14" name="Line 128"/>
            <p:cNvSpPr>
              <a:spLocks noChangeShapeType="1"/>
            </p:cNvSpPr>
            <p:nvPr/>
          </p:nvSpPr>
          <p:spPr bwMode="auto">
            <a:xfrm>
              <a:off x="9702801" y="3131023"/>
              <a:ext cx="0" cy="564678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29"/>
            <p:cNvSpPr>
              <a:spLocks noChangeShapeType="1"/>
            </p:cNvSpPr>
            <p:nvPr/>
          </p:nvSpPr>
          <p:spPr bwMode="auto">
            <a:xfrm flipH="1">
              <a:off x="9094388" y="3492501"/>
              <a:ext cx="1219891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30"/>
            <p:cNvSpPr>
              <a:spLocks noChangeShapeType="1"/>
            </p:cNvSpPr>
            <p:nvPr/>
          </p:nvSpPr>
          <p:spPr bwMode="auto">
            <a:xfrm>
              <a:off x="9094683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31"/>
            <p:cNvSpPr>
              <a:spLocks noChangeShapeType="1"/>
            </p:cNvSpPr>
            <p:nvPr/>
          </p:nvSpPr>
          <p:spPr bwMode="auto">
            <a:xfrm>
              <a:off x="10314400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18411" y="1954428"/>
            <a:ext cx="1403790" cy="140379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14170" y="2386363"/>
            <a:ext cx="412270" cy="572528"/>
            <a:chOff x="8032306" y="5624901"/>
            <a:chExt cx="429201" cy="596039"/>
          </a:xfrm>
          <a:solidFill>
            <a:schemeClr val="bg1"/>
          </a:solidFill>
        </p:grpSpPr>
        <p:sp>
          <p:nvSpPr>
            <p:cNvPr id="22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16112" y="1148243"/>
            <a:ext cx="851730" cy="851730"/>
            <a:chOff x="1677608" y="2996952"/>
            <a:chExt cx="1395643" cy="1395643"/>
          </a:xfrm>
        </p:grpSpPr>
        <p:sp>
          <p:nvSpPr>
            <p:cNvPr id="2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733975" y="1291117"/>
            <a:ext cx="1478997" cy="2876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4733975" y="1597042"/>
            <a:ext cx="2483629" cy="25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518008" y="2707938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816112" y="2282074"/>
            <a:ext cx="851730" cy="851730"/>
            <a:chOff x="1677608" y="2996952"/>
            <a:chExt cx="1395643" cy="1395643"/>
          </a:xfrm>
        </p:grpSpPr>
        <p:sp>
          <p:nvSpPr>
            <p:cNvPr id="3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4733976" y="2424948"/>
            <a:ext cx="1640972" cy="27697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4733975" y="2730872"/>
            <a:ext cx="2483629" cy="25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518008" y="3781707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816112" y="3415904"/>
            <a:ext cx="851730" cy="851730"/>
            <a:chOff x="1677608" y="2996952"/>
            <a:chExt cx="1395643" cy="1395643"/>
          </a:xfrm>
        </p:grpSpPr>
        <p:sp>
          <p:nvSpPr>
            <p:cNvPr id="4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4733976" y="3504786"/>
            <a:ext cx="1640972" cy="27697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4733975" y="3810711"/>
            <a:ext cx="2483629" cy="25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 in the description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4070402" y="1368532"/>
            <a:ext cx="343149" cy="399012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4032080" y="2521954"/>
            <a:ext cx="427891" cy="32020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26992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KSO_Shape"/>
          <p:cNvSpPr/>
          <p:nvPr/>
        </p:nvSpPr>
        <p:spPr bwMode="auto">
          <a:xfrm>
            <a:off x="4032080" y="3669129"/>
            <a:ext cx="427891" cy="36085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35" grpId="0"/>
      <p:bldP spid="36" grpId="0"/>
      <p:bldP spid="41" grpId="0"/>
      <p:bldP spid="42" grpId="0"/>
      <p:bldP spid="50" grpId="0"/>
      <p:bldP spid="51" grpId="0"/>
      <p:bldP spid="53" grpId="0" bldLvl="0" animBg="1"/>
      <p:bldP spid="54" grpId="0" bldLvl="0" animBg="1"/>
      <p:bldP spid="5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32483" y="1251508"/>
            <a:ext cx="1997702" cy="1497710"/>
            <a:chOff x="1777107" y="1628800"/>
            <a:chExt cx="2664296" cy="19974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777107" y="1628800"/>
              <a:ext cx="2664296" cy="1997467"/>
              <a:chOff x="1944563" y="1916832"/>
              <a:chExt cx="2977456" cy="2232248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944563" y="1916832"/>
                <a:ext cx="2977456" cy="2232248"/>
              </a:xfrm>
              <a:prstGeom prst="roundRect">
                <a:avLst>
                  <a:gd name="adj" fmla="val 12288"/>
                </a:avLst>
              </a:prstGeom>
              <a:blipFill>
                <a:blip r:embed="rId3" cstate="screen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9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2667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944563" y="3573016"/>
                <a:ext cx="2977456" cy="5760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6D6D6"/>
                  </a:gs>
                  <a:gs pos="100000">
                    <a:srgbClr val="F7F7F7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" name="文本框 9"/>
            <p:cNvSpPr txBox="1"/>
            <p:nvPr/>
          </p:nvSpPr>
          <p:spPr>
            <a:xfrm>
              <a:off x="2641203" y="3140968"/>
              <a:ext cx="932748" cy="436994"/>
            </a:xfrm>
            <a:prstGeom prst="rect">
              <a:avLst/>
            </a:prstGeom>
            <a:noFill/>
            <a:effectLst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rgbClr val="0070C0"/>
                  </a:solidFill>
                  <a:latin typeface="Impact MT Std" pitchFamily="34" charset="0"/>
                  <a:ea typeface="方正兰亭黑简体" panose="02000000000000000000" pitchFamily="2" charset="-122"/>
                </a:rPr>
                <a:t>01</a:t>
              </a:r>
              <a:endParaRPr lang="zh-CN" altLang="en-US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00145" y="1251508"/>
            <a:ext cx="1944445" cy="1461491"/>
            <a:chOff x="4801443" y="1628800"/>
            <a:chExt cx="2593268" cy="1949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4801443" y="1628800"/>
              <a:ext cx="2593268" cy="1944216"/>
              <a:chOff x="1944563" y="1916832"/>
              <a:chExt cx="2977456" cy="2232248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944563" y="1916832"/>
                <a:ext cx="2977456" cy="2232248"/>
              </a:xfrm>
              <a:prstGeom prst="roundRect">
                <a:avLst>
                  <a:gd name="adj" fmla="val 12288"/>
                </a:avLst>
              </a:prstGeom>
              <a:blipFill>
                <a:blip r:embed="rId5" cstate="screen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2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 b="812"/>
                </a:stretch>
              </a:blipFill>
              <a:ln>
                <a:noFill/>
              </a:ln>
              <a:effectLst>
                <a:outerShdw blurRad="2667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1944563" y="3573016"/>
                <a:ext cx="2977456" cy="5760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6D6D6"/>
                  </a:gs>
                  <a:gs pos="100000">
                    <a:srgbClr val="F7F7F7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" name="文本框 9"/>
            <p:cNvSpPr txBox="1"/>
            <p:nvPr/>
          </p:nvSpPr>
          <p:spPr>
            <a:xfrm>
              <a:off x="5665538" y="3140968"/>
              <a:ext cx="907883" cy="436994"/>
            </a:xfrm>
            <a:prstGeom prst="rect">
              <a:avLst/>
            </a:prstGeom>
            <a:noFill/>
            <a:effectLst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rgbClr val="0070C0"/>
                  </a:solidFill>
                  <a:latin typeface="Impact MT Std" pitchFamily="34" charset="0"/>
                  <a:ea typeface="方正兰亭黑简体" panose="02000000000000000000" pitchFamily="2" charset="-122"/>
                </a:rPr>
                <a:t>02</a:t>
              </a:r>
              <a:endParaRPr lang="zh-CN" altLang="en-US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31390" y="1251508"/>
            <a:ext cx="1944445" cy="1461491"/>
            <a:chOff x="7777211" y="1628800"/>
            <a:chExt cx="2593268" cy="1949162"/>
          </a:xfrm>
        </p:grpSpPr>
        <p:grpSp>
          <p:nvGrpSpPr>
            <p:cNvPr id="23" name="组合 22"/>
            <p:cNvGrpSpPr/>
            <p:nvPr/>
          </p:nvGrpSpPr>
          <p:grpSpPr>
            <a:xfrm>
              <a:off x="7777211" y="1628800"/>
              <a:ext cx="2593268" cy="1944216"/>
              <a:chOff x="1944563" y="1916832"/>
              <a:chExt cx="2977456" cy="223224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944563" y="1916832"/>
                <a:ext cx="2977456" cy="2232248"/>
              </a:xfrm>
              <a:prstGeom prst="roundRect">
                <a:avLst>
                  <a:gd name="adj" fmla="val 12288"/>
                </a:avLst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14300" dist="889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944563" y="3573016"/>
                <a:ext cx="2977456" cy="5760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6D6D6"/>
                  </a:gs>
                  <a:gs pos="100000">
                    <a:srgbClr val="F7F7F7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4" name="文本框 9"/>
            <p:cNvSpPr txBox="1"/>
            <p:nvPr/>
          </p:nvSpPr>
          <p:spPr>
            <a:xfrm>
              <a:off x="8689875" y="3140968"/>
              <a:ext cx="859314" cy="436994"/>
            </a:xfrm>
            <a:prstGeom prst="rect">
              <a:avLst/>
            </a:prstGeom>
            <a:noFill/>
            <a:effectLst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rgbClr val="0070C0"/>
                  </a:solidFill>
                  <a:latin typeface="Impact MT Std" pitchFamily="34" charset="0"/>
                  <a:ea typeface="方正兰亭黑简体" panose="02000000000000000000" pitchFamily="2" charset="-122"/>
                </a:rPr>
                <a:t>03</a:t>
              </a:r>
              <a:endParaRPr lang="zh-CN" altLang="en-US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926614" y="2880564"/>
            <a:ext cx="851730" cy="851730"/>
            <a:chOff x="1677608" y="2996952"/>
            <a:chExt cx="1395643" cy="1395643"/>
          </a:xfrm>
        </p:grpSpPr>
        <p:sp>
          <p:nvSpPr>
            <p:cNvPr id="2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93839" y="3163077"/>
            <a:ext cx="317280" cy="292542"/>
            <a:chOff x="7339246" y="1487600"/>
            <a:chExt cx="423150" cy="390158"/>
          </a:xfrm>
        </p:grpSpPr>
        <p:sp>
          <p:nvSpPr>
            <p:cNvPr id="31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10427" y="3906411"/>
            <a:ext cx="1242034" cy="697984"/>
            <a:chOff x="2496894" y="3984275"/>
            <a:chExt cx="1656477" cy="930888"/>
          </a:xfrm>
        </p:grpSpPr>
        <p:grpSp>
          <p:nvGrpSpPr>
            <p:cNvPr id="35" name="组合 34"/>
            <p:cNvGrpSpPr/>
            <p:nvPr/>
          </p:nvGrpSpPr>
          <p:grpSpPr>
            <a:xfrm>
              <a:off x="2496894" y="4268381"/>
              <a:ext cx="153895" cy="316672"/>
              <a:chOff x="5300663" y="2555875"/>
              <a:chExt cx="165100" cy="339726"/>
            </a:xfrm>
          </p:grpSpPr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>
                <a:off x="5353051" y="2555875"/>
                <a:ext cx="63500" cy="60325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5300663" y="2566988"/>
                <a:ext cx="165100" cy="328613"/>
              </a:xfrm>
              <a:custGeom>
                <a:avLst/>
                <a:gdLst>
                  <a:gd name="T0" fmla="*/ 38 w 44"/>
                  <a:gd name="T1" fmla="*/ 10 h 87"/>
                  <a:gd name="T2" fmla="*/ 37 w 44"/>
                  <a:gd name="T3" fmla="*/ 10 h 87"/>
                  <a:gd name="T4" fmla="*/ 37 w 44"/>
                  <a:gd name="T5" fmla="*/ 2 h 87"/>
                  <a:gd name="T6" fmla="*/ 33 w 44"/>
                  <a:gd name="T7" fmla="*/ 0 h 87"/>
                  <a:gd name="T8" fmla="*/ 31 w 44"/>
                  <a:gd name="T9" fmla="*/ 10 h 87"/>
                  <a:gd name="T10" fmla="*/ 35 w 44"/>
                  <a:gd name="T11" fmla="*/ 12 h 87"/>
                  <a:gd name="T12" fmla="*/ 36 w 44"/>
                  <a:gd name="T13" fmla="*/ 12 h 87"/>
                  <a:gd name="T14" fmla="*/ 36 w 44"/>
                  <a:gd name="T15" fmla="*/ 18 h 87"/>
                  <a:gd name="T16" fmla="*/ 30 w 44"/>
                  <a:gd name="T17" fmla="*/ 14 h 87"/>
                  <a:gd name="T18" fmla="*/ 16 w 44"/>
                  <a:gd name="T19" fmla="*/ 14 h 87"/>
                  <a:gd name="T20" fmla="*/ 12 w 44"/>
                  <a:gd name="T21" fmla="*/ 16 h 87"/>
                  <a:gd name="T22" fmla="*/ 0 w 44"/>
                  <a:gd name="T23" fmla="*/ 47 h 87"/>
                  <a:gd name="T24" fmla="*/ 7 w 44"/>
                  <a:gd name="T25" fmla="*/ 49 h 87"/>
                  <a:gd name="T26" fmla="*/ 12 w 44"/>
                  <a:gd name="T27" fmla="*/ 45 h 87"/>
                  <a:gd name="T28" fmla="*/ 13 w 44"/>
                  <a:gd name="T29" fmla="*/ 83 h 87"/>
                  <a:gd name="T30" fmla="*/ 21 w 44"/>
                  <a:gd name="T31" fmla="*/ 83 h 87"/>
                  <a:gd name="T32" fmla="*/ 24 w 44"/>
                  <a:gd name="T33" fmla="*/ 49 h 87"/>
                  <a:gd name="T34" fmla="*/ 28 w 44"/>
                  <a:gd name="T35" fmla="*/ 87 h 87"/>
                  <a:gd name="T36" fmla="*/ 32 w 44"/>
                  <a:gd name="T37" fmla="*/ 47 h 87"/>
                  <a:gd name="T38" fmla="*/ 33 w 44"/>
                  <a:gd name="T39" fmla="*/ 25 h 87"/>
                  <a:gd name="T40" fmla="*/ 41 w 44"/>
                  <a:gd name="T41" fmla="*/ 30 h 87"/>
                  <a:gd name="T42" fmla="*/ 42 w 44"/>
                  <a:gd name="T43" fmla="*/ 13 h 87"/>
                  <a:gd name="T44" fmla="*/ 35 w 44"/>
                  <a:gd name="T45" fmla="*/ 1 h 87"/>
                  <a:gd name="T46" fmla="*/ 35 w 44"/>
                  <a:gd name="T47" fmla="*/ 1 h 87"/>
                  <a:gd name="T48" fmla="*/ 34 w 44"/>
                  <a:gd name="T49" fmla="*/ 0 h 87"/>
                  <a:gd name="T50" fmla="*/ 34 w 44"/>
                  <a:gd name="T51" fmla="*/ 1 h 87"/>
                  <a:gd name="T52" fmla="*/ 34 w 44"/>
                  <a:gd name="T53" fmla="*/ 0 h 87"/>
                  <a:gd name="T54" fmla="*/ 34 w 44"/>
                  <a:gd name="T55" fmla="*/ 1 h 87"/>
                  <a:gd name="T56" fmla="*/ 34 w 44"/>
                  <a:gd name="T57" fmla="*/ 1 h 87"/>
                  <a:gd name="T58" fmla="*/ 36 w 44"/>
                  <a:gd name="T59" fmla="*/ 10 h 87"/>
                  <a:gd name="T60" fmla="*/ 33 w 44"/>
                  <a:gd name="T61" fmla="*/ 11 h 87"/>
                  <a:gd name="T62" fmla="*/ 33 w 44"/>
                  <a:gd name="T63" fmla="*/ 10 h 87"/>
                  <a:gd name="T64" fmla="*/ 35 w 44"/>
                  <a:gd name="T65" fmla="*/ 9 h 87"/>
                  <a:gd name="T66" fmla="*/ 36 w 44"/>
                  <a:gd name="T67" fmla="*/ 7 h 87"/>
                  <a:gd name="T68" fmla="*/ 33 w 44"/>
                  <a:gd name="T69" fmla="*/ 8 h 87"/>
                  <a:gd name="T70" fmla="*/ 32 w 44"/>
                  <a:gd name="T71" fmla="*/ 3 h 87"/>
                  <a:gd name="T72" fmla="*/ 35 w 44"/>
                  <a:gd name="T73" fmla="*/ 1 h 87"/>
                  <a:gd name="T74" fmla="*/ 36 w 44"/>
                  <a:gd name="T75" fmla="*/ 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87">
                    <a:moveTo>
                      <a:pt x="42" y="13"/>
                    </a:moveTo>
                    <a:cubicBezTo>
                      <a:pt x="42" y="11"/>
                      <a:pt x="40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1" y="1"/>
                      <a:pt x="31" y="2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1"/>
                      <a:pt x="32" y="12"/>
                      <a:pt x="33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5" y="12"/>
                      <a:pt x="35" y="13"/>
                      <a:pt x="35" y="14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5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29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5"/>
                      <a:pt x="13" y="15"/>
                      <a:pt x="12" y="16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50"/>
                      <a:pt x="2" y="51"/>
                    </a:cubicBezTo>
                    <a:cubicBezTo>
                      <a:pt x="4" y="52"/>
                      <a:pt x="6" y="51"/>
                      <a:pt x="7" y="4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6"/>
                      <a:pt x="12" y="47"/>
                      <a:pt x="13" y="47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5"/>
                      <a:pt x="15" y="87"/>
                      <a:pt x="17" y="87"/>
                    </a:cubicBezTo>
                    <a:cubicBezTo>
                      <a:pt x="19" y="87"/>
                      <a:pt x="21" y="85"/>
                      <a:pt x="21" y="83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5"/>
                      <a:pt x="26" y="87"/>
                      <a:pt x="28" y="87"/>
                    </a:cubicBezTo>
                    <a:cubicBezTo>
                      <a:pt x="30" y="87"/>
                      <a:pt x="32" y="85"/>
                      <a:pt x="32" y="83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47"/>
                      <a:pt x="33" y="46"/>
                      <a:pt x="33" y="4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40" y="30"/>
                      <a:pt x="41" y="30"/>
                    </a:cubicBezTo>
                    <a:cubicBezTo>
                      <a:pt x="43" y="30"/>
                      <a:pt x="44" y="28"/>
                      <a:pt x="44" y="26"/>
                    </a:cubicBezTo>
                    <a:lnTo>
                      <a:pt x="42" y="13"/>
                    </a:lnTo>
                    <a:close/>
                    <a:moveTo>
                      <a:pt x="35" y="0"/>
                    </a:moveTo>
                    <a:cubicBezTo>
                      <a:pt x="35" y="0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4" y="0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4" y="0"/>
                    </a:cubicBezTo>
                    <a:close/>
                    <a:moveTo>
                      <a:pt x="36" y="10"/>
                    </a:moveTo>
                    <a:cubicBezTo>
                      <a:pt x="36" y="11"/>
                      <a:pt x="35" y="11"/>
                      <a:pt x="35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9"/>
                      <a:pt x="33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6" y="10"/>
                    </a:cubicBezTo>
                    <a:close/>
                    <a:moveTo>
                      <a:pt x="36" y="7"/>
                    </a:moveTo>
                    <a:cubicBezTo>
                      <a:pt x="36" y="8"/>
                      <a:pt x="36" y="8"/>
                      <a:pt x="35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2"/>
                      <a:pt x="36" y="3"/>
                    </a:cubicBez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99205" y="3984275"/>
              <a:ext cx="1333743" cy="930888"/>
              <a:chOff x="4271689" y="1207551"/>
              <a:chExt cx="1333743" cy="930888"/>
            </a:xfrm>
          </p:grpSpPr>
          <p:sp>
            <p:nvSpPr>
              <p:cNvPr id="38" name="文本框 30"/>
              <p:cNvSpPr txBox="1"/>
              <p:nvPr/>
            </p:nvSpPr>
            <p:spPr>
              <a:xfrm>
                <a:off x="4283968" y="1207551"/>
                <a:ext cx="1276564" cy="400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</a:t>
                </a:r>
                <a:endParaRPr lang="zh-CN" altLang="en-US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1"/>
              <p:cNvSpPr txBox="1"/>
              <p:nvPr/>
            </p:nvSpPr>
            <p:spPr>
              <a:xfrm>
                <a:off x="4271689" y="1504967"/>
                <a:ext cx="1333743" cy="63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Fill in the description</a:t>
                </a:r>
                <a:endParaRPr lang="zh-CN" altLang="en-US" sz="105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任意多边形 151"/>
            <p:cNvSpPr>
              <a:spLocks noChangeArrowheads="1"/>
            </p:cNvSpPr>
            <p:nvPr/>
          </p:nvSpPr>
          <p:spPr bwMode="auto">
            <a:xfrm>
              <a:off x="2578781" y="4002495"/>
              <a:ext cx="1574590" cy="848445"/>
            </a:xfrm>
            <a:custGeom>
              <a:avLst/>
              <a:gdLst>
                <a:gd name="T0" fmla="*/ 176216 w 3090"/>
                <a:gd name="T1" fmla="*/ 0 h 1665"/>
                <a:gd name="T2" fmla="*/ 1785934 w 3090"/>
                <a:gd name="T3" fmla="*/ 0 h 1665"/>
                <a:gd name="T4" fmla="*/ 1962150 w 3090"/>
                <a:gd name="T5" fmla="*/ 176216 h 1665"/>
                <a:gd name="T6" fmla="*/ 1962150 w 3090"/>
                <a:gd name="T7" fmla="*/ 881059 h 1665"/>
                <a:gd name="T8" fmla="*/ 1785934 w 3090"/>
                <a:gd name="T9" fmla="*/ 1057275 h 1665"/>
                <a:gd name="T10" fmla="*/ 176216 w 3090"/>
                <a:gd name="T11" fmla="*/ 1057275 h 1665"/>
                <a:gd name="T12" fmla="*/ 0 w 3090"/>
                <a:gd name="T13" fmla="*/ 881059 h 1665"/>
                <a:gd name="T14" fmla="*/ 0 w 3090"/>
                <a:gd name="T15" fmla="*/ 720027 h 1665"/>
                <a:gd name="T16" fmla="*/ 180692 w 3090"/>
                <a:gd name="T17" fmla="*/ 720027 h 1665"/>
                <a:gd name="T18" fmla="*/ 180692 w 3090"/>
                <a:gd name="T19" fmla="*/ 319977 h 1665"/>
                <a:gd name="T20" fmla="*/ 0 w 3090"/>
                <a:gd name="T21" fmla="*/ 319977 h 1665"/>
                <a:gd name="T22" fmla="*/ 0 w 3090"/>
                <a:gd name="T23" fmla="*/ 176216 h 1665"/>
                <a:gd name="T24" fmla="*/ 176216 w 3090"/>
                <a:gd name="T25" fmla="*/ 0 h 16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90" h="1665">
                  <a:moveTo>
                    <a:pt x="0" y="504"/>
                  </a:moveTo>
                  <a:lnTo>
                    <a:pt x="0" y="278"/>
                  </a:lnTo>
                  <a:cubicBezTo>
                    <a:pt x="0" y="124"/>
                    <a:pt x="124" y="0"/>
                    <a:pt x="278" y="0"/>
                  </a:cubicBezTo>
                  <a:lnTo>
                    <a:pt x="2812" y="0"/>
                  </a:lnTo>
                  <a:cubicBezTo>
                    <a:pt x="2966" y="0"/>
                    <a:pt x="3090" y="124"/>
                    <a:pt x="3090" y="278"/>
                  </a:cubicBezTo>
                  <a:lnTo>
                    <a:pt x="3090" y="1387"/>
                  </a:lnTo>
                  <a:cubicBezTo>
                    <a:pt x="3090" y="1541"/>
                    <a:pt x="2966" y="1665"/>
                    <a:pt x="2812" y="1665"/>
                  </a:cubicBezTo>
                  <a:lnTo>
                    <a:pt x="278" y="1665"/>
                  </a:lnTo>
                  <a:cubicBezTo>
                    <a:pt x="124" y="1665"/>
                    <a:pt x="0" y="1541"/>
                    <a:pt x="0" y="1387"/>
                  </a:cubicBezTo>
                  <a:lnTo>
                    <a:pt x="0" y="1134"/>
                  </a:lnTo>
                </a:path>
              </a:pathLst>
            </a:custGeom>
            <a:noFill/>
            <a:ln w="6350">
              <a:solidFill>
                <a:srgbClr val="0070C0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40064" y="2908293"/>
            <a:ext cx="851730" cy="851730"/>
            <a:chOff x="1677608" y="2996952"/>
            <a:chExt cx="1395643" cy="1395643"/>
          </a:xfrm>
        </p:grpSpPr>
        <p:sp>
          <p:nvSpPr>
            <p:cNvPr id="4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99987" y="3174776"/>
            <a:ext cx="336553" cy="342670"/>
            <a:chOff x="2000378" y="1974523"/>
            <a:chExt cx="576064" cy="586534"/>
          </a:xfrm>
        </p:grpSpPr>
        <p:sp>
          <p:nvSpPr>
            <p:cNvPr id="46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23877" y="3906411"/>
            <a:ext cx="1242034" cy="697984"/>
            <a:chOff x="2496894" y="3984275"/>
            <a:chExt cx="1656477" cy="930888"/>
          </a:xfrm>
        </p:grpSpPr>
        <p:grpSp>
          <p:nvGrpSpPr>
            <p:cNvPr id="49" name="组合 48"/>
            <p:cNvGrpSpPr/>
            <p:nvPr/>
          </p:nvGrpSpPr>
          <p:grpSpPr>
            <a:xfrm>
              <a:off x="2496894" y="4268381"/>
              <a:ext cx="153895" cy="316672"/>
              <a:chOff x="5300663" y="2555875"/>
              <a:chExt cx="165100" cy="339726"/>
            </a:xfrm>
          </p:grpSpPr>
          <p:sp>
            <p:nvSpPr>
              <p:cNvPr id="54" name="Oval 19"/>
              <p:cNvSpPr>
                <a:spLocks noChangeArrowheads="1"/>
              </p:cNvSpPr>
              <p:nvPr/>
            </p:nvSpPr>
            <p:spPr bwMode="auto">
              <a:xfrm>
                <a:off x="5353051" y="2555875"/>
                <a:ext cx="63500" cy="60325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5300663" y="2566988"/>
                <a:ext cx="165100" cy="328613"/>
              </a:xfrm>
              <a:custGeom>
                <a:avLst/>
                <a:gdLst>
                  <a:gd name="T0" fmla="*/ 38 w 44"/>
                  <a:gd name="T1" fmla="*/ 10 h 87"/>
                  <a:gd name="T2" fmla="*/ 37 w 44"/>
                  <a:gd name="T3" fmla="*/ 10 h 87"/>
                  <a:gd name="T4" fmla="*/ 37 w 44"/>
                  <a:gd name="T5" fmla="*/ 2 h 87"/>
                  <a:gd name="T6" fmla="*/ 33 w 44"/>
                  <a:gd name="T7" fmla="*/ 0 h 87"/>
                  <a:gd name="T8" fmla="*/ 31 w 44"/>
                  <a:gd name="T9" fmla="*/ 10 h 87"/>
                  <a:gd name="T10" fmla="*/ 35 w 44"/>
                  <a:gd name="T11" fmla="*/ 12 h 87"/>
                  <a:gd name="T12" fmla="*/ 36 w 44"/>
                  <a:gd name="T13" fmla="*/ 12 h 87"/>
                  <a:gd name="T14" fmla="*/ 36 w 44"/>
                  <a:gd name="T15" fmla="*/ 18 h 87"/>
                  <a:gd name="T16" fmla="*/ 30 w 44"/>
                  <a:gd name="T17" fmla="*/ 14 h 87"/>
                  <a:gd name="T18" fmla="*/ 16 w 44"/>
                  <a:gd name="T19" fmla="*/ 14 h 87"/>
                  <a:gd name="T20" fmla="*/ 12 w 44"/>
                  <a:gd name="T21" fmla="*/ 16 h 87"/>
                  <a:gd name="T22" fmla="*/ 0 w 44"/>
                  <a:gd name="T23" fmla="*/ 47 h 87"/>
                  <a:gd name="T24" fmla="*/ 7 w 44"/>
                  <a:gd name="T25" fmla="*/ 49 h 87"/>
                  <a:gd name="T26" fmla="*/ 12 w 44"/>
                  <a:gd name="T27" fmla="*/ 45 h 87"/>
                  <a:gd name="T28" fmla="*/ 13 w 44"/>
                  <a:gd name="T29" fmla="*/ 83 h 87"/>
                  <a:gd name="T30" fmla="*/ 21 w 44"/>
                  <a:gd name="T31" fmla="*/ 83 h 87"/>
                  <a:gd name="T32" fmla="*/ 24 w 44"/>
                  <a:gd name="T33" fmla="*/ 49 h 87"/>
                  <a:gd name="T34" fmla="*/ 28 w 44"/>
                  <a:gd name="T35" fmla="*/ 87 h 87"/>
                  <a:gd name="T36" fmla="*/ 32 w 44"/>
                  <a:gd name="T37" fmla="*/ 47 h 87"/>
                  <a:gd name="T38" fmla="*/ 33 w 44"/>
                  <a:gd name="T39" fmla="*/ 25 h 87"/>
                  <a:gd name="T40" fmla="*/ 41 w 44"/>
                  <a:gd name="T41" fmla="*/ 30 h 87"/>
                  <a:gd name="T42" fmla="*/ 42 w 44"/>
                  <a:gd name="T43" fmla="*/ 13 h 87"/>
                  <a:gd name="T44" fmla="*/ 35 w 44"/>
                  <a:gd name="T45" fmla="*/ 1 h 87"/>
                  <a:gd name="T46" fmla="*/ 35 w 44"/>
                  <a:gd name="T47" fmla="*/ 1 h 87"/>
                  <a:gd name="T48" fmla="*/ 34 w 44"/>
                  <a:gd name="T49" fmla="*/ 0 h 87"/>
                  <a:gd name="T50" fmla="*/ 34 w 44"/>
                  <a:gd name="T51" fmla="*/ 1 h 87"/>
                  <a:gd name="T52" fmla="*/ 34 w 44"/>
                  <a:gd name="T53" fmla="*/ 0 h 87"/>
                  <a:gd name="T54" fmla="*/ 34 w 44"/>
                  <a:gd name="T55" fmla="*/ 1 h 87"/>
                  <a:gd name="T56" fmla="*/ 34 w 44"/>
                  <a:gd name="T57" fmla="*/ 1 h 87"/>
                  <a:gd name="T58" fmla="*/ 36 w 44"/>
                  <a:gd name="T59" fmla="*/ 10 h 87"/>
                  <a:gd name="T60" fmla="*/ 33 w 44"/>
                  <a:gd name="T61" fmla="*/ 11 h 87"/>
                  <a:gd name="T62" fmla="*/ 33 w 44"/>
                  <a:gd name="T63" fmla="*/ 10 h 87"/>
                  <a:gd name="T64" fmla="*/ 35 w 44"/>
                  <a:gd name="T65" fmla="*/ 9 h 87"/>
                  <a:gd name="T66" fmla="*/ 36 w 44"/>
                  <a:gd name="T67" fmla="*/ 7 h 87"/>
                  <a:gd name="T68" fmla="*/ 33 w 44"/>
                  <a:gd name="T69" fmla="*/ 8 h 87"/>
                  <a:gd name="T70" fmla="*/ 32 w 44"/>
                  <a:gd name="T71" fmla="*/ 3 h 87"/>
                  <a:gd name="T72" fmla="*/ 35 w 44"/>
                  <a:gd name="T73" fmla="*/ 1 h 87"/>
                  <a:gd name="T74" fmla="*/ 36 w 44"/>
                  <a:gd name="T75" fmla="*/ 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87">
                    <a:moveTo>
                      <a:pt x="42" y="13"/>
                    </a:moveTo>
                    <a:cubicBezTo>
                      <a:pt x="42" y="11"/>
                      <a:pt x="40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1" y="1"/>
                      <a:pt x="31" y="2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1"/>
                      <a:pt x="32" y="12"/>
                      <a:pt x="33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5" y="12"/>
                      <a:pt x="35" y="13"/>
                      <a:pt x="35" y="14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5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29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5"/>
                      <a:pt x="13" y="15"/>
                      <a:pt x="12" y="16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50"/>
                      <a:pt x="2" y="51"/>
                    </a:cubicBezTo>
                    <a:cubicBezTo>
                      <a:pt x="4" y="52"/>
                      <a:pt x="6" y="51"/>
                      <a:pt x="7" y="4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6"/>
                      <a:pt x="12" y="47"/>
                      <a:pt x="13" y="47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5"/>
                      <a:pt x="15" y="87"/>
                      <a:pt x="17" y="87"/>
                    </a:cubicBezTo>
                    <a:cubicBezTo>
                      <a:pt x="19" y="87"/>
                      <a:pt x="21" y="85"/>
                      <a:pt x="21" y="83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5"/>
                      <a:pt x="26" y="87"/>
                      <a:pt x="28" y="87"/>
                    </a:cubicBezTo>
                    <a:cubicBezTo>
                      <a:pt x="30" y="87"/>
                      <a:pt x="32" y="85"/>
                      <a:pt x="32" y="83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47"/>
                      <a:pt x="33" y="46"/>
                      <a:pt x="33" y="4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40" y="30"/>
                      <a:pt x="41" y="30"/>
                    </a:cubicBezTo>
                    <a:cubicBezTo>
                      <a:pt x="43" y="30"/>
                      <a:pt x="44" y="28"/>
                      <a:pt x="44" y="26"/>
                    </a:cubicBezTo>
                    <a:lnTo>
                      <a:pt x="42" y="13"/>
                    </a:lnTo>
                    <a:close/>
                    <a:moveTo>
                      <a:pt x="35" y="0"/>
                    </a:moveTo>
                    <a:cubicBezTo>
                      <a:pt x="35" y="0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4" y="0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4" y="0"/>
                    </a:cubicBezTo>
                    <a:close/>
                    <a:moveTo>
                      <a:pt x="36" y="10"/>
                    </a:moveTo>
                    <a:cubicBezTo>
                      <a:pt x="36" y="11"/>
                      <a:pt x="35" y="11"/>
                      <a:pt x="35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9"/>
                      <a:pt x="33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6" y="10"/>
                    </a:cubicBezTo>
                    <a:close/>
                    <a:moveTo>
                      <a:pt x="36" y="7"/>
                    </a:moveTo>
                    <a:cubicBezTo>
                      <a:pt x="36" y="8"/>
                      <a:pt x="36" y="8"/>
                      <a:pt x="35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2"/>
                      <a:pt x="36" y="3"/>
                    </a:cubicBez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699205" y="3984275"/>
              <a:ext cx="1333743" cy="930888"/>
              <a:chOff x="4271689" y="1207551"/>
              <a:chExt cx="1333743" cy="930888"/>
            </a:xfrm>
          </p:grpSpPr>
          <p:sp>
            <p:nvSpPr>
              <p:cNvPr id="52" name="文本框 30"/>
              <p:cNvSpPr txBox="1"/>
              <p:nvPr/>
            </p:nvSpPr>
            <p:spPr>
              <a:xfrm>
                <a:off x="4283968" y="1207551"/>
                <a:ext cx="1276564" cy="400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</a:t>
                </a:r>
                <a:endParaRPr lang="zh-CN" altLang="en-US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31"/>
              <p:cNvSpPr txBox="1"/>
              <p:nvPr/>
            </p:nvSpPr>
            <p:spPr>
              <a:xfrm>
                <a:off x="4271689" y="1504967"/>
                <a:ext cx="1333743" cy="63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Fill in the description</a:t>
                </a:r>
                <a:endParaRPr lang="zh-CN" altLang="en-US" sz="105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任意多边形 151"/>
            <p:cNvSpPr>
              <a:spLocks noChangeArrowheads="1"/>
            </p:cNvSpPr>
            <p:nvPr/>
          </p:nvSpPr>
          <p:spPr bwMode="auto">
            <a:xfrm>
              <a:off x="2578781" y="4002495"/>
              <a:ext cx="1574590" cy="848445"/>
            </a:xfrm>
            <a:custGeom>
              <a:avLst/>
              <a:gdLst>
                <a:gd name="T0" fmla="*/ 176216 w 3090"/>
                <a:gd name="T1" fmla="*/ 0 h 1665"/>
                <a:gd name="T2" fmla="*/ 1785934 w 3090"/>
                <a:gd name="T3" fmla="*/ 0 h 1665"/>
                <a:gd name="T4" fmla="*/ 1962150 w 3090"/>
                <a:gd name="T5" fmla="*/ 176216 h 1665"/>
                <a:gd name="T6" fmla="*/ 1962150 w 3090"/>
                <a:gd name="T7" fmla="*/ 881059 h 1665"/>
                <a:gd name="T8" fmla="*/ 1785934 w 3090"/>
                <a:gd name="T9" fmla="*/ 1057275 h 1665"/>
                <a:gd name="T10" fmla="*/ 176216 w 3090"/>
                <a:gd name="T11" fmla="*/ 1057275 h 1665"/>
                <a:gd name="T12" fmla="*/ 0 w 3090"/>
                <a:gd name="T13" fmla="*/ 881059 h 1665"/>
                <a:gd name="T14" fmla="*/ 0 w 3090"/>
                <a:gd name="T15" fmla="*/ 720027 h 1665"/>
                <a:gd name="T16" fmla="*/ 180692 w 3090"/>
                <a:gd name="T17" fmla="*/ 720027 h 1665"/>
                <a:gd name="T18" fmla="*/ 180692 w 3090"/>
                <a:gd name="T19" fmla="*/ 319977 h 1665"/>
                <a:gd name="T20" fmla="*/ 0 w 3090"/>
                <a:gd name="T21" fmla="*/ 319977 h 1665"/>
                <a:gd name="T22" fmla="*/ 0 w 3090"/>
                <a:gd name="T23" fmla="*/ 176216 h 1665"/>
                <a:gd name="T24" fmla="*/ 176216 w 3090"/>
                <a:gd name="T25" fmla="*/ 0 h 16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90" h="1665">
                  <a:moveTo>
                    <a:pt x="0" y="504"/>
                  </a:moveTo>
                  <a:lnTo>
                    <a:pt x="0" y="278"/>
                  </a:lnTo>
                  <a:cubicBezTo>
                    <a:pt x="0" y="124"/>
                    <a:pt x="124" y="0"/>
                    <a:pt x="278" y="0"/>
                  </a:cubicBezTo>
                  <a:lnTo>
                    <a:pt x="2812" y="0"/>
                  </a:lnTo>
                  <a:cubicBezTo>
                    <a:pt x="2966" y="0"/>
                    <a:pt x="3090" y="124"/>
                    <a:pt x="3090" y="278"/>
                  </a:cubicBezTo>
                  <a:lnTo>
                    <a:pt x="3090" y="1387"/>
                  </a:lnTo>
                  <a:cubicBezTo>
                    <a:pt x="3090" y="1541"/>
                    <a:pt x="2966" y="1665"/>
                    <a:pt x="2812" y="1665"/>
                  </a:cubicBezTo>
                  <a:lnTo>
                    <a:pt x="278" y="1665"/>
                  </a:lnTo>
                  <a:cubicBezTo>
                    <a:pt x="124" y="1665"/>
                    <a:pt x="0" y="1541"/>
                    <a:pt x="0" y="1387"/>
                  </a:cubicBezTo>
                  <a:lnTo>
                    <a:pt x="0" y="1134"/>
                  </a:lnTo>
                </a:path>
              </a:pathLst>
            </a:custGeom>
            <a:noFill/>
            <a:ln w="6350">
              <a:solidFill>
                <a:srgbClr val="0070C0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19427" y="2896152"/>
            <a:ext cx="851730" cy="851730"/>
            <a:chOff x="1677608" y="2996952"/>
            <a:chExt cx="1395643" cy="1395643"/>
          </a:xfrm>
        </p:grpSpPr>
        <p:sp>
          <p:nvSpPr>
            <p:cNvPr id="5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5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59" name="Freeform 133"/>
          <p:cNvSpPr/>
          <p:nvPr/>
        </p:nvSpPr>
        <p:spPr bwMode="auto">
          <a:xfrm>
            <a:off x="6642687" y="3137376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60" name="组合 59"/>
          <p:cNvGrpSpPr/>
          <p:nvPr/>
        </p:nvGrpSpPr>
        <p:grpSpPr>
          <a:xfrm>
            <a:off x="6191538" y="3906411"/>
            <a:ext cx="1242034" cy="697984"/>
            <a:chOff x="2496894" y="3984275"/>
            <a:chExt cx="1656477" cy="930888"/>
          </a:xfrm>
        </p:grpSpPr>
        <p:grpSp>
          <p:nvGrpSpPr>
            <p:cNvPr id="61" name="组合 60"/>
            <p:cNvGrpSpPr/>
            <p:nvPr/>
          </p:nvGrpSpPr>
          <p:grpSpPr>
            <a:xfrm>
              <a:off x="2496894" y="4268381"/>
              <a:ext cx="153895" cy="316672"/>
              <a:chOff x="5300663" y="2555875"/>
              <a:chExt cx="165100" cy="339726"/>
            </a:xfrm>
          </p:grpSpPr>
          <p:sp>
            <p:nvSpPr>
              <p:cNvPr id="66" name="Oval 19"/>
              <p:cNvSpPr>
                <a:spLocks noChangeArrowheads="1"/>
              </p:cNvSpPr>
              <p:nvPr/>
            </p:nvSpPr>
            <p:spPr bwMode="auto">
              <a:xfrm>
                <a:off x="5353051" y="2555875"/>
                <a:ext cx="63500" cy="60325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20"/>
              <p:cNvSpPr>
                <a:spLocks noEditPoints="1"/>
              </p:cNvSpPr>
              <p:nvPr/>
            </p:nvSpPr>
            <p:spPr bwMode="auto">
              <a:xfrm>
                <a:off x="5300663" y="2566988"/>
                <a:ext cx="165100" cy="328613"/>
              </a:xfrm>
              <a:custGeom>
                <a:avLst/>
                <a:gdLst>
                  <a:gd name="T0" fmla="*/ 38 w 44"/>
                  <a:gd name="T1" fmla="*/ 10 h 87"/>
                  <a:gd name="T2" fmla="*/ 37 w 44"/>
                  <a:gd name="T3" fmla="*/ 10 h 87"/>
                  <a:gd name="T4" fmla="*/ 37 w 44"/>
                  <a:gd name="T5" fmla="*/ 2 h 87"/>
                  <a:gd name="T6" fmla="*/ 33 w 44"/>
                  <a:gd name="T7" fmla="*/ 0 h 87"/>
                  <a:gd name="T8" fmla="*/ 31 w 44"/>
                  <a:gd name="T9" fmla="*/ 10 h 87"/>
                  <a:gd name="T10" fmla="*/ 35 w 44"/>
                  <a:gd name="T11" fmla="*/ 12 h 87"/>
                  <a:gd name="T12" fmla="*/ 36 w 44"/>
                  <a:gd name="T13" fmla="*/ 12 h 87"/>
                  <a:gd name="T14" fmla="*/ 36 w 44"/>
                  <a:gd name="T15" fmla="*/ 18 h 87"/>
                  <a:gd name="T16" fmla="*/ 30 w 44"/>
                  <a:gd name="T17" fmla="*/ 14 h 87"/>
                  <a:gd name="T18" fmla="*/ 16 w 44"/>
                  <a:gd name="T19" fmla="*/ 14 h 87"/>
                  <a:gd name="T20" fmla="*/ 12 w 44"/>
                  <a:gd name="T21" fmla="*/ 16 h 87"/>
                  <a:gd name="T22" fmla="*/ 0 w 44"/>
                  <a:gd name="T23" fmla="*/ 47 h 87"/>
                  <a:gd name="T24" fmla="*/ 7 w 44"/>
                  <a:gd name="T25" fmla="*/ 49 h 87"/>
                  <a:gd name="T26" fmla="*/ 12 w 44"/>
                  <a:gd name="T27" fmla="*/ 45 h 87"/>
                  <a:gd name="T28" fmla="*/ 13 w 44"/>
                  <a:gd name="T29" fmla="*/ 83 h 87"/>
                  <a:gd name="T30" fmla="*/ 21 w 44"/>
                  <a:gd name="T31" fmla="*/ 83 h 87"/>
                  <a:gd name="T32" fmla="*/ 24 w 44"/>
                  <a:gd name="T33" fmla="*/ 49 h 87"/>
                  <a:gd name="T34" fmla="*/ 28 w 44"/>
                  <a:gd name="T35" fmla="*/ 87 h 87"/>
                  <a:gd name="T36" fmla="*/ 32 w 44"/>
                  <a:gd name="T37" fmla="*/ 47 h 87"/>
                  <a:gd name="T38" fmla="*/ 33 w 44"/>
                  <a:gd name="T39" fmla="*/ 25 h 87"/>
                  <a:gd name="T40" fmla="*/ 41 w 44"/>
                  <a:gd name="T41" fmla="*/ 30 h 87"/>
                  <a:gd name="T42" fmla="*/ 42 w 44"/>
                  <a:gd name="T43" fmla="*/ 13 h 87"/>
                  <a:gd name="T44" fmla="*/ 35 w 44"/>
                  <a:gd name="T45" fmla="*/ 1 h 87"/>
                  <a:gd name="T46" fmla="*/ 35 w 44"/>
                  <a:gd name="T47" fmla="*/ 1 h 87"/>
                  <a:gd name="T48" fmla="*/ 34 w 44"/>
                  <a:gd name="T49" fmla="*/ 0 h 87"/>
                  <a:gd name="T50" fmla="*/ 34 w 44"/>
                  <a:gd name="T51" fmla="*/ 1 h 87"/>
                  <a:gd name="T52" fmla="*/ 34 w 44"/>
                  <a:gd name="T53" fmla="*/ 0 h 87"/>
                  <a:gd name="T54" fmla="*/ 34 w 44"/>
                  <a:gd name="T55" fmla="*/ 1 h 87"/>
                  <a:gd name="T56" fmla="*/ 34 w 44"/>
                  <a:gd name="T57" fmla="*/ 1 h 87"/>
                  <a:gd name="T58" fmla="*/ 36 w 44"/>
                  <a:gd name="T59" fmla="*/ 10 h 87"/>
                  <a:gd name="T60" fmla="*/ 33 w 44"/>
                  <a:gd name="T61" fmla="*/ 11 h 87"/>
                  <a:gd name="T62" fmla="*/ 33 w 44"/>
                  <a:gd name="T63" fmla="*/ 10 h 87"/>
                  <a:gd name="T64" fmla="*/ 35 w 44"/>
                  <a:gd name="T65" fmla="*/ 9 h 87"/>
                  <a:gd name="T66" fmla="*/ 36 w 44"/>
                  <a:gd name="T67" fmla="*/ 7 h 87"/>
                  <a:gd name="T68" fmla="*/ 33 w 44"/>
                  <a:gd name="T69" fmla="*/ 8 h 87"/>
                  <a:gd name="T70" fmla="*/ 32 w 44"/>
                  <a:gd name="T71" fmla="*/ 3 h 87"/>
                  <a:gd name="T72" fmla="*/ 35 w 44"/>
                  <a:gd name="T73" fmla="*/ 1 h 87"/>
                  <a:gd name="T74" fmla="*/ 36 w 44"/>
                  <a:gd name="T75" fmla="*/ 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87">
                    <a:moveTo>
                      <a:pt x="42" y="13"/>
                    </a:moveTo>
                    <a:cubicBezTo>
                      <a:pt x="42" y="11"/>
                      <a:pt x="40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1" y="1"/>
                      <a:pt x="31" y="2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1"/>
                      <a:pt x="32" y="12"/>
                      <a:pt x="33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5" y="12"/>
                      <a:pt x="35" y="13"/>
                      <a:pt x="35" y="14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5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29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5"/>
                      <a:pt x="13" y="15"/>
                      <a:pt x="12" y="16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50"/>
                      <a:pt x="2" y="51"/>
                    </a:cubicBezTo>
                    <a:cubicBezTo>
                      <a:pt x="4" y="52"/>
                      <a:pt x="6" y="51"/>
                      <a:pt x="7" y="4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6"/>
                      <a:pt x="12" y="47"/>
                      <a:pt x="13" y="47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5"/>
                      <a:pt x="15" y="87"/>
                      <a:pt x="17" y="87"/>
                    </a:cubicBezTo>
                    <a:cubicBezTo>
                      <a:pt x="19" y="87"/>
                      <a:pt x="21" y="85"/>
                      <a:pt x="21" y="83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5"/>
                      <a:pt x="26" y="87"/>
                      <a:pt x="28" y="87"/>
                    </a:cubicBezTo>
                    <a:cubicBezTo>
                      <a:pt x="30" y="87"/>
                      <a:pt x="32" y="85"/>
                      <a:pt x="32" y="83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47"/>
                      <a:pt x="33" y="46"/>
                      <a:pt x="33" y="4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40" y="30"/>
                      <a:pt x="41" y="30"/>
                    </a:cubicBezTo>
                    <a:cubicBezTo>
                      <a:pt x="43" y="30"/>
                      <a:pt x="44" y="28"/>
                      <a:pt x="44" y="26"/>
                    </a:cubicBezTo>
                    <a:lnTo>
                      <a:pt x="42" y="13"/>
                    </a:lnTo>
                    <a:close/>
                    <a:moveTo>
                      <a:pt x="35" y="0"/>
                    </a:moveTo>
                    <a:cubicBezTo>
                      <a:pt x="35" y="0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4" y="0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4" y="0"/>
                    </a:cubicBezTo>
                    <a:close/>
                    <a:moveTo>
                      <a:pt x="36" y="10"/>
                    </a:moveTo>
                    <a:cubicBezTo>
                      <a:pt x="36" y="11"/>
                      <a:pt x="35" y="11"/>
                      <a:pt x="35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9"/>
                      <a:pt x="33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6" y="10"/>
                    </a:cubicBezTo>
                    <a:close/>
                    <a:moveTo>
                      <a:pt x="36" y="7"/>
                    </a:moveTo>
                    <a:cubicBezTo>
                      <a:pt x="36" y="8"/>
                      <a:pt x="36" y="8"/>
                      <a:pt x="35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2"/>
                      <a:pt x="36" y="3"/>
                    </a:cubicBez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699205" y="3984275"/>
              <a:ext cx="1333743" cy="930888"/>
              <a:chOff x="4271689" y="1207551"/>
              <a:chExt cx="1333743" cy="930888"/>
            </a:xfrm>
          </p:grpSpPr>
          <p:sp>
            <p:nvSpPr>
              <p:cNvPr id="64" name="文本框 30"/>
              <p:cNvSpPr txBox="1"/>
              <p:nvPr/>
            </p:nvSpPr>
            <p:spPr>
              <a:xfrm>
                <a:off x="4283968" y="1207551"/>
                <a:ext cx="1276564" cy="400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</a:t>
                </a:r>
                <a:endParaRPr lang="zh-CN" altLang="en-US" sz="13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文本框 31"/>
              <p:cNvSpPr txBox="1"/>
              <p:nvPr/>
            </p:nvSpPr>
            <p:spPr>
              <a:xfrm>
                <a:off x="4271689" y="1504967"/>
                <a:ext cx="1333743" cy="63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Fill in the description</a:t>
                </a:r>
                <a:endParaRPr lang="zh-CN" altLang="en-US" sz="105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任意多边形 151"/>
            <p:cNvSpPr>
              <a:spLocks noChangeArrowheads="1"/>
            </p:cNvSpPr>
            <p:nvPr/>
          </p:nvSpPr>
          <p:spPr bwMode="auto">
            <a:xfrm>
              <a:off x="2578781" y="4002495"/>
              <a:ext cx="1574590" cy="848445"/>
            </a:xfrm>
            <a:custGeom>
              <a:avLst/>
              <a:gdLst>
                <a:gd name="T0" fmla="*/ 176216 w 3090"/>
                <a:gd name="T1" fmla="*/ 0 h 1665"/>
                <a:gd name="T2" fmla="*/ 1785934 w 3090"/>
                <a:gd name="T3" fmla="*/ 0 h 1665"/>
                <a:gd name="T4" fmla="*/ 1962150 w 3090"/>
                <a:gd name="T5" fmla="*/ 176216 h 1665"/>
                <a:gd name="T6" fmla="*/ 1962150 w 3090"/>
                <a:gd name="T7" fmla="*/ 881059 h 1665"/>
                <a:gd name="T8" fmla="*/ 1785934 w 3090"/>
                <a:gd name="T9" fmla="*/ 1057275 h 1665"/>
                <a:gd name="T10" fmla="*/ 176216 w 3090"/>
                <a:gd name="T11" fmla="*/ 1057275 h 1665"/>
                <a:gd name="T12" fmla="*/ 0 w 3090"/>
                <a:gd name="T13" fmla="*/ 881059 h 1665"/>
                <a:gd name="T14" fmla="*/ 0 w 3090"/>
                <a:gd name="T15" fmla="*/ 720027 h 1665"/>
                <a:gd name="T16" fmla="*/ 180692 w 3090"/>
                <a:gd name="T17" fmla="*/ 720027 h 1665"/>
                <a:gd name="T18" fmla="*/ 180692 w 3090"/>
                <a:gd name="T19" fmla="*/ 319977 h 1665"/>
                <a:gd name="T20" fmla="*/ 0 w 3090"/>
                <a:gd name="T21" fmla="*/ 319977 h 1665"/>
                <a:gd name="T22" fmla="*/ 0 w 3090"/>
                <a:gd name="T23" fmla="*/ 176216 h 1665"/>
                <a:gd name="T24" fmla="*/ 176216 w 3090"/>
                <a:gd name="T25" fmla="*/ 0 h 16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90" h="1665">
                  <a:moveTo>
                    <a:pt x="0" y="504"/>
                  </a:moveTo>
                  <a:lnTo>
                    <a:pt x="0" y="278"/>
                  </a:lnTo>
                  <a:cubicBezTo>
                    <a:pt x="0" y="124"/>
                    <a:pt x="124" y="0"/>
                    <a:pt x="278" y="0"/>
                  </a:cubicBezTo>
                  <a:lnTo>
                    <a:pt x="2812" y="0"/>
                  </a:lnTo>
                  <a:cubicBezTo>
                    <a:pt x="2966" y="0"/>
                    <a:pt x="3090" y="124"/>
                    <a:pt x="3090" y="278"/>
                  </a:cubicBezTo>
                  <a:lnTo>
                    <a:pt x="3090" y="1387"/>
                  </a:lnTo>
                  <a:cubicBezTo>
                    <a:pt x="3090" y="1541"/>
                    <a:pt x="2966" y="1665"/>
                    <a:pt x="2812" y="1665"/>
                  </a:cubicBezTo>
                  <a:lnTo>
                    <a:pt x="278" y="1665"/>
                  </a:lnTo>
                  <a:cubicBezTo>
                    <a:pt x="124" y="1665"/>
                    <a:pt x="0" y="1541"/>
                    <a:pt x="0" y="1387"/>
                  </a:cubicBezTo>
                  <a:lnTo>
                    <a:pt x="0" y="1134"/>
                  </a:lnTo>
                </a:path>
              </a:pathLst>
            </a:custGeom>
            <a:noFill/>
            <a:ln w="6350">
              <a:solidFill>
                <a:srgbClr val="0070C0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5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291342" y="173441"/>
            <a:ext cx="2614528" cy="32892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Something About Me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4046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1959" y="1330386"/>
            <a:ext cx="2614529" cy="2529579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35"/>
          <p:cNvSpPr/>
          <p:nvPr/>
        </p:nvSpPr>
        <p:spPr bwMode="auto">
          <a:xfrm>
            <a:off x="1766567" y="1103624"/>
            <a:ext cx="2506833" cy="3034342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  <a:gd name="connsiteX0" fmla="*/ 1801 w 9330"/>
              <a:gd name="connsiteY0" fmla="*/ 1250 h 9869"/>
              <a:gd name="connsiteX1" fmla="*/ 1092 w 9330"/>
              <a:gd name="connsiteY1" fmla="*/ 2663 h 9869"/>
              <a:gd name="connsiteX2" fmla="*/ 948 w 9330"/>
              <a:gd name="connsiteY2" fmla="*/ 3109 h 9869"/>
              <a:gd name="connsiteX3" fmla="*/ 303 w 9330"/>
              <a:gd name="connsiteY3" fmla="*/ 3583 h 9869"/>
              <a:gd name="connsiteX4" fmla="*/ 100 w 9330"/>
              <a:gd name="connsiteY4" fmla="*/ 4065 h 9869"/>
              <a:gd name="connsiteX5" fmla="*/ 591 w 9330"/>
              <a:gd name="connsiteY5" fmla="*/ 4343 h 9869"/>
              <a:gd name="connsiteX6" fmla="*/ 425 w 9330"/>
              <a:gd name="connsiteY6" fmla="*/ 4679 h 9869"/>
              <a:gd name="connsiteX7" fmla="*/ 681 w 9330"/>
              <a:gd name="connsiteY7" fmla="*/ 4865 h 9869"/>
              <a:gd name="connsiteX8" fmla="*/ 580 w 9330"/>
              <a:gd name="connsiteY8" fmla="*/ 5136 h 9869"/>
              <a:gd name="connsiteX9" fmla="*/ 761 w 9330"/>
              <a:gd name="connsiteY9" fmla="*/ 5358 h 9869"/>
              <a:gd name="connsiteX10" fmla="*/ 703 w 9330"/>
              <a:gd name="connsiteY10" fmla="*/ 6103 h 9869"/>
              <a:gd name="connsiteX11" fmla="*/ 2287 w 9330"/>
              <a:gd name="connsiteY11" fmla="*/ 6290 h 9869"/>
              <a:gd name="connsiteX12" fmla="*/ 2724 w 9330"/>
              <a:gd name="connsiteY12" fmla="*/ 6461 h 9869"/>
              <a:gd name="connsiteX13" fmla="*/ 3087 w 9330"/>
              <a:gd name="connsiteY13" fmla="*/ 7071 h 9869"/>
              <a:gd name="connsiteX14" fmla="*/ 3183 w 9330"/>
              <a:gd name="connsiteY14" fmla="*/ 7590 h 9869"/>
              <a:gd name="connsiteX15" fmla="*/ 1577 w 9330"/>
              <a:gd name="connsiteY15" fmla="*/ 9869 h 9869"/>
              <a:gd name="connsiteX16" fmla="*/ 8271 w 9330"/>
              <a:gd name="connsiteY16" fmla="*/ 7590 h 9869"/>
              <a:gd name="connsiteX17" fmla="*/ 7321 w 9330"/>
              <a:gd name="connsiteY17" fmla="*/ 5884 h 9869"/>
              <a:gd name="connsiteX18" fmla="*/ 8319 w 9330"/>
              <a:gd name="connsiteY18" fmla="*/ 4471 h 9869"/>
              <a:gd name="connsiteX19" fmla="*/ 8953 w 9330"/>
              <a:gd name="connsiteY19" fmla="*/ 1513 h 9869"/>
              <a:gd name="connsiteX20" fmla="*/ 4185 w 9330"/>
              <a:gd name="connsiteY20" fmla="*/ 41 h 9869"/>
              <a:gd name="connsiteX21" fmla="*/ 1801 w 9330"/>
              <a:gd name="connsiteY21" fmla="*/ 1250 h 9869"/>
              <a:gd name="connsiteX0-1" fmla="*/ 1930 w 10001"/>
              <a:gd name="connsiteY0-2" fmla="*/ 1266 h 7839"/>
              <a:gd name="connsiteX1-3" fmla="*/ 1170 w 10001"/>
              <a:gd name="connsiteY1-4" fmla="*/ 2697 h 7839"/>
              <a:gd name="connsiteX2-5" fmla="*/ 1016 w 10001"/>
              <a:gd name="connsiteY2-6" fmla="*/ 3149 h 7839"/>
              <a:gd name="connsiteX3-7" fmla="*/ 325 w 10001"/>
              <a:gd name="connsiteY3-8" fmla="*/ 3630 h 7839"/>
              <a:gd name="connsiteX4-9" fmla="*/ 107 w 10001"/>
              <a:gd name="connsiteY4-10" fmla="*/ 4118 h 7839"/>
              <a:gd name="connsiteX5-11" fmla="*/ 633 w 10001"/>
              <a:gd name="connsiteY5-12" fmla="*/ 4400 h 7839"/>
              <a:gd name="connsiteX6-13" fmla="*/ 456 w 10001"/>
              <a:gd name="connsiteY6-14" fmla="*/ 4740 h 7839"/>
              <a:gd name="connsiteX7-15" fmla="*/ 730 w 10001"/>
              <a:gd name="connsiteY7-16" fmla="*/ 4929 h 7839"/>
              <a:gd name="connsiteX8-17" fmla="*/ 622 w 10001"/>
              <a:gd name="connsiteY8-18" fmla="*/ 5203 h 7839"/>
              <a:gd name="connsiteX9-19" fmla="*/ 816 w 10001"/>
              <a:gd name="connsiteY9-20" fmla="*/ 5428 h 7839"/>
              <a:gd name="connsiteX10-21" fmla="*/ 753 w 10001"/>
              <a:gd name="connsiteY10-22" fmla="*/ 6183 h 7839"/>
              <a:gd name="connsiteX11-23" fmla="*/ 2451 w 10001"/>
              <a:gd name="connsiteY11-24" fmla="*/ 6372 h 7839"/>
              <a:gd name="connsiteX12-25" fmla="*/ 2920 w 10001"/>
              <a:gd name="connsiteY12-26" fmla="*/ 6546 h 7839"/>
              <a:gd name="connsiteX13-27" fmla="*/ 3309 w 10001"/>
              <a:gd name="connsiteY13-28" fmla="*/ 7164 h 7839"/>
              <a:gd name="connsiteX14-29" fmla="*/ 3412 w 10001"/>
              <a:gd name="connsiteY14-30" fmla="*/ 7690 h 7839"/>
              <a:gd name="connsiteX15-31" fmla="*/ 8865 w 10001"/>
              <a:gd name="connsiteY15-32" fmla="*/ 7690 h 7839"/>
              <a:gd name="connsiteX16-33" fmla="*/ 7847 w 10001"/>
              <a:gd name="connsiteY16-34" fmla="*/ 5961 h 7839"/>
              <a:gd name="connsiteX17-35" fmla="*/ 8916 w 10001"/>
              <a:gd name="connsiteY17-36" fmla="*/ 4529 h 7839"/>
              <a:gd name="connsiteX18-37" fmla="*/ 9596 w 10001"/>
              <a:gd name="connsiteY18-38" fmla="*/ 1532 h 7839"/>
              <a:gd name="connsiteX19-39" fmla="*/ 4486 w 10001"/>
              <a:gd name="connsiteY19-40" fmla="*/ 41 h 7839"/>
              <a:gd name="connsiteX20-41" fmla="*/ 1930 w 10001"/>
              <a:gd name="connsiteY20-42" fmla="*/ 1266 h 78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</a:cxnLst>
            <a:rect l="l" t="t" r="r" b="b"/>
            <a:pathLst>
              <a:path w="10001" h="7839">
                <a:moveTo>
                  <a:pt x="1930" y="1266"/>
                </a:moveTo>
                <a:cubicBezTo>
                  <a:pt x="1731" y="1472"/>
                  <a:pt x="1136" y="2487"/>
                  <a:pt x="1170" y="2697"/>
                </a:cubicBezTo>
                <a:cubicBezTo>
                  <a:pt x="1199" y="2849"/>
                  <a:pt x="1285" y="3020"/>
                  <a:pt x="1016" y="3149"/>
                </a:cubicBezTo>
                <a:cubicBezTo>
                  <a:pt x="753" y="3278"/>
                  <a:pt x="531" y="3470"/>
                  <a:pt x="325" y="3630"/>
                </a:cubicBezTo>
                <a:cubicBezTo>
                  <a:pt x="113" y="3789"/>
                  <a:pt x="-150" y="3941"/>
                  <a:pt x="107" y="4118"/>
                </a:cubicBezTo>
                <a:cubicBezTo>
                  <a:pt x="359" y="4299"/>
                  <a:pt x="673" y="4241"/>
                  <a:pt x="633" y="4400"/>
                </a:cubicBezTo>
                <a:cubicBezTo>
                  <a:pt x="593" y="4555"/>
                  <a:pt x="353" y="4563"/>
                  <a:pt x="456" y="4740"/>
                </a:cubicBezTo>
                <a:cubicBezTo>
                  <a:pt x="558" y="4921"/>
                  <a:pt x="730" y="4929"/>
                  <a:pt x="730" y="4929"/>
                </a:cubicBezTo>
                <a:cubicBezTo>
                  <a:pt x="730" y="4929"/>
                  <a:pt x="507" y="5110"/>
                  <a:pt x="622" y="5203"/>
                </a:cubicBezTo>
                <a:cubicBezTo>
                  <a:pt x="742" y="5291"/>
                  <a:pt x="884" y="5314"/>
                  <a:pt x="816" y="5428"/>
                </a:cubicBezTo>
                <a:cubicBezTo>
                  <a:pt x="753" y="5544"/>
                  <a:pt x="393" y="5891"/>
                  <a:pt x="753" y="6183"/>
                </a:cubicBezTo>
                <a:cubicBezTo>
                  <a:pt x="1107" y="6472"/>
                  <a:pt x="2188" y="6413"/>
                  <a:pt x="2451" y="6372"/>
                </a:cubicBezTo>
                <a:cubicBezTo>
                  <a:pt x="2714" y="6332"/>
                  <a:pt x="2868" y="6254"/>
                  <a:pt x="2920" y="6546"/>
                </a:cubicBezTo>
                <a:cubicBezTo>
                  <a:pt x="2976" y="6839"/>
                  <a:pt x="3280" y="7016"/>
                  <a:pt x="3309" y="7164"/>
                </a:cubicBezTo>
                <a:cubicBezTo>
                  <a:pt x="3331" y="7316"/>
                  <a:pt x="3292" y="7453"/>
                  <a:pt x="3412" y="7690"/>
                </a:cubicBezTo>
                <a:cubicBezTo>
                  <a:pt x="4338" y="7778"/>
                  <a:pt x="8126" y="7978"/>
                  <a:pt x="8865" y="7690"/>
                </a:cubicBezTo>
                <a:cubicBezTo>
                  <a:pt x="8419" y="7153"/>
                  <a:pt x="7767" y="6535"/>
                  <a:pt x="7847" y="5961"/>
                </a:cubicBezTo>
                <a:cubicBezTo>
                  <a:pt x="7932" y="5318"/>
                  <a:pt x="8265" y="5000"/>
                  <a:pt x="8916" y="4529"/>
                </a:cubicBezTo>
                <a:cubicBezTo>
                  <a:pt x="9568" y="4055"/>
                  <a:pt x="10568" y="2830"/>
                  <a:pt x="9596" y="1532"/>
                </a:cubicBezTo>
                <a:cubicBezTo>
                  <a:pt x="8630" y="233"/>
                  <a:pt x="5989" y="-134"/>
                  <a:pt x="4486" y="41"/>
                </a:cubicBezTo>
                <a:cubicBezTo>
                  <a:pt x="2976" y="218"/>
                  <a:pt x="2205" y="762"/>
                  <a:pt x="1930" y="126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/>
          </a:p>
        </p:txBody>
      </p:sp>
      <p:grpSp>
        <p:nvGrpSpPr>
          <p:cNvPr id="30" name="组合 29"/>
          <p:cNvGrpSpPr/>
          <p:nvPr/>
        </p:nvGrpSpPr>
        <p:grpSpPr>
          <a:xfrm>
            <a:off x="2412322" y="1553752"/>
            <a:ext cx="738097" cy="736916"/>
            <a:chOff x="5102225" y="2441575"/>
            <a:chExt cx="1982788" cy="1979613"/>
          </a:xfrm>
          <a:solidFill>
            <a:schemeClr val="bg1">
              <a:alpha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81440" y="1357728"/>
            <a:ext cx="934437" cy="932941"/>
            <a:chOff x="5102225" y="2441575"/>
            <a:chExt cx="1982788" cy="1979613"/>
          </a:xfrm>
          <a:solidFill>
            <a:schemeClr val="bg1">
              <a:alpha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43191" y="2256946"/>
            <a:ext cx="1072860" cy="1071142"/>
            <a:chOff x="5102225" y="2441575"/>
            <a:chExt cx="1982788" cy="1979613"/>
          </a:xfrm>
          <a:solidFill>
            <a:schemeClr val="bg1">
              <a:alpha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9000">
        <p14:prism dir="d" isInverted="1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8" dur="7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44" dur="7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50" dur="7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  <p:bldP spid="2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938004" y="1021805"/>
            <a:ext cx="3100791" cy="3100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79043" y="1324085"/>
            <a:ext cx="2224572" cy="2625776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2230" y="1324085"/>
            <a:ext cx="2224572" cy="2625776"/>
            <a:chOff x="4832531" y="1500201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85976" y="1324085"/>
            <a:ext cx="2224572" cy="2625776"/>
            <a:chOff x="4832531" y="1500201"/>
            <a:chExt cx="2966869" cy="3501947"/>
          </a:xfrm>
        </p:grpSpPr>
        <p:sp>
          <p:nvSpPr>
            <p:cNvPr id="19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70994" y="1324085"/>
            <a:ext cx="2224572" cy="2625776"/>
            <a:chOff x="4832531" y="1500201"/>
            <a:chExt cx="2966869" cy="3501947"/>
          </a:xfrm>
        </p:grpSpPr>
        <p:sp>
          <p:nvSpPr>
            <p:cNvPr id="22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891445" y="1324085"/>
            <a:ext cx="1486714" cy="2507993"/>
          </a:xfrm>
          <a:custGeom>
            <a:avLst/>
            <a:gdLst>
              <a:gd name="connsiteX0" fmla="*/ 2481682 w 2895600"/>
              <a:gd name="connsiteY0" fmla="*/ 0 h 4648200"/>
              <a:gd name="connsiteX1" fmla="*/ 2895600 w 2895600"/>
              <a:gd name="connsiteY1" fmla="*/ 450875 h 4648200"/>
              <a:gd name="connsiteX2" fmla="*/ 2895600 w 2895600"/>
              <a:gd name="connsiteY2" fmla="*/ 4197325 h 4648200"/>
              <a:gd name="connsiteX3" fmla="*/ 2481682 w 2895600"/>
              <a:gd name="connsiteY3" fmla="*/ 4648200 h 4648200"/>
              <a:gd name="connsiteX4" fmla="*/ 0 w 2895600"/>
              <a:gd name="connsiteY4" fmla="*/ 4357817 h 4648200"/>
              <a:gd name="connsiteX5" fmla="*/ 0 w 2895600"/>
              <a:gd name="connsiteY5" fmla="*/ 268088 h 4648200"/>
              <a:gd name="connsiteX6" fmla="*/ 242032 w 2895600"/>
              <a:gd name="connsiteY6" fmla="*/ 235199 h 4648200"/>
              <a:gd name="connsiteX7" fmla="*/ 2481682 w 2895600"/>
              <a:gd name="connsiteY7" fmla="*/ 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5600" h="4648200">
                <a:moveTo>
                  <a:pt x="2481682" y="0"/>
                </a:moveTo>
                <a:cubicBezTo>
                  <a:pt x="2710282" y="0"/>
                  <a:pt x="2895600" y="201864"/>
                  <a:pt x="2895600" y="450875"/>
                </a:cubicBezTo>
                <a:lnTo>
                  <a:pt x="2895600" y="4197325"/>
                </a:lnTo>
                <a:cubicBezTo>
                  <a:pt x="2895600" y="4446336"/>
                  <a:pt x="2710282" y="4648200"/>
                  <a:pt x="2481682" y="4648200"/>
                </a:cubicBezTo>
                <a:lnTo>
                  <a:pt x="0" y="4357817"/>
                </a:lnTo>
                <a:lnTo>
                  <a:pt x="0" y="268088"/>
                </a:lnTo>
                <a:lnTo>
                  <a:pt x="242032" y="235199"/>
                </a:lnTo>
                <a:cubicBezTo>
                  <a:pt x="1160410" y="111219"/>
                  <a:pt x="2037182" y="0"/>
                  <a:pt x="248168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 w="28575">
            <a:gradFill>
              <a:gsLst>
                <a:gs pos="0">
                  <a:srgbClr val="F7F7F7"/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938004" y="1373439"/>
            <a:ext cx="953442" cy="2397522"/>
          </a:xfrm>
          <a:custGeom>
            <a:avLst/>
            <a:gdLst>
              <a:gd name="connsiteX0" fmla="*/ 767235 w 1271587"/>
              <a:gd name="connsiteY0" fmla="*/ 0 h 3197529"/>
              <a:gd name="connsiteX1" fmla="*/ 1271587 w 1271587"/>
              <a:gd name="connsiteY1" fmla="*/ 126088 h 3197529"/>
              <a:gd name="connsiteX2" fmla="*/ 1271587 w 1271587"/>
              <a:gd name="connsiteY2" fmla="*/ 3066470 h 3197529"/>
              <a:gd name="connsiteX3" fmla="*/ 747354 w 1271587"/>
              <a:gd name="connsiteY3" fmla="*/ 3197529 h 3197529"/>
              <a:gd name="connsiteX4" fmla="*/ 605625 w 1271587"/>
              <a:gd name="connsiteY4" fmla="*/ 3068717 h 3197529"/>
              <a:gd name="connsiteX5" fmla="*/ 0 w 1271587"/>
              <a:gd name="connsiteY5" fmla="*/ 1606609 h 3197529"/>
              <a:gd name="connsiteX6" fmla="*/ 752463 w 1271587"/>
              <a:gd name="connsiteY6" fmla="*/ 11047 h 319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587" h="3197529">
                <a:moveTo>
                  <a:pt x="767235" y="0"/>
                </a:moveTo>
                <a:lnTo>
                  <a:pt x="1271587" y="126088"/>
                </a:lnTo>
                <a:lnTo>
                  <a:pt x="1271587" y="3066470"/>
                </a:lnTo>
                <a:lnTo>
                  <a:pt x="747354" y="3197529"/>
                </a:lnTo>
                <a:lnTo>
                  <a:pt x="605625" y="3068717"/>
                </a:lnTo>
                <a:cubicBezTo>
                  <a:pt x="231439" y="2694531"/>
                  <a:pt x="0" y="2177598"/>
                  <a:pt x="0" y="1606609"/>
                </a:cubicBezTo>
                <a:cubicBezTo>
                  <a:pt x="0" y="964247"/>
                  <a:pt x="292915" y="390299"/>
                  <a:pt x="752463" y="11047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177800" dist="101600" dir="10800000">
              <a:srgbClr val="1F1F1F">
                <a:alpha val="4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1340201" y="1690097"/>
            <a:ext cx="461665" cy="15947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2466314" y="1643041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20992" y="1623673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29" name="文本框 29"/>
          <p:cNvSpPr txBox="1"/>
          <p:nvPr/>
        </p:nvSpPr>
        <p:spPr>
          <a:xfrm>
            <a:off x="3621388" y="1643041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99887" y="1623673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31" name="文本框 31"/>
          <p:cNvSpPr txBox="1"/>
          <p:nvPr/>
        </p:nvSpPr>
        <p:spPr>
          <a:xfrm>
            <a:off x="4866146" y="1643041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40140" y="1623673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33" name="文本框 33"/>
          <p:cNvSpPr txBox="1"/>
          <p:nvPr/>
        </p:nvSpPr>
        <p:spPr>
          <a:xfrm>
            <a:off x="6078808" y="1643041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56340" y="1623673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35" name="文本框 35"/>
          <p:cNvSpPr txBox="1"/>
          <p:nvPr/>
        </p:nvSpPr>
        <p:spPr>
          <a:xfrm>
            <a:off x="7239419" y="1643041"/>
            <a:ext cx="626767" cy="411480"/>
          </a:xfrm>
          <a:prstGeom prst="rect">
            <a:avLst/>
          </a:prstGeom>
          <a:noFill/>
          <a:scene3d>
            <a:camera prst="perspectiveLeft">
              <a:rot lat="0" lon="12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05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17836" y="1623673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2577564" y="2225552"/>
            <a:ext cx="292168" cy="248884"/>
            <a:chOff x="3688" y="2034"/>
            <a:chExt cx="297" cy="253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38" name="Freeform 5"/>
            <p:cNvSpPr/>
            <p:nvPr/>
          </p:nvSpPr>
          <p:spPr bwMode="auto">
            <a:xfrm>
              <a:off x="3688" y="2145"/>
              <a:ext cx="154" cy="142"/>
            </a:xfrm>
            <a:custGeom>
              <a:avLst/>
              <a:gdLst>
                <a:gd name="T0" fmla="*/ 10 w 64"/>
                <a:gd name="T1" fmla="*/ 0 h 58"/>
                <a:gd name="T2" fmla="*/ 10 w 64"/>
                <a:gd name="T3" fmla="*/ 0 h 58"/>
                <a:gd name="T4" fmla="*/ 2 w 64"/>
                <a:gd name="T5" fmla="*/ 18 h 58"/>
                <a:gd name="T6" fmla="*/ 21 w 64"/>
                <a:gd name="T7" fmla="*/ 47 h 58"/>
                <a:gd name="T8" fmla="*/ 18 w 64"/>
                <a:gd name="T9" fmla="*/ 57 h 58"/>
                <a:gd name="T10" fmla="*/ 19 w 64"/>
                <a:gd name="T11" fmla="*/ 58 h 58"/>
                <a:gd name="T12" fmla="*/ 37 w 64"/>
                <a:gd name="T13" fmla="*/ 50 h 58"/>
                <a:gd name="T14" fmla="*/ 64 w 64"/>
                <a:gd name="T15" fmla="*/ 44 h 58"/>
                <a:gd name="T16" fmla="*/ 10 w 64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8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5"/>
                    <a:pt x="2" y="11"/>
                    <a:pt x="2" y="18"/>
                  </a:cubicBezTo>
                  <a:cubicBezTo>
                    <a:pt x="0" y="29"/>
                    <a:pt x="9" y="40"/>
                    <a:pt x="21" y="47"/>
                  </a:cubicBezTo>
                  <a:cubicBezTo>
                    <a:pt x="22" y="51"/>
                    <a:pt x="18" y="57"/>
                    <a:pt x="18" y="57"/>
                  </a:cubicBezTo>
                  <a:cubicBezTo>
                    <a:pt x="16" y="58"/>
                    <a:pt x="19" y="58"/>
                    <a:pt x="19" y="58"/>
                  </a:cubicBezTo>
                  <a:cubicBezTo>
                    <a:pt x="26" y="58"/>
                    <a:pt x="33" y="53"/>
                    <a:pt x="37" y="50"/>
                  </a:cubicBezTo>
                  <a:cubicBezTo>
                    <a:pt x="47" y="51"/>
                    <a:pt x="56" y="48"/>
                    <a:pt x="64" y="44"/>
                  </a:cubicBezTo>
                  <a:cubicBezTo>
                    <a:pt x="35" y="42"/>
                    <a:pt x="10" y="2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719" y="2034"/>
              <a:ext cx="266" cy="250"/>
            </a:xfrm>
            <a:custGeom>
              <a:avLst/>
              <a:gdLst>
                <a:gd name="T0" fmla="*/ 110 w 110"/>
                <a:gd name="T1" fmla="*/ 44 h 103"/>
                <a:gd name="T2" fmla="*/ 55 w 110"/>
                <a:gd name="T3" fmla="*/ 0 h 103"/>
                <a:gd name="T4" fmla="*/ 0 w 110"/>
                <a:gd name="T5" fmla="*/ 44 h 103"/>
                <a:gd name="T6" fmla="*/ 54 w 110"/>
                <a:gd name="T7" fmla="*/ 87 h 103"/>
                <a:gd name="T8" fmla="*/ 83 w 110"/>
                <a:gd name="T9" fmla="*/ 102 h 103"/>
                <a:gd name="T10" fmla="*/ 86 w 110"/>
                <a:gd name="T11" fmla="*/ 100 h 103"/>
                <a:gd name="T12" fmla="*/ 79 w 110"/>
                <a:gd name="T13" fmla="*/ 84 h 103"/>
                <a:gd name="T14" fmla="*/ 110 w 110"/>
                <a:gd name="T15" fmla="*/ 44 h 103"/>
                <a:gd name="T16" fmla="*/ 86 w 110"/>
                <a:gd name="T17" fmla="*/ 32 h 103"/>
                <a:gd name="T18" fmla="*/ 82 w 110"/>
                <a:gd name="T19" fmla="*/ 36 h 103"/>
                <a:gd name="T20" fmla="*/ 81 w 110"/>
                <a:gd name="T21" fmla="*/ 36 h 103"/>
                <a:gd name="T22" fmla="*/ 78 w 110"/>
                <a:gd name="T23" fmla="*/ 32 h 103"/>
                <a:gd name="T24" fmla="*/ 78 w 110"/>
                <a:gd name="T25" fmla="*/ 32 h 103"/>
                <a:gd name="T26" fmla="*/ 81 w 110"/>
                <a:gd name="T27" fmla="*/ 28 h 103"/>
                <a:gd name="T28" fmla="*/ 82 w 110"/>
                <a:gd name="T29" fmla="*/ 28 h 103"/>
                <a:gd name="T30" fmla="*/ 86 w 110"/>
                <a:gd name="T31" fmla="*/ 32 h 103"/>
                <a:gd name="T32" fmla="*/ 69 w 110"/>
                <a:gd name="T33" fmla="*/ 58 h 103"/>
                <a:gd name="T34" fmla="*/ 63 w 110"/>
                <a:gd name="T35" fmla="*/ 64 h 103"/>
                <a:gd name="T36" fmla="*/ 62 w 110"/>
                <a:gd name="T37" fmla="*/ 64 h 103"/>
                <a:gd name="T38" fmla="*/ 57 w 110"/>
                <a:gd name="T39" fmla="*/ 58 h 103"/>
                <a:gd name="T40" fmla="*/ 57 w 110"/>
                <a:gd name="T41" fmla="*/ 40 h 103"/>
                <a:gd name="T42" fmla="*/ 56 w 110"/>
                <a:gd name="T43" fmla="*/ 36 h 103"/>
                <a:gd name="T44" fmla="*/ 49 w 110"/>
                <a:gd name="T45" fmla="*/ 36 h 103"/>
                <a:gd name="T46" fmla="*/ 49 w 110"/>
                <a:gd name="T47" fmla="*/ 58 h 103"/>
                <a:gd name="T48" fmla="*/ 46 w 110"/>
                <a:gd name="T49" fmla="*/ 64 h 103"/>
                <a:gd name="T50" fmla="*/ 45 w 110"/>
                <a:gd name="T51" fmla="*/ 64 h 103"/>
                <a:gd name="T52" fmla="*/ 41 w 110"/>
                <a:gd name="T53" fmla="*/ 58 h 103"/>
                <a:gd name="T54" fmla="*/ 41 w 110"/>
                <a:gd name="T55" fmla="*/ 40 h 103"/>
                <a:gd name="T56" fmla="*/ 38 w 110"/>
                <a:gd name="T57" fmla="*/ 36 h 103"/>
                <a:gd name="T58" fmla="*/ 33 w 110"/>
                <a:gd name="T59" fmla="*/ 36 h 103"/>
                <a:gd name="T60" fmla="*/ 33 w 110"/>
                <a:gd name="T61" fmla="*/ 58 h 103"/>
                <a:gd name="T62" fmla="*/ 29 w 110"/>
                <a:gd name="T63" fmla="*/ 64 h 103"/>
                <a:gd name="T64" fmla="*/ 27 w 110"/>
                <a:gd name="T65" fmla="*/ 64 h 103"/>
                <a:gd name="T66" fmla="*/ 21 w 110"/>
                <a:gd name="T67" fmla="*/ 58 h 103"/>
                <a:gd name="T68" fmla="*/ 21 w 110"/>
                <a:gd name="T69" fmla="*/ 30 h 103"/>
                <a:gd name="T70" fmla="*/ 28 w 110"/>
                <a:gd name="T71" fmla="*/ 28 h 103"/>
                <a:gd name="T72" fmla="*/ 45 w 110"/>
                <a:gd name="T73" fmla="*/ 28 h 103"/>
                <a:gd name="T74" fmla="*/ 46 w 110"/>
                <a:gd name="T75" fmla="*/ 28 h 103"/>
                <a:gd name="T76" fmla="*/ 60 w 110"/>
                <a:gd name="T77" fmla="*/ 28 h 103"/>
                <a:gd name="T78" fmla="*/ 69 w 110"/>
                <a:gd name="T79" fmla="*/ 35 h 103"/>
                <a:gd name="T80" fmla="*/ 69 w 110"/>
                <a:gd name="T81" fmla="*/ 58 h 103"/>
                <a:gd name="T82" fmla="*/ 85 w 110"/>
                <a:gd name="T83" fmla="*/ 60 h 103"/>
                <a:gd name="T84" fmla="*/ 81 w 110"/>
                <a:gd name="T85" fmla="*/ 64 h 103"/>
                <a:gd name="T86" fmla="*/ 81 w 110"/>
                <a:gd name="T87" fmla="*/ 64 h 103"/>
                <a:gd name="T88" fmla="*/ 77 w 110"/>
                <a:gd name="T89" fmla="*/ 60 h 103"/>
                <a:gd name="T90" fmla="*/ 77 w 110"/>
                <a:gd name="T91" fmla="*/ 44 h 103"/>
                <a:gd name="T92" fmla="*/ 81 w 110"/>
                <a:gd name="T93" fmla="*/ 40 h 103"/>
                <a:gd name="T94" fmla="*/ 81 w 110"/>
                <a:gd name="T95" fmla="*/ 40 h 103"/>
                <a:gd name="T96" fmla="*/ 85 w 110"/>
                <a:gd name="T97" fmla="*/ 44 h 103"/>
                <a:gd name="T98" fmla="*/ 85 w 110"/>
                <a:gd name="T99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03">
                  <a:moveTo>
                    <a:pt x="110" y="44"/>
                  </a:moveTo>
                  <a:cubicBezTo>
                    <a:pt x="110" y="20"/>
                    <a:pt x="86" y="0"/>
                    <a:pt x="55" y="0"/>
                  </a:cubicBezTo>
                  <a:cubicBezTo>
                    <a:pt x="24" y="0"/>
                    <a:pt x="0" y="20"/>
                    <a:pt x="0" y="44"/>
                  </a:cubicBezTo>
                  <a:cubicBezTo>
                    <a:pt x="0" y="68"/>
                    <a:pt x="24" y="87"/>
                    <a:pt x="54" y="87"/>
                  </a:cubicBezTo>
                  <a:cubicBezTo>
                    <a:pt x="59" y="92"/>
                    <a:pt x="73" y="102"/>
                    <a:pt x="83" y="102"/>
                  </a:cubicBezTo>
                  <a:cubicBezTo>
                    <a:pt x="83" y="102"/>
                    <a:pt x="88" y="103"/>
                    <a:pt x="86" y="100"/>
                  </a:cubicBezTo>
                  <a:cubicBezTo>
                    <a:pt x="86" y="100"/>
                    <a:pt x="77" y="90"/>
                    <a:pt x="79" y="84"/>
                  </a:cubicBezTo>
                  <a:cubicBezTo>
                    <a:pt x="98" y="76"/>
                    <a:pt x="110" y="61"/>
                    <a:pt x="110" y="44"/>
                  </a:cubicBezTo>
                  <a:close/>
                  <a:moveTo>
                    <a:pt x="86" y="32"/>
                  </a:moveTo>
                  <a:cubicBezTo>
                    <a:pt x="86" y="34"/>
                    <a:pt x="84" y="36"/>
                    <a:pt x="82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8" y="34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0"/>
                    <a:pt x="79" y="28"/>
                    <a:pt x="81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4" y="28"/>
                    <a:pt x="86" y="30"/>
                    <a:pt x="86" y="32"/>
                  </a:cubicBezTo>
                  <a:close/>
                  <a:moveTo>
                    <a:pt x="69" y="58"/>
                  </a:moveTo>
                  <a:cubicBezTo>
                    <a:pt x="69" y="60"/>
                    <a:pt x="66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0" y="64"/>
                    <a:pt x="57" y="60"/>
                    <a:pt x="57" y="58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6"/>
                    <a:pt x="5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60"/>
                    <a:pt x="48" y="64"/>
                    <a:pt x="46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3" y="64"/>
                    <a:pt x="41" y="60"/>
                    <a:pt x="41" y="5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0" y="36"/>
                    <a:pt x="38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60"/>
                    <a:pt x="30" y="64"/>
                    <a:pt x="29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4"/>
                    <a:pt x="21" y="60"/>
                    <a:pt x="21" y="58"/>
                  </a:cubicBezTo>
                  <a:cubicBezTo>
                    <a:pt x="21" y="49"/>
                    <a:pt x="21" y="40"/>
                    <a:pt x="21" y="30"/>
                  </a:cubicBezTo>
                  <a:cubicBezTo>
                    <a:pt x="21" y="28"/>
                    <a:pt x="25" y="28"/>
                    <a:pt x="28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5" y="28"/>
                    <a:pt x="69" y="32"/>
                    <a:pt x="69" y="35"/>
                  </a:cubicBezTo>
                  <a:cubicBezTo>
                    <a:pt x="69" y="42"/>
                    <a:pt x="69" y="50"/>
                    <a:pt x="69" y="58"/>
                  </a:cubicBezTo>
                  <a:close/>
                  <a:moveTo>
                    <a:pt x="85" y="60"/>
                  </a:moveTo>
                  <a:cubicBezTo>
                    <a:pt x="85" y="62"/>
                    <a:pt x="83" y="64"/>
                    <a:pt x="81" y="6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79" y="64"/>
                    <a:pt x="77" y="62"/>
                    <a:pt x="77" y="60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42"/>
                    <a:pt x="79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3" y="40"/>
                    <a:pt x="85" y="42"/>
                    <a:pt x="85" y="44"/>
                  </a:cubicBezTo>
                  <a:lnTo>
                    <a:pt x="8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3777681" y="2194257"/>
            <a:ext cx="277413" cy="275445"/>
            <a:chOff x="3740" y="2027"/>
            <a:chExt cx="282" cy="280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1" name="Freeform 10"/>
            <p:cNvSpPr/>
            <p:nvPr/>
          </p:nvSpPr>
          <p:spPr bwMode="auto">
            <a:xfrm>
              <a:off x="3810" y="2110"/>
              <a:ext cx="21" cy="32"/>
            </a:xfrm>
            <a:custGeom>
              <a:avLst/>
              <a:gdLst>
                <a:gd name="T0" fmla="*/ 1 w 9"/>
                <a:gd name="T1" fmla="*/ 5 h 13"/>
                <a:gd name="T2" fmla="*/ 2 w 9"/>
                <a:gd name="T3" fmla="*/ 13 h 13"/>
                <a:gd name="T4" fmla="*/ 8 w 9"/>
                <a:gd name="T5" fmla="*/ 8 h 13"/>
                <a:gd name="T6" fmla="*/ 6 w 9"/>
                <a:gd name="T7" fmla="*/ 0 h 13"/>
                <a:gd name="T8" fmla="*/ 1 w 9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1" y="5"/>
                  </a:moveTo>
                  <a:cubicBezTo>
                    <a:pt x="0" y="9"/>
                    <a:pt x="0" y="12"/>
                    <a:pt x="2" y="13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9" y="4"/>
                    <a:pt x="8" y="1"/>
                    <a:pt x="6" y="0"/>
                  </a:cubicBezTo>
                  <a:cubicBezTo>
                    <a:pt x="4" y="0"/>
                    <a:pt x="2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3844" y="2125"/>
              <a:ext cx="19" cy="26"/>
            </a:xfrm>
            <a:custGeom>
              <a:avLst/>
              <a:gdLst>
                <a:gd name="T0" fmla="*/ 5 w 8"/>
                <a:gd name="T1" fmla="*/ 0 h 11"/>
                <a:gd name="T2" fmla="*/ 1 w 8"/>
                <a:gd name="T3" fmla="*/ 4 h 11"/>
                <a:gd name="T4" fmla="*/ 3 w 8"/>
                <a:gd name="T5" fmla="*/ 11 h 11"/>
                <a:gd name="T6" fmla="*/ 7 w 8"/>
                <a:gd name="T7" fmla="*/ 7 h 11"/>
                <a:gd name="T8" fmla="*/ 5 w 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8" y="4"/>
                    <a:pt x="8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3740" y="2027"/>
              <a:ext cx="282" cy="280"/>
            </a:xfrm>
            <a:custGeom>
              <a:avLst/>
              <a:gdLst>
                <a:gd name="T0" fmla="*/ 93 w 116"/>
                <a:gd name="T1" fmla="*/ 43 h 115"/>
                <a:gd name="T2" fmla="*/ 75 w 116"/>
                <a:gd name="T3" fmla="*/ 34 h 115"/>
                <a:gd name="T4" fmla="*/ 72 w 116"/>
                <a:gd name="T5" fmla="*/ 17 h 115"/>
                <a:gd name="T6" fmla="*/ 58 w 116"/>
                <a:gd name="T7" fmla="*/ 4 h 115"/>
                <a:gd name="T8" fmla="*/ 36 w 116"/>
                <a:gd name="T9" fmla="*/ 21 h 115"/>
                <a:gd name="T10" fmla="*/ 23 w 116"/>
                <a:gd name="T11" fmla="*/ 21 h 115"/>
                <a:gd name="T12" fmla="*/ 2 w 116"/>
                <a:gd name="T13" fmla="*/ 23 h 115"/>
                <a:gd name="T14" fmla="*/ 15 w 116"/>
                <a:gd name="T15" fmla="*/ 59 h 115"/>
                <a:gd name="T16" fmla="*/ 11 w 116"/>
                <a:gd name="T17" fmla="*/ 91 h 115"/>
                <a:gd name="T18" fmla="*/ 29 w 116"/>
                <a:gd name="T19" fmla="*/ 100 h 115"/>
                <a:gd name="T20" fmla="*/ 43 w 116"/>
                <a:gd name="T21" fmla="*/ 90 h 115"/>
                <a:gd name="T22" fmla="*/ 58 w 116"/>
                <a:gd name="T23" fmla="*/ 103 h 115"/>
                <a:gd name="T24" fmla="*/ 77 w 116"/>
                <a:gd name="T25" fmla="*/ 99 h 115"/>
                <a:gd name="T26" fmla="*/ 77 w 116"/>
                <a:gd name="T27" fmla="*/ 74 h 115"/>
                <a:gd name="T28" fmla="*/ 99 w 116"/>
                <a:gd name="T29" fmla="*/ 61 h 115"/>
                <a:gd name="T30" fmla="*/ 93 w 116"/>
                <a:gd name="T31" fmla="*/ 43 h 115"/>
                <a:gd name="T32" fmla="*/ 21 w 116"/>
                <a:gd name="T33" fmla="*/ 53 h 115"/>
                <a:gd name="T34" fmla="*/ 17 w 116"/>
                <a:gd name="T35" fmla="*/ 48 h 115"/>
                <a:gd name="T36" fmla="*/ 21 w 116"/>
                <a:gd name="T37" fmla="*/ 44 h 115"/>
                <a:gd name="T38" fmla="*/ 25 w 116"/>
                <a:gd name="T39" fmla="*/ 48 h 115"/>
                <a:gd name="T40" fmla="*/ 21 w 116"/>
                <a:gd name="T41" fmla="*/ 53 h 115"/>
                <a:gd name="T42" fmla="*/ 26 w 116"/>
                <a:gd name="T43" fmla="*/ 52 h 115"/>
                <a:gd name="T44" fmla="*/ 63 w 116"/>
                <a:gd name="T45" fmla="*/ 66 h 115"/>
                <a:gd name="T46" fmla="*/ 26 w 116"/>
                <a:gd name="T47" fmla="*/ 52 h 115"/>
                <a:gd name="T48" fmla="*/ 66 w 116"/>
                <a:gd name="T49" fmla="*/ 44 h 115"/>
                <a:gd name="T50" fmla="*/ 58 w 116"/>
                <a:gd name="T51" fmla="*/ 63 h 115"/>
                <a:gd name="T52" fmla="*/ 46 w 116"/>
                <a:gd name="T53" fmla="*/ 55 h 115"/>
                <a:gd name="T54" fmla="*/ 33 w 116"/>
                <a:gd name="T55" fmla="*/ 43 h 115"/>
                <a:gd name="T56" fmla="*/ 42 w 116"/>
                <a:gd name="T57" fmla="*/ 30 h 115"/>
                <a:gd name="T58" fmla="*/ 53 w 116"/>
                <a:gd name="T59" fmla="*/ 36 h 115"/>
                <a:gd name="T60" fmla="*/ 66 w 116"/>
                <a:gd name="T61" fmla="*/ 44 h 115"/>
                <a:gd name="T62" fmla="*/ 72 w 116"/>
                <a:gd name="T63" fmla="*/ 70 h 115"/>
                <a:gd name="T64" fmla="*/ 67 w 116"/>
                <a:gd name="T65" fmla="*/ 65 h 115"/>
                <a:gd name="T66" fmla="*/ 72 w 116"/>
                <a:gd name="T67" fmla="*/ 60 h 115"/>
                <a:gd name="T68" fmla="*/ 76 w 116"/>
                <a:gd name="T69" fmla="*/ 65 h 115"/>
                <a:gd name="T70" fmla="*/ 72 w 116"/>
                <a:gd name="T71" fmla="*/ 7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115">
                  <a:moveTo>
                    <a:pt x="93" y="43"/>
                  </a:moveTo>
                  <a:cubicBezTo>
                    <a:pt x="72" y="43"/>
                    <a:pt x="75" y="34"/>
                    <a:pt x="75" y="34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0" y="0"/>
                    <a:pt x="58" y="4"/>
                    <a:pt x="58" y="4"/>
                  </a:cubicBezTo>
                  <a:cubicBezTo>
                    <a:pt x="50" y="5"/>
                    <a:pt x="38" y="17"/>
                    <a:pt x="36" y="21"/>
                  </a:cubicBezTo>
                  <a:cubicBezTo>
                    <a:pt x="32" y="25"/>
                    <a:pt x="30" y="25"/>
                    <a:pt x="23" y="21"/>
                  </a:cubicBezTo>
                  <a:cubicBezTo>
                    <a:pt x="0" y="8"/>
                    <a:pt x="2" y="23"/>
                    <a:pt x="2" y="23"/>
                  </a:cubicBezTo>
                  <a:cubicBezTo>
                    <a:pt x="2" y="42"/>
                    <a:pt x="11" y="53"/>
                    <a:pt x="15" y="59"/>
                  </a:cubicBezTo>
                  <a:cubicBezTo>
                    <a:pt x="11" y="60"/>
                    <a:pt x="11" y="91"/>
                    <a:pt x="11" y="91"/>
                  </a:cubicBezTo>
                  <a:cubicBezTo>
                    <a:pt x="15" y="111"/>
                    <a:pt x="29" y="100"/>
                    <a:pt x="29" y="10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81" y="115"/>
                    <a:pt x="77" y="99"/>
                    <a:pt x="77" y="99"/>
                  </a:cubicBezTo>
                  <a:cubicBezTo>
                    <a:pt x="77" y="90"/>
                    <a:pt x="77" y="74"/>
                    <a:pt x="77" y="74"/>
                  </a:cubicBezTo>
                  <a:cubicBezTo>
                    <a:pt x="89" y="72"/>
                    <a:pt x="99" y="61"/>
                    <a:pt x="99" y="61"/>
                  </a:cubicBezTo>
                  <a:cubicBezTo>
                    <a:pt x="116" y="43"/>
                    <a:pt x="93" y="43"/>
                    <a:pt x="93" y="43"/>
                  </a:cubicBezTo>
                  <a:close/>
                  <a:moveTo>
                    <a:pt x="21" y="53"/>
                  </a:moveTo>
                  <a:cubicBezTo>
                    <a:pt x="20" y="53"/>
                    <a:pt x="17" y="51"/>
                    <a:pt x="17" y="48"/>
                  </a:cubicBezTo>
                  <a:cubicBezTo>
                    <a:pt x="17" y="46"/>
                    <a:pt x="20" y="44"/>
                    <a:pt x="21" y="44"/>
                  </a:cubicBezTo>
                  <a:cubicBezTo>
                    <a:pt x="24" y="44"/>
                    <a:pt x="25" y="46"/>
                    <a:pt x="25" y="48"/>
                  </a:cubicBezTo>
                  <a:cubicBezTo>
                    <a:pt x="25" y="51"/>
                    <a:pt x="24" y="53"/>
                    <a:pt x="21" y="53"/>
                  </a:cubicBezTo>
                  <a:close/>
                  <a:moveTo>
                    <a:pt x="26" y="52"/>
                  </a:moveTo>
                  <a:cubicBezTo>
                    <a:pt x="26" y="52"/>
                    <a:pt x="26" y="87"/>
                    <a:pt x="63" y="66"/>
                  </a:cubicBezTo>
                  <a:cubicBezTo>
                    <a:pt x="24" y="96"/>
                    <a:pt x="26" y="56"/>
                    <a:pt x="26" y="52"/>
                  </a:cubicBezTo>
                  <a:close/>
                  <a:moveTo>
                    <a:pt x="66" y="44"/>
                  </a:moveTo>
                  <a:cubicBezTo>
                    <a:pt x="66" y="44"/>
                    <a:pt x="64" y="57"/>
                    <a:pt x="58" y="63"/>
                  </a:cubicBezTo>
                  <a:cubicBezTo>
                    <a:pt x="47" y="69"/>
                    <a:pt x="46" y="55"/>
                    <a:pt x="46" y="55"/>
                  </a:cubicBezTo>
                  <a:cubicBezTo>
                    <a:pt x="46" y="55"/>
                    <a:pt x="29" y="64"/>
                    <a:pt x="33" y="43"/>
                  </a:cubicBezTo>
                  <a:cubicBezTo>
                    <a:pt x="33" y="43"/>
                    <a:pt x="36" y="31"/>
                    <a:pt x="42" y="30"/>
                  </a:cubicBezTo>
                  <a:cubicBezTo>
                    <a:pt x="49" y="27"/>
                    <a:pt x="53" y="32"/>
                    <a:pt x="53" y="36"/>
                  </a:cubicBezTo>
                  <a:cubicBezTo>
                    <a:pt x="53" y="36"/>
                    <a:pt x="67" y="27"/>
                    <a:pt x="66" y="44"/>
                  </a:cubicBezTo>
                  <a:close/>
                  <a:moveTo>
                    <a:pt x="72" y="70"/>
                  </a:moveTo>
                  <a:cubicBezTo>
                    <a:pt x="70" y="70"/>
                    <a:pt x="67" y="68"/>
                    <a:pt x="67" y="65"/>
                  </a:cubicBezTo>
                  <a:cubicBezTo>
                    <a:pt x="67" y="63"/>
                    <a:pt x="70" y="60"/>
                    <a:pt x="72" y="60"/>
                  </a:cubicBezTo>
                  <a:cubicBezTo>
                    <a:pt x="73" y="60"/>
                    <a:pt x="76" y="63"/>
                    <a:pt x="76" y="65"/>
                  </a:cubicBezTo>
                  <a:cubicBezTo>
                    <a:pt x="76" y="68"/>
                    <a:pt x="73" y="70"/>
                    <a:pt x="7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4" name="Freeform 16"/>
          <p:cNvSpPr>
            <a:spLocks noEditPoints="1"/>
          </p:cNvSpPr>
          <p:nvPr/>
        </p:nvSpPr>
        <p:spPr bwMode="auto">
          <a:xfrm>
            <a:off x="5001920" y="2210425"/>
            <a:ext cx="300825" cy="268362"/>
          </a:xfrm>
          <a:custGeom>
            <a:avLst/>
            <a:gdLst>
              <a:gd name="T0" fmla="*/ 115 w 115"/>
              <a:gd name="T1" fmla="*/ 37 h 102"/>
              <a:gd name="T2" fmla="*/ 114 w 115"/>
              <a:gd name="T3" fmla="*/ 36 h 102"/>
              <a:gd name="T4" fmla="*/ 101 w 115"/>
              <a:gd name="T5" fmla="*/ 36 h 102"/>
              <a:gd name="T6" fmla="*/ 79 w 115"/>
              <a:gd name="T7" fmla="*/ 36 h 102"/>
              <a:gd name="T8" fmla="*/ 74 w 115"/>
              <a:gd name="T9" fmla="*/ 27 h 102"/>
              <a:gd name="T10" fmla="*/ 60 w 115"/>
              <a:gd name="T11" fmla="*/ 0 h 102"/>
              <a:gd name="T12" fmla="*/ 58 w 115"/>
              <a:gd name="T13" fmla="*/ 0 h 102"/>
              <a:gd name="T14" fmla="*/ 45 w 115"/>
              <a:gd name="T15" fmla="*/ 27 h 102"/>
              <a:gd name="T16" fmla="*/ 40 w 115"/>
              <a:gd name="T17" fmla="*/ 36 h 102"/>
              <a:gd name="T18" fmla="*/ 18 w 115"/>
              <a:gd name="T19" fmla="*/ 36 h 102"/>
              <a:gd name="T20" fmla="*/ 0 w 115"/>
              <a:gd name="T21" fmla="*/ 36 h 102"/>
              <a:gd name="T22" fmla="*/ 0 w 115"/>
              <a:gd name="T23" fmla="*/ 37 h 102"/>
              <a:gd name="T24" fmla="*/ 7 w 115"/>
              <a:gd name="T25" fmla="*/ 42 h 102"/>
              <a:gd name="T26" fmla="*/ 27 w 115"/>
              <a:gd name="T27" fmla="*/ 60 h 102"/>
              <a:gd name="T28" fmla="*/ 23 w 115"/>
              <a:gd name="T29" fmla="*/ 100 h 102"/>
              <a:gd name="T30" fmla="*/ 26 w 115"/>
              <a:gd name="T31" fmla="*/ 102 h 102"/>
              <a:gd name="T32" fmla="*/ 59 w 115"/>
              <a:gd name="T33" fmla="*/ 81 h 102"/>
              <a:gd name="T34" fmla="*/ 92 w 115"/>
              <a:gd name="T35" fmla="*/ 102 h 102"/>
              <a:gd name="T36" fmla="*/ 95 w 115"/>
              <a:gd name="T37" fmla="*/ 100 h 102"/>
              <a:gd name="T38" fmla="*/ 88 w 115"/>
              <a:gd name="T39" fmla="*/ 60 h 102"/>
              <a:gd name="T40" fmla="*/ 107 w 115"/>
              <a:gd name="T41" fmla="*/ 43 h 102"/>
              <a:gd name="T42" fmla="*/ 115 w 115"/>
              <a:gd name="T43" fmla="*/ 37 h 102"/>
              <a:gd name="T44" fmla="*/ 31 w 115"/>
              <a:gd name="T45" fmla="*/ 76 h 102"/>
              <a:gd name="T46" fmla="*/ 68 w 115"/>
              <a:gd name="T47" fmla="*/ 46 h 102"/>
              <a:gd name="T48" fmla="*/ 33 w 115"/>
              <a:gd name="T49" fmla="*/ 40 h 102"/>
              <a:gd name="T50" fmla="*/ 86 w 115"/>
              <a:gd name="T51" fmla="*/ 40 h 102"/>
              <a:gd name="T52" fmla="*/ 54 w 115"/>
              <a:gd name="T53" fmla="*/ 69 h 102"/>
              <a:gd name="T54" fmla="*/ 87 w 115"/>
              <a:gd name="T55" fmla="*/ 76 h 102"/>
              <a:gd name="T56" fmla="*/ 31 w 115"/>
              <a:gd name="T57" fmla="*/ 7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102">
                <a:moveTo>
                  <a:pt x="115" y="37"/>
                </a:moveTo>
                <a:cubicBezTo>
                  <a:pt x="115" y="36"/>
                  <a:pt x="115" y="36"/>
                  <a:pt x="114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4" y="27"/>
                  <a:pt x="74" y="27"/>
                  <a:pt x="74" y="27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0"/>
                  <a:pt x="59" y="0"/>
                  <a:pt x="58" y="0"/>
                </a:cubicBezTo>
                <a:cubicBezTo>
                  <a:pt x="45" y="27"/>
                  <a:pt x="45" y="27"/>
                  <a:pt x="45" y="27"/>
                </a:cubicBezTo>
                <a:cubicBezTo>
                  <a:pt x="40" y="36"/>
                  <a:pt x="40" y="36"/>
                  <a:pt x="4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42"/>
                  <a:pt x="7" y="42"/>
                  <a:pt x="7" y="42"/>
                </a:cubicBezTo>
                <a:cubicBezTo>
                  <a:pt x="27" y="60"/>
                  <a:pt x="27" y="60"/>
                  <a:pt x="27" y="60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02"/>
                  <a:pt x="23" y="102"/>
                  <a:pt x="26" y="102"/>
                </a:cubicBezTo>
                <a:cubicBezTo>
                  <a:pt x="59" y="81"/>
                  <a:pt x="59" y="81"/>
                  <a:pt x="59" y="81"/>
                </a:cubicBezTo>
                <a:cubicBezTo>
                  <a:pt x="92" y="102"/>
                  <a:pt x="92" y="102"/>
                  <a:pt x="92" y="102"/>
                </a:cubicBezTo>
                <a:cubicBezTo>
                  <a:pt x="93" y="102"/>
                  <a:pt x="93" y="102"/>
                  <a:pt x="95" y="100"/>
                </a:cubicBezTo>
                <a:cubicBezTo>
                  <a:pt x="88" y="60"/>
                  <a:pt x="88" y="60"/>
                  <a:pt x="88" y="60"/>
                </a:cubicBezTo>
                <a:cubicBezTo>
                  <a:pt x="107" y="43"/>
                  <a:pt x="107" y="43"/>
                  <a:pt x="107" y="43"/>
                </a:cubicBezTo>
                <a:lnTo>
                  <a:pt x="115" y="37"/>
                </a:lnTo>
                <a:close/>
                <a:moveTo>
                  <a:pt x="31" y="76"/>
                </a:moveTo>
                <a:cubicBezTo>
                  <a:pt x="68" y="46"/>
                  <a:pt x="68" y="46"/>
                  <a:pt x="68" y="46"/>
                </a:cubicBezTo>
                <a:cubicBezTo>
                  <a:pt x="33" y="40"/>
                  <a:pt x="33" y="40"/>
                  <a:pt x="33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54" y="69"/>
                  <a:pt x="54" y="69"/>
                  <a:pt x="54" y="69"/>
                </a:cubicBezTo>
                <a:cubicBezTo>
                  <a:pt x="87" y="76"/>
                  <a:pt x="87" y="76"/>
                  <a:pt x="87" y="76"/>
                </a:cubicBezTo>
                <a:lnTo>
                  <a:pt x="31" y="7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scene3d>
            <a:camera prst="perspectiveLeft"/>
            <a:lightRig rig="threePt" dir="t"/>
          </a:scene3d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45" name="Group 19"/>
          <p:cNvGrpSpPr>
            <a:grpSpLocks noChangeAspect="1"/>
          </p:cNvGrpSpPr>
          <p:nvPr/>
        </p:nvGrpSpPr>
        <p:grpSpPr bwMode="auto">
          <a:xfrm>
            <a:off x="6216145" y="2231925"/>
            <a:ext cx="304957" cy="247900"/>
            <a:chOff x="3686" y="2034"/>
            <a:chExt cx="310" cy="252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3686" y="2034"/>
              <a:ext cx="220" cy="201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>
              <a:spLocks noEditPoints="1"/>
            </p:cNvSpPr>
            <p:nvPr/>
          </p:nvSpPr>
          <p:spPr bwMode="auto">
            <a:xfrm>
              <a:off x="3810" y="2116"/>
              <a:ext cx="186" cy="170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24"/>
          <p:cNvGrpSpPr>
            <a:grpSpLocks noChangeAspect="1"/>
          </p:cNvGrpSpPr>
          <p:nvPr/>
        </p:nvGrpSpPr>
        <p:grpSpPr bwMode="auto">
          <a:xfrm>
            <a:off x="7374965" y="2210147"/>
            <a:ext cx="328567" cy="255770"/>
            <a:chOff x="3679" y="2031"/>
            <a:chExt cx="334" cy="260"/>
          </a:xfrm>
          <a:solidFill>
            <a:schemeClr val="bg1">
              <a:lumMod val="6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3679" y="2060"/>
              <a:ext cx="289" cy="231"/>
            </a:xfrm>
            <a:custGeom>
              <a:avLst/>
              <a:gdLst>
                <a:gd name="T0" fmla="*/ 99 w 120"/>
                <a:gd name="T1" fmla="*/ 40 h 95"/>
                <a:gd name="T2" fmla="*/ 96 w 120"/>
                <a:gd name="T3" fmla="*/ 36 h 95"/>
                <a:gd name="T4" fmla="*/ 95 w 120"/>
                <a:gd name="T5" fmla="*/ 22 h 95"/>
                <a:gd name="T6" fmla="*/ 70 w 120"/>
                <a:gd name="T7" fmla="*/ 23 h 95"/>
                <a:gd name="T8" fmla="*/ 66 w 120"/>
                <a:gd name="T9" fmla="*/ 16 h 95"/>
                <a:gd name="T10" fmla="*/ 45 w 120"/>
                <a:gd name="T11" fmla="*/ 6 h 95"/>
                <a:gd name="T12" fmla="*/ 11 w 120"/>
                <a:gd name="T13" fmla="*/ 34 h 95"/>
                <a:gd name="T14" fmla="*/ 2 w 120"/>
                <a:gd name="T15" fmla="*/ 60 h 95"/>
                <a:gd name="T16" fmla="*/ 51 w 120"/>
                <a:gd name="T17" fmla="*/ 93 h 95"/>
                <a:gd name="T18" fmla="*/ 111 w 120"/>
                <a:gd name="T19" fmla="*/ 67 h 95"/>
                <a:gd name="T20" fmla="*/ 99 w 120"/>
                <a:gd name="T21" fmla="*/ 40 h 95"/>
                <a:gd name="T22" fmla="*/ 53 w 120"/>
                <a:gd name="T23" fmla="*/ 86 h 95"/>
                <a:gd name="T24" fmla="*/ 14 w 120"/>
                <a:gd name="T25" fmla="*/ 62 h 95"/>
                <a:gd name="T26" fmla="*/ 53 w 120"/>
                <a:gd name="T27" fmla="*/ 35 h 95"/>
                <a:gd name="T28" fmla="*/ 92 w 120"/>
                <a:gd name="T29" fmla="*/ 57 h 95"/>
                <a:gd name="T30" fmla="*/ 53 w 120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95">
                  <a:moveTo>
                    <a:pt x="99" y="40"/>
                  </a:moveTo>
                  <a:cubicBezTo>
                    <a:pt x="94" y="39"/>
                    <a:pt x="96" y="36"/>
                    <a:pt x="96" y="36"/>
                  </a:cubicBezTo>
                  <a:cubicBezTo>
                    <a:pt x="96" y="36"/>
                    <a:pt x="101" y="28"/>
                    <a:pt x="95" y="22"/>
                  </a:cubicBezTo>
                  <a:cubicBezTo>
                    <a:pt x="88" y="14"/>
                    <a:pt x="70" y="23"/>
                    <a:pt x="70" y="23"/>
                  </a:cubicBezTo>
                  <a:cubicBezTo>
                    <a:pt x="63" y="25"/>
                    <a:pt x="65" y="22"/>
                    <a:pt x="66" y="16"/>
                  </a:cubicBezTo>
                  <a:cubicBezTo>
                    <a:pt x="66" y="10"/>
                    <a:pt x="64" y="0"/>
                    <a:pt x="45" y="6"/>
                  </a:cubicBezTo>
                  <a:cubicBezTo>
                    <a:pt x="27" y="12"/>
                    <a:pt x="11" y="34"/>
                    <a:pt x="11" y="34"/>
                  </a:cubicBezTo>
                  <a:cubicBezTo>
                    <a:pt x="0" y="49"/>
                    <a:pt x="2" y="60"/>
                    <a:pt x="2" y="60"/>
                  </a:cubicBezTo>
                  <a:cubicBezTo>
                    <a:pt x="5" y="85"/>
                    <a:pt x="31" y="91"/>
                    <a:pt x="51" y="93"/>
                  </a:cubicBezTo>
                  <a:cubicBezTo>
                    <a:pt x="73" y="95"/>
                    <a:pt x="102" y="86"/>
                    <a:pt x="111" y="67"/>
                  </a:cubicBezTo>
                  <a:cubicBezTo>
                    <a:pt x="120" y="48"/>
                    <a:pt x="104" y="41"/>
                    <a:pt x="99" y="40"/>
                  </a:cubicBezTo>
                  <a:close/>
                  <a:moveTo>
                    <a:pt x="53" y="86"/>
                  </a:moveTo>
                  <a:cubicBezTo>
                    <a:pt x="32" y="87"/>
                    <a:pt x="14" y="76"/>
                    <a:pt x="14" y="62"/>
                  </a:cubicBezTo>
                  <a:cubicBezTo>
                    <a:pt x="14" y="48"/>
                    <a:pt x="32" y="36"/>
                    <a:pt x="53" y="35"/>
                  </a:cubicBezTo>
                  <a:cubicBezTo>
                    <a:pt x="74" y="34"/>
                    <a:pt x="92" y="43"/>
                    <a:pt x="92" y="57"/>
                  </a:cubicBezTo>
                  <a:cubicBezTo>
                    <a:pt x="92" y="72"/>
                    <a:pt x="74" y="85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26"/>
            <p:cNvSpPr>
              <a:spLocks noEditPoints="1"/>
            </p:cNvSpPr>
            <p:nvPr/>
          </p:nvSpPr>
          <p:spPr bwMode="auto">
            <a:xfrm>
              <a:off x="3744" y="2162"/>
              <a:ext cx="113" cy="102"/>
            </a:xfrm>
            <a:custGeom>
              <a:avLst/>
              <a:gdLst>
                <a:gd name="T0" fmla="*/ 22 w 47"/>
                <a:gd name="T1" fmla="*/ 3 h 42"/>
                <a:gd name="T2" fmla="*/ 3 w 47"/>
                <a:gd name="T3" fmla="*/ 25 h 42"/>
                <a:gd name="T4" fmla="*/ 9 w 47"/>
                <a:gd name="T5" fmla="*/ 35 h 42"/>
                <a:gd name="T6" fmla="*/ 41 w 47"/>
                <a:gd name="T7" fmla="*/ 29 h 42"/>
                <a:gd name="T8" fmla="*/ 22 w 47"/>
                <a:gd name="T9" fmla="*/ 3 h 42"/>
                <a:gd name="T10" fmla="*/ 16 w 47"/>
                <a:gd name="T11" fmla="*/ 31 h 42"/>
                <a:gd name="T12" fmla="*/ 9 w 47"/>
                <a:gd name="T13" fmla="*/ 26 h 42"/>
                <a:gd name="T14" fmla="*/ 16 w 47"/>
                <a:gd name="T15" fmla="*/ 19 h 42"/>
                <a:gd name="T16" fmla="*/ 24 w 47"/>
                <a:gd name="T17" fmla="*/ 24 h 42"/>
                <a:gd name="T18" fmla="*/ 16 w 47"/>
                <a:gd name="T19" fmla="*/ 31 h 42"/>
                <a:gd name="T20" fmla="*/ 29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9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2" y="3"/>
                  </a:moveTo>
                  <a:cubicBezTo>
                    <a:pt x="0" y="5"/>
                    <a:pt x="3" y="25"/>
                    <a:pt x="3" y="25"/>
                  </a:cubicBezTo>
                  <a:cubicBezTo>
                    <a:pt x="3" y="25"/>
                    <a:pt x="3" y="32"/>
                    <a:pt x="9" y="35"/>
                  </a:cubicBezTo>
                  <a:cubicBezTo>
                    <a:pt x="21" y="42"/>
                    <a:pt x="34" y="38"/>
                    <a:pt x="41" y="29"/>
                  </a:cubicBezTo>
                  <a:cubicBezTo>
                    <a:pt x="47" y="21"/>
                    <a:pt x="43" y="0"/>
                    <a:pt x="22" y="3"/>
                  </a:cubicBezTo>
                  <a:close/>
                  <a:moveTo>
                    <a:pt x="16" y="31"/>
                  </a:moveTo>
                  <a:cubicBezTo>
                    <a:pt x="12" y="31"/>
                    <a:pt x="9" y="29"/>
                    <a:pt x="9" y="26"/>
                  </a:cubicBezTo>
                  <a:cubicBezTo>
                    <a:pt x="9" y="22"/>
                    <a:pt x="12" y="19"/>
                    <a:pt x="16" y="19"/>
                  </a:cubicBezTo>
                  <a:cubicBezTo>
                    <a:pt x="21" y="18"/>
                    <a:pt x="24" y="21"/>
                    <a:pt x="24" y="24"/>
                  </a:cubicBezTo>
                  <a:cubicBezTo>
                    <a:pt x="24" y="27"/>
                    <a:pt x="20" y="31"/>
                    <a:pt x="16" y="31"/>
                  </a:cubicBezTo>
                  <a:close/>
                  <a:moveTo>
                    <a:pt x="29" y="20"/>
                  </a:moveTo>
                  <a:cubicBezTo>
                    <a:pt x="28" y="21"/>
                    <a:pt x="26" y="21"/>
                    <a:pt x="25" y="20"/>
                  </a:cubicBezTo>
                  <a:cubicBezTo>
                    <a:pt x="25" y="19"/>
                    <a:pt x="25" y="17"/>
                    <a:pt x="26" y="16"/>
                  </a:cubicBezTo>
                  <a:cubicBezTo>
                    <a:pt x="28" y="15"/>
                    <a:pt x="29" y="15"/>
                    <a:pt x="30" y="16"/>
                  </a:cubicBezTo>
                  <a:cubicBezTo>
                    <a:pt x="31" y="17"/>
                    <a:pt x="30" y="19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95" y="2070"/>
              <a:ext cx="61" cy="66"/>
            </a:xfrm>
            <a:custGeom>
              <a:avLst/>
              <a:gdLst>
                <a:gd name="T0" fmla="*/ 19 w 25"/>
                <a:gd name="T1" fmla="*/ 27 h 27"/>
                <a:gd name="T2" fmla="*/ 23 w 25"/>
                <a:gd name="T3" fmla="*/ 24 h 27"/>
                <a:gd name="T4" fmla="*/ 23 w 25"/>
                <a:gd name="T5" fmla="*/ 24 h 27"/>
                <a:gd name="T6" fmla="*/ 3 w 25"/>
                <a:gd name="T7" fmla="*/ 4 h 27"/>
                <a:gd name="T8" fmla="*/ 0 w 25"/>
                <a:gd name="T9" fmla="*/ 8 h 27"/>
                <a:gd name="T10" fmla="*/ 3 w 25"/>
                <a:gd name="T11" fmla="*/ 11 h 27"/>
                <a:gd name="T12" fmla="*/ 16 w 25"/>
                <a:gd name="T13" fmla="*/ 23 h 27"/>
                <a:gd name="T14" fmla="*/ 19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9" y="27"/>
                  </a:moveTo>
                  <a:cubicBezTo>
                    <a:pt x="21" y="27"/>
                    <a:pt x="22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0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7" y="27"/>
                    <a:pt x="1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3883" y="2031"/>
              <a:ext cx="130" cy="122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3 w 54"/>
                <a:gd name="T5" fmla="*/ 2 h 50"/>
                <a:gd name="T6" fmla="*/ 3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9 w 54"/>
                <a:gd name="T13" fmla="*/ 11 h 50"/>
                <a:gd name="T14" fmla="*/ 35 w 54"/>
                <a:gd name="T15" fmla="*/ 24 h 50"/>
                <a:gd name="T16" fmla="*/ 36 w 54"/>
                <a:gd name="T17" fmla="*/ 41 h 50"/>
                <a:gd name="T18" fmla="*/ 35 w 54"/>
                <a:gd name="T19" fmla="*/ 46 h 50"/>
                <a:gd name="T20" fmla="*/ 40 w 54"/>
                <a:gd name="T21" fmla="*/ 50 h 50"/>
                <a:gd name="T22" fmla="*/ 45 w 54"/>
                <a:gd name="T23" fmla="*/ 46 h 50"/>
                <a:gd name="T24" fmla="*/ 45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6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7" y="12"/>
                    <a:pt x="9" y="11"/>
                  </a:cubicBezTo>
                  <a:cubicBezTo>
                    <a:pt x="11" y="10"/>
                    <a:pt x="27" y="11"/>
                    <a:pt x="35" y="24"/>
                  </a:cubicBezTo>
                  <a:cubicBezTo>
                    <a:pt x="39" y="33"/>
                    <a:pt x="37" y="40"/>
                    <a:pt x="36" y="41"/>
                  </a:cubicBezTo>
                  <a:cubicBezTo>
                    <a:pt x="36" y="41"/>
                    <a:pt x="35" y="43"/>
                    <a:pt x="35" y="46"/>
                  </a:cubicBezTo>
                  <a:cubicBezTo>
                    <a:pt x="35" y="49"/>
                    <a:pt x="38" y="50"/>
                    <a:pt x="40" y="50"/>
                  </a:cubicBezTo>
                  <a:cubicBezTo>
                    <a:pt x="43" y="50"/>
                    <a:pt x="45" y="50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4" y="18"/>
                    <a:pt x="35" y="5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992682" y="2554855"/>
            <a:ext cx="1325427" cy="751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350" b="1" kern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title text</a:t>
            </a:r>
            <a:endParaRPr lang="zh-CN" altLang="en-US"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15848" y="2572200"/>
            <a:ext cx="1325427" cy="751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350" b="1" kern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title text</a:t>
            </a:r>
            <a:endParaRPr lang="zh-CN" altLang="en-US"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56718" y="2572200"/>
            <a:ext cx="1325427" cy="751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sz="1350" b="1" kern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title text</a:t>
            </a:r>
            <a:endParaRPr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44540" y="2572200"/>
            <a:ext cx="1325427" cy="751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350" b="1" kern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title text</a:t>
            </a:r>
            <a:endParaRPr lang="zh-CN" altLang="en-US"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78371" y="2572200"/>
            <a:ext cx="1325427" cy="751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350" b="1" kern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title text</a:t>
            </a:r>
            <a:endParaRPr lang="zh-CN" altLang="en-US"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2" grpId="0" bldLvl="0" animBg="1"/>
      <p:bldP spid="11" grpId="0"/>
      <p:bldP spid="24" grpId="0" bldLvl="0" animBg="1"/>
      <p:bldP spid="25" grpId="0" bldLvl="0" animBg="1"/>
      <p:bldP spid="26" grpId="0"/>
      <p:bldP spid="27" grpId="0"/>
      <p:bldP spid="28" grpId="0" bldLvl="0" animBg="1"/>
      <p:bldP spid="29" grpId="0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 bldLvl="0" animBg="1"/>
      <p:bldP spid="44" grpId="0" bldLvl="0" animBg="1"/>
      <p:bldP spid="53" grpId="0"/>
      <p:bldP spid="54" grpId="0"/>
      <p:bldP spid="55" grpId="0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398423" y="922538"/>
            <a:ext cx="551520" cy="4025308"/>
            <a:chOff x="4124802" y="1156869"/>
            <a:chExt cx="5390196" cy="5368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1" name="椭圆 50"/>
            <p:cNvSpPr/>
            <p:nvPr/>
          </p:nvSpPr>
          <p:spPr>
            <a:xfrm>
              <a:off x="4621472" y="1156869"/>
              <a:ext cx="2650210" cy="167164"/>
            </a:xfrm>
            <a:prstGeom prst="ellipse">
              <a:avLst/>
            </a:prstGeom>
            <a:gradFill flip="none" rotWithShape="1">
              <a:gsLst>
                <a:gs pos="100000">
                  <a:srgbClr val="FBFBFB"/>
                </a:gs>
                <a:gs pos="62000">
                  <a:srgbClr val="F3F3F3"/>
                </a:gs>
                <a:gs pos="0">
                  <a:srgbClr val="CFD0CD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124802" y="1230608"/>
              <a:ext cx="5390196" cy="5294736"/>
              <a:chOff x="4124802" y="1230608"/>
              <a:chExt cx="5390196" cy="529473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124802" y="5601873"/>
                <a:ext cx="5390196" cy="923471"/>
              </a:xfrm>
              <a:prstGeom prst="ellipse">
                <a:avLst/>
              </a:prstGeom>
              <a:gradFill flip="none" rotWithShape="1">
                <a:gsLst>
                  <a:gs pos="77000">
                    <a:srgbClr val="000000">
                      <a:alpha val="5000"/>
                    </a:srgbClr>
                  </a:gs>
                  <a:gs pos="61000">
                    <a:srgbClr val="000000">
                      <a:alpha val="19000"/>
                    </a:srgbClr>
                  </a:gs>
                  <a:gs pos="21000">
                    <a:srgbClr val="000000">
                      <a:alpha val="22000"/>
                    </a:srgbClr>
                  </a:gs>
                  <a:gs pos="100000">
                    <a:schemeClr val="tx1">
                      <a:alpha val="0"/>
                    </a:schemeClr>
                  </a:gs>
                  <a:gs pos="0">
                    <a:schemeClr val="tx1">
                      <a:alpha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4621472" y="1230608"/>
                <a:ext cx="2650210" cy="4982626"/>
                <a:chOff x="4621472" y="1230608"/>
                <a:chExt cx="2650210" cy="4982626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4621472" y="1230608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4621472" y="2454661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4621472" y="3739342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>
                  <a:off x="4621472" y="4907742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9" name="文本框 2329"/>
          <p:cNvSpPr txBox="1"/>
          <p:nvPr/>
        </p:nvSpPr>
        <p:spPr>
          <a:xfrm>
            <a:off x="4309440" y="1325667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01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0" name="文本框 266"/>
          <p:cNvSpPr txBox="1"/>
          <p:nvPr/>
        </p:nvSpPr>
        <p:spPr>
          <a:xfrm>
            <a:off x="4309440" y="2224995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1" name="文本框 267"/>
          <p:cNvSpPr txBox="1"/>
          <p:nvPr/>
        </p:nvSpPr>
        <p:spPr>
          <a:xfrm>
            <a:off x="4309440" y="3191267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03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2" name="文本框 268"/>
          <p:cNvSpPr txBox="1"/>
          <p:nvPr/>
        </p:nvSpPr>
        <p:spPr>
          <a:xfrm>
            <a:off x="4309440" y="4069605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04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82742" y="1758408"/>
            <a:ext cx="338058" cy="350130"/>
            <a:chOff x="9450388" y="2662238"/>
            <a:chExt cx="133350" cy="13811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243"/>
            <p:cNvSpPr/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03935" y="2144898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2" name="文本框 317"/>
          <p:cNvSpPr txBox="1"/>
          <p:nvPr/>
        </p:nvSpPr>
        <p:spPr>
          <a:xfrm>
            <a:off x="6111028" y="1931560"/>
            <a:ext cx="1591575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318"/>
          <p:cNvSpPr txBox="1"/>
          <p:nvPr/>
        </p:nvSpPr>
        <p:spPr>
          <a:xfrm>
            <a:off x="6110202" y="1679441"/>
            <a:ext cx="1765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003935" y="3916717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7" name="文本框 323"/>
          <p:cNvSpPr txBox="1"/>
          <p:nvPr/>
        </p:nvSpPr>
        <p:spPr>
          <a:xfrm>
            <a:off x="6111028" y="3703379"/>
            <a:ext cx="1591575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324"/>
          <p:cNvSpPr txBox="1"/>
          <p:nvPr/>
        </p:nvSpPr>
        <p:spPr>
          <a:xfrm>
            <a:off x="6110202" y="3451261"/>
            <a:ext cx="1765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5760498" y="3544055"/>
            <a:ext cx="385856" cy="151588"/>
            <a:chOff x="9374188" y="5727700"/>
            <a:chExt cx="133350" cy="52388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80" name="Freeform 276"/>
            <p:cNvSpPr/>
            <p:nvPr/>
          </p:nvSpPr>
          <p:spPr bwMode="auto">
            <a:xfrm>
              <a:off x="9374188" y="5727700"/>
              <a:ext cx="87313" cy="52388"/>
            </a:xfrm>
            <a:custGeom>
              <a:avLst/>
              <a:gdLst>
                <a:gd name="T0" fmla="*/ 7 w 23"/>
                <a:gd name="T1" fmla="*/ 11 h 14"/>
                <a:gd name="T2" fmla="*/ 3 w 23"/>
                <a:gd name="T3" fmla="*/ 7 h 14"/>
                <a:gd name="T4" fmla="*/ 7 w 23"/>
                <a:gd name="T5" fmla="*/ 3 h 14"/>
                <a:gd name="T6" fmla="*/ 15 w 23"/>
                <a:gd name="T7" fmla="*/ 3 h 14"/>
                <a:gd name="T8" fmla="*/ 16 w 23"/>
                <a:gd name="T9" fmla="*/ 3 h 14"/>
                <a:gd name="T10" fmla="*/ 16 w 23"/>
                <a:gd name="T11" fmla="*/ 3 h 14"/>
                <a:gd name="T12" fmla="*/ 16 w 23"/>
                <a:gd name="T13" fmla="*/ 3 h 14"/>
                <a:gd name="T14" fmla="*/ 17 w 23"/>
                <a:gd name="T15" fmla="*/ 3 h 14"/>
                <a:gd name="T16" fmla="*/ 17 w 23"/>
                <a:gd name="T17" fmla="*/ 4 h 14"/>
                <a:gd name="T18" fmla="*/ 17 w 23"/>
                <a:gd name="T19" fmla="*/ 4 h 14"/>
                <a:gd name="T20" fmla="*/ 18 w 23"/>
                <a:gd name="T21" fmla="*/ 4 h 14"/>
                <a:gd name="T22" fmla="*/ 19 w 23"/>
                <a:gd name="T23" fmla="*/ 6 h 14"/>
                <a:gd name="T24" fmla="*/ 19 w 23"/>
                <a:gd name="T25" fmla="*/ 6 h 14"/>
                <a:gd name="T26" fmla="*/ 19 w 23"/>
                <a:gd name="T27" fmla="*/ 7 h 14"/>
                <a:gd name="T28" fmla="*/ 19 w 23"/>
                <a:gd name="T29" fmla="*/ 8 h 14"/>
                <a:gd name="T30" fmla="*/ 20 w 23"/>
                <a:gd name="T31" fmla="*/ 8 h 14"/>
                <a:gd name="T32" fmla="*/ 23 w 23"/>
                <a:gd name="T33" fmla="*/ 8 h 14"/>
                <a:gd name="T34" fmla="*/ 23 w 23"/>
                <a:gd name="T35" fmla="*/ 7 h 14"/>
                <a:gd name="T36" fmla="*/ 22 w 23"/>
                <a:gd name="T37" fmla="*/ 5 h 14"/>
                <a:gd name="T38" fmla="*/ 22 w 23"/>
                <a:gd name="T39" fmla="*/ 5 h 14"/>
                <a:gd name="T40" fmla="*/ 21 w 23"/>
                <a:gd name="T41" fmla="*/ 3 h 14"/>
                <a:gd name="T42" fmla="*/ 21 w 23"/>
                <a:gd name="T43" fmla="*/ 2 h 14"/>
                <a:gd name="T44" fmla="*/ 19 w 23"/>
                <a:gd name="T45" fmla="*/ 1 h 14"/>
                <a:gd name="T46" fmla="*/ 19 w 23"/>
                <a:gd name="T47" fmla="*/ 1 h 14"/>
                <a:gd name="T48" fmla="*/ 15 w 23"/>
                <a:gd name="T49" fmla="*/ 0 h 14"/>
                <a:gd name="T50" fmla="*/ 7 w 23"/>
                <a:gd name="T51" fmla="*/ 0 h 14"/>
                <a:gd name="T52" fmla="*/ 0 w 23"/>
                <a:gd name="T53" fmla="*/ 7 h 14"/>
                <a:gd name="T54" fmla="*/ 7 w 23"/>
                <a:gd name="T55" fmla="*/ 14 h 14"/>
                <a:gd name="T56" fmla="*/ 12 w 23"/>
                <a:gd name="T57" fmla="*/ 14 h 14"/>
                <a:gd name="T58" fmla="*/ 10 w 23"/>
                <a:gd name="T59" fmla="*/ 11 h 14"/>
                <a:gd name="T60" fmla="*/ 7 w 23"/>
                <a:gd name="T6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14">
                  <a:moveTo>
                    <a:pt x="7" y="11"/>
                  </a:moveTo>
                  <a:cubicBezTo>
                    <a:pt x="5" y="11"/>
                    <a:pt x="3" y="9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5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0" y="12"/>
                    <a:pt x="10" y="11"/>
                  </a:cubicBezTo>
                  <a:lnTo>
                    <a:pt x="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277"/>
            <p:cNvSpPr/>
            <p:nvPr/>
          </p:nvSpPr>
          <p:spPr bwMode="auto">
            <a:xfrm>
              <a:off x="9420225" y="5727700"/>
              <a:ext cx="87313" cy="52388"/>
            </a:xfrm>
            <a:custGeom>
              <a:avLst/>
              <a:gdLst>
                <a:gd name="T0" fmla="*/ 16 w 23"/>
                <a:gd name="T1" fmla="*/ 0 h 14"/>
                <a:gd name="T2" fmla="*/ 11 w 23"/>
                <a:gd name="T3" fmla="*/ 0 h 14"/>
                <a:gd name="T4" fmla="*/ 13 w 23"/>
                <a:gd name="T5" fmla="*/ 3 h 14"/>
                <a:gd name="T6" fmla="*/ 16 w 23"/>
                <a:gd name="T7" fmla="*/ 3 h 14"/>
                <a:gd name="T8" fmla="*/ 20 w 23"/>
                <a:gd name="T9" fmla="*/ 7 h 14"/>
                <a:gd name="T10" fmla="*/ 16 w 23"/>
                <a:gd name="T11" fmla="*/ 11 h 14"/>
                <a:gd name="T12" fmla="*/ 8 w 23"/>
                <a:gd name="T13" fmla="*/ 11 h 14"/>
                <a:gd name="T14" fmla="*/ 4 w 23"/>
                <a:gd name="T15" fmla="*/ 9 h 14"/>
                <a:gd name="T16" fmla="*/ 4 w 23"/>
                <a:gd name="T17" fmla="*/ 9 h 14"/>
                <a:gd name="T18" fmla="*/ 4 w 23"/>
                <a:gd name="T19" fmla="*/ 7 h 14"/>
                <a:gd name="T20" fmla="*/ 4 w 23"/>
                <a:gd name="T21" fmla="*/ 7 h 14"/>
                <a:gd name="T22" fmla="*/ 3 w 23"/>
                <a:gd name="T23" fmla="*/ 6 h 14"/>
                <a:gd name="T24" fmla="*/ 1 w 23"/>
                <a:gd name="T25" fmla="*/ 6 h 14"/>
                <a:gd name="T26" fmla="*/ 0 w 23"/>
                <a:gd name="T27" fmla="*/ 7 h 14"/>
                <a:gd name="T28" fmla="*/ 8 w 23"/>
                <a:gd name="T29" fmla="*/ 14 h 14"/>
                <a:gd name="T30" fmla="*/ 16 w 23"/>
                <a:gd name="T31" fmla="*/ 14 h 14"/>
                <a:gd name="T32" fmla="*/ 23 w 23"/>
                <a:gd name="T33" fmla="*/ 7 h 14"/>
                <a:gd name="T34" fmla="*/ 16 w 23"/>
                <a:gd name="T3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14">
                  <a:moveTo>
                    <a:pt x="1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3"/>
                    <a:pt x="20" y="5"/>
                    <a:pt x="20" y="7"/>
                  </a:cubicBezTo>
                  <a:cubicBezTo>
                    <a:pt x="20" y="9"/>
                    <a:pt x="18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6" y="11"/>
                    <a:pt x="5" y="11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4" y="14"/>
                    <a:pt x="8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0" y="14"/>
                    <a:pt x="23" y="11"/>
                    <a:pt x="23" y="7"/>
                  </a:cubicBezTo>
                  <a:cubicBezTo>
                    <a:pt x="23" y="3"/>
                    <a:pt x="20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382730" y="1499554"/>
            <a:ext cx="865318" cy="353819"/>
            <a:chOff x="3508696" y="1865657"/>
            <a:chExt cx="1154058" cy="471881"/>
          </a:xfrm>
        </p:grpSpPr>
        <p:sp>
          <p:nvSpPr>
            <p:cNvPr id="83" name="Freeform 268"/>
            <p:cNvSpPr/>
            <p:nvPr/>
          </p:nvSpPr>
          <p:spPr bwMode="auto">
            <a:xfrm flipH="1" flipV="1">
              <a:off x="3508696" y="1940030"/>
              <a:ext cx="1084814" cy="397508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Oval 269"/>
            <p:cNvSpPr>
              <a:spLocks noChangeArrowheads="1"/>
            </p:cNvSpPr>
            <p:nvPr/>
          </p:nvSpPr>
          <p:spPr bwMode="auto">
            <a:xfrm flipH="1" flipV="1">
              <a:off x="4508880" y="1865657"/>
              <a:ext cx="153874" cy="1615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85" name="文本框 362"/>
          <p:cNvSpPr txBox="1"/>
          <p:nvPr/>
        </p:nvSpPr>
        <p:spPr>
          <a:xfrm>
            <a:off x="2191601" y="2115692"/>
            <a:ext cx="1591575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363"/>
          <p:cNvSpPr txBox="1"/>
          <p:nvPr/>
        </p:nvSpPr>
        <p:spPr>
          <a:xfrm>
            <a:off x="2190775" y="1863574"/>
            <a:ext cx="1765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Freeform 310"/>
          <p:cNvSpPr>
            <a:spLocks noEditPoints="1"/>
          </p:cNvSpPr>
          <p:nvPr/>
        </p:nvSpPr>
        <p:spPr bwMode="auto">
          <a:xfrm>
            <a:off x="1804596" y="1908083"/>
            <a:ext cx="398221" cy="392983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8" name="AutoShape 341"/>
          <p:cNvSpPr>
            <a:spLocks noChangeAspect="1" noChangeArrowheads="1" noTextEdit="1"/>
          </p:cNvSpPr>
          <p:nvPr/>
        </p:nvSpPr>
        <p:spPr bwMode="auto">
          <a:xfrm>
            <a:off x="2280927" y="3138735"/>
            <a:ext cx="683241" cy="3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947702" y="3580003"/>
            <a:ext cx="243486" cy="634538"/>
            <a:chOff x="2327275" y="4164013"/>
            <a:chExt cx="52388" cy="13652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90" name="Oval 343"/>
            <p:cNvSpPr>
              <a:spLocks noChangeArrowheads="1"/>
            </p:cNvSpPr>
            <p:nvPr/>
          </p:nvSpPr>
          <p:spPr bwMode="auto">
            <a:xfrm>
              <a:off x="2338388" y="4164013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344"/>
            <p:cNvSpPr/>
            <p:nvPr/>
          </p:nvSpPr>
          <p:spPr bwMode="auto">
            <a:xfrm>
              <a:off x="2327275" y="4194176"/>
              <a:ext cx="52388" cy="106363"/>
            </a:xfrm>
            <a:custGeom>
              <a:avLst/>
              <a:gdLst>
                <a:gd name="T0" fmla="*/ 14 w 14"/>
                <a:gd name="T1" fmla="*/ 6 h 28"/>
                <a:gd name="T2" fmla="*/ 14 w 14"/>
                <a:gd name="T3" fmla="*/ 6 h 28"/>
                <a:gd name="T4" fmla="*/ 14 w 14"/>
                <a:gd name="T5" fmla="*/ 6 h 28"/>
                <a:gd name="T6" fmla="*/ 9 w 14"/>
                <a:gd name="T7" fmla="*/ 0 h 28"/>
                <a:gd name="T8" fmla="*/ 9 w 14"/>
                <a:gd name="T9" fmla="*/ 0 h 28"/>
                <a:gd name="T10" fmla="*/ 8 w 14"/>
                <a:gd name="T11" fmla="*/ 3 h 28"/>
                <a:gd name="T12" fmla="*/ 7 w 14"/>
                <a:gd name="T13" fmla="*/ 0 h 28"/>
                <a:gd name="T14" fmla="*/ 7 w 14"/>
                <a:gd name="T15" fmla="*/ 0 h 28"/>
                <a:gd name="T16" fmla="*/ 6 w 14"/>
                <a:gd name="T17" fmla="*/ 3 h 28"/>
                <a:gd name="T18" fmla="*/ 5 w 14"/>
                <a:gd name="T19" fmla="*/ 0 h 28"/>
                <a:gd name="T20" fmla="*/ 5 w 14"/>
                <a:gd name="T21" fmla="*/ 0 h 28"/>
                <a:gd name="T22" fmla="*/ 0 w 14"/>
                <a:gd name="T23" fmla="*/ 6 h 28"/>
                <a:gd name="T24" fmla="*/ 0 w 14"/>
                <a:gd name="T25" fmla="*/ 6 h 28"/>
                <a:gd name="T26" fmla="*/ 0 w 14"/>
                <a:gd name="T27" fmla="*/ 6 h 28"/>
                <a:gd name="T28" fmla="*/ 0 w 14"/>
                <a:gd name="T29" fmla="*/ 6 h 28"/>
                <a:gd name="T30" fmla="*/ 0 w 14"/>
                <a:gd name="T31" fmla="*/ 13 h 28"/>
                <a:gd name="T32" fmla="*/ 0 w 14"/>
                <a:gd name="T33" fmla="*/ 13 h 28"/>
                <a:gd name="T34" fmla="*/ 1 w 14"/>
                <a:gd name="T35" fmla="*/ 14 h 28"/>
                <a:gd name="T36" fmla="*/ 2 w 14"/>
                <a:gd name="T37" fmla="*/ 13 h 28"/>
                <a:gd name="T38" fmla="*/ 2 w 14"/>
                <a:gd name="T39" fmla="*/ 4 h 28"/>
                <a:gd name="T40" fmla="*/ 3 w 14"/>
                <a:gd name="T41" fmla="*/ 4 h 28"/>
                <a:gd name="T42" fmla="*/ 3 w 14"/>
                <a:gd name="T43" fmla="*/ 13 h 28"/>
                <a:gd name="T44" fmla="*/ 3 w 14"/>
                <a:gd name="T45" fmla="*/ 14 h 28"/>
                <a:gd name="T46" fmla="*/ 3 w 14"/>
                <a:gd name="T47" fmla="*/ 27 h 28"/>
                <a:gd name="T48" fmla="*/ 5 w 14"/>
                <a:gd name="T49" fmla="*/ 28 h 28"/>
                <a:gd name="T50" fmla="*/ 6 w 14"/>
                <a:gd name="T51" fmla="*/ 27 h 28"/>
                <a:gd name="T52" fmla="*/ 6 w 14"/>
                <a:gd name="T53" fmla="*/ 14 h 28"/>
                <a:gd name="T54" fmla="*/ 8 w 14"/>
                <a:gd name="T55" fmla="*/ 14 h 28"/>
                <a:gd name="T56" fmla="*/ 8 w 14"/>
                <a:gd name="T57" fmla="*/ 27 h 28"/>
                <a:gd name="T58" fmla="*/ 9 w 14"/>
                <a:gd name="T59" fmla="*/ 28 h 28"/>
                <a:gd name="T60" fmla="*/ 11 w 14"/>
                <a:gd name="T61" fmla="*/ 27 h 28"/>
                <a:gd name="T62" fmla="*/ 11 w 14"/>
                <a:gd name="T63" fmla="*/ 14 h 28"/>
                <a:gd name="T64" fmla="*/ 11 w 14"/>
                <a:gd name="T65" fmla="*/ 14 h 28"/>
                <a:gd name="T66" fmla="*/ 11 w 14"/>
                <a:gd name="T67" fmla="*/ 4 h 28"/>
                <a:gd name="T68" fmla="*/ 12 w 14"/>
                <a:gd name="T69" fmla="*/ 4 h 28"/>
                <a:gd name="T70" fmla="*/ 12 w 14"/>
                <a:gd name="T71" fmla="*/ 13 h 28"/>
                <a:gd name="T72" fmla="*/ 13 w 14"/>
                <a:gd name="T73" fmla="*/ 14 h 28"/>
                <a:gd name="T74" fmla="*/ 14 w 14"/>
                <a:gd name="T75" fmla="*/ 13 h 28"/>
                <a:gd name="T76" fmla="*/ 14 w 14"/>
                <a:gd name="T77" fmla="*/ 13 h 28"/>
                <a:gd name="T78" fmla="*/ 14 w 14"/>
                <a:gd name="T79" fmla="*/ 6 h 28"/>
                <a:gd name="T80" fmla="*/ 14 w 14"/>
                <a:gd name="T81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" h="28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4" y="28"/>
                    <a:pt x="5" y="28"/>
                  </a:cubicBezTo>
                  <a:cubicBezTo>
                    <a:pt x="5" y="28"/>
                    <a:pt x="6" y="28"/>
                    <a:pt x="6" y="2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8"/>
                    <a:pt x="11" y="28"/>
                    <a:pt x="11" y="2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 flipV="1">
            <a:off x="3382730" y="3352212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95" name="文本框 433"/>
          <p:cNvSpPr txBox="1"/>
          <p:nvPr/>
        </p:nvSpPr>
        <p:spPr>
          <a:xfrm>
            <a:off x="2191601" y="3945135"/>
            <a:ext cx="1591575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434"/>
          <p:cNvSpPr txBox="1"/>
          <p:nvPr/>
        </p:nvSpPr>
        <p:spPr>
          <a:xfrm>
            <a:off x="2190775" y="3716233"/>
            <a:ext cx="1765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59" grpId="0"/>
      <p:bldP spid="60" grpId="0"/>
      <p:bldP spid="61" grpId="0"/>
      <p:bldP spid="62" grpId="0"/>
      <p:bldP spid="72" grpId="0"/>
      <p:bldP spid="73" grpId="0"/>
      <p:bldP spid="77" grpId="0"/>
      <p:bldP spid="78" grpId="0"/>
      <p:bldP spid="85" grpId="0"/>
      <p:bldP spid="86" grpId="0"/>
      <p:bldP spid="87" grpId="0" bldLvl="0" animBg="1"/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Group 54"/>
          <p:cNvGrpSpPr/>
          <p:nvPr/>
        </p:nvGrpSpPr>
        <p:grpSpPr>
          <a:xfrm rot="16200000">
            <a:off x="6161501" y="3863845"/>
            <a:ext cx="531799" cy="556363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13" name="Straight Connector 55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6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5"/>
          <p:cNvSpPr/>
          <p:nvPr/>
        </p:nvSpPr>
        <p:spPr bwMode="auto">
          <a:xfrm flipH="1">
            <a:off x="3659060" y="1750654"/>
            <a:ext cx="1388626" cy="160279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 flipH="1">
            <a:off x="3207631" y="3024941"/>
            <a:ext cx="884818" cy="102128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Freeform 5"/>
          <p:cNvSpPr/>
          <p:nvPr/>
        </p:nvSpPr>
        <p:spPr bwMode="auto">
          <a:xfrm flipH="1">
            <a:off x="5119850" y="1933805"/>
            <a:ext cx="779734" cy="89999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Freeform 5"/>
          <p:cNvSpPr/>
          <p:nvPr/>
        </p:nvSpPr>
        <p:spPr bwMode="auto">
          <a:xfrm flipH="1">
            <a:off x="5534562" y="2542395"/>
            <a:ext cx="1224736" cy="1413626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9" name="Freeform 5"/>
          <p:cNvSpPr/>
          <p:nvPr/>
        </p:nvSpPr>
        <p:spPr bwMode="auto">
          <a:xfrm flipH="1">
            <a:off x="6838902" y="2703997"/>
            <a:ext cx="659705" cy="76145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Freeform 5"/>
          <p:cNvSpPr/>
          <p:nvPr/>
        </p:nvSpPr>
        <p:spPr bwMode="auto">
          <a:xfrm flipH="1">
            <a:off x="2486363" y="2680168"/>
            <a:ext cx="659705" cy="76145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1637417" y="3081893"/>
            <a:ext cx="769342" cy="270073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22" name="Straight Connector 43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4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5"/>
          <p:cNvGrpSpPr/>
          <p:nvPr/>
        </p:nvGrpSpPr>
        <p:grpSpPr>
          <a:xfrm rot="10800000" flipH="1">
            <a:off x="2344586" y="2056277"/>
            <a:ext cx="1210170" cy="270073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25" name="Straight Connector 46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7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48"/>
          <p:cNvGrpSpPr/>
          <p:nvPr/>
        </p:nvGrpSpPr>
        <p:grpSpPr>
          <a:xfrm rot="16200000" flipH="1">
            <a:off x="5906024" y="1454214"/>
            <a:ext cx="286934" cy="672249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28" name="Straight Connector 49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474"/>
          <p:cNvSpPr>
            <a:spLocks noEditPoints="1"/>
          </p:cNvSpPr>
          <p:nvPr/>
        </p:nvSpPr>
        <p:spPr bwMode="auto">
          <a:xfrm>
            <a:off x="5921519" y="3043264"/>
            <a:ext cx="450821" cy="450821"/>
          </a:xfrm>
          <a:custGeom>
            <a:avLst/>
            <a:gdLst>
              <a:gd name="T0" fmla="*/ 290 w 291"/>
              <a:gd name="T1" fmla="*/ 145 h 291"/>
              <a:gd name="T2" fmla="*/ 270 w 291"/>
              <a:gd name="T3" fmla="*/ 116 h 291"/>
              <a:gd name="T4" fmla="*/ 290 w 291"/>
              <a:gd name="T5" fmla="*/ 87 h 291"/>
              <a:gd name="T6" fmla="*/ 270 w 291"/>
              <a:gd name="T7" fmla="*/ 58 h 291"/>
              <a:gd name="T8" fmla="*/ 285 w 291"/>
              <a:gd name="T9" fmla="*/ 37 h 291"/>
              <a:gd name="T10" fmla="*/ 278 w 291"/>
              <a:gd name="T11" fmla="*/ 6 h 291"/>
              <a:gd name="T12" fmla="*/ 249 w 291"/>
              <a:gd name="T13" fmla="*/ 11 h 291"/>
              <a:gd name="T14" fmla="*/ 216 w 291"/>
              <a:gd name="T15" fmla="*/ 8 h 291"/>
              <a:gd name="T16" fmla="*/ 193 w 291"/>
              <a:gd name="T17" fmla="*/ 8 h 291"/>
              <a:gd name="T18" fmla="*/ 158 w 291"/>
              <a:gd name="T19" fmla="*/ 8 h 291"/>
              <a:gd name="T20" fmla="*/ 135 w 291"/>
              <a:gd name="T21" fmla="*/ 8 h 291"/>
              <a:gd name="T22" fmla="*/ 100 w 291"/>
              <a:gd name="T23" fmla="*/ 8 h 291"/>
              <a:gd name="T24" fmla="*/ 77 w 291"/>
              <a:gd name="T25" fmla="*/ 8 h 291"/>
              <a:gd name="T26" fmla="*/ 45 w 291"/>
              <a:gd name="T27" fmla="*/ 14 h 291"/>
              <a:gd name="T28" fmla="*/ 13 w 291"/>
              <a:gd name="T29" fmla="*/ 6 h 291"/>
              <a:gd name="T30" fmla="*/ 7 w 291"/>
              <a:gd name="T31" fmla="*/ 37 h 291"/>
              <a:gd name="T32" fmla="*/ 23 w 291"/>
              <a:gd name="T33" fmla="*/ 58 h 291"/>
              <a:gd name="T34" fmla="*/ 2 w 291"/>
              <a:gd name="T35" fmla="*/ 87 h 291"/>
              <a:gd name="T36" fmla="*/ 23 w 291"/>
              <a:gd name="T37" fmla="*/ 116 h 291"/>
              <a:gd name="T38" fmla="*/ 2 w 291"/>
              <a:gd name="T39" fmla="*/ 145 h 291"/>
              <a:gd name="T40" fmla="*/ 23 w 291"/>
              <a:gd name="T41" fmla="*/ 174 h 291"/>
              <a:gd name="T42" fmla="*/ 2 w 291"/>
              <a:gd name="T43" fmla="*/ 203 h 291"/>
              <a:gd name="T44" fmla="*/ 23 w 291"/>
              <a:gd name="T45" fmla="*/ 232 h 291"/>
              <a:gd name="T46" fmla="*/ 7 w 291"/>
              <a:gd name="T47" fmla="*/ 254 h 291"/>
              <a:gd name="T48" fmla="*/ 13 w 291"/>
              <a:gd name="T49" fmla="*/ 284 h 291"/>
              <a:gd name="T50" fmla="*/ 44 w 291"/>
              <a:gd name="T51" fmla="*/ 277 h 291"/>
              <a:gd name="T52" fmla="*/ 76 w 291"/>
              <a:gd name="T53" fmla="*/ 282 h 291"/>
              <a:gd name="T54" fmla="*/ 100 w 291"/>
              <a:gd name="T55" fmla="*/ 282 h 291"/>
              <a:gd name="T56" fmla="*/ 134 w 291"/>
              <a:gd name="T57" fmla="*/ 282 h 291"/>
              <a:gd name="T58" fmla="*/ 158 w 291"/>
              <a:gd name="T59" fmla="*/ 282 h 291"/>
              <a:gd name="T60" fmla="*/ 192 w 291"/>
              <a:gd name="T61" fmla="*/ 282 h 291"/>
              <a:gd name="T62" fmla="*/ 216 w 291"/>
              <a:gd name="T63" fmla="*/ 282 h 291"/>
              <a:gd name="T64" fmla="*/ 250 w 291"/>
              <a:gd name="T65" fmla="*/ 280 h 291"/>
              <a:gd name="T66" fmla="*/ 278 w 291"/>
              <a:gd name="T67" fmla="*/ 284 h 291"/>
              <a:gd name="T68" fmla="*/ 285 w 291"/>
              <a:gd name="T69" fmla="*/ 254 h 291"/>
              <a:gd name="T70" fmla="*/ 270 w 291"/>
              <a:gd name="T71" fmla="*/ 232 h 291"/>
              <a:gd name="T72" fmla="*/ 290 w 291"/>
              <a:gd name="T73" fmla="*/ 203 h 291"/>
              <a:gd name="T74" fmla="*/ 270 w 291"/>
              <a:gd name="T75" fmla="*/ 174 h 291"/>
              <a:gd name="T76" fmla="*/ 154 w 291"/>
              <a:gd name="T77" fmla="*/ 200 h 291"/>
              <a:gd name="T78" fmla="*/ 81 w 291"/>
              <a:gd name="T79" fmla="*/ 217 h 291"/>
              <a:gd name="T80" fmla="*/ 65 w 291"/>
              <a:gd name="T81" fmla="*/ 144 h 291"/>
              <a:gd name="T82" fmla="*/ 228 w 291"/>
              <a:gd name="T83" fmla="*/ 1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1" h="291">
                <a:moveTo>
                  <a:pt x="283" y="157"/>
                </a:moveTo>
                <a:cubicBezTo>
                  <a:pt x="287" y="154"/>
                  <a:pt x="290" y="150"/>
                  <a:pt x="290" y="145"/>
                </a:cubicBezTo>
                <a:cubicBezTo>
                  <a:pt x="290" y="141"/>
                  <a:pt x="287" y="137"/>
                  <a:pt x="283" y="133"/>
                </a:cubicBezTo>
                <a:cubicBezTo>
                  <a:pt x="275" y="131"/>
                  <a:pt x="270" y="124"/>
                  <a:pt x="270" y="116"/>
                </a:cubicBezTo>
                <a:cubicBezTo>
                  <a:pt x="270" y="109"/>
                  <a:pt x="275" y="102"/>
                  <a:pt x="283" y="99"/>
                </a:cubicBezTo>
                <a:cubicBezTo>
                  <a:pt x="287" y="96"/>
                  <a:pt x="290" y="92"/>
                  <a:pt x="290" y="87"/>
                </a:cubicBezTo>
                <a:cubicBezTo>
                  <a:pt x="290" y="83"/>
                  <a:pt x="287" y="79"/>
                  <a:pt x="283" y="75"/>
                </a:cubicBezTo>
                <a:cubicBezTo>
                  <a:pt x="275" y="73"/>
                  <a:pt x="270" y="66"/>
                  <a:pt x="270" y="58"/>
                </a:cubicBezTo>
                <a:cubicBezTo>
                  <a:pt x="270" y="52"/>
                  <a:pt x="272" y="47"/>
                  <a:pt x="278" y="43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91" y="30"/>
                  <a:pt x="291" y="19"/>
                  <a:pt x="285" y="13"/>
                </a:cubicBezTo>
                <a:cubicBezTo>
                  <a:pt x="278" y="6"/>
                  <a:pt x="278" y="6"/>
                  <a:pt x="278" y="6"/>
                </a:cubicBezTo>
                <a:cubicBezTo>
                  <a:pt x="271" y="0"/>
                  <a:pt x="261" y="0"/>
                  <a:pt x="254" y="6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46" y="19"/>
                  <a:pt x="240" y="21"/>
                  <a:pt x="233" y="21"/>
                </a:cubicBezTo>
                <a:cubicBezTo>
                  <a:pt x="226" y="21"/>
                  <a:pt x="219" y="17"/>
                  <a:pt x="216" y="8"/>
                </a:cubicBezTo>
                <a:cubicBezTo>
                  <a:pt x="213" y="4"/>
                  <a:pt x="209" y="1"/>
                  <a:pt x="204" y="1"/>
                </a:cubicBezTo>
                <a:cubicBezTo>
                  <a:pt x="200" y="1"/>
                  <a:pt x="196" y="4"/>
                  <a:pt x="193" y="8"/>
                </a:cubicBezTo>
                <a:cubicBezTo>
                  <a:pt x="190" y="17"/>
                  <a:pt x="183" y="21"/>
                  <a:pt x="175" y="21"/>
                </a:cubicBezTo>
                <a:cubicBezTo>
                  <a:pt x="168" y="21"/>
                  <a:pt x="161" y="17"/>
                  <a:pt x="158" y="8"/>
                </a:cubicBezTo>
                <a:cubicBezTo>
                  <a:pt x="155" y="4"/>
                  <a:pt x="151" y="1"/>
                  <a:pt x="146" y="1"/>
                </a:cubicBezTo>
                <a:cubicBezTo>
                  <a:pt x="142" y="1"/>
                  <a:pt x="138" y="4"/>
                  <a:pt x="135" y="8"/>
                </a:cubicBezTo>
                <a:cubicBezTo>
                  <a:pt x="132" y="17"/>
                  <a:pt x="125" y="21"/>
                  <a:pt x="117" y="21"/>
                </a:cubicBezTo>
                <a:cubicBezTo>
                  <a:pt x="110" y="21"/>
                  <a:pt x="103" y="17"/>
                  <a:pt x="100" y="8"/>
                </a:cubicBezTo>
                <a:cubicBezTo>
                  <a:pt x="97" y="4"/>
                  <a:pt x="93" y="1"/>
                  <a:pt x="88" y="1"/>
                </a:cubicBezTo>
                <a:cubicBezTo>
                  <a:pt x="84" y="1"/>
                  <a:pt x="80" y="4"/>
                  <a:pt x="77" y="8"/>
                </a:cubicBezTo>
                <a:cubicBezTo>
                  <a:pt x="74" y="17"/>
                  <a:pt x="67" y="21"/>
                  <a:pt x="59" y="21"/>
                </a:cubicBezTo>
                <a:cubicBezTo>
                  <a:pt x="53" y="21"/>
                  <a:pt x="48" y="20"/>
                  <a:pt x="45" y="14"/>
                </a:cubicBezTo>
                <a:cubicBezTo>
                  <a:pt x="37" y="6"/>
                  <a:pt x="37" y="6"/>
                  <a:pt x="37" y="6"/>
                </a:cubicBezTo>
                <a:cubicBezTo>
                  <a:pt x="30" y="0"/>
                  <a:pt x="20" y="0"/>
                  <a:pt x="13" y="6"/>
                </a:cubicBezTo>
                <a:cubicBezTo>
                  <a:pt x="7" y="13"/>
                  <a:pt x="7" y="13"/>
                  <a:pt x="7" y="13"/>
                </a:cubicBezTo>
                <a:cubicBezTo>
                  <a:pt x="0" y="19"/>
                  <a:pt x="0" y="30"/>
                  <a:pt x="7" y="37"/>
                </a:cubicBezTo>
                <a:cubicBezTo>
                  <a:pt x="12" y="42"/>
                  <a:pt x="12" y="42"/>
                  <a:pt x="12" y="42"/>
                </a:cubicBezTo>
                <a:cubicBezTo>
                  <a:pt x="19" y="45"/>
                  <a:pt x="23" y="51"/>
                  <a:pt x="23" y="58"/>
                </a:cubicBezTo>
                <a:cubicBezTo>
                  <a:pt x="23" y="66"/>
                  <a:pt x="18" y="73"/>
                  <a:pt x="9" y="75"/>
                </a:cubicBezTo>
                <a:cubicBezTo>
                  <a:pt x="5" y="79"/>
                  <a:pt x="2" y="83"/>
                  <a:pt x="2" y="87"/>
                </a:cubicBezTo>
                <a:cubicBezTo>
                  <a:pt x="2" y="92"/>
                  <a:pt x="5" y="96"/>
                  <a:pt x="10" y="99"/>
                </a:cubicBezTo>
                <a:cubicBezTo>
                  <a:pt x="18" y="102"/>
                  <a:pt x="23" y="109"/>
                  <a:pt x="23" y="116"/>
                </a:cubicBezTo>
                <a:cubicBezTo>
                  <a:pt x="23" y="124"/>
                  <a:pt x="18" y="131"/>
                  <a:pt x="9" y="133"/>
                </a:cubicBezTo>
                <a:cubicBezTo>
                  <a:pt x="5" y="137"/>
                  <a:pt x="2" y="141"/>
                  <a:pt x="2" y="145"/>
                </a:cubicBezTo>
                <a:cubicBezTo>
                  <a:pt x="2" y="150"/>
                  <a:pt x="5" y="154"/>
                  <a:pt x="10" y="157"/>
                </a:cubicBezTo>
                <a:cubicBezTo>
                  <a:pt x="18" y="160"/>
                  <a:pt x="23" y="167"/>
                  <a:pt x="23" y="174"/>
                </a:cubicBezTo>
                <a:cubicBezTo>
                  <a:pt x="23" y="182"/>
                  <a:pt x="18" y="189"/>
                  <a:pt x="9" y="191"/>
                </a:cubicBezTo>
                <a:cubicBezTo>
                  <a:pt x="5" y="195"/>
                  <a:pt x="2" y="199"/>
                  <a:pt x="2" y="203"/>
                </a:cubicBezTo>
                <a:cubicBezTo>
                  <a:pt x="2" y="208"/>
                  <a:pt x="5" y="212"/>
                  <a:pt x="10" y="215"/>
                </a:cubicBezTo>
                <a:cubicBezTo>
                  <a:pt x="18" y="218"/>
                  <a:pt x="23" y="225"/>
                  <a:pt x="23" y="232"/>
                </a:cubicBezTo>
                <a:cubicBezTo>
                  <a:pt x="23" y="239"/>
                  <a:pt x="20" y="245"/>
                  <a:pt x="12" y="248"/>
                </a:cubicBezTo>
                <a:cubicBezTo>
                  <a:pt x="7" y="254"/>
                  <a:pt x="7" y="254"/>
                  <a:pt x="7" y="254"/>
                </a:cubicBezTo>
                <a:cubicBezTo>
                  <a:pt x="0" y="261"/>
                  <a:pt x="0" y="271"/>
                  <a:pt x="7" y="278"/>
                </a:cubicBezTo>
                <a:cubicBezTo>
                  <a:pt x="13" y="284"/>
                  <a:pt x="13" y="284"/>
                  <a:pt x="13" y="284"/>
                </a:cubicBezTo>
                <a:cubicBezTo>
                  <a:pt x="20" y="291"/>
                  <a:pt x="30" y="291"/>
                  <a:pt x="37" y="284"/>
                </a:cubicBezTo>
                <a:cubicBezTo>
                  <a:pt x="44" y="277"/>
                  <a:pt x="44" y="277"/>
                  <a:pt x="44" y="277"/>
                </a:cubicBezTo>
                <a:cubicBezTo>
                  <a:pt x="48" y="270"/>
                  <a:pt x="53" y="269"/>
                  <a:pt x="59" y="269"/>
                </a:cubicBezTo>
                <a:cubicBezTo>
                  <a:pt x="67" y="269"/>
                  <a:pt x="73" y="273"/>
                  <a:pt x="76" y="282"/>
                </a:cubicBezTo>
                <a:cubicBezTo>
                  <a:pt x="80" y="286"/>
                  <a:pt x="84" y="289"/>
                  <a:pt x="88" y="289"/>
                </a:cubicBezTo>
                <a:cubicBezTo>
                  <a:pt x="93" y="289"/>
                  <a:pt x="97" y="286"/>
                  <a:pt x="100" y="282"/>
                </a:cubicBezTo>
                <a:cubicBezTo>
                  <a:pt x="103" y="273"/>
                  <a:pt x="110" y="269"/>
                  <a:pt x="117" y="269"/>
                </a:cubicBezTo>
                <a:cubicBezTo>
                  <a:pt x="125" y="269"/>
                  <a:pt x="131" y="273"/>
                  <a:pt x="134" y="282"/>
                </a:cubicBezTo>
                <a:cubicBezTo>
                  <a:pt x="138" y="286"/>
                  <a:pt x="142" y="289"/>
                  <a:pt x="146" y="289"/>
                </a:cubicBezTo>
                <a:cubicBezTo>
                  <a:pt x="151" y="289"/>
                  <a:pt x="155" y="286"/>
                  <a:pt x="158" y="282"/>
                </a:cubicBezTo>
                <a:cubicBezTo>
                  <a:pt x="161" y="273"/>
                  <a:pt x="168" y="269"/>
                  <a:pt x="175" y="269"/>
                </a:cubicBezTo>
                <a:cubicBezTo>
                  <a:pt x="183" y="269"/>
                  <a:pt x="189" y="273"/>
                  <a:pt x="192" y="282"/>
                </a:cubicBezTo>
                <a:cubicBezTo>
                  <a:pt x="196" y="286"/>
                  <a:pt x="200" y="289"/>
                  <a:pt x="204" y="289"/>
                </a:cubicBezTo>
                <a:cubicBezTo>
                  <a:pt x="209" y="289"/>
                  <a:pt x="213" y="286"/>
                  <a:pt x="216" y="282"/>
                </a:cubicBezTo>
                <a:cubicBezTo>
                  <a:pt x="219" y="273"/>
                  <a:pt x="226" y="269"/>
                  <a:pt x="233" y="269"/>
                </a:cubicBezTo>
                <a:cubicBezTo>
                  <a:pt x="240" y="269"/>
                  <a:pt x="246" y="272"/>
                  <a:pt x="250" y="280"/>
                </a:cubicBezTo>
                <a:cubicBezTo>
                  <a:pt x="254" y="284"/>
                  <a:pt x="254" y="284"/>
                  <a:pt x="254" y="284"/>
                </a:cubicBezTo>
                <a:cubicBezTo>
                  <a:pt x="261" y="291"/>
                  <a:pt x="271" y="291"/>
                  <a:pt x="278" y="284"/>
                </a:cubicBezTo>
                <a:cubicBezTo>
                  <a:pt x="285" y="278"/>
                  <a:pt x="285" y="278"/>
                  <a:pt x="285" y="278"/>
                </a:cubicBezTo>
                <a:cubicBezTo>
                  <a:pt x="291" y="271"/>
                  <a:pt x="291" y="261"/>
                  <a:pt x="285" y="254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1" y="243"/>
                  <a:pt x="270" y="238"/>
                  <a:pt x="270" y="232"/>
                </a:cubicBezTo>
                <a:cubicBezTo>
                  <a:pt x="270" y="225"/>
                  <a:pt x="275" y="218"/>
                  <a:pt x="283" y="215"/>
                </a:cubicBezTo>
                <a:cubicBezTo>
                  <a:pt x="287" y="212"/>
                  <a:pt x="290" y="208"/>
                  <a:pt x="290" y="203"/>
                </a:cubicBezTo>
                <a:cubicBezTo>
                  <a:pt x="290" y="199"/>
                  <a:pt x="287" y="195"/>
                  <a:pt x="284" y="191"/>
                </a:cubicBezTo>
                <a:cubicBezTo>
                  <a:pt x="275" y="189"/>
                  <a:pt x="270" y="182"/>
                  <a:pt x="270" y="174"/>
                </a:cubicBezTo>
                <a:cubicBezTo>
                  <a:pt x="270" y="167"/>
                  <a:pt x="275" y="160"/>
                  <a:pt x="283" y="157"/>
                </a:cubicBezTo>
                <a:close/>
                <a:moveTo>
                  <a:pt x="154" y="200"/>
                </a:moveTo>
                <a:cubicBezTo>
                  <a:pt x="146" y="201"/>
                  <a:pt x="138" y="201"/>
                  <a:pt x="130" y="200"/>
                </a:cubicBezTo>
                <a:cubicBezTo>
                  <a:pt x="104" y="227"/>
                  <a:pt x="75" y="222"/>
                  <a:pt x="81" y="217"/>
                </a:cubicBezTo>
                <a:cubicBezTo>
                  <a:pt x="95" y="207"/>
                  <a:pt x="98" y="197"/>
                  <a:pt x="97" y="189"/>
                </a:cubicBezTo>
                <a:cubicBezTo>
                  <a:pt x="79" y="179"/>
                  <a:pt x="67" y="163"/>
                  <a:pt x="65" y="144"/>
                </a:cubicBezTo>
                <a:cubicBezTo>
                  <a:pt x="60" y="108"/>
                  <a:pt x="94" y="75"/>
                  <a:pt x="139" y="70"/>
                </a:cubicBezTo>
                <a:cubicBezTo>
                  <a:pt x="184" y="65"/>
                  <a:pt x="223" y="90"/>
                  <a:pt x="228" y="126"/>
                </a:cubicBezTo>
                <a:cubicBezTo>
                  <a:pt x="232" y="162"/>
                  <a:pt x="199" y="195"/>
                  <a:pt x="15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2709065" y="2934847"/>
            <a:ext cx="210686" cy="248776"/>
            <a:chOff x="7627938" y="1927226"/>
            <a:chExt cx="280988" cy="331788"/>
          </a:xfrm>
          <a:solidFill>
            <a:schemeClr val="bg1"/>
          </a:solidFill>
        </p:grpSpPr>
        <p:sp>
          <p:nvSpPr>
            <p:cNvPr id="35" name="Freeform 550"/>
            <p:cNvSpPr>
              <a:spLocks noEditPoints="1"/>
            </p:cNvSpPr>
            <p:nvPr/>
          </p:nvSpPr>
          <p:spPr bwMode="auto">
            <a:xfrm>
              <a:off x="7627938" y="1927226"/>
              <a:ext cx="280988" cy="331788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551"/>
            <p:cNvSpPr/>
            <p:nvPr/>
          </p:nvSpPr>
          <p:spPr bwMode="auto">
            <a:xfrm>
              <a:off x="7754938" y="2043114"/>
              <a:ext cx="85725" cy="131763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17361" y="2234130"/>
            <a:ext cx="652564" cy="652564"/>
            <a:chOff x="2254251" y="2593976"/>
            <a:chExt cx="333375" cy="333375"/>
          </a:xfrm>
          <a:solidFill>
            <a:schemeClr val="bg1"/>
          </a:solidFill>
        </p:grpSpPr>
        <p:sp>
          <p:nvSpPr>
            <p:cNvPr id="38" name="Freeform 599"/>
            <p:cNvSpPr/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600"/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0" name="矩形 39"/>
          <p:cNvSpPr/>
          <p:nvPr/>
        </p:nvSpPr>
        <p:spPr>
          <a:xfrm>
            <a:off x="1674128" y="1344237"/>
            <a:ext cx="1341265" cy="751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None/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2232" y="3503915"/>
            <a:ext cx="1341265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None/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76509" y="3606167"/>
            <a:ext cx="1341265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None/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3402" y="1338505"/>
            <a:ext cx="1341265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None/>
              <a:defRPr/>
            </a:pPr>
            <a:endParaRPr lang="zh-CN" altLang="en-US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33" grpId="0" bldLvl="0" animBg="1"/>
      <p:bldP spid="40" grpId="0"/>
      <p:bldP spid="41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Group 10"/>
          <p:cNvGrpSpPr/>
          <p:nvPr/>
        </p:nvGrpSpPr>
        <p:grpSpPr>
          <a:xfrm>
            <a:off x="1577910" y="1677899"/>
            <a:ext cx="1096028" cy="1110269"/>
            <a:chOff x="662577" y="1959186"/>
            <a:chExt cx="1381591" cy="1399542"/>
          </a:xfrm>
        </p:grpSpPr>
        <p:sp>
          <p:nvSpPr>
            <p:cNvPr id="13" name="Oval 53"/>
            <p:cNvSpPr/>
            <p:nvPr/>
          </p:nvSpPr>
          <p:spPr>
            <a:xfrm>
              <a:off x="683314" y="1997873"/>
              <a:ext cx="1360854" cy="1360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405665"/>
                </a:solidFill>
              </a:endParaRPr>
            </a:p>
          </p:txBody>
        </p:sp>
        <p:sp>
          <p:nvSpPr>
            <p:cNvPr id="14" name="Oval 52"/>
            <p:cNvSpPr/>
            <p:nvPr/>
          </p:nvSpPr>
          <p:spPr>
            <a:xfrm>
              <a:off x="662577" y="1959186"/>
              <a:ext cx="1360854" cy="1360855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+mn-ea"/>
              </a:endParaRPr>
            </a:p>
          </p:txBody>
        </p:sp>
      </p:grpSp>
      <p:grpSp>
        <p:nvGrpSpPr>
          <p:cNvPr id="15" name="Group 9"/>
          <p:cNvGrpSpPr/>
          <p:nvPr/>
        </p:nvGrpSpPr>
        <p:grpSpPr>
          <a:xfrm>
            <a:off x="3194659" y="1677898"/>
            <a:ext cx="1096029" cy="1110270"/>
            <a:chOff x="2441194" y="1959185"/>
            <a:chExt cx="1381591" cy="1399541"/>
          </a:xfrm>
        </p:grpSpPr>
        <p:sp>
          <p:nvSpPr>
            <p:cNvPr id="16" name="Oval 60"/>
            <p:cNvSpPr/>
            <p:nvPr/>
          </p:nvSpPr>
          <p:spPr>
            <a:xfrm>
              <a:off x="2461931" y="1997871"/>
              <a:ext cx="1360854" cy="1360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405665"/>
                </a:solidFill>
              </a:endParaRPr>
            </a:p>
          </p:txBody>
        </p:sp>
        <p:sp>
          <p:nvSpPr>
            <p:cNvPr id="17" name="Oval 58"/>
            <p:cNvSpPr/>
            <p:nvPr/>
          </p:nvSpPr>
          <p:spPr>
            <a:xfrm>
              <a:off x="2441194" y="1959185"/>
              <a:ext cx="1360854" cy="1360855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+mn-ea"/>
              </a:endParaRPr>
            </a:p>
          </p:txBody>
        </p:sp>
      </p:grpSp>
      <p:grpSp>
        <p:nvGrpSpPr>
          <p:cNvPr id="18" name="Group 8"/>
          <p:cNvGrpSpPr/>
          <p:nvPr/>
        </p:nvGrpSpPr>
        <p:grpSpPr>
          <a:xfrm>
            <a:off x="4846448" y="1677898"/>
            <a:ext cx="1096029" cy="1110270"/>
            <a:chOff x="4256004" y="1959185"/>
            <a:chExt cx="1381591" cy="1399541"/>
          </a:xfrm>
        </p:grpSpPr>
        <p:sp>
          <p:nvSpPr>
            <p:cNvPr id="19" name="Oval 67"/>
            <p:cNvSpPr/>
            <p:nvPr/>
          </p:nvSpPr>
          <p:spPr>
            <a:xfrm>
              <a:off x="4276741" y="1997871"/>
              <a:ext cx="1360854" cy="1360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405665"/>
                </a:solidFill>
              </a:endParaRPr>
            </a:p>
          </p:txBody>
        </p:sp>
        <p:sp>
          <p:nvSpPr>
            <p:cNvPr id="20" name="Oval 65"/>
            <p:cNvSpPr/>
            <p:nvPr/>
          </p:nvSpPr>
          <p:spPr>
            <a:xfrm>
              <a:off x="4256004" y="1959185"/>
              <a:ext cx="1360854" cy="1360855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+mn-ea"/>
              </a:endParaRPr>
            </a:p>
          </p:txBody>
        </p:sp>
      </p:grpSp>
      <p:grpSp>
        <p:nvGrpSpPr>
          <p:cNvPr id="21" name="Group 7"/>
          <p:cNvGrpSpPr/>
          <p:nvPr/>
        </p:nvGrpSpPr>
        <p:grpSpPr>
          <a:xfrm>
            <a:off x="6431961" y="1677898"/>
            <a:ext cx="1096029" cy="1110270"/>
            <a:chOff x="6057953" y="1959185"/>
            <a:chExt cx="1381591" cy="1399541"/>
          </a:xfrm>
        </p:grpSpPr>
        <p:sp>
          <p:nvSpPr>
            <p:cNvPr id="22" name="Oval 74"/>
            <p:cNvSpPr/>
            <p:nvPr/>
          </p:nvSpPr>
          <p:spPr>
            <a:xfrm>
              <a:off x="6078690" y="1997871"/>
              <a:ext cx="1360854" cy="1360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405665"/>
                </a:solidFill>
              </a:endParaRPr>
            </a:p>
          </p:txBody>
        </p:sp>
        <p:sp>
          <p:nvSpPr>
            <p:cNvPr id="23" name="Oval 72"/>
            <p:cNvSpPr/>
            <p:nvPr/>
          </p:nvSpPr>
          <p:spPr>
            <a:xfrm>
              <a:off x="6057953" y="1959185"/>
              <a:ext cx="1360854" cy="1360855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+mn-ea"/>
              </a:endParaRPr>
            </a:p>
          </p:txBody>
        </p:sp>
      </p:grpSp>
      <p:sp>
        <p:nvSpPr>
          <p:cNvPr id="24" name="Oval 85"/>
          <p:cNvSpPr/>
          <p:nvPr/>
        </p:nvSpPr>
        <p:spPr>
          <a:xfrm>
            <a:off x="6347071" y="1602874"/>
            <a:ext cx="408476" cy="4084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4</a:t>
            </a:r>
          </a:p>
        </p:txBody>
      </p:sp>
      <p:sp>
        <p:nvSpPr>
          <p:cNvPr id="25" name="Oval 76"/>
          <p:cNvSpPr/>
          <p:nvPr/>
        </p:nvSpPr>
        <p:spPr>
          <a:xfrm>
            <a:off x="4757889" y="1604250"/>
            <a:ext cx="408476" cy="4084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3</a:t>
            </a:r>
          </a:p>
        </p:txBody>
      </p:sp>
      <p:sp>
        <p:nvSpPr>
          <p:cNvPr id="26" name="Oval 79"/>
          <p:cNvSpPr/>
          <p:nvPr/>
        </p:nvSpPr>
        <p:spPr>
          <a:xfrm>
            <a:off x="3103016" y="1615957"/>
            <a:ext cx="408476" cy="4084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2</a:t>
            </a:r>
          </a:p>
        </p:txBody>
      </p:sp>
      <p:sp>
        <p:nvSpPr>
          <p:cNvPr id="27" name="Oval 82"/>
          <p:cNvSpPr/>
          <p:nvPr/>
        </p:nvSpPr>
        <p:spPr>
          <a:xfrm>
            <a:off x="1488437" y="1615957"/>
            <a:ext cx="408476" cy="4084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1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945108" y="2051953"/>
            <a:ext cx="317814" cy="392804"/>
            <a:chOff x="7300913" y="3284538"/>
            <a:chExt cx="423863" cy="523875"/>
          </a:xfrm>
          <a:solidFill>
            <a:schemeClr val="bg1"/>
          </a:solidFill>
        </p:grpSpPr>
        <p:sp>
          <p:nvSpPr>
            <p:cNvPr id="29" name="Rectangle 94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Rectangle 95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Rectangle 96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Rectangle 97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Rectangle 98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Rectangle 99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Rectangle 100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Rectangle 101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102"/>
            <p:cNvSpPr/>
            <p:nvPr/>
          </p:nvSpPr>
          <p:spPr bwMode="auto">
            <a:xfrm>
              <a:off x="7300913" y="3405188"/>
              <a:ext cx="423863" cy="403225"/>
            </a:xfrm>
            <a:custGeom>
              <a:avLst/>
              <a:gdLst>
                <a:gd name="T0" fmla="*/ 134 w 267"/>
                <a:gd name="T1" fmla="*/ 0 h 254"/>
                <a:gd name="T2" fmla="*/ 167 w 267"/>
                <a:gd name="T3" fmla="*/ 96 h 254"/>
                <a:gd name="T4" fmla="*/ 267 w 267"/>
                <a:gd name="T5" fmla="*/ 98 h 254"/>
                <a:gd name="T6" fmla="*/ 187 w 267"/>
                <a:gd name="T7" fmla="*/ 158 h 254"/>
                <a:gd name="T8" fmla="*/ 216 w 267"/>
                <a:gd name="T9" fmla="*/ 254 h 254"/>
                <a:gd name="T10" fmla="*/ 134 w 267"/>
                <a:gd name="T11" fmla="*/ 199 h 254"/>
                <a:gd name="T12" fmla="*/ 51 w 267"/>
                <a:gd name="T13" fmla="*/ 254 h 254"/>
                <a:gd name="T14" fmla="*/ 80 w 267"/>
                <a:gd name="T15" fmla="*/ 158 h 254"/>
                <a:gd name="T16" fmla="*/ 0 w 267"/>
                <a:gd name="T17" fmla="*/ 98 h 254"/>
                <a:gd name="T18" fmla="*/ 100 w 267"/>
                <a:gd name="T19" fmla="*/ 96 h 254"/>
                <a:gd name="T20" fmla="*/ 134 w 267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54">
                  <a:moveTo>
                    <a:pt x="134" y="0"/>
                  </a:moveTo>
                  <a:lnTo>
                    <a:pt x="167" y="96"/>
                  </a:lnTo>
                  <a:lnTo>
                    <a:pt x="267" y="98"/>
                  </a:lnTo>
                  <a:lnTo>
                    <a:pt x="187" y="158"/>
                  </a:lnTo>
                  <a:lnTo>
                    <a:pt x="216" y="254"/>
                  </a:lnTo>
                  <a:lnTo>
                    <a:pt x="134" y="199"/>
                  </a:lnTo>
                  <a:lnTo>
                    <a:pt x="51" y="254"/>
                  </a:lnTo>
                  <a:lnTo>
                    <a:pt x="80" y="158"/>
                  </a:lnTo>
                  <a:lnTo>
                    <a:pt x="0" y="98"/>
                  </a:lnTo>
                  <a:lnTo>
                    <a:pt x="100" y="96"/>
                  </a:ln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103"/>
            <p:cNvSpPr/>
            <p:nvPr/>
          </p:nvSpPr>
          <p:spPr bwMode="auto">
            <a:xfrm>
              <a:off x="7300913" y="3405188"/>
              <a:ext cx="423863" cy="403225"/>
            </a:xfrm>
            <a:custGeom>
              <a:avLst/>
              <a:gdLst>
                <a:gd name="T0" fmla="*/ 134 w 267"/>
                <a:gd name="T1" fmla="*/ 0 h 254"/>
                <a:gd name="T2" fmla="*/ 167 w 267"/>
                <a:gd name="T3" fmla="*/ 96 h 254"/>
                <a:gd name="T4" fmla="*/ 267 w 267"/>
                <a:gd name="T5" fmla="*/ 98 h 254"/>
                <a:gd name="T6" fmla="*/ 187 w 267"/>
                <a:gd name="T7" fmla="*/ 158 h 254"/>
                <a:gd name="T8" fmla="*/ 216 w 267"/>
                <a:gd name="T9" fmla="*/ 254 h 254"/>
                <a:gd name="T10" fmla="*/ 134 w 267"/>
                <a:gd name="T11" fmla="*/ 199 h 254"/>
                <a:gd name="T12" fmla="*/ 51 w 267"/>
                <a:gd name="T13" fmla="*/ 254 h 254"/>
                <a:gd name="T14" fmla="*/ 80 w 267"/>
                <a:gd name="T15" fmla="*/ 158 h 254"/>
                <a:gd name="T16" fmla="*/ 0 w 267"/>
                <a:gd name="T17" fmla="*/ 98 h 254"/>
                <a:gd name="T18" fmla="*/ 100 w 267"/>
                <a:gd name="T19" fmla="*/ 96 h 254"/>
                <a:gd name="T20" fmla="*/ 134 w 267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54">
                  <a:moveTo>
                    <a:pt x="134" y="0"/>
                  </a:moveTo>
                  <a:lnTo>
                    <a:pt x="167" y="96"/>
                  </a:lnTo>
                  <a:lnTo>
                    <a:pt x="267" y="98"/>
                  </a:lnTo>
                  <a:lnTo>
                    <a:pt x="187" y="158"/>
                  </a:lnTo>
                  <a:lnTo>
                    <a:pt x="216" y="254"/>
                  </a:lnTo>
                  <a:lnTo>
                    <a:pt x="134" y="199"/>
                  </a:lnTo>
                  <a:lnTo>
                    <a:pt x="51" y="254"/>
                  </a:lnTo>
                  <a:lnTo>
                    <a:pt x="80" y="158"/>
                  </a:lnTo>
                  <a:lnTo>
                    <a:pt x="0" y="98"/>
                  </a:lnTo>
                  <a:lnTo>
                    <a:pt x="100" y="96"/>
                  </a:lnTo>
                  <a:lnTo>
                    <a:pt x="1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7470776" y="3284538"/>
              <a:ext cx="84138" cy="192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7470776" y="3284538"/>
              <a:ext cx="84138" cy="192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106"/>
            <p:cNvSpPr/>
            <p:nvPr/>
          </p:nvSpPr>
          <p:spPr bwMode="auto">
            <a:xfrm>
              <a:off x="7470776" y="3284538"/>
              <a:ext cx="84138" cy="192088"/>
            </a:xfrm>
            <a:custGeom>
              <a:avLst/>
              <a:gdLst>
                <a:gd name="T0" fmla="*/ 53 w 53"/>
                <a:gd name="T1" fmla="*/ 0 h 121"/>
                <a:gd name="T2" fmla="*/ 0 w 53"/>
                <a:gd name="T3" fmla="*/ 0 h 121"/>
                <a:gd name="T4" fmla="*/ 0 w 53"/>
                <a:gd name="T5" fmla="*/ 121 h 121"/>
                <a:gd name="T6" fmla="*/ 27 w 53"/>
                <a:gd name="T7" fmla="*/ 43 h 121"/>
                <a:gd name="T8" fmla="*/ 53 w 53"/>
                <a:gd name="T9" fmla="*/ 121 h 121"/>
                <a:gd name="T10" fmla="*/ 53 w 53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21">
                  <a:moveTo>
                    <a:pt x="5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27" y="43"/>
                  </a:lnTo>
                  <a:lnTo>
                    <a:pt x="53" y="121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107"/>
            <p:cNvSpPr/>
            <p:nvPr/>
          </p:nvSpPr>
          <p:spPr bwMode="auto">
            <a:xfrm>
              <a:off x="7470776" y="3284538"/>
              <a:ext cx="84138" cy="192088"/>
            </a:xfrm>
            <a:custGeom>
              <a:avLst/>
              <a:gdLst>
                <a:gd name="T0" fmla="*/ 53 w 53"/>
                <a:gd name="T1" fmla="*/ 0 h 121"/>
                <a:gd name="T2" fmla="*/ 0 w 53"/>
                <a:gd name="T3" fmla="*/ 0 h 121"/>
                <a:gd name="T4" fmla="*/ 0 w 53"/>
                <a:gd name="T5" fmla="*/ 121 h 121"/>
                <a:gd name="T6" fmla="*/ 27 w 53"/>
                <a:gd name="T7" fmla="*/ 43 h 121"/>
                <a:gd name="T8" fmla="*/ 53 w 53"/>
                <a:gd name="T9" fmla="*/ 121 h 121"/>
                <a:gd name="T10" fmla="*/ 53 w 53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21">
                  <a:moveTo>
                    <a:pt x="5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27" y="43"/>
                  </a:lnTo>
                  <a:lnTo>
                    <a:pt x="53" y="121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38053" y="2041824"/>
            <a:ext cx="365427" cy="397566"/>
            <a:chOff x="284163" y="5207000"/>
            <a:chExt cx="487363" cy="530226"/>
          </a:xfrm>
          <a:solidFill>
            <a:schemeClr val="bg1"/>
          </a:solidFill>
        </p:grpSpPr>
        <p:sp>
          <p:nvSpPr>
            <p:cNvPr id="44" name="Rectangle 135"/>
            <p:cNvSpPr>
              <a:spLocks noChangeArrowheads="1"/>
            </p:cNvSpPr>
            <p:nvPr/>
          </p:nvSpPr>
          <p:spPr bwMode="auto">
            <a:xfrm>
              <a:off x="388938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Rectangle 136"/>
            <p:cNvSpPr>
              <a:spLocks noChangeArrowheads="1"/>
            </p:cNvSpPr>
            <p:nvPr/>
          </p:nvSpPr>
          <p:spPr bwMode="auto">
            <a:xfrm>
              <a:off x="388938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Rectangle 137"/>
            <p:cNvSpPr>
              <a:spLocks noChangeArrowheads="1"/>
            </p:cNvSpPr>
            <p:nvPr/>
          </p:nvSpPr>
          <p:spPr bwMode="auto">
            <a:xfrm>
              <a:off x="388938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Rectangle 138"/>
            <p:cNvSpPr>
              <a:spLocks noChangeArrowheads="1"/>
            </p:cNvSpPr>
            <p:nvPr/>
          </p:nvSpPr>
          <p:spPr bwMode="auto">
            <a:xfrm>
              <a:off x="388938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Rectangle 139"/>
            <p:cNvSpPr>
              <a:spLocks noChangeArrowheads="1"/>
            </p:cNvSpPr>
            <p:nvPr/>
          </p:nvSpPr>
          <p:spPr bwMode="auto">
            <a:xfrm>
              <a:off x="622301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Rectangle 140"/>
            <p:cNvSpPr>
              <a:spLocks noChangeArrowheads="1"/>
            </p:cNvSpPr>
            <p:nvPr/>
          </p:nvSpPr>
          <p:spPr bwMode="auto">
            <a:xfrm>
              <a:off x="622301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Rectangle 141"/>
            <p:cNvSpPr>
              <a:spLocks noChangeArrowheads="1"/>
            </p:cNvSpPr>
            <p:nvPr/>
          </p:nvSpPr>
          <p:spPr bwMode="auto">
            <a:xfrm>
              <a:off x="622301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Rectangle 142"/>
            <p:cNvSpPr>
              <a:spLocks noChangeArrowheads="1"/>
            </p:cNvSpPr>
            <p:nvPr/>
          </p:nvSpPr>
          <p:spPr bwMode="auto">
            <a:xfrm>
              <a:off x="622301" y="5207000"/>
              <a:ext cx="42863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43"/>
            <p:cNvSpPr/>
            <p:nvPr/>
          </p:nvSpPr>
          <p:spPr bwMode="auto">
            <a:xfrm>
              <a:off x="284163" y="5270500"/>
              <a:ext cx="487363" cy="63500"/>
            </a:xfrm>
            <a:custGeom>
              <a:avLst/>
              <a:gdLst>
                <a:gd name="T0" fmla="*/ 132 w 138"/>
                <a:gd name="T1" fmla="*/ 0 h 18"/>
                <a:gd name="T2" fmla="*/ 108 w 138"/>
                <a:gd name="T3" fmla="*/ 0 h 18"/>
                <a:gd name="T4" fmla="*/ 108 w 138"/>
                <a:gd name="T5" fmla="*/ 12 h 18"/>
                <a:gd name="T6" fmla="*/ 96 w 138"/>
                <a:gd name="T7" fmla="*/ 12 h 18"/>
                <a:gd name="T8" fmla="*/ 96 w 138"/>
                <a:gd name="T9" fmla="*/ 0 h 18"/>
                <a:gd name="T10" fmla="*/ 42 w 138"/>
                <a:gd name="T11" fmla="*/ 0 h 18"/>
                <a:gd name="T12" fmla="*/ 42 w 138"/>
                <a:gd name="T13" fmla="*/ 12 h 18"/>
                <a:gd name="T14" fmla="*/ 30 w 138"/>
                <a:gd name="T15" fmla="*/ 12 h 18"/>
                <a:gd name="T16" fmla="*/ 30 w 138"/>
                <a:gd name="T17" fmla="*/ 0 h 18"/>
                <a:gd name="T18" fmla="*/ 6 w 138"/>
                <a:gd name="T19" fmla="*/ 0 h 18"/>
                <a:gd name="T20" fmla="*/ 0 w 138"/>
                <a:gd name="T21" fmla="*/ 6 h 18"/>
                <a:gd name="T22" fmla="*/ 0 w 138"/>
                <a:gd name="T23" fmla="*/ 18 h 18"/>
                <a:gd name="T24" fmla="*/ 138 w 138"/>
                <a:gd name="T25" fmla="*/ 18 h 18"/>
                <a:gd name="T26" fmla="*/ 138 w 138"/>
                <a:gd name="T27" fmla="*/ 6 h 18"/>
                <a:gd name="T28" fmla="*/ 132 w 138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8">
                  <a:moveTo>
                    <a:pt x="132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3"/>
                    <a:pt x="135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144"/>
            <p:cNvSpPr>
              <a:spLocks noEditPoints="1"/>
            </p:cNvSpPr>
            <p:nvPr/>
          </p:nvSpPr>
          <p:spPr bwMode="auto">
            <a:xfrm>
              <a:off x="284163" y="5354638"/>
              <a:ext cx="487363" cy="382588"/>
            </a:xfrm>
            <a:custGeom>
              <a:avLst/>
              <a:gdLst>
                <a:gd name="T0" fmla="*/ 6 w 138"/>
                <a:gd name="T1" fmla="*/ 108 h 108"/>
                <a:gd name="T2" fmla="*/ 138 w 138"/>
                <a:gd name="T3" fmla="*/ 102 h 108"/>
                <a:gd name="T4" fmla="*/ 0 w 138"/>
                <a:gd name="T5" fmla="*/ 0 h 108"/>
                <a:gd name="T6" fmla="*/ 102 w 138"/>
                <a:gd name="T7" fmla="*/ 12 h 108"/>
                <a:gd name="T8" fmla="*/ 126 w 138"/>
                <a:gd name="T9" fmla="*/ 36 h 108"/>
                <a:gd name="T10" fmla="*/ 102 w 138"/>
                <a:gd name="T11" fmla="*/ 12 h 108"/>
                <a:gd name="T12" fmla="*/ 126 w 138"/>
                <a:gd name="T13" fmla="*/ 42 h 108"/>
                <a:gd name="T14" fmla="*/ 102 w 138"/>
                <a:gd name="T15" fmla="*/ 66 h 108"/>
                <a:gd name="T16" fmla="*/ 102 w 138"/>
                <a:gd name="T17" fmla="*/ 72 h 108"/>
                <a:gd name="T18" fmla="*/ 126 w 138"/>
                <a:gd name="T19" fmla="*/ 96 h 108"/>
                <a:gd name="T20" fmla="*/ 102 w 138"/>
                <a:gd name="T21" fmla="*/ 72 h 108"/>
                <a:gd name="T22" fmla="*/ 96 w 138"/>
                <a:gd name="T23" fmla="*/ 12 h 108"/>
                <a:gd name="T24" fmla="*/ 72 w 138"/>
                <a:gd name="T25" fmla="*/ 36 h 108"/>
                <a:gd name="T26" fmla="*/ 72 w 138"/>
                <a:gd name="T27" fmla="*/ 42 h 108"/>
                <a:gd name="T28" fmla="*/ 96 w 138"/>
                <a:gd name="T29" fmla="*/ 66 h 108"/>
                <a:gd name="T30" fmla="*/ 72 w 138"/>
                <a:gd name="T31" fmla="*/ 42 h 108"/>
                <a:gd name="T32" fmla="*/ 96 w 138"/>
                <a:gd name="T33" fmla="*/ 72 h 108"/>
                <a:gd name="T34" fmla="*/ 72 w 138"/>
                <a:gd name="T35" fmla="*/ 96 h 108"/>
                <a:gd name="T36" fmla="*/ 42 w 138"/>
                <a:gd name="T37" fmla="*/ 12 h 108"/>
                <a:gd name="T38" fmla="*/ 66 w 138"/>
                <a:gd name="T39" fmla="*/ 36 h 108"/>
                <a:gd name="T40" fmla="*/ 42 w 138"/>
                <a:gd name="T41" fmla="*/ 12 h 108"/>
                <a:gd name="T42" fmla="*/ 66 w 138"/>
                <a:gd name="T43" fmla="*/ 42 h 108"/>
                <a:gd name="T44" fmla="*/ 42 w 138"/>
                <a:gd name="T45" fmla="*/ 66 h 108"/>
                <a:gd name="T46" fmla="*/ 42 w 138"/>
                <a:gd name="T47" fmla="*/ 72 h 108"/>
                <a:gd name="T48" fmla="*/ 66 w 138"/>
                <a:gd name="T49" fmla="*/ 96 h 108"/>
                <a:gd name="T50" fmla="*/ 42 w 138"/>
                <a:gd name="T51" fmla="*/ 72 h 108"/>
                <a:gd name="T52" fmla="*/ 36 w 138"/>
                <a:gd name="T53" fmla="*/ 12 h 108"/>
                <a:gd name="T54" fmla="*/ 12 w 138"/>
                <a:gd name="T55" fmla="*/ 36 h 108"/>
                <a:gd name="T56" fmla="*/ 12 w 138"/>
                <a:gd name="T57" fmla="*/ 42 h 108"/>
                <a:gd name="T58" fmla="*/ 36 w 138"/>
                <a:gd name="T59" fmla="*/ 66 h 108"/>
                <a:gd name="T60" fmla="*/ 12 w 138"/>
                <a:gd name="T61" fmla="*/ 42 h 108"/>
                <a:gd name="T62" fmla="*/ 36 w 138"/>
                <a:gd name="T63" fmla="*/ 72 h 108"/>
                <a:gd name="T64" fmla="*/ 12 w 138"/>
                <a:gd name="T65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08">
                  <a:moveTo>
                    <a:pt x="0" y="102"/>
                  </a:moveTo>
                  <a:cubicBezTo>
                    <a:pt x="0" y="105"/>
                    <a:pt x="3" y="108"/>
                    <a:pt x="6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5" y="108"/>
                    <a:pt x="138" y="105"/>
                    <a:pt x="138" y="10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2"/>
                  </a:lnTo>
                  <a:close/>
                  <a:moveTo>
                    <a:pt x="102" y="12"/>
                  </a:moveTo>
                  <a:cubicBezTo>
                    <a:pt x="126" y="12"/>
                    <a:pt x="126" y="12"/>
                    <a:pt x="126" y="12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02" y="36"/>
                    <a:pt x="102" y="36"/>
                    <a:pt x="102" y="36"/>
                  </a:cubicBezTo>
                  <a:lnTo>
                    <a:pt x="102" y="12"/>
                  </a:lnTo>
                  <a:close/>
                  <a:moveTo>
                    <a:pt x="102" y="42"/>
                  </a:moveTo>
                  <a:cubicBezTo>
                    <a:pt x="126" y="42"/>
                    <a:pt x="126" y="42"/>
                    <a:pt x="126" y="42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02" y="66"/>
                    <a:pt x="102" y="66"/>
                    <a:pt x="102" y="66"/>
                  </a:cubicBezTo>
                  <a:lnTo>
                    <a:pt x="102" y="42"/>
                  </a:lnTo>
                  <a:close/>
                  <a:moveTo>
                    <a:pt x="102" y="72"/>
                  </a:moveTo>
                  <a:cubicBezTo>
                    <a:pt x="126" y="72"/>
                    <a:pt x="126" y="72"/>
                    <a:pt x="126" y="72"/>
                  </a:cubicBezTo>
                  <a:cubicBezTo>
                    <a:pt x="126" y="96"/>
                    <a:pt x="126" y="96"/>
                    <a:pt x="126" y="96"/>
                  </a:cubicBezTo>
                  <a:cubicBezTo>
                    <a:pt x="102" y="96"/>
                    <a:pt x="102" y="96"/>
                    <a:pt x="102" y="96"/>
                  </a:cubicBezTo>
                  <a:lnTo>
                    <a:pt x="102" y="72"/>
                  </a:lnTo>
                  <a:close/>
                  <a:moveTo>
                    <a:pt x="72" y="12"/>
                  </a:moveTo>
                  <a:cubicBezTo>
                    <a:pt x="96" y="12"/>
                    <a:pt x="96" y="12"/>
                    <a:pt x="96" y="12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72" y="36"/>
                    <a:pt x="72" y="36"/>
                    <a:pt x="72" y="36"/>
                  </a:cubicBezTo>
                  <a:lnTo>
                    <a:pt x="72" y="12"/>
                  </a:lnTo>
                  <a:close/>
                  <a:moveTo>
                    <a:pt x="72" y="42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2" y="42"/>
                  </a:lnTo>
                  <a:close/>
                  <a:moveTo>
                    <a:pt x="72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72" y="96"/>
                    <a:pt x="72" y="96"/>
                    <a:pt x="72" y="96"/>
                  </a:cubicBezTo>
                  <a:lnTo>
                    <a:pt x="72" y="72"/>
                  </a:lnTo>
                  <a:close/>
                  <a:moveTo>
                    <a:pt x="42" y="12"/>
                  </a:moveTo>
                  <a:cubicBezTo>
                    <a:pt x="66" y="12"/>
                    <a:pt x="66" y="12"/>
                    <a:pt x="66" y="12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42" y="36"/>
                    <a:pt x="42" y="36"/>
                    <a:pt x="42" y="36"/>
                  </a:cubicBezTo>
                  <a:lnTo>
                    <a:pt x="42" y="12"/>
                  </a:lnTo>
                  <a:close/>
                  <a:moveTo>
                    <a:pt x="42" y="42"/>
                  </a:moveTo>
                  <a:cubicBezTo>
                    <a:pt x="66" y="42"/>
                    <a:pt x="66" y="42"/>
                    <a:pt x="66" y="42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2" y="42"/>
                  </a:lnTo>
                  <a:close/>
                  <a:moveTo>
                    <a:pt x="42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42" y="96"/>
                    <a:pt x="42" y="96"/>
                    <a:pt x="42" y="96"/>
                  </a:cubicBezTo>
                  <a:lnTo>
                    <a:pt x="42" y="72"/>
                  </a:lnTo>
                  <a:close/>
                  <a:moveTo>
                    <a:pt x="12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2" y="36"/>
                    <a:pt x="12" y="36"/>
                    <a:pt x="12" y="36"/>
                  </a:cubicBezTo>
                  <a:lnTo>
                    <a:pt x="12" y="12"/>
                  </a:lnTo>
                  <a:close/>
                  <a:moveTo>
                    <a:pt x="12" y="42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12" y="66"/>
                    <a:pt x="12" y="66"/>
                    <a:pt x="12" y="66"/>
                  </a:cubicBezTo>
                  <a:lnTo>
                    <a:pt x="12" y="42"/>
                  </a:lnTo>
                  <a:close/>
                  <a:moveTo>
                    <a:pt x="12" y="72"/>
                  </a:moveTo>
                  <a:cubicBezTo>
                    <a:pt x="36" y="72"/>
                    <a:pt x="36" y="72"/>
                    <a:pt x="36" y="72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12" y="96"/>
                    <a:pt x="12" y="96"/>
                    <a:pt x="12" y="96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4" name="Freeform 242"/>
          <p:cNvSpPr>
            <a:spLocks noEditPoints="1"/>
          </p:cNvSpPr>
          <p:nvPr/>
        </p:nvSpPr>
        <p:spPr bwMode="auto">
          <a:xfrm>
            <a:off x="5159911" y="2032281"/>
            <a:ext cx="425288" cy="425288"/>
          </a:xfrm>
          <a:custGeom>
            <a:avLst/>
            <a:gdLst>
              <a:gd name="T0" fmla="*/ 244 w 256"/>
              <a:gd name="T1" fmla="*/ 208 h 256"/>
              <a:gd name="T2" fmla="*/ 204 w 256"/>
              <a:gd name="T3" fmla="*/ 208 h 256"/>
              <a:gd name="T4" fmla="*/ 204 w 256"/>
              <a:gd name="T5" fmla="*/ 148 h 256"/>
              <a:gd name="T6" fmla="*/ 232 w 256"/>
              <a:gd name="T7" fmla="*/ 148 h 256"/>
              <a:gd name="T8" fmla="*/ 232 w 256"/>
              <a:gd name="T9" fmla="*/ 24 h 256"/>
              <a:gd name="T10" fmla="*/ 88 w 256"/>
              <a:gd name="T11" fmla="*/ 24 h 256"/>
              <a:gd name="T12" fmla="*/ 88 w 256"/>
              <a:gd name="T13" fmla="*/ 36 h 256"/>
              <a:gd name="T14" fmla="*/ 64 w 256"/>
              <a:gd name="T15" fmla="*/ 36 h 256"/>
              <a:gd name="T16" fmla="*/ 64 w 256"/>
              <a:gd name="T17" fmla="*/ 12 h 256"/>
              <a:gd name="T18" fmla="*/ 76 w 256"/>
              <a:gd name="T19" fmla="*/ 0 h 256"/>
              <a:gd name="T20" fmla="*/ 244 w 256"/>
              <a:gd name="T21" fmla="*/ 0 h 256"/>
              <a:gd name="T22" fmla="*/ 256 w 256"/>
              <a:gd name="T23" fmla="*/ 12 h 256"/>
              <a:gd name="T24" fmla="*/ 256 w 256"/>
              <a:gd name="T25" fmla="*/ 196 h 256"/>
              <a:gd name="T26" fmla="*/ 244 w 256"/>
              <a:gd name="T27" fmla="*/ 208 h 256"/>
              <a:gd name="T28" fmla="*/ 192 w 256"/>
              <a:gd name="T29" fmla="*/ 60 h 256"/>
              <a:gd name="T30" fmla="*/ 192 w 256"/>
              <a:gd name="T31" fmla="*/ 244 h 256"/>
              <a:gd name="T32" fmla="*/ 180 w 256"/>
              <a:gd name="T33" fmla="*/ 256 h 256"/>
              <a:gd name="T34" fmla="*/ 12 w 256"/>
              <a:gd name="T35" fmla="*/ 256 h 256"/>
              <a:gd name="T36" fmla="*/ 0 w 256"/>
              <a:gd name="T37" fmla="*/ 244 h 256"/>
              <a:gd name="T38" fmla="*/ 0 w 256"/>
              <a:gd name="T39" fmla="*/ 60 h 256"/>
              <a:gd name="T40" fmla="*/ 12 w 256"/>
              <a:gd name="T41" fmla="*/ 48 h 256"/>
              <a:gd name="T42" fmla="*/ 180 w 256"/>
              <a:gd name="T43" fmla="*/ 48 h 256"/>
              <a:gd name="T44" fmla="*/ 192 w 256"/>
              <a:gd name="T45" fmla="*/ 60 h 256"/>
              <a:gd name="T46" fmla="*/ 168 w 256"/>
              <a:gd name="T47" fmla="*/ 72 h 256"/>
              <a:gd name="T48" fmla="*/ 24 w 256"/>
              <a:gd name="T49" fmla="*/ 72 h 256"/>
              <a:gd name="T50" fmla="*/ 24 w 256"/>
              <a:gd name="T51" fmla="*/ 196 h 256"/>
              <a:gd name="T52" fmla="*/ 168 w 256"/>
              <a:gd name="T53" fmla="*/ 196 h 256"/>
              <a:gd name="T54" fmla="*/ 168 w 256"/>
              <a:gd name="T55" fmla="*/ 7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6" h="256">
                <a:moveTo>
                  <a:pt x="244" y="208"/>
                </a:moveTo>
                <a:cubicBezTo>
                  <a:pt x="204" y="208"/>
                  <a:pt x="204" y="208"/>
                  <a:pt x="204" y="208"/>
                </a:cubicBezTo>
                <a:cubicBezTo>
                  <a:pt x="204" y="148"/>
                  <a:pt x="204" y="148"/>
                  <a:pt x="204" y="148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36"/>
                  <a:pt x="88" y="36"/>
                  <a:pt x="88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5"/>
                  <a:pt x="69" y="0"/>
                  <a:pt x="7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203"/>
                  <a:pt x="251" y="208"/>
                  <a:pt x="244" y="208"/>
                </a:cubicBezTo>
                <a:moveTo>
                  <a:pt x="192" y="60"/>
                </a:moveTo>
                <a:cubicBezTo>
                  <a:pt x="192" y="244"/>
                  <a:pt x="192" y="244"/>
                  <a:pt x="192" y="244"/>
                </a:cubicBezTo>
                <a:cubicBezTo>
                  <a:pt x="192" y="251"/>
                  <a:pt x="187" y="256"/>
                  <a:pt x="18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180" y="48"/>
                  <a:pt x="180" y="48"/>
                  <a:pt x="180" y="48"/>
                </a:cubicBezTo>
                <a:cubicBezTo>
                  <a:pt x="187" y="48"/>
                  <a:pt x="192" y="53"/>
                  <a:pt x="192" y="60"/>
                </a:cubicBezTo>
                <a:moveTo>
                  <a:pt x="168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196"/>
                  <a:pt x="24" y="196"/>
                  <a:pt x="24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55" name="Freeform 195"/>
          <p:cNvSpPr>
            <a:spLocks noEditPoints="1"/>
          </p:cNvSpPr>
          <p:nvPr/>
        </p:nvSpPr>
        <p:spPr bwMode="auto">
          <a:xfrm>
            <a:off x="6770044" y="2032281"/>
            <a:ext cx="376048" cy="395008"/>
          </a:xfrm>
          <a:custGeom>
            <a:avLst/>
            <a:gdLst>
              <a:gd name="T0" fmla="*/ 208 w 244"/>
              <a:gd name="T1" fmla="*/ 252 h 256"/>
              <a:gd name="T2" fmla="*/ 192 w 244"/>
              <a:gd name="T3" fmla="*/ 252 h 256"/>
              <a:gd name="T4" fmla="*/ 172 w 244"/>
              <a:gd name="T5" fmla="*/ 228 h 256"/>
              <a:gd name="T6" fmla="*/ 192 w 244"/>
              <a:gd name="T7" fmla="*/ 220 h 256"/>
              <a:gd name="T8" fmla="*/ 224 w 244"/>
              <a:gd name="T9" fmla="*/ 204 h 256"/>
              <a:gd name="T10" fmla="*/ 244 w 244"/>
              <a:gd name="T11" fmla="*/ 212 h 256"/>
              <a:gd name="T12" fmla="*/ 200 w 244"/>
              <a:gd name="T13" fmla="*/ 210 h 256"/>
              <a:gd name="T14" fmla="*/ 160 w 244"/>
              <a:gd name="T15" fmla="*/ 228 h 256"/>
              <a:gd name="T16" fmla="*/ 167 w 244"/>
              <a:gd name="T17" fmla="*/ 245 h 256"/>
              <a:gd name="T18" fmla="*/ 12 w 244"/>
              <a:gd name="T19" fmla="*/ 256 h 256"/>
              <a:gd name="T20" fmla="*/ 0 w 244"/>
              <a:gd name="T21" fmla="*/ 36 h 256"/>
              <a:gd name="T22" fmla="*/ 32 w 244"/>
              <a:gd name="T23" fmla="*/ 24 h 256"/>
              <a:gd name="T24" fmla="*/ 56 w 244"/>
              <a:gd name="T25" fmla="*/ 60 h 256"/>
              <a:gd name="T26" fmla="*/ 80 w 244"/>
              <a:gd name="T27" fmla="*/ 24 h 256"/>
              <a:gd name="T28" fmla="*/ 92 w 244"/>
              <a:gd name="T29" fmla="*/ 36 h 256"/>
              <a:gd name="T30" fmla="*/ 140 w 244"/>
              <a:gd name="T31" fmla="*/ 36 h 256"/>
              <a:gd name="T32" fmla="*/ 152 w 244"/>
              <a:gd name="T33" fmla="*/ 24 h 256"/>
              <a:gd name="T34" fmla="*/ 176 w 244"/>
              <a:gd name="T35" fmla="*/ 60 h 256"/>
              <a:gd name="T36" fmla="*/ 200 w 244"/>
              <a:gd name="T37" fmla="*/ 24 h 256"/>
              <a:gd name="T38" fmla="*/ 232 w 244"/>
              <a:gd name="T39" fmla="*/ 36 h 256"/>
              <a:gd name="T40" fmla="*/ 215 w 244"/>
              <a:gd name="T41" fmla="*/ 195 h 256"/>
              <a:gd name="T42" fmla="*/ 32 w 244"/>
              <a:gd name="T43" fmla="*/ 206 h 256"/>
              <a:gd name="T44" fmla="*/ 118 w 244"/>
              <a:gd name="T45" fmla="*/ 216 h 256"/>
              <a:gd name="T46" fmla="*/ 118 w 244"/>
              <a:gd name="T47" fmla="*/ 196 h 256"/>
              <a:gd name="T48" fmla="*/ 32 w 244"/>
              <a:gd name="T49" fmla="*/ 206 h 256"/>
              <a:gd name="T50" fmla="*/ 44 w 244"/>
              <a:gd name="T51" fmla="*/ 92 h 256"/>
              <a:gd name="T52" fmla="*/ 44 w 244"/>
              <a:gd name="T53" fmla="*/ 116 h 256"/>
              <a:gd name="T54" fmla="*/ 200 w 244"/>
              <a:gd name="T55" fmla="*/ 104 h 256"/>
              <a:gd name="T56" fmla="*/ 188 w 244"/>
              <a:gd name="T57" fmla="*/ 144 h 256"/>
              <a:gd name="T58" fmla="*/ 96 w 244"/>
              <a:gd name="T59" fmla="*/ 144 h 256"/>
              <a:gd name="T60" fmla="*/ 32 w 244"/>
              <a:gd name="T61" fmla="*/ 156 h 256"/>
              <a:gd name="T62" fmla="*/ 96 w 244"/>
              <a:gd name="T63" fmla="*/ 168 h 256"/>
              <a:gd name="T64" fmla="*/ 188 w 244"/>
              <a:gd name="T65" fmla="*/ 168 h 256"/>
              <a:gd name="T66" fmla="*/ 188 w 244"/>
              <a:gd name="T67" fmla="*/ 144 h 256"/>
              <a:gd name="T68" fmla="*/ 164 w 244"/>
              <a:gd name="T69" fmla="*/ 36 h 256"/>
              <a:gd name="T70" fmla="*/ 176 w 244"/>
              <a:gd name="T71" fmla="*/ 0 h 256"/>
              <a:gd name="T72" fmla="*/ 188 w 244"/>
              <a:gd name="T73" fmla="*/ 36 h 256"/>
              <a:gd name="T74" fmla="*/ 116 w 244"/>
              <a:gd name="T75" fmla="*/ 48 h 256"/>
              <a:gd name="T76" fmla="*/ 104 w 244"/>
              <a:gd name="T77" fmla="*/ 12 h 256"/>
              <a:gd name="T78" fmla="*/ 128 w 244"/>
              <a:gd name="T79" fmla="*/ 12 h 256"/>
              <a:gd name="T80" fmla="*/ 116 w 244"/>
              <a:gd name="T81" fmla="*/ 48 h 256"/>
              <a:gd name="T82" fmla="*/ 44 w 244"/>
              <a:gd name="T83" fmla="*/ 36 h 256"/>
              <a:gd name="T84" fmla="*/ 56 w 244"/>
              <a:gd name="T85" fmla="*/ 0 h 256"/>
              <a:gd name="T86" fmla="*/ 68 w 244"/>
              <a:gd name="T87" fmla="*/ 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4" h="256">
                <a:moveTo>
                  <a:pt x="240" y="220"/>
                </a:moveTo>
                <a:cubicBezTo>
                  <a:pt x="208" y="252"/>
                  <a:pt x="208" y="252"/>
                  <a:pt x="208" y="252"/>
                </a:cubicBezTo>
                <a:cubicBezTo>
                  <a:pt x="206" y="255"/>
                  <a:pt x="203" y="256"/>
                  <a:pt x="200" y="256"/>
                </a:cubicBezTo>
                <a:cubicBezTo>
                  <a:pt x="197" y="256"/>
                  <a:pt x="194" y="255"/>
                  <a:pt x="192" y="252"/>
                </a:cubicBezTo>
                <a:cubicBezTo>
                  <a:pt x="176" y="236"/>
                  <a:pt x="176" y="236"/>
                  <a:pt x="176" y="236"/>
                </a:cubicBezTo>
                <a:cubicBezTo>
                  <a:pt x="173" y="234"/>
                  <a:pt x="172" y="231"/>
                  <a:pt x="172" y="228"/>
                </a:cubicBezTo>
                <a:cubicBezTo>
                  <a:pt x="172" y="221"/>
                  <a:pt x="177" y="216"/>
                  <a:pt x="184" y="216"/>
                </a:cubicBezTo>
                <a:cubicBezTo>
                  <a:pt x="187" y="216"/>
                  <a:pt x="190" y="217"/>
                  <a:pt x="192" y="220"/>
                </a:cubicBezTo>
                <a:cubicBezTo>
                  <a:pt x="200" y="227"/>
                  <a:pt x="200" y="227"/>
                  <a:pt x="200" y="227"/>
                </a:cubicBezTo>
                <a:cubicBezTo>
                  <a:pt x="224" y="204"/>
                  <a:pt x="224" y="204"/>
                  <a:pt x="224" y="204"/>
                </a:cubicBezTo>
                <a:cubicBezTo>
                  <a:pt x="226" y="201"/>
                  <a:pt x="229" y="200"/>
                  <a:pt x="232" y="200"/>
                </a:cubicBezTo>
                <a:cubicBezTo>
                  <a:pt x="239" y="200"/>
                  <a:pt x="244" y="205"/>
                  <a:pt x="244" y="212"/>
                </a:cubicBezTo>
                <a:cubicBezTo>
                  <a:pt x="244" y="215"/>
                  <a:pt x="243" y="218"/>
                  <a:pt x="240" y="220"/>
                </a:cubicBezTo>
                <a:moveTo>
                  <a:pt x="200" y="210"/>
                </a:moveTo>
                <a:cubicBezTo>
                  <a:pt x="196" y="206"/>
                  <a:pt x="190" y="204"/>
                  <a:pt x="184" y="204"/>
                </a:cubicBezTo>
                <a:cubicBezTo>
                  <a:pt x="171" y="204"/>
                  <a:pt x="160" y="215"/>
                  <a:pt x="160" y="228"/>
                </a:cubicBezTo>
                <a:cubicBezTo>
                  <a:pt x="160" y="235"/>
                  <a:pt x="163" y="241"/>
                  <a:pt x="167" y="245"/>
                </a:cubicBezTo>
                <a:cubicBezTo>
                  <a:pt x="167" y="245"/>
                  <a:pt x="167" y="245"/>
                  <a:pt x="167" y="245"/>
                </a:cubicBezTo>
                <a:cubicBezTo>
                  <a:pt x="178" y="256"/>
                  <a:pt x="178" y="256"/>
                  <a:pt x="178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9"/>
                  <a:pt x="43" y="60"/>
                  <a:pt x="56" y="60"/>
                </a:cubicBezTo>
                <a:cubicBezTo>
                  <a:pt x="69" y="60"/>
                  <a:pt x="80" y="49"/>
                  <a:pt x="80" y="36"/>
                </a:cubicBezTo>
                <a:cubicBezTo>
                  <a:pt x="80" y="24"/>
                  <a:pt x="80" y="24"/>
                  <a:pt x="80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49"/>
                  <a:pt x="103" y="60"/>
                  <a:pt x="116" y="60"/>
                </a:cubicBezTo>
                <a:cubicBezTo>
                  <a:pt x="129" y="60"/>
                  <a:pt x="140" y="49"/>
                  <a:pt x="140" y="3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49"/>
                  <a:pt x="163" y="60"/>
                  <a:pt x="176" y="60"/>
                </a:cubicBezTo>
                <a:cubicBezTo>
                  <a:pt x="189" y="60"/>
                  <a:pt x="200" y="49"/>
                  <a:pt x="200" y="36"/>
                </a:cubicBezTo>
                <a:cubicBezTo>
                  <a:pt x="200" y="24"/>
                  <a:pt x="200" y="24"/>
                  <a:pt x="200" y="24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27" y="24"/>
                  <a:pt x="232" y="29"/>
                  <a:pt x="232" y="36"/>
                </a:cubicBezTo>
                <a:cubicBezTo>
                  <a:pt x="232" y="188"/>
                  <a:pt x="232" y="188"/>
                  <a:pt x="232" y="188"/>
                </a:cubicBezTo>
                <a:cubicBezTo>
                  <a:pt x="225" y="188"/>
                  <a:pt x="219" y="191"/>
                  <a:pt x="215" y="195"/>
                </a:cubicBezTo>
                <a:lnTo>
                  <a:pt x="200" y="210"/>
                </a:lnTo>
                <a:close/>
                <a:moveTo>
                  <a:pt x="32" y="206"/>
                </a:moveTo>
                <a:cubicBezTo>
                  <a:pt x="32" y="212"/>
                  <a:pt x="36" y="216"/>
                  <a:pt x="42" y="216"/>
                </a:cubicBezTo>
                <a:cubicBezTo>
                  <a:pt x="118" y="216"/>
                  <a:pt x="118" y="216"/>
                  <a:pt x="118" y="216"/>
                </a:cubicBezTo>
                <a:cubicBezTo>
                  <a:pt x="124" y="216"/>
                  <a:pt x="128" y="212"/>
                  <a:pt x="128" y="206"/>
                </a:cubicBezTo>
                <a:cubicBezTo>
                  <a:pt x="128" y="200"/>
                  <a:pt x="124" y="196"/>
                  <a:pt x="118" y="196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6" y="196"/>
                  <a:pt x="32" y="200"/>
                  <a:pt x="32" y="206"/>
                </a:cubicBezTo>
                <a:moveTo>
                  <a:pt x="188" y="92"/>
                </a:moveTo>
                <a:cubicBezTo>
                  <a:pt x="44" y="92"/>
                  <a:pt x="44" y="92"/>
                  <a:pt x="44" y="92"/>
                </a:cubicBezTo>
                <a:cubicBezTo>
                  <a:pt x="37" y="92"/>
                  <a:pt x="32" y="97"/>
                  <a:pt x="32" y="104"/>
                </a:cubicBezTo>
                <a:cubicBezTo>
                  <a:pt x="32" y="111"/>
                  <a:pt x="37" y="116"/>
                  <a:pt x="44" y="116"/>
                </a:cubicBezTo>
                <a:cubicBezTo>
                  <a:pt x="188" y="116"/>
                  <a:pt x="188" y="116"/>
                  <a:pt x="188" y="116"/>
                </a:cubicBezTo>
                <a:cubicBezTo>
                  <a:pt x="195" y="116"/>
                  <a:pt x="200" y="111"/>
                  <a:pt x="200" y="104"/>
                </a:cubicBezTo>
                <a:cubicBezTo>
                  <a:pt x="200" y="97"/>
                  <a:pt x="195" y="92"/>
                  <a:pt x="188" y="92"/>
                </a:cubicBezTo>
                <a:moveTo>
                  <a:pt x="188" y="144"/>
                </a:moveTo>
                <a:cubicBezTo>
                  <a:pt x="116" y="144"/>
                  <a:pt x="116" y="144"/>
                  <a:pt x="116" y="144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37" y="144"/>
                  <a:pt x="32" y="149"/>
                  <a:pt x="32" y="156"/>
                </a:cubicBezTo>
                <a:cubicBezTo>
                  <a:pt x="32" y="163"/>
                  <a:pt x="37" y="168"/>
                  <a:pt x="44" y="168"/>
                </a:cubicBezTo>
                <a:cubicBezTo>
                  <a:pt x="96" y="168"/>
                  <a:pt x="96" y="168"/>
                  <a:pt x="96" y="168"/>
                </a:cubicBezTo>
                <a:cubicBezTo>
                  <a:pt x="116" y="168"/>
                  <a:pt x="116" y="168"/>
                  <a:pt x="116" y="168"/>
                </a:cubicBezTo>
                <a:cubicBezTo>
                  <a:pt x="188" y="168"/>
                  <a:pt x="188" y="168"/>
                  <a:pt x="188" y="168"/>
                </a:cubicBezTo>
                <a:cubicBezTo>
                  <a:pt x="195" y="168"/>
                  <a:pt x="200" y="163"/>
                  <a:pt x="200" y="156"/>
                </a:cubicBezTo>
                <a:cubicBezTo>
                  <a:pt x="200" y="149"/>
                  <a:pt x="195" y="144"/>
                  <a:pt x="188" y="144"/>
                </a:cubicBezTo>
                <a:moveTo>
                  <a:pt x="176" y="48"/>
                </a:moveTo>
                <a:cubicBezTo>
                  <a:pt x="169" y="48"/>
                  <a:pt x="164" y="43"/>
                  <a:pt x="164" y="36"/>
                </a:cubicBezTo>
                <a:cubicBezTo>
                  <a:pt x="164" y="12"/>
                  <a:pt x="164" y="12"/>
                  <a:pt x="164" y="12"/>
                </a:cubicBezTo>
                <a:cubicBezTo>
                  <a:pt x="164" y="5"/>
                  <a:pt x="169" y="0"/>
                  <a:pt x="176" y="0"/>
                </a:cubicBezTo>
                <a:cubicBezTo>
                  <a:pt x="183" y="0"/>
                  <a:pt x="188" y="5"/>
                  <a:pt x="188" y="12"/>
                </a:cubicBezTo>
                <a:cubicBezTo>
                  <a:pt x="188" y="36"/>
                  <a:pt x="188" y="36"/>
                  <a:pt x="188" y="36"/>
                </a:cubicBezTo>
                <a:cubicBezTo>
                  <a:pt x="188" y="43"/>
                  <a:pt x="183" y="48"/>
                  <a:pt x="176" y="48"/>
                </a:cubicBezTo>
                <a:moveTo>
                  <a:pt x="116" y="48"/>
                </a:moveTo>
                <a:cubicBezTo>
                  <a:pt x="109" y="48"/>
                  <a:pt x="104" y="43"/>
                  <a:pt x="104" y="36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4" y="5"/>
                  <a:pt x="109" y="0"/>
                  <a:pt x="116" y="0"/>
                </a:cubicBezTo>
                <a:cubicBezTo>
                  <a:pt x="123" y="0"/>
                  <a:pt x="128" y="5"/>
                  <a:pt x="128" y="12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43"/>
                  <a:pt x="123" y="48"/>
                  <a:pt x="116" y="48"/>
                </a:cubicBezTo>
                <a:moveTo>
                  <a:pt x="56" y="48"/>
                </a:moveTo>
                <a:cubicBezTo>
                  <a:pt x="49" y="48"/>
                  <a:pt x="44" y="43"/>
                  <a:pt x="44" y="36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5"/>
                  <a:pt x="49" y="0"/>
                  <a:pt x="56" y="0"/>
                </a:cubicBezTo>
                <a:cubicBezTo>
                  <a:pt x="63" y="0"/>
                  <a:pt x="68" y="5"/>
                  <a:pt x="68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3"/>
                  <a:pt x="63" y="48"/>
                  <a:pt x="56" y="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56" name="文本框 44"/>
          <p:cNvSpPr txBox="1"/>
          <p:nvPr/>
        </p:nvSpPr>
        <p:spPr>
          <a:xfrm>
            <a:off x="1441893" y="2950144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56353" y="3246561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44"/>
          <p:cNvSpPr txBox="1"/>
          <p:nvPr/>
        </p:nvSpPr>
        <p:spPr>
          <a:xfrm>
            <a:off x="3061651" y="2950144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76111" y="3246561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44"/>
          <p:cNvSpPr txBox="1"/>
          <p:nvPr/>
        </p:nvSpPr>
        <p:spPr>
          <a:xfrm>
            <a:off x="4734829" y="2950144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649288" y="3246561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44"/>
          <p:cNvSpPr txBox="1"/>
          <p:nvPr/>
        </p:nvSpPr>
        <p:spPr>
          <a:xfrm>
            <a:off x="6355160" y="2950144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64463" y="3246561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24" grpId="0" bldLvl="0" animBg="1"/>
      <p:bldP spid="25" grpId="0" bldLvl="0" animBg="1"/>
      <p:bldP spid="26" grpId="0" bldLvl="0" animBg="1"/>
      <p:bldP spid="27" grpId="0" bldLvl="0" animBg="1"/>
      <p:bldP spid="54" grpId="0" bldLvl="0" animBg="1"/>
      <p:bldP spid="55" grpId="0" bldLvl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151623" y="1331226"/>
            <a:ext cx="1984855" cy="1564926"/>
            <a:chOff x="120923" y="358911"/>
            <a:chExt cx="2706615" cy="2133985"/>
          </a:xfrm>
        </p:grpSpPr>
        <p:grpSp>
          <p:nvGrpSpPr>
            <p:cNvPr id="97" name="组合 96"/>
            <p:cNvGrpSpPr/>
            <p:nvPr/>
          </p:nvGrpSpPr>
          <p:grpSpPr>
            <a:xfrm>
              <a:off x="120923" y="358911"/>
              <a:ext cx="2706615" cy="2133985"/>
              <a:chOff x="3430102" y="3226788"/>
              <a:chExt cx="3316286" cy="2614670"/>
            </a:xfrm>
          </p:grpSpPr>
          <p:graphicFrame>
            <p:nvGraphicFramePr>
              <p:cNvPr id="99" name="图表 98"/>
              <p:cNvGraphicFramePr/>
              <p:nvPr/>
            </p:nvGraphicFramePr>
            <p:xfrm>
              <a:off x="3430102" y="3226788"/>
              <a:ext cx="3316286" cy="26146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0" name="椭圆 99"/>
              <p:cNvSpPr/>
              <p:nvPr/>
            </p:nvSpPr>
            <p:spPr>
              <a:xfrm>
                <a:off x="4197058" y="3642936"/>
                <a:ext cx="1782374" cy="1782374"/>
              </a:xfrm>
              <a:prstGeom prst="ellipse">
                <a:avLst/>
              </a:prstGeom>
              <a:gradFill flip="none" rotWithShape="1">
                <a:gsLst>
                  <a:gs pos="0">
                    <a:srgbClr val="F0F0F0"/>
                  </a:gs>
                  <a:gs pos="100000">
                    <a:srgbClr val="F1F1F1"/>
                  </a:gs>
                </a:gsLst>
                <a:lin ang="2700000" scaled="1"/>
                <a:tileRect/>
              </a:gra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0070C0"/>
                  </a:solidFill>
                  <a:latin typeface="Impact MT Std" pitchFamily="34" charset="0"/>
                </a:endParaRPr>
              </a:p>
            </p:txBody>
          </p:sp>
        </p:grpSp>
        <p:sp>
          <p:nvSpPr>
            <p:cNvPr id="98" name="文本框 29"/>
            <p:cNvSpPr txBox="1"/>
            <p:nvPr/>
          </p:nvSpPr>
          <p:spPr>
            <a:xfrm>
              <a:off x="1018105" y="1095806"/>
              <a:ext cx="1060149" cy="6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25%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</p:grpSp>
      <p:cxnSp>
        <p:nvCxnSpPr>
          <p:cNvPr id="101" name="直接连接符 100"/>
          <p:cNvCxnSpPr/>
          <p:nvPr/>
        </p:nvCxnSpPr>
        <p:spPr>
          <a:xfrm>
            <a:off x="1377005" y="3162428"/>
            <a:ext cx="1398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484990" y="2879437"/>
            <a:ext cx="1290127" cy="27697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1202212" y="3279931"/>
            <a:ext cx="1684437" cy="82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825373" y="1331226"/>
            <a:ext cx="1984855" cy="1564926"/>
            <a:chOff x="8617867" y="296237"/>
            <a:chExt cx="2830704" cy="2231821"/>
          </a:xfrm>
        </p:grpSpPr>
        <p:grpSp>
          <p:nvGrpSpPr>
            <p:cNvPr id="105" name="组合 104"/>
            <p:cNvGrpSpPr/>
            <p:nvPr/>
          </p:nvGrpSpPr>
          <p:grpSpPr>
            <a:xfrm>
              <a:off x="8617867" y="296237"/>
              <a:ext cx="2830704" cy="2231821"/>
              <a:chOff x="3430102" y="3226788"/>
              <a:chExt cx="3316286" cy="2614670"/>
            </a:xfrm>
          </p:grpSpPr>
          <p:graphicFrame>
            <p:nvGraphicFramePr>
              <p:cNvPr id="107" name="图表 106"/>
              <p:cNvGraphicFramePr/>
              <p:nvPr/>
            </p:nvGraphicFramePr>
            <p:xfrm>
              <a:off x="3430102" y="3226788"/>
              <a:ext cx="3316286" cy="26146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椭圆 107"/>
              <p:cNvSpPr/>
              <p:nvPr/>
            </p:nvSpPr>
            <p:spPr>
              <a:xfrm>
                <a:off x="4197058" y="3642936"/>
                <a:ext cx="1782374" cy="1782374"/>
              </a:xfrm>
              <a:prstGeom prst="ellipse">
                <a:avLst/>
              </a:prstGeom>
              <a:gradFill flip="none" rotWithShape="1">
                <a:gsLst>
                  <a:gs pos="0">
                    <a:srgbClr val="F0F0F0"/>
                  </a:gs>
                  <a:gs pos="100000">
                    <a:srgbClr val="F1F1F1"/>
                  </a:gs>
                </a:gsLst>
                <a:lin ang="2700000" scaled="1"/>
                <a:tileRect/>
              </a:gra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0070C0"/>
                  </a:solidFill>
                  <a:latin typeface="Impact MT Std" pitchFamily="34" charset="0"/>
                </a:endParaRPr>
              </a:p>
            </p:txBody>
          </p:sp>
        </p:grpSp>
        <p:sp>
          <p:nvSpPr>
            <p:cNvPr id="106" name="文本框 54"/>
            <p:cNvSpPr txBox="1"/>
            <p:nvPr/>
          </p:nvSpPr>
          <p:spPr>
            <a:xfrm>
              <a:off x="9568808" y="1055730"/>
              <a:ext cx="1134653" cy="65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50%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</p:grpSp>
      <p:cxnSp>
        <p:nvCxnSpPr>
          <p:cNvPr id="109" name="直接连接符 108"/>
          <p:cNvCxnSpPr/>
          <p:nvPr/>
        </p:nvCxnSpPr>
        <p:spPr>
          <a:xfrm>
            <a:off x="3065904" y="3162428"/>
            <a:ext cx="1398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173889" y="2879437"/>
            <a:ext cx="1290127" cy="27697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2891111" y="3279931"/>
            <a:ext cx="1684437" cy="82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454087" y="1331226"/>
            <a:ext cx="1984855" cy="1564926"/>
            <a:chOff x="120923" y="2132856"/>
            <a:chExt cx="2748248" cy="2166810"/>
          </a:xfrm>
        </p:grpSpPr>
        <p:grpSp>
          <p:nvGrpSpPr>
            <p:cNvPr id="113" name="组合 112"/>
            <p:cNvGrpSpPr/>
            <p:nvPr/>
          </p:nvGrpSpPr>
          <p:grpSpPr>
            <a:xfrm>
              <a:off x="120923" y="2132856"/>
              <a:ext cx="2748248" cy="2166810"/>
              <a:chOff x="3430102" y="3226788"/>
              <a:chExt cx="3316286" cy="2614670"/>
            </a:xfrm>
          </p:grpSpPr>
          <p:graphicFrame>
            <p:nvGraphicFramePr>
              <p:cNvPr id="115" name="图表 114"/>
              <p:cNvGraphicFramePr/>
              <p:nvPr/>
            </p:nvGraphicFramePr>
            <p:xfrm>
              <a:off x="3430102" y="3226788"/>
              <a:ext cx="3316286" cy="26146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16" name="椭圆 115"/>
              <p:cNvSpPr/>
              <p:nvPr/>
            </p:nvSpPr>
            <p:spPr>
              <a:xfrm>
                <a:off x="4197058" y="3642936"/>
                <a:ext cx="1782374" cy="1782374"/>
              </a:xfrm>
              <a:prstGeom prst="ellipse">
                <a:avLst/>
              </a:prstGeom>
              <a:gradFill flip="none" rotWithShape="1">
                <a:gsLst>
                  <a:gs pos="0">
                    <a:srgbClr val="F0F0F0"/>
                  </a:gs>
                  <a:gs pos="100000">
                    <a:srgbClr val="F1F1F1"/>
                  </a:gs>
                </a:gsLst>
                <a:lin ang="2700000" scaled="1"/>
                <a:tileRect/>
              </a:gra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0070C0"/>
                  </a:solidFill>
                  <a:latin typeface="Impact MT Std" pitchFamily="34" charset="0"/>
                </a:endParaRPr>
              </a:p>
            </p:txBody>
          </p:sp>
        </p:grpSp>
        <p:sp>
          <p:nvSpPr>
            <p:cNvPr id="114" name="文本框 53"/>
            <p:cNvSpPr txBox="1"/>
            <p:nvPr/>
          </p:nvSpPr>
          <p:spPr>
            <a:xfrm>
              <a:off x="989197" y="2879269"/>
              <a:ext cx="1075941" cy="63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75%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</p:grpSp>
      <p:cxnSp>
        <p:nvCxnSpPr>
          <p:cNvPr id="117" name="直接连接符 116"/>
          <p:cNvCxnSpPr/>
          <p:nvPr/>
        </p:nvCxnSpPr>
        <p:spPr>
          <a:xfrm>
            <a:off x="4702244" y="3162428"/>
            <a:ext cx="1398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810229" y="2879437"/>
            <a:ext cx="1290127" cy="27697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4527451" y="3279931"/>
            <a:ext cx="1684437" cy="82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096620" y="1331226"/>
            <a:ext cx="1984855" cy="1564926"/>
            <a:chOff x="120923" y="358911"/>
            <a:chExt cx="2706615" cy="2133985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20923" y="358911"/>
              <a:ext cx="2706615" cy="2133985"/>
              <a:chOff x="3430102" y="3226788"/>
              <a:chExt cx="3316286" cy="2614670"/>
            </a:xfrm>
          </p:grpSpPr>
          <p:graphicFrame>
            <p:nvGraphicFramePr>
              <p:cNvPr id="123" name="图表 122"/>
              <p:cNvGraphicFramePr/>
              <p:nvPr/>
            </p:nvGraphicFramePr>
            <p:xfrm>
              <a:off x="3430102" y="3226788"/>
              <a:ext cx="3316286" cy="26146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24" name="椭圆 123"/>
              <p:cNvSpPr/>
              <p:nvPr/>
            </p:nvSpPr>
            <p:spPr>
              <a:xfrm>
                <a:off x="4197058" y="3642936"/>
                <a:ext cx="1782374" cy="1782374"/>
              </a:xfrm>
              <a:prstGeom prst="ellipse">
                <a:avLst/>
              </a:prstGeom>
              <a:gradFill flip="none" rotWithShape="1">
                <a:gsLst>
                  <a:gs pos="0">
                    <a:srgbClr val="F0F0F0"/>
                  </a:gs>
                  <a:gs pos="100000">
                    <a:srgbClr val="F1F1F1"/>
                  </a:gs>
                </a:gsLst>
                <a:lin ang="2700000" scaled="1"/>
                <a:tileRect/>
              </a:gra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0070C0"/>
                  </a:solidFill>
                  <a:latin typeface="Impact MT Std" pitchFamily="34" charset="0"/>
                </a:endParaRPr>
              </a:p>
            </p:txBody>
          </p:sp>
        </p:grpSp>
        <p:sp>
          <p:nvSpPr>
            <p:cNvPr id="122" name="文本框 29"/>
            <p:cNvSpPr txBox="1"/>
            <p:nvPr/>
          </p:nvSpPr>
          <p:spPr>
            <a:xfrm>
              <a:off x="987676" y="1085110"/>
              <a:ext cx="1077464" cy="6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25%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</p:grpSp>
      <p:cxnSp>
        <p:nvCxnSpPr>
          <p:cNvPr id="125" name="直接连接符 124"/>
          <p:cNvCxnSpPr/>
          <p:nvPr/>
        </p:nvCxnSpPr>
        <p:spPr>
          <a:xfrm>
            <a:off x="6359413" y="3162428"/>
            <a:ext cx="1398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6467397" y="2879437"/>
            <a:ext cx="1290127" cy="27697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6184620" y="3279931"/>
            <a:ext cx="1684437" cy="82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02" grpId="0"/>
      <p:bldP spid="103" grpId="0"/>
      <p:bldP spid="110" grpId="0"/>
      <p:bldP spid="111" grpId="0"/>
      <p:bldP spid="118" grpId="0"/>
      <p:bldP spid="119" grpId="0"/>
      <p:bldP spid="126" grpId="0"/>
      <p:bldP spid="1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4098" y="994419"/>
            <a:ext cx="1523789" cy="152378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6" name="TextBox 45"/>
          <p:cNvSpPr txBox="1"/>
          <p:nvPr/>
        </p:nvSpPr>
        <p:spPr>
          <a:xfrm>
            <a:off x="4033665" y="2827791"/>
            <a:ext cx="1035050" cy="4146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方正兰亭黑简体" panose="02000000000000000000" pitchFamily="2" charset="-122"/>
              </a:rPr>
              <a:t>PART 04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81452" y="3225551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8" name="Rectangle 49"/>
          <p:cNvSpPr/>
          <p:nvPr/>
        </p:nvSpPr>
        <p:spPr>
          <a:xfrm>
            <a:off x="3273651" y="3241903"/>
            <a:ext cx="2378188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0"/>
          <p:cNvSpPr/>
          <p:nvPr/>
        </p:nvSpPr>
        <p:spPr>
          <a:xfrm>
            <a:off x="3276193" y="3738839"/>
            <a:ext cx="2591613" cy="6576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-17315" y="3391877"/>
            <a:ext cx="3023549" cy="1648425"/>
            <a:chOff x="5917425" y="3435846"/>
            <a:chExt cx="3226575" cy="170765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矩形 25"/>
          <p:cNvSpPr/>
          <p:nvPr/>
        </p:nvSpPr>
        <p:spPr>
          <a:xfrm rot="2700000">
            <a:off x="1147312" y="39513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 rot="2700000">
            <a:off x="-207106" y="3805005"/>
            <a:ext cx="1235233" cy="1235233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2700000">
            <a:off x="957344" y="4877204"/>
            <a:ext cx="824636" cy="824636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 rot="2700000">
            <a:off x="7564935" y="3516124"/>
            <a:ext cx="1155661" cy="1155661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 rot="2700000">
            <a:off x="8000881" y="4312837"/>
            <a:ext cx="1235233" cy="123523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 rot="2700000">
            <a:off x="8746038" y="3589011"/>
            <a:ext cx="615819" cy="6158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 rot="2700000">
            <a:off x="2557352" y="4245607"/>
            <a:ext cx="163181" cy="163181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 rot="2700000">
            <a:off x="6903418" y="4129445"/>
            <a:ext cx="349738" cy="34973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4" name="KSO_Shape"/>
          <p:cNvSpPr/>
          <p:nvPr/>
        </p:nvSpPr>
        <p:spPr bwMode="auto">
          <a:xfrm>
            <a:off x="4276377" y="1484174"/>
            <a:ext cx="640332" cy="54428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 dirty="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8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4664014" y="2356232"/>
            <a:ext cx="3795405" cy="847539"/>
          </a:xfrm>
          <a:custGeom>
            <a:avLst/>
            <a:gdLst>
              <a:gd name="connsiteX0" fmla="*/ 5061858 w 5061858"/>
              <a:gd name="connsiteY0" fmla="*/ 0 h 1130346"/>
              <a:gd name="connsiteX1" fmla="*/ 565173 w 5061858"/>
              <a:gd name="connsiteY1" fmla="*/ 0 h 1130346"/>
              <a:gd name="connsiteX2" fmla="*/ 562794 w 5061858"/>
              <a:gd name="connsiteY2" fmla="*/ 0 h 1130346"/>
              <a:gd name="connsiteX3" fmla="*/ 562794 w 5061858"/>
              <a:gd name="connsiteY3" fmla="*/ 240 h 1130346"/>
              <a:gd name="connsiteX4" fmla="*/ 451271 w 5061858"/>
              <a:gd name="connsiteY4" fmla="*/ 11482 h 1130346"/>
              <a:gd name="connsiteX5" fmla="*/ 0 w 5061858"/>
              <a:gd name="connsiteY5" fmla="*/ 565173 h 1130346"/>
              <a:gd name="connsiteX6" fmla="*/ 451271 w 5061858"/>
              <a:gd name="connsiteY6" fmla="*/ 1118864 h 1130346"/>
              <a:gd name="connsiteX7" fmla="*/ 562794 w 5061858"/>
              <a:gd name="connsiteY7" fmla="*/ 1130106 h 1130346"/>
              <a:gd name="connsiteX8" fmla="*/ 562794 w 5061858"/>
              <a:gd name="connsiteY8" fmla="*/ 1130345 h 1130346"/>
              <a:gd name="connsiteX9" fmla="*/ 565163 w 5061858"/>
              <a:gd name="connsiteY9" fmla="*/ 1130345 h 1130346"/>
              <a:gd name="connsiteX10" fmla="*/ 565173 w 5061858"/>
              <a:gd name="connsiteY10" fmla="*/ 1130346 h 1130346"/>
              <a:gd name="connsiteX11" fmla="*/ 565183 w 5061858"/>
              <a:gd name="connsiteY11" fmla="*/ 1130345 h 1130346"/>
              <a:gd name="connsiteX12" fmla="*/ 5061858 w 5061858"/>
              <a:gd name="connsiteY12" fmla="*/ 1130345 h 113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58" h="1130346">
                <a:moveTo>
                  <a:pt x="5061858" y="0"/>
                </a:moveTo>
                <a:lnTo>
                  <a:pt x="565173" y="0"/>
                </a:lnTo>
                <a:lnTo>
                  <a:pt x="562794" y="0"/>
                </a:lnTo>
                <a:lnTo>
                  <a:pt x="562794" y="240"/>
                </a:lnTo>
                <a:lnTo>
                  <a:pt x="451271" y="11482"/>
                </a:lnTo>
                <a:cubicBezTo>
                  <a:pt x="193731" y="64183"/>
                  <a:pt x="0" y="292054"/>
                  <a:pt x="0" y="565173"/>
                </a:cubicBezTo>
                <a:cubicBezTo>
                  <a:pt x="0" y="838292"/>
                  <a:pt x="193731" y="1066163"/>
                  <a:pt x="451271" y="1118864"/>
                </a:cubicBezTo>
                <a:lnTo>
                  <a:pt x="562794" y="1130106"/>
                </a:lnTo>
                <a:lnTo>
                  <a:pt x="562794" y="1130345"/>
                </a:lnTo>
                <a:lnTo>
                  <a:pt x="565163" y="1130345"/>
                </a:lnTo>
                <a:lnTo>
                  <a:pt x="565173" y="1130346"/>
                </a:lnTo>
                <a:lnTo>
                  <a:pt x="565183" y="1130345"/>
                </a:lnTo>
                <a:lnTo>
                  <a:pt x="5061858" y="1130345"/>
                </a:lnTo>
                <a:close/>
              </a:path>
            </a:pathLst>
          </a:custGeom>
          <a:gradFill>
            <a:gsLst>
              <a:gs pos="0">
                <a:srgbClr val="F8F8F8"/>
              </a:gs>
              <a:gs pos="100000">
                <a:srgbClr val="EDEEEF"/>
              </a:gs>
            </a:gsLst>
            <a:lin ang="18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675853" y="2371441"/>
            <a:ext cx="663978" cy="663978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DIN-BoldItalic" pitchFamily="50" charset="0"/>
            </a:endParaRPr>
          </a:p>
        </p:txBody>
      </p:sp>
      <p:sp>
        <p:nvSpPr>
          <p:cNvPr id="14" name="文本框 114"/>
          <p:cNvSpPr txBox="1"/>
          <p:nvPr/>
        </p:nvSpPr>
        <p:spPr>
          <a:xfrm>
            <a:off x="7787731" y="2500457"/>
            <a:ext cx="46101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  <a:latin typeface="Impact MT Std" pitchFamily="34" charset="0"/>
                <a:ea typeface="方正兰亭黑简体" panose="02000000000000000000" pitchFamily="2" charset="-122"/>
                <a:cs typeface="Arial Unicode MS" panose="020B0604020202020204" pitchFamily="34" charset="-122"/>
              </a:rPr>
              <a:t>02</a:t>
            </a:r>
            <a:endParaRPr lang="zh-CN" altLang="en-US" sz="2100" b="1" dirty="0">
              <a:solidFill>
                <a:schemeClr val="bg1"/>
              </a:solidFill>
              <a:latin typeface="Impact MT Std" pitchFamily="34" charset="0"/>
              <a:ea typeface="方正兰亭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17113113" flipV="1">
            <a:off x="4475854" y="1034270"/>
            <a:ext cx="858872" cy="2267890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任意多边形 15"/>
          <p:cNvSpPr/>
          <p:nvPr/>
        </p:nvSpPr>
        <p:spPr>
          <a:xfrm flipH="1">
            <a:off x="3698385" y="1434181"/>
            <a:ext cx="3795405" cy="847539"/>
          </a:xfrm>
          <a:custGeom>
            <a:avLst/>
            <a:gdLst>
              <a:gd name="connsiteX0" fmla="*/ 5061858 w 5061858"/>
              <a:gd name="connsiteY0" fmla="*/ 0 h 1130346"/>
              <a:gd name="connsiteX1" fmla="*/ 565173 w 5061858"/>
              <a:gd name="connsiteY1" fmla="*/ 0 h 1130346"/>
              <a:gd name="connsiteX2" fmla="*/ 562794 w 5061858"/>
              <a:gd name="connsiteY2" fmla="*/ 0 h 1130346"/>
              <a:gd name="connsiteX3" fmla="*/ 562794 w 5061858"/>
              <a:gd name="connsiteY3" fmla="*/ 240 h 1130346"/>
              <a:gd name="connsiteX4" fmla="*/ 451271 w 5061858"/>
              <a:gd name="connsiteY4" fmla="*/ 11482 h 1130346"/>
              <a:gd name="connsiteX5" fmla="*/ 0 w 5061858"/>
              <a:gd name="connsiteY5" fmla="*/ 565173 h 1130346"/>
              <a:gd name="connsiteX6" fmla="*/ 451271 w 5061858"/>
              <a:gd name="connsiteY6" fmla="*/ 1118864 h 1130346"/>
              <a:gd name="connsiteX7" fmla="*/ 562794 w 5061858"/>
              <a:gd name="connsiteY7" fmla="*/ 1130106 h 1130346"/>
              <a:gd name="connsiteX8" fmla="*/ 562794 w 5061858"/>
              <a:gd name="connsiteY8" fmla="*/ 1130345 h 1130346"/>
              <a:gd name="connsiteX9" fmla="*/ 565163 w 5061858"/>
              <a:gd name="connsiteY9" fmla="*/ 1130345 h 1130346"/>
              <a:gd name="connsiteX10" fmla="*/ 565173 w 5061858"/>
              <a:gd name="connsiteY10" fmla="*/ 1130346 h 1130346"/>
              <a:gd name="connsiteX11" fmla="*/ 565183 w 5061858"/>
              <a:gd name="connsiteY11" fmla="*/ 1130345 h 1130346"/>
              <a:gd name="connsiteX12" fmla="*/ 5061858 w 5061858"/>
              <a:gd name="connsiteY12" fmla="*/ 1130345 h 113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58" h="1130346">
                <a:moveTo>
                  <a:pt x="5061858" y="0"/>
                </a:moveTo>
                <a:lnTo>
                  <a:pt x="565173" y="0"/>
                </a:lnTo>
                <a:lnTo>
                  <a:pt x="562794" y="0"/>
                </a:lnTo>
                <a:lnTo>
                  <a:pt x="562794" y="240"/>
                </a:lnTo>
                <a:lnTo>
                  <a:pt x="451271" y="11482"/>
                </a:lnTo>
                <a:cubicBezTo>
                  <a:pt x="193731" y="64183"/>
                  <a:pt x="0" y="292054"/>
                  <a:pt x="0" y="565173"/>
                </a:cubicBezTo>
                <a:cubicBezTo>
                  <a:pt x="0" y="838292"/>
                  <a:pt x="193731" y="1066163"/>
                  <a:pt x="451271" y="1118864"/>
                </a:cubicBezTo>
                <a:lnTo>
                  <a:pt x="562794" y="1130106"/>
                </a:lnTo>
                <a:lnTo>
                  <a:pt x="562794" y="1130345"/>
                </a:lnTo>
                <a:lnTo>
                  <a:pt x="565163" y="1130345"/>
                </a:lnTo>
                <a:lnTo>
                  <a:pt x="565173" y="1130346"/>
                </a:lnTo>
                <a:lnTo>
                  <a:pt x="565183" y="1130345"/>
                </a:lnTo>
                <a:lnTo>
                  <a:pt x="5061858" y="1130345"/>
                </a:lnTo>
                <a:close/>
              </a:path>
            </a:pathLst>
          </a:custGeom>
          <a:gradFill>
            <a:gsLst>
              <a:gs pos="0">
                <a:srgbClr val="F8F8F8"/>
              </a:gs>
              <a:gs pos="100000">
                <a:srgbClr val="EDEEEF"/>
              </a:gs>
            </a:gsLst>
            <a:lin ang="18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10224" y="1525962"/>
            <a:ext cx="663978" cy="663978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DIN-BoldItalic" pitchFamily="50" charset="0"/>
            </a:endParaRPr>
          </a:p>
        </p:txBody>
      </p:sp>
      <p:sp>
        <p:nvSpPr>
          <p:cNvPr id="18" name="文本框 118"/>
          <p:cNvSpPr txBox="1"/>
          <p:nvPr/>
        </p:nvSpPr>
        <p:spPr>
          <a:xfrm>
            <a:off x="6822102" y="1654978"/>
            <a:ext cx="4286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  <a:latin typeface="Impact MT Std" pitchFamily="34" charset="0"/>
                <a:ea typeface="方正兰亭黑简体" panose="02000000000000000000" pitchFamily="2" charset="-122"/>
                <a:cs typeface="Arial Unicode MS" panose="020B0604020202020204" pitchFamily="34" charset="-122"/>
              </a:rPr>
              <a:t>01</a:t>
            </a:r>
            <a:endParaRPr lang="zh-CN" altLang="en-US" sz="2100" b="1" dirty="0">
              <a:solidFill>
                <a:schemeClr val="bg1"/>
              </a:solidFill>
              <a:latin typeface="Impact MT Std" pitchFamily="34" charset="0"/>
              <a:ea typeface="方正兰亭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rot="17113113" flipV="1">
            <a:off x="4475854" y="2874184"/>
            <a:ext cx="858872" cy="2267890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0" name="任意多边形 19"/>
          <p:cNvSpPr/>
          <p:nvPr/>
        </p:nvSpPr>
        <p:spPr>
          <a:xfrm flipH="1">
            <a:off x="3698385" y="3274095"/>
            <a:ext cx="3795405" cy="847539"/>
          </a:xfrm>
          <a:custGeom>
            <a:avLst/>
            <a:gdLst>
              <a:gd name="connsiteX0" fmla="*/ 5061858 w 5061858"/>
              <a:gd name="connsiteY0" fmla="*/ 0 h 1130346"/>
              <a:gd name="connsiteX1" fmla="*/ 565173 w 5061858"/>
              <a:gd name="connsiteY1" fmla="*/ 0 h 1130346"/>
              <a:gd name="connsiteX2" fmla="*/ 562794 w 5061858"/>
              <a:gd name="connsiteY2" fmla="*/ 0 h 1130346"/>
              <a:gd name="connsiteX3" fmla="*/ 562794 w 5061858"/>
              <a:gd name="connsiteY3" fmla="*/ 240 h 1130346"/>
              <a:gd name="connsiteX4" fmla="*/ 451271 w 5061858"/>
              <a:gd name="connsiteY4" fmla="*/ 11482 h 1130346"/>
              <a:gd name="connsiteX5" fmla="*/ 0 w 5061858"/>
              <a:gd name="connsiteY5" fmla="*/ 565173 h 1130346"/>
              <a:gd name="connsiteX6" fmla="*/ 451271 w 5061858"/>
              <a:gd name="connsiteY6" fmla="*/ 1118864 h 1130346"/>
              <a:gd name="connsiteX7" fmla="*/ 562794 w 5061858"/>
              <a:gd name="connsiteY7" fmla="*/ 1130106 h 1130346"/>
              <a:gd name="connsiteX8" fmla="*/ 562794 w 5061858"/>
              <a:gd name="connsiteY8" fmla="*/ 1130345 h 1130346"/>
              <a:gd name="connsiteX9" fmla="*/ 565163 w 5061858"/>
              <a:gd name="connsiteY9" fmla="*/ 1130345 h 1130346"/>
              <a:gd name="connsiteX10" fmla="*/ 565173 w 5061858"/>
              <a:gd name="connsiteY10" fmla="*/ 1130346 h 1130346"/>
              <a:gd name="connsiteX11" fmla="*/ 565183 w 5061858"/>
              <a:gd name="connsiteY11" fmla="*/ 1130345 h 1130346"/>
              <a:gd name="connsiteX12" fmla="*/ 5061858 w 5061858"/>
              <a:gd name="connsiteY12" fmla="*/ 1130345 h 113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58" h="1130346">
                <a:moveTo>
                  <a:pt x="5061858" y="0"/>
                </a:moveTo>
                <a:lnTo>
                  <a:pt x="565173" y="0"/>
                </a:lnTo>
                <a:lnTo>
                  <a:pt x="562794" y="0"/>
                </a:lnTo>
                <a:lnTo>
                  <a:pt x="562794" y="240"/>
                </a:lnTo>
                <a:lnTo>
                  <a:pt x="451271" y="11482"/>
                </a:lnTo>
                <a:cubicBezTo>
                  <a:pt x="193731" y="64183"/>
                  <a:pt x="0" y="292054"/>
                  <a:pt x="0" y="565173"/>
                </a:cubicBezTo>
                <a:cubicBezTo>
                  <a:pt x="0" y="838292"/>
                  <a:pt x="193731" y="1066163"/>
                  <a:pt x="451271" y="1118864"/>
                </a:cubicBezTo>
                <a:lnTo>
                  <a:pt x="562794" y="1130106"/>
                </a:lnTo>
                <a:lnTo>
                  <a:pt x="562794" y="1130345"/>
                </a:lnTo>
                <a:lnTo>
                  <a:pt x="565163" y="1130345"/>
                </a:lnTo>
                <a:lnTo>
                  <a:pt x="565173" y="1130346"/>
                </a:lnTo>
                <a:lnTo>
                  <a:pt x="565183" y="1130345"/>
                </a:lnTo>
                <a:lnTo>
                  <a:pt x="5061858" y="1130345"/>
                </a:lnTo>
                <a:close/>
              </a:path>
            </a:pathLst>
          </a:custGeom>
          <a:gradFill>
            <a:gsLst>
              <a:gs pos="0">
                <a:srgbClr val="F8F8F8"/>
              </a:gs>
              <a:gs pos="100000">
                <a:srgbClr val="EDEEEF"/>
              </a:gs>
            </a:gsLst>
            <a:lin ang="18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710224" y="3365876"/>
            <a:ext cx="663978" cy="663978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DIN-BoldItalic" pitchFamily="50" charset="0"/>
            </a:endParaRPr>
          </a:p>
        </p:txBody>
      </p:sp>
      <p:sp>
        <p:nvSpPr>
          <p:cNvPr id="22" name="文本框 122"/>
          <p:cNvSpPr txBox="1"/>
          <p:nvPr/>
        </p:nvSpPr>
        <p:spPr>
          <a:xfrm>
            <a:off x="6822102" y="3494892"/>
            <a:ext cx="46863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  <a:latin typeface="Impact MT Std" pitchFamily="34" charset="0"/>
                <a:ea typeface="方正兰亭黑简体" panose="02000000000000000000" pitchFamily="2" charset="-122"/>
                <a:cs typeface="Arial Unicode MS" panose="020B0604020202020204" pitchFamily="34" charset="-122"/>
              </a:rPr>
              <a:t>03</a:t>
            </a:r>
            <a:endParaRPr lang="zh-CN" altLang="en-US" sz="2100" b="1" dirty="0">
              <a:solidFill>
                <a:schemeClr val="bg1"/>
              </a:solidFill>
              <a:latin typeface="Impact MT Std" pitchFamily="34" charset="0"/>
              <a:ea typeface="方正兰亭黑简体" panose="02000000000000000000" pitchFamily="2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44841" y="2734176"/>
            <a:ext cx="288731" cy="238252"/>
            <a:chOff x="2778125" y="844550"/>
            <a:chExt cx="971550" cy="801688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24" name="Freeform 32"/>
            <p:cNvSpPr/>
            <p:nvPr/>
          </p:nvSpPr>
          <p:spPr bwMode="auto">
            <a:xfrm>
              <a:off x="3081338" y="1498600"/>
              <a:ext cx="365125" cy="147638"/>
            </a:xfrm>
            <a:custGeom>
              <a:avLst/>
              <a:gdLst>
                <a:gd name="T0" fmla="*/ 88 w 96"/>
                <a:gd name="T1" fmla="*/ 23 h 39"/>
                <a:gd name="T2" fmla="*/ 56 w 96"/>
                <a:gd name="T3" fmla="*/ 23 h 39"/>
                <a:gd name="T4" fmla="*/ 56 w 96"/>
                <a:gd name="T5" fmla="*/ 8 h 39"/>
                <a:gd name="T6" fmla="*/ 48 w 96"/>
                <a:gd name="T7" fmla="*/ 0 h 39"/>
                <a:gd name="T8" fmla="*/ 40 w 96"/>
                <a:gd name="T9" fmla="*/ 8 h 39"/>
                <a:gd name="T10" fmla="*/ 40 w 96"/>
                <a:gd name="T11" fmla="*/ 23 h 39"/>
                <a:gd name="T12" fmla="*/ 8 w 96"/>
                <a:gd name="T13" fmla="*/ 23 h 39"/>
                <a:gd name="T14" fmla="*/ 0 w 96"/>
                <a:gd name="T15" fmla="*/ 31 h 39"/>
                <a:gd name="T16" fmla="*/ 8 w 96"/>
                <a:gd name="T17" fmla="*/ 39 h 39"/>
                <a:gd name="T18" fmla="*/ 88 w 96"/>
                <a:gd name="T19" fmla="*/ 39 h 39"/>
                <a:gd name="T20" fmla="*/ 96 w 96"/>
                <a:gd name="T21" fmla="*/ 31 h 39"/>
                <a:gd name="T22" fmla="*/ 88 w 96"/>
                <a:gd name="T23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39">
                  <a:moveTo>
                    <a:pt x="88" y="23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3" y="0"/>
                    <a:pt x="48" y="0"/>
                  </a:cubicBezTo>
                  <a:cubicBezTo>
                    <a:pt x="44" y="0"/>
                    <a:pt x="40" y="4"/>
                    <a:pt x="40" y="8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3" y="23"/>
                    <a:pt x="0" y="26"/>
                    <a:pt x="0" y="31"/>
                  </a:cubicBezTo>
                  <a:cubicBezTo>
                    <a:pt x="0" y="35"/>
                    <a:pt x="3" y="39"/>
                    <a:pt x="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3" y="39"/>
                    <a:pt x="96" y="35"/>
                    <a:pt x="96" y="31"/>
                  </a:cubicBezTo>
                  <a:cubicBezTo>
                    <a:pt x="96" y="26"/>
                    <a:pt x="93" y="23"/>
                    <a:pt x="88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2778125" y="844550"/>
              <a:ext cx="971550" cy="615950"/>
            </a:xfrm>
            <a:custGeom>
              <a:avLst/>
              <a:gdLst>
                <a:gd name="T0" fmla="*/ 240 w 256"/>
                <a:gd name="T1" fmla="*/ 0 h 162"/>
                <a:gd name="T2" fmla="*/ 16 w 256"/>
                <a:gd name="T3" fmla="*/ 0 h 162"/>
                <a:gd name="T4" fmla="*/ 0 w 256"/>
                <a:gd name="T5" fmla="*/ 16 h 162"/>
                <a:gd name="T6" fmla="*/ 0 w 256"/>
                <a:gd name="T7" fmla="*/ 146 h 162"/>
                <a:gd name="T8" fmla="*/ 16 w 256"/>
                <a:gd name="T9" fmla="*/ 162 h 162"/>
                <a:gd name="T10" fmla="*/ 240 w 256"/>
                <a:gd name="T11" fmla="*/ 162 h 162"/>
                <a:gd name="T12" fmla="*/ 256 w 256"/>
                <a:gd name="T13" fmla="*/ 146 h 162"/>
                <a:gd name="T14" fmla="*/ 256 w 256"/>
                <a:gd name="T15" fmla="*/ 16 h 162"/>
                <a:gd name="T16" fmla="*/ 240 w 256"/>
                <a:gd name="T17" fmla="*/ 0 h 162"/>
                <a:gd name="T18" fmla="*/ 16 w 256"/>
                <a:gd name="T19" fmla="*/ 146 h 162"/>
                <a:gd name="T20" fmla="*/ 16 w 256"/>
                <a:gd name="T21" fmla="*/ 134 h 162"/>
                <a:gd name="T22" fmla="*/ 169 w 256"/>
                <a:gd name="T23" fmla="*/ 134 h 162"/>
                <a:gd name="T24" fmla="*/ 175 w 256"/>
                <a:gd name="T25" fmla="*/ 129 h 162"/>
                <a:gd name="T26" fmla="*/ 169 w 256"/>
                <a:gd name="T27" fmla="*/ 123 h 162"/>
                <a:gd name="T28" fmla="*/ 16 w 256"/>
                <a:gd name="T29" fmla="*/ 123 h 162"/>
                <a:gd name="T30" fmla="*/ 16 w 256"/>
                <a:gd name="T31" fmla="*/ 16 h 162"/>
                <a:gd name="T32" fmla="*/ 240 w 256"/>
                <a:gd name="T33" fmla="*/ 16 h 162"/>
                <a:gd name="T34" fmla="*/ 240 w 256"/>
                <a:gd name="T35" fmla="*/ 123 h 162"/>
                <a:gd name="T36" fmla="*/ 202 w 256"/>
                <a:gd name="T37" fmla="*/ 123 h 162"/>
                <a:gd name="T38" fmla="*/ 197 w 256"/>
                <a:gd name="T39" fmla="*/ 129 h 162"/>
                <a:gd name="T40" fmla="*/ 202 w 256"/>
                <a:gd name="T41" fmla="*/ 134 h 162"/>
                <a:gd name="T42" fmla="*/ 240 w 256"/>
                <a:gd name="T43" fmla="*/ 134 h 162"/>
                <a:gd name="T44" fmla="*/ 240 w 256"/>
                <a:gd name="T45" fmla="*/ 146 h 162"/>
                <a:gd name="T46" fmla="*/ 16 w 256"/>
                <a:gd name="T47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6" h="16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4"/>
                    <a:pt x="7" y="162"/>
                    <a:pt x="16" y="162"/>
                  </a:cubicBezTo>
                  <a:cubicBezTo>
                    <a:pt x="240" y="162"/>
                    <a:pt x="240" y="162"/>
                    <a:pt x="240" y="162"/>
                  </a:cubicBezTo>
                  <a:cubicBezTo>
                    <a:pt x="249" y="162"/>
                    <a:pt x="256" y="154"/>
                    <a:pt x="256" y="14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  <a:moveTo>
                    <a:pt x="16" y="146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69" y="134"/>
                    <a:pt x="169" y="134"/>
                    <a:pt x="169" y="134"/>
                  </a:cubicBezTo>
                  <a:cubicBezTo>
                    <a:pt x="172" y="134"/>
                    <a:pt x="175" y="132"/>
                    <a:pt x="175" y="129"/>
                  </a:cubicBezTo>
                  <a:cubicBezTo>
                    <a:pt x="175" y="126"/>
                    <a:pt x="172" y="123"/>
                    <a:pt x="169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0" y="123"/>
                    <a:pt x="240" y="123"/>
                    <a:pt x="240" y="123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199" y="123"/>
                    <a:pt x="197" y="126"/>
                    <a:pt x="197" y="129"/>
                  </a:cubicBezTo>
                  <a:cubicBezTo>
                    <a:pt x="197" y="132"/>
                    <a:pt x="199" y="134"/>
                    <a:pt x="202" y="134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0" y="146"/>
                    <a:pt x="240" y="146"/>
                    <a:pt x="240" y="146"/>
                  </a:cubicBezTo>
                  <a:lnTo>
                    <a:pt x="16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6" name="Freeform 86"/>
          <p:cNvSpPr>
            <a:spLocks noEditPoints="1"/>
          </p:cNvSpPr>
          <p:nvPr/>
        </p:nvSpPr>
        <p:spPr bwMode="auto">
          <a:xfrm>
            <a:off x="3906070" y="1692338"/>
            <a:ext cx="294962" cy="331225"/>
          </a:xfrm>
          <a:custGeom>
            <a:avLst/>
            <a:gdLst>
              <a:gd name="T0" fmla="*/ 119 w 228"/>
              <a:gd name="T1" fmla="*/ 14 h 256"/>
              <a:gd name="T2" fmla="*/ 114 w 228"/>
              <a:gd name="T3" fmla="*/ 0 h 256"/>
              <a:gd name="T4" fmla="*/ 109 w 228"/>
              <a:gd name="T5" fmla="*/ 14 h 256"/>
              <a:gd name="T6" fmla="*/ 109 w 228"/>
              <a:gd name="T7" fmla="*/ 242 h 256"/>
              <a:gd name="T8" fmla="*/ 114 w 228"/>
              <a:gd name="T9" fmla="*/ 256 h 256"/>
              <a:gd name="T10" fmla="*/ 119 w 228"/>
              <a:gd name="T11" fmla="*/ 242 h 256"/>
              <a:gd name="T12" fmla="*/ 206 w 228"/>
              <a:gd name="T13" fmla="*/ 163 h 256"/>
              <a:gd name="T14" fmla="*/ 183 w 228"/>
              <a:gd name="T15" fmla="*/ 128 h 256"/>
              <a:gd name="T16" fmla="*/ 206 w 228"/>
              <a:gd name="T17" fmla="*/ 93 h 256"/>
              <a:gd name="T18" fmla="*/ 206 w 228"/>
              <a:gd name="T19" fmla="*/ 163 h 256"/>
              <a:gd name="T20" fmla="*/ 119 w 228"/>
              <a:gd name="T21" fmla="*/ 226 h 256"/>
              <a:gd name="T22" fmla="*/ 167 w 228"/>
              <a:gd name="T23" fmla="*/ 167 h 256"/>
              <a:gd name="T24" fmla="*/ 61 w 228"/>
              <a:gd name="T25" fmla="*/ 167 h 256"/>
              <a:gd name="T26" fmla="*/ 109 w 228"/>
              <a:gd name="T27" fmla="*/ 226 h 256"/>
              <a:gd name="T28" fmla="*/ 61 w 228"/>
              <a:gd name="T29" fmla="*/ 167 h 256"/>
              <a:gd name="T30" fmla="*/ 58 w 228"/>
              <a:gd name="T31" fmla="*/ 100 h 256"/>
              <a:gd name="T32" fmla="*/ 109 w 228"/>
              <a:gd name="T33" fmla="*/ 154 h 256"/>
              <a:gd name="T34" fmla="*/ 56 w 228"/>
              <a:gd name="T35" fmla="*/ 128 h 256"/>
              <a:gd name="T36" fmla="*/ 119 w 228"/>
              <a:gd name="T37" fmla="*/ 102 h 256"/>
              <a:gd name="T38" fmla="*/ 172 w 228"/>
              <a:gd name="T39" fmla="*/ 128 h 256"/>
              <a:gd name="T40" fmla="*/ 119 w 228"/>
              <a:gd name="T41" fmla="*/ 154 h 256"/>
              <a:gd name="T42" fmla="*/ 69 w 228"/>
              <a:gd name="T43" fmla="*/ 43 h 256"/>
              <a:gd name="T44" fmla="*/ 78 w 228"/>
              <a:gd name="T45" fmla="*/ 50 h 256"/>
              <a:gd name="T46" fmla="*/ 109 w 228"/>
              <a:gd name="T47" fmla="*/ 30 h 256"/>
              <a:gd name="T48" fmla="*/ 114 w 228"/>
              <a:gd name="T49" fmla="*/ 55 h 256"/>
              <a:gd name="T50" fmla="*/ 119 w 228"/>
              <a:gd name="T51" fmla="*/ 30 h 256"/>
              <a:gd name="T52" fmla="*/ 150 w 228"/>
              <a:gd name="T53" fmla="*/ 50 h 256"/>
              <a:gd name="T54" fmla="*/ 158 w 228"/>
              <a:gd name="T55" fmla="*/ 51 h 256"/>
              <a:gd name="T56" fmla="*/ 156 w 228"/>
              <a:gd name="T57" fmla="*/ 39 h 256"/>
              <a:gd name="T58" fmla="*/ 178 w 228"/>
              <a:gd name="T59" fmla="*/ 88 h 256"/>
              <a:gd name="T60" fmla="*/ 164 w 228"/>
              <a:gd name="T61" fmla="*/ 64 h 256"/>
              <a:gd name="T62" fmla="*/ 167 w 228"/>
              <a:gd name="T63" fmla="*/ 89 h 256"/>
              <a:gd name="T64" fmla="*/ 119 w 228"/>
              <a:gd name="T65" fmla="*/ 74 h 256"/>
              <a:gd name="T66" fmla="*/ 109 w 228"/>
              <a:gd name="T67" fmla="*/ 74 h 256"/>
              <a:gd name="T68" fmla="*/ 61 w 228"/>
              <a:gd name="T69" fmla="*/ 89 h 256"/>
              <a:gd name="T70" fmla="*/ 63 w 228"/>
              <a:gd name="T71" fmla="*/ 64 h 256"/>
              <a:gd name="T72" fmla="*/ 50 w 228"/>
              <a:gd name="T73" fmla="*/ 88 h 256"/>
              <a:gd name="T74" fmla="*/ 72 w 228"/>
              <a:gd name="T75" fmla="*/ 39 h 256"/>
              <a:gd name="T76" fmla="*/ 48 w 228"/>
              <a:gd name="T77" fmla="*/ 98 h 256"/>
              <a:gd name="T78" fmla="*/ 48 w 228"/>
              <a:gd name="T79" fmla="*/ 157 h 256"/>
              <a:gd name="T80" fmla="*/ 16 w 228"/>
              <a:gd name="T81" fmla="*/ 128 h 256"/>
              <a:gd name="T82" fmla="*/ 27 w 228"/>
              <a:gd name="T83" fmla="*/ 173 h 256"/>
              <a:gd name="T84" fmla="*/ 73 w 228"/>
              <a:gd name="T85" fmla="*/ 217 h 256"/>
              <a:gd name="T86" fmla="*/ 155 w 228"/>
              <a:gd name="T87" fmla="*/ 217 h 256"/>
              <a:gd name="T88" fmla="*/ 201 w 228"/>
              <a:gd name="T89" fmla="*/ 17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8" h="256">
                <a:moveTo>
                  <a:pt x="228" y="128"/>
                </a:moveTo>
                <a:cubicBezTo>
                  <a:pt x="228" y="67"/>
                  <a:pt x="180" y="17"/>
                  <a:pt x="119" y="14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3"/>
                  <a:pt x="117" y="0"/>
                  <a:pt x="114" y="0"/>
                </a:cubicBezTo>
                <a:cubicBezTo>
                  <a:pt x="111" y="0"/>
                  <a:pt x="109" y="3"/>
                  <a:pt x="109" y="6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48" y="17"/>
                  <a:pt x="0" y="67"/>
                  <a:pt x="0" y="128"/>
                </a:cubicBezTo>
                <a:cubicBezTo>
                  <a:pt x="0" y="189"/>
                  <a:pt x="48" y="239"/>
                  <a:pt x="109" y="242"/>
                </a:cubicBezTo>
                <a:cubicBezTo>
                  <a:pt x="109" y="251"/>
                  <a:pt x="109" y="251"/>
                  <a:pt x="109" y="251"/>
                </a:cubicBezTo>
                <a:cubicBezTo>
                  <a:pt x="109" y="254"/>
                  <a:pt x="111" y="256"/>
                  <a:pt x="114" y="256"/>
                </a:cubicBezTo>
                <a:cubicBezTo>
                  <a:pt x="117" y="256"/>
                  <a:pt x="119" y="254"/>
                  <a:pt x="119" y="251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80" y="239"/>
                  <a:pt x="228" y="189"/>
                  <a:pt x="228" y="128"/>
                </a:cubicBezTo>
                <a:close/>
                <a:moveTo>
                  <a:pt x="206" y="163"/>
                </a:moveTo>
                <a:cubicBezTo>
                  <a:pt x="201" y="161"/>
                  <a:pt x="193" y="159"/>
                  <a:pt x="180" y="157"/>
                </a:cubicBezTo>
                <a:cubicBezTo>
                  <a:pt x="182" y="148"/>
                  <a:pt x="183" y="138"/>
                  <a:pt x="183" y="128"/>
                </a:cubicBezTo>
                <a:cubicBezTo>
                  <a:pt x="183" y="118"/>
                  <a:pt x="182" y="108"/>
                  <a:pt x="180" y="98"/>
                </a:cubicBezTo>
                <a:cubicBezTo>
                  <a:pt x="193" y="97"/>
                  <a:pt x="201" y="95"/>
                  <a:pt x="206" y="93"/>
                </a:cubicBezTo>
                <a:cubicBezTo>
                  <a:pt x="210" y="104"/>
                  <a:pt x="212" y="116"/>
                  <a:pt x="212" y="128"/>
                </a:cubicBezTo>
                <a:cubicBezTo>
                  <a:pt x="212" y="140"/>
                  <a:pt x="210" y="152"/>
                  <a:pt x="206" y="163"/>
                </a:cubicBezTo>
                <a:close/>
                <a:moveTo>
                  <a:pt x="130" y="225"/>
                </a:moveTo>
                <a:cubicBezTo>
                  <a:pt x="127" y="225"/>
                  <a:pt x="123" y="226"/>
                  <a:pt x="119" y="226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38" y="165"/>
                  <a:pt x="154" y="166"/>
                  <a:pt x="167" y="167"/>
                </a:cubicBezTo>
                <a:cubicBezTo>
                  <a:pt x="161" y="195"/>
                  <a:pt x="147" y="216"/>
                  <a:pt x="130" y="225"/>
                </a:cubicBezTo>
                <a:close/>
                <a:moveTo>
                  <a:pt x="61" y="167"/>
                </a:moveTo>
                <a:cubicBezTo>
                  <a:pt x="74" y="166"/>
                  <a:pt x="90" y="165"/>
                  <a:pt x="109" y="165"/>
                </a:cubicBezTo>
                <a:cubicBezTo>
                  <a:pt x="109" y="226"/>
                  <a:pt x="109" y="226"/>
                  <a:pt x="109" y="226"/>
                </a:cubicBezTo>
                <a:cubicBezTo>
                  <a:pt x="105" y="226"/>
                  <a:pt x="101" y="225"/>
                  <a:pt x="98" y="225"/>
                </a:cubicBezTo>
                <a:cubicBezTo>
                  <a:pt x="81" y="216"/>
                  <a:pt x="67" y="195"/>
                  <a:pt x="61" y="167"/>
                </a:cubicBezTo>
                <a:close/>
                <a:moveTo>
                  <a:pt x="56" y="128"/>
                </a:moveTo>
                <a:cubicBezTo>
                  <a:pt x="56" y="118"/>
                  <a:pt x="57" y="109"/>
                  <a:pt x="58" y="100"/>
                </a:cubicBezTo>
                <a:cubicBezTo>
                  <a:pt x="73" y="101"/>
                  <a:pt x="90" y="102"/>
                  <a:pt x="109" y="102"/>
                </a:cubicBezTo>
                <a:cubicBezTo>
                  <a:pt x="109" y="154"/>
                  <a:pt x="109" y="154"/>
                  <a:pt x="109" y="154"/>
                </a:cubicBezTo>
                <a:cubicBezTo>
                  <a:pt x="90" y="154"/>
                  <a:pt x="73" y="155"/>
                  <a:pt x="58" y="156"/>
                </a:cubicBezTo>
                <a:cubicBezTo>
                  <a:pt x="57" y="147"/>
                  <a:pt x="56" y="138"/>
                  <a:pt x="56" y="128"/>
                </a:cubicBezTo>
                <a:close/>
                <a:moveTo>
                  <a:pt x="119" y="154"/>
                </a:moveTo>
                <a:cubicBezTo>
                  <a:pt x="119" y="102"/>
                  <a:pt x="119" y="102"/>
                  <a:pt x="119" y="102"/>
                </a:cubicBezTo>
                <a:cubicBezTo>
                  <a:pt x="138" y="102"/>
                  <a:pt x="155" y="101"/>
                  <a:pt x="169" y="100"/>
                </a:cubicBezTo>
                <a:cubicBezTo>
                  <a:pt x="171" y="109"/>
                  <a:pt x="172" y="118"/>
                  <a:pt x="172" y="128"/>
                </a:cubicBezTo>
                <a:cubicBezTo>
                  <a:pt x="172" y="138"/>
                  <a:pt x="171" y="147"/>
                  <a:pt x="170" y="156"/>
                </a:cubicBezTo>
                <a:cubicBezTo>
                  <a:pt x="155" y="155"/>
                  <a:pt x="138" y="154"/>
                  <a:pt x="119" y="154"/>
                </a:cubicBezTo>
                <a:close/>
                <a:moveTo>
                  <a:pt x="72" y="39"/>
                </a:moveTo>
                <a:cubicBezTo>
                  <a:pt x="71" y="40"/>
                  <a:pt x="70" y="42"/>
                  <a:pt x="69" y="43"/>
                </a:cubicBezTo>
                <a:cubicBezTo>
                  <a:pt x="67" y="46"/>
                  <a:pt x="68" y="49"/>
                  <a:pt x="70" y="51"/>
                </a:cubicBezTo>
                <a:cubicBezTo>
                  <a:pt x="73" y="52"/>
                  <a:pt x="76" y="52"/>
                  <a:pt x="78" y="50"/>
                </a:cubicBezTo>
                <a:cubicBezTo>
                  <a:pt x="84" y="41"/>
                  <a:pt x="91" y="35"/>
                  <a:pt x="98" y="31"/>
                </a:cubicBezTo>
                <a:cubicBezTo>
                  <a:pt x="102" y="30"/>
                  <a:pt x="105" y="30"/>
                  <a:pt x="109" y="3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3"/>
                  <a:pt x="111" y="55"/>
                  <a:pt x="114" y="55"/>
                </a:cubicBezTo>
                <a:cubicBezTo>
                  <a:pt x="117" y="55"/>
                  <a:pt x="119" y="53"/>
                  <a:pt x="119" y="50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23" y="30"/>
                  <a:pt x="126" y="30"/>
                  <a:pt x="130" y="31"/>
                </a:cubicBezTo>
                <a:cubicBezTo>
                  <a:pt x="137" y="35"/>
                  <a:pt x="144" y="41"/>
                  <a:pt x="150" y="50"/>
                </a:cubicBezTo>
                <a:cubicBezTo>
                  <a:pt x="151" y="51"/>
                  <a:pt x="153" y="52"/>
                  <a:pt x="155" y="52"/>
                </a:cubicBezTo>
                <a:cubicBezTo>
                  <a:pt x="156" y="52"/>
                  <a:pt x="157" y="51"/>
                  <a:pt x="158" y="51"/>
                </a:cubicBezTo>
                <a:cubicBezTo>
                  <a:pt x="160" y="49"/>
                  <a:pt x="161" y="46"/>
                  <a:pt x="159" y="43"/>
                </a:cubicBezTo>
                <a:cubicBezTo>
                  <a:pt x="158" y="42"/>
                  <a:pt x="157" y="40"/>
                  <a:pt x="156" y="39"/>
                </a:cubicBezTo>
                <a:cubicBezTo>
                  <a:pt x="175" y="48"/>
                  <a:pt x="191" y="64"/>
                  <a:pt x="201" y="83"/>
                </a:cubicBezTo>
                <a:cubicBezTo>
                  <a:pt x="199" y="85"/>
                  <a:pt x="190" y="86"/>
                  <a:pt x="178" y="88"/>
                </a:cubicBezTo>
                <a:cubicBezTo>
                  <a:pt x="176" y="81"/>
                  <a:pt x="174" y="73"/>
                  <a:pt x="171" y="67"/>
                </a:cubicBezTo>
                <a:cubicBezTo>
                  <a:pt x="170" y="64"/>
                  <a:pt x="167" y="63"/>
                  <a:pt x="164" y="64"/>
                </a:cubicBezTo>
                <a:cubicBezTo>
                  <a:pt x="162" y="65"/>
                  <a:pt x="160" y="68"/>
                  <a:pt x="162" y="71"/>
                </a:cubicBezTo>
                <a:cubicBezTo>
                  <a:pt x="164" y="76"/>
                  <a:pt x="166" y="83"/>
                  <a:pt x="167" y="89"/>
                </a:cubicBezTo>
                <a:cubicBezTo>
                  <a:pt x="154" y="90"/>
                  <a:pt x="138" y="91"/>
                  <a:pt x="119" y="91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1"/>
                  <a:pt x="117" y="68"/>
                  <a:pt x="114" y="68"/>
                </a:cubicBezTo>
                <a:cubicBezTo>
                  <a:pt x="111" y="68"/>
                  <a:pt x="109" y="71"/>
                  <a:pt x="109" y="74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90" y="91"/>
                  <a:pt x="74" y="90"/>
                  <a:pt x="61" y="89"/>
                </a:cubicBezTo>
                <a:cubicBezTo>
                  <a:pt x="62" y="83"/>
                  <a:pt x="64" y="76"/>
                  <a:pt x="66" y="71"/>
                </a:cubicBezTo>
                <a:cubicBezTo>
                  <a:pt x="68" y="68"/>
                  <a:pt x="66" y="65"/>
                  <a:pt x="63" y="64"/>
                </a:cubicBezTo>
                <a:cubicBezTo>
                  <a:pt x="61" y="63"/>
                  <a:pt x="58" y="64"/>
                  <a:pt x="57" y="67"/>
                </a:cubicBezTo>
                <a:cubicBezTo>
                  <a:pt x="54" y="73"/>
                  <a:pt x="52" y="81"/>
                  <a:pt x="50" y="88"/>
                </a:cubicBezTo>
                <a:cubicBezTo>
                  <a:pt x="37" y="86"/>
                  <a:pt x="29" y="85"/>
                  <a:pt x="27" y="83"/>
                </a:cubicBezTo>
                <a:cubicBezTo>
                  <a:pt x="36" y="64"/>
                  <a:pt x="53" y="48"/>
                  <a:pt x="72" y="39"/>
                </a:cubicBezTo>
                <a:close/>
                <a:moveTo>
                  <a:pt x="22" y="93"/>
                </a:moveTo>
                <a:cubicBezTo>
                  <a:pt x="27" y="95"/>
                  <a:pt x="35" y="97"/>
                  <a:pt x="48" y="98"/>
                </a:cubicBezTo>
                <a:cubicBezTo>
                  <a:pt x="46" y="108"/>
                  <a:pt x="45" y="118"/>
                  <a:pt x="45" y="128"/>
                </a:cubicBezTo>
                <a:cubicBezTo>
                  <a:pt x="45" y="138"/>
                  <a:pt x="46" y="148"/>
                  <a:pt x="48" y="157"/>
                </a:cubicBezTo>
                <a:cubicBezTo>
                  <a:pt x="35" y="159"/>
                  <a:pt x="27" y="161"/>
                  <a:pt x="22" y="163"/>
                </a:cubicBezTo>
                <a:cubicBezTo>
                  <a:pt x="18" y="152"/>
                  <a:pt x="16" y="140"/>
                  <a:pt x="16" y="128"/>
                </a:cubicBezTo>
                <a:cubicBezTo>
                  <a:pt x="16" y="116"/>
                  <a:pt x="18" y="104"/>
                  <a:pt x="22" y="93"/>
                </a:cubicBezTo>
                <a:close/>
                <a:moveTo>
                  <a:pt x="27" y="173"/>
                </a:moveTo>
                <a:cubicBezTo>
                  <a:pt x="29" y="171"/>
                  <a:pt x="37" y="169"/>
                  <a:pt x="50" y="168"/>
                </a:cubicBezTo>
                <a:cubicBezTo>
                  <a:pt x="55" y="188"/>
                  <a:pt x="63" y="205"/>
                  <a:pt x="73" y="217"/>
                </a:cubicBezTo>
                <a:cubicBezTo>
                  <a:pt x="53" y="208"/>
                  <a:pt x="37" y="192"/>
                  <a:pt x="27" y="173"/>
                </a:cubicBezTo>
                <a:close/>
                <a:moveTo>
                  <a:pt x="155" y="217"/>
                </a:moveTo>
                <a:cubicBezTo>
                  <a:pt x="165" y="205"/>
                  <a:pt x="173" y="188"/>
                  <a:pt x="178" y="168"/>
                </a:cubicBezTo>
                <a:cubicBezTo>
                  <a:pt x="190" y="169"/>
                  <a:pt x="199" y="171"/>
                  <a:pt x="201" y="173"/>
                </a:cubicBezTo>
                <a:cubicBezTo>
                  <a:pt x="191" y="192"/>
                  <a:pt x="175" y="208"/>
                  <a:pt x="155" y="217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27" name="组合 26"/>
          <p:cNvGrpSpPr/>
          <p:nvPr/>
        </p:nvGrpSpPr>
        <p:grpSpPr>
          <a:xfrm>
            <a:off x="3922307" y="3532253"/>
            <a:ext cx="278726" cy="331223"/>
            <a:chOff x="3386138" y="1465263"/>
            <a:chExt cx="817563" cy="971551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28" name="Freeform 94"/>
            <p:cNvSpPr>
              <a:spLocks noEditPoints="1"/>
            </p:cNvSpPr>
            <p:nvPr/>
          </p:nvSpPr>
          <p:spPr bwMode="auto">
            <a:xfrm>
              <a:off x="3560763" y="1465263"/>
              <a:ext cx="468313" cy="466725"/>
            </a:xfrm>
            <a:custGeom>
              <a:avLst/>
              <a:gdLst>
                <a:gd name="T0" fmla="*/ 62 w 123"/>
                <a:gd name="T1" fmla="*/ 123 h 123"/>
                <a:gd name="T2" fmla="*/ 123 w 123"/>
                <a:gd name="T3" fmla="*/ 62 h 123"/>
                <a:gd name="T4" fmla="*/ 62 w 123"/>
                <a:gd name="T5" fmla="*/ 0 h 123"/>
                <a:gd name="T6" fmla="*/ 0 w 123"/>
                <a:gd name="T7" fmla="*/ 62 h 123"/>
                <a:gd name="T8" fmla="*/ 62 w 123"/>
                <a:gd name="T9" fmla="*/ 123 h 123"/>
                <a:gd name="T10" fmla="*/ 62 w 123"/>
                <a:gd name="T11" fmla="*/ 16 h 123"/>
                <a:gd name="T12" fmla="*/ 107 w 123"/>
                <a:gd name="T13" fmla="*/ 62 h 123"/>
                <a:gd name="T14" fmla="*/ 62 w 123"/>
                <a:gd name="T15" fmla="*/ 107 h 123"/>
                <a:gd name="T16" fmla="*/ 16 w 123"/>
                <a:gd name="T17" fmla="*/ 62 h 123"/>
                <a:gd name="T18" fmla="*/ 62 w 123"/>
                <a:gd name="T19" fmla="*/ 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96" y="123"/>
                    <a:pt x="123" y="96"/>
                    <a:pt x="123" y="62"/>
                  </a:cubicBezTo>
                  <a:cubicBezTo>
                    <a:pt x="123" y="28"/>
                    <a:pt x="96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3"/>
                    <a:pt x="62" y="123"/>
                  </a:cubicBezTo>
                  <a:close/>
                  <a:moveTo>
                    <a:pt x="62" y="16"/>
                  </a:moveTo>
                  <a:cubicBezTo>
                    <a:pt x="87" y="16"/>
                    <a:pt x="107" y="37"/>
                    <a:pt x="107" y="62"/>
                  </a:cubicBezTo>
                  <a:cubicBezTo>
                    <a:pt x="107" y="87"/>
                    <a:pt x="87" y="107"/>
                    <a:pt x="62" y="107"/>
                  </a:cubicBezTo>
                  <a:cubicBezTo>
                    <a:pt x="37" y="107"/>
                    <a:pt x="16" y="87"/>
                    <a:pt x="16" y="62"/>
                  </a:cubicBezTo>
                  <a:cubicBezTo>
                    <a:pt x="16" y="37"/>
                    <a:pt x="37" y="16"/>
                    <a:pt x="6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95"/>
            <p:cNvSpPr>
              <a:spLocks noEditPoints="1"/>
            </p:cNvSpPr>
            <p:nvPr/>
          </p:nvSpPr>
          <p:spPr bwMode="auto">
            <a:xfrm>
              <a:off x="3386138" y="1958976"/>
              <a:ext cx="817563" cy="477838"/>
            </a:xfrm>
            <a:custGeom>
              <a:avLst/>
              <a:gdLst>
                <a:gd name="T0" fmla="*/ 214 w 215"/>
                <a:gd name="T1" fmla="*/ 57 h 126"/>
                <a:gd name="T2" fmla="*/ 144 w 215"/>
                <a:gd name="T3" fmla="*/ 1 h 126"/>
                <a:gd name="T4" fmla="*/ 135 w 215"/>
                <a:gd name="T5" fmla="*/ 6 h 126"/>
                <a:gd name="T6" fmla="*/ 108 w 215"/>
                <a:gd name="T7" fmla="*/ 37 h 126"/>
                <a:gd name="T8" fmla="*/ 81 w 215"/>
                <a:gd name="T9" fmla="*/ 6 h 126"/>
                <a:gd name="T10" fmla="*/ 71 w 215"/>
                <a:gd name="T11" fmla="*/ 1 h 126"/>
                <a:gd name="T12" fmla="*/ 2 w 215"/>
                <a:gd name="T13" fmla="*/ 57 h 126"/>
                <a:gd name="T14" fmla="*/ 2 w 215"/>
                <a:gd name="T15" fmla="*/ 65 h 126"/>
                <a:gd name="T16" fmla="*/ 108 w 215"/>
                <a:gd name="T17" fmla="*/ 126 h 126"/>
                <a:gd name="T18" fmla="*/ 214 w 215"/>
                <a:gd name="T19" fmla="*/ 65 h 126"/>
                <a:gd name="T20" fmla="*/ 214 w 215"/>
                <a:gd name="T21" fmla="*/ 57 h 126"/>
                <a:gd name="T22" fmla="*/ 146 w 215"/>
                <a:gd name="T23" fmla="*/ 19 h 126"/>
                <a:gd name="T24" fmla="*/ 159 w 215"/>
                <a:gd name="T25" fmla="*/ 25 h 126"/>
                <a:gd name="T26" fmla="*/ 131 w 215"/>
                <a:gd name="T27" fmla="*/ 60 h 126"/>
                <a:gd name="T28" fmla="*/ 127 w 215"/>
                <a:gd name="T29" fmla="*/ 56 h 126"/>
                <a:gd name="T30" fmla="*/ 118 w 215"/>
                <a:gd name="T31" fmla="*/ 49 h 126"/>
                <a:gd name="T32" fmla="*/ 146 w 215"/>
                <a:gd name="T33" fmla="*/ 19 h 126"/>
                <a:gd name="T34" fmla="*/ 97 w 215"/>
                <a:gd name="T35" fmla="*/ 49 h 126"/>
                <a:gd name="T36" fmla="*/ 88 w 215"/>
                <a:gd name="T37" fmla="*/ 56 h 126"/>
                <a:gd name="T38" fmla="*/ 84 w 215"/>
                <a:gd name="T39" fmla="*/ 60 h 126"/>
                <a:gd name="T40" fmla="*/ 57 w 215"/>
                <a:gd name="T41" fmla="*/ 25 h 126"/>
                <a:gd name="T42" fmla="*/ 70 w 215"/>
                <a:gd name="T43" fmla="*/ 19 h 126"/>
                <a:gd name="T44" fmla="*/ 97 w 215"/>
                <a:gd name="T45" fmla="*/ 49 h 126"/>
                <a:gd name="T46" fmla="*/ 113 w 215"/>
                <a:gd name="T47" fmla="*/ 110 h 126"/>
                <a:gd name="T48" fmla="*/ 113 w 215"/>
                <a:gd name="T49" fmla="*/ 74 h 126"/>
                <a:gd name="T50" fmla="*/ 108 w 215"/>
                <a:gd name="T51" fmla="*/ 69 h 126"/>
                <a:gd name="T52" fmla="*/ 102 w 215"/>
                <a:gd name="T53" fmla="*/ 74 h 126"/>
                <a:gd name="T54" fmla="*/ 102 w 215"/>
                <a:gd name="T55" fmla="*/ 110 h 126"/>
                <a:gd name="T56" fmla="*/ 18 w 215"/>
                <a:gd name="T57" fmla="*/ 61 h 126"/>
                <a:gd name="T58" fmla="*/ 48 w 215"/>
                <a:gd name="T59" fmla="*/ 30 h 126"/>
                <a:gd name="T60" fmla="*/ 81 w 215"/>
                <a:gd name="T61" fmla="*/ 71 h 126"/>
                <a:gd name="T62" fmla="*/ 87 w 215"/>
                <a:gd name="T63" fmla="*/ 71 h 126"/>
                <a:gd name="T64" fmla="*/ 95 w 215"/>
                <a:gd name="T65" fmla="*/ 64 h 126"/>
                <a:gd name="T66" fmla="*/ 108 w 215"/>
                <a:gd name="T67" fmla="*/ 54 h 126"/>
                <a:gd name="T68" fmla="*/ 120 w 215"/>
                <a:gd name="T69" fmla="*/ 64 h 126"/>
                <a:gd name="T70" fmla="*/ 128 w 215"/>
                <a:gd name="T71" fmla="*/ 71 h 126"/>
                <a:gd name="T72" fmla="*/ 131 w 215"/>
                <a:gd name="T73" fmla="*/ 72 h 126"/>
                <a:gd name="T74" fmla="*/ 135 w 215"/>
                <a:gd name="T75" fmla="*/ 71 h 126"/>
                <a:gd name="T76" fmla="*/ 168 w 215"/>
                <a:gd name="T77" fmla="*/ 30 h 126"/>
                <a:gd name="T78" fmla="*/ 197 w 215"/>
                <a:gd name="T79" fmla="*/ 61 h 126"/>
                <a:gd name="T80" fmla="*/ 113 w 215"/>
                <a:gd name="T81" fmla="*/ 1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126">
                  <a:moveTo>
                    <a:pt x="214" y="57"/>
                  </a:moveTo>
                  <a:cubicBezTo>
                    <a:pt x="198" y="30"/>
                    <a:pt x="174" y="11"/>
                    <a:pt x="144" y="1"/>
                  </a:cubicBezTo>
                  <a:cubicBezTo>
                    <a:pt x="141" y="0"/>
                    <a:pt x="137" y="2"/>
                    <a:pt x="135" y="6"/>
                  </a:cubicBezTo>
                  <a:cubicBezTo>
                    <a:pt x="129" y="18"/>
                    <a:pt x="119" y="29"/>
                    <a:pt x="108" y="37"/>
                  </a:cubicBezTo>
                  <a:cubicBezTo>
                    <a:pt x="96" y="29"/>
                    <a:pt x="87" y="18"/>
                    <a:pt x="81" y="6"/>
                  </a:cubicBezTo>
                  <a:cubicBezTo>
                    <a:pt x="79" y="2"/>
                    <a:pt x="75" y="0"/>
                    <a:pt x="71" y="1"/>
                  </a:cubicBezTo>
                  <a:cubicBezTo>
                    <a:pt x="42" y="11"/>
                    <a:pt x="17" y="30"/>
                    <a:pt x="2" y="57"/>
                  </a:cubicBezTo>
                  <a:cubicBezTo>
                    <a:pt x="0" y="59"/>
                    <a:pt x="0" y="62"/>
                    <a:pt x="2" y="65"/>
                  </a:cubicBezTo>
                  <a:cubicBezTo>
                    <a:pt x="24" y="103"/>
                    <a:pt x="64" y="126"/>
                    <a:pt x="108" y="126"/>
                  </a:cubicBezTo>
                  <a:cubicBezTo>
                    <a:pt x="151" y="126"/>
                    <a:pt x="192" y="103"/>
                    <a:pt x="214" y="65"/>
                  </a:cubicBezTo>
                  <a:cubicBezTo>
                    <a:pt x="215" y="62"/>
                    <a:pt x="215" y="59"/>
                    <a:pt x="214" y="57"/>
                  </a:cubicBezTo>
                  <a:close/>
                  <a:moveTo>
                    <a:pt x="146" y="19"/>
                  </a:moveTo>
                  <a:cubicBezTo>
                    <a:pt x="150" y="21"/>
                    <a:pt x="155" y="23"/>
                    <a:pt x="159" y="25"/>
                  </a:cubicBezTo>
                  <a:cubicBezTo>
                    <a:pt x="152" y="36"/>
                    <a:pt x="143" y="50"/>
                    <a:pt x="131" y="60"/>
                  </a:cubicBezTo>
                  <a:cubicBezTo>
                    <a:pt x="130" y="59"/>
                    <a:pt x="129" y="58"/>
                    <a:pt x="127" y="56"/>
                  </a:cubicBezTo>
                  <a:cubicBezTo>
                    <a:pt x="124" y="54"/>
                    <a:pt x="121" y="51"/>
                    <a:pt x="118" y="49"/>
                  </a:cubicBezTo>
                  <a:cubicBezTo>
                    <a:pt x="130" y="41"/>
                    <a:pt x="139" y="31"/>
                    <a:pt x="146" y="19"/>
                  </a:cubicBezTo>
                  <a:close/>
                  <a:moveTo>
                    <a:pt x="97" y="49"/>
                  </a:moveTo>
                  <a:cubicBezTo>
                    <a:pt x="94" y="51"/>
                    <a:pt x="91" y="54"/>
                    <a:pt x="88" y="56"/>
                  </a:cubicBezTo>
                  <a:cubicBezTo>
                    <a:pt x="87" y="58"/>
                    <a:pt x="85" y="59"/>
                    <a:pt x="84" y="60"/>
                  </a:cubicBezTo>
                  <a:cubicBezTo>
                    <a:pt x="72" y="50"/>
                    <a:pt x="63" y="36"/>
                    <a:pt x="57" y="25"/>
                  </a:cubicBezTo>
                  <a:cubicBezTo>
                    <a:pt x="61" y="23"/>
                    <a:pt x="65" y="21"/>
                    <a:pt x="70" y="19"/>
                  </a:cubicBezTo>
                  <a:cubicBezTo>
                    <a:pt x="76" y="31"/>
                    <a:pt x="86" y="41"/>
                    <a:pt x="97" y="49"/>
                  </a:cubicBezTo>
                  <a:close/>
                  <a:moveTo>
                    <a:pt x="113" y="110"/>
                  </a:moveTo>
                  <a:cubicBezTo>
                    <a:pt x="113" y="74"/>
                    <a:pt x="113" y="74"/>
                    <a:pt x="113" y="74"/>
                  </a:cubicBezTo>
                  <a:cubicBezTo>
                    <a:pt x="113" y="72"/>
                    <a:pt x="111" y="69"/>
                    <a:pt x="108" y="69"/>
                  </a:cubicBezTo>
                  <a:cubicBezTo>
                    <a:pt x="105" y="69"/>
                    <a:pt x="102" y="72"/>
                    <a:pt x="102" y="74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68" y="108"/>
                    <a:pt x="37" y="90"/>
                    <a:pt x="18" y="61"/>
                  </a:cubicBezTo>
                  <a:cubicBezTo>
                    <a:pt x="26" y="49"/>
                    <a:pt x="36" y="38"/>
                    <a:pt x="48" y="30"/>
                  </a:cubicBezTo>
                  <a:cubicBezTo>
                    <a:pt x="55" y="44"/>
                    <a:pt x="66" y="59"/>
                    <a:pt x="81" y="71"/>
                  </a:cubicBezTo>
                  <a:cubicBezTo>
                    <a:pt x="83" y="73"/>
                    <a:pt x="85" y="73"/>
                    <a:pt x="87" y="71"/>
                  </a:cubicBezTo>
                  <a:cubicBezTo>
                    <a:pt x="90" y="69"/>
                    <a:pt x="93" y="67"/>
                    <a:pt x="95" y="64"/>
                  </a:cubicBezTo>
                  <a:cubicBezTo>
                    <a:pt x="99" y="61"/>
                    <a:pt x="104" y="57"/>
                    <a:pt x="108" y="54"/>
                  </a:cubicBezTo>
                  <a:cubicBezTo>
                    <a:pt x="112" y="57"/>
                    <a:pt x="116" y="61"/>
                    <a:pt x="120" y="64"/>
                  </a:cubicBezTo>
                  <a:cubicBezTo>
                    <a:pt x="123" y="67"/>
                    <a:pt x="125" y="69"/>
                    <a:pt x="128" y="71"/>
                  </a:cubicBezTo>
                  <a:cubicBezTo>
                    <a:pt x="129" y="72"/>
                    <a:pt x="130" y="72"/>
                    <a:pt x="131" y="72"/>
                  </a:cubicBezTo>
                  <a:cubicBezTo>
                    <a:pt x="133" y="72"/>
                    <a:pt x="134" y="72"/>
                    <a:pt x="135" y="71"/>
                  </a:cubicBezTo>
                  <a:cubicBezTo>
                    <a:pt x="149" y="59"/>
                    <a:pt x="160" y="44"/>
                    <a:pt x="168" y="30"/>
                  </a:cubicBezTo>
                  <a:cubicBezTo>
                    <a:pt x="180" y="38"/>
                    <a:pt x="190" y="49"/>
                    <a:pt x="197" y="61"/>
                  </a:cubicBezTo>
                  <a:cubicBezTo>
                    <a:pt x="179" y="90"/>
                    <a:pt x="147" y="108"/>
                    <a:pt x="113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0" name="矩形 29"/>
          <p:cNvSpPr/>
          <p:nvPr/>
        </p:nvSpPr>
        <p:spPr>
          <a:xfrm>
            <a:off x="4274305" y="1778124"/>
            <a:ext cx="1972879" cy="281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4305" y="1568403"/>
            <a:ext cx="1960583" cy="3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99060" y="2722383"/>
            <a:ext cx="2023042" cy="281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99059" y="2512662"/>
            <a:ext cx="1960583" cy="3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45137" y="3649537"/>
            <a:ext cx="2023042" cy="281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45136" y="3439816"/>
            <a:ext cx="1960583" cy="3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80330" y="1170893"/>
            <a:ext cx="4121710" cy="3467694"/>
            <a:chOff x="254728" y="2282797"/>
            <a:chExt cx="3973859" cy="3343304"/>
          </a:xfrm>
        </p:grpSpPr>
        <p:grpSp>
          <p:nvGrpSpPr>
            <p:cNvPr id="37" name="组合 36"/>
            <p:cNvGrpSpPr/>
            <p:nvPr/>
          </p:nvGrpSpPr>
          <p:grpSpPr>
            <a:xfrm>
              <a:off x="254728" y="2282797"/>
              <a:ext cx="3973859" cy="3343304"/>
              <a:chOff x="254728" y="2282797"/>
              <a:chExt cx="3973859" cy="3343304"/>
            </a:xfrm>
          </p:grpSpPr>
          <p:pic>
            <p:nvPicPr>
              <p:cNvPr id="39" name="Picture 5" descr="ipad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2250"/>
              <a:stretch>
                <a:fillRect/>
              </a:stretch>
            </p:blipFill>
            <p:spPr>
              <a:xfrm>
                <a:off x="254728" y="2282797"/>
                <a:ext cx="3973859" cy="3343304"/>
              </a:xfrm>
              <a:prstGeom prst="rect">
                <a:avLst/>
              </a:prstGeom>
            </p:spPr>
          </p:pic>
          <p:pic>
            <p:nvPicPr>
              <p:cNvPr id="40" name="Picture 7" descr="ipad-light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106494" y="2366788"/>
                <a:ext cx="1220616" cy="2762237"/>
              </a:xfrm>
              <a:prstGeom prst="rect">
                <a:avLst/>
              </a:prstGeom>
            </p:spPr>
          </p:pic>
        </p:grp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3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166322" y="2589832"/>
              <a:ext cx="2058741" cy="2484288"/>
            </a:xfrm>
            <a:prstGeom prst="rect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2" grpId="0" bldLvl="0" animBg="1"/>
      <p:bldP spid="13" grpId="0" bldLvl="0" animBg="1"/>
      <p:bldP spid="14" grpId="0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21" grpId="0" bldLvl="0" animBg="1"/>
      <p:bldP spid="22" grpId="0"/>
      <p:bldP spid="26" grpId="0" bldLvl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9205952">
            <a:off x="3698027" y="2838555"/>
            <a:ext cx="1684862" cy="187315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46CEB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256138">
            <a:off x="3490361" y="3732995"/>
            <a:ext cx="1904407" cy="17544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46CEB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2256138">
            <a:off x="3490361" y="1834802"/>
            <a:ext cx="1904407" cy="17544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46CEB2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456385" y="1082531"/>
            <a:ext cx="576907" cy="916355"/>
            <a:chOff x="4609713" y="938201"/>
            <a:chExt cx="769410" cy="1222125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9713" y="938201"/>
              <a:ext cx="769410" cy="769410"/>
              <a:chOff x="1273629" y="1224643"/>
              <a:chExt cx="2171700" cy="2171700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4708490" y="1058526"/>
              <a:ext cx="578742" cy="110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  <a:cs typeface="Aharoni" panose="02010803020104030203" pitchFamily="2" charset="-79"/>
                </a:rPr>
                <a:t>01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63010" y="2152683"/>
            <a:ext cx="576907" cy="576907"/>
            <a:chOff x="6619070" y="2365442"/>
            <a:chExt cx="769410" cy="769410"/>
          </a:xfrm>
        </p:grpSpPr>
        <p:grpSp>
          <p:nvGrpSpPr>
            <p:cNvPr id="21" name="组合 20"/>
            <p:cNvGrpSpPr/>
            <p:nvPr/>
          </p:nvGrpSpPr>
          <p:grpSpPr>
            <a:xfrm>
              <a:off x="6619070" y="2365442"/>
              <a:ext cx="769410" cy="769410"/>
              <a:chOff x="1273629" y="1224643"/>
              <a:chExt cx="2171700" cy="217170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2" name="文本框 24"/>
            <p:cNvSpPr txBox="1"/>
            <p:nvPr/>
          </p:nvSpPr>
          <p:spPr>
            <a:xfrm>
              <a:off x="6700219" y="2496463"/>
              <a:ext cx="686188" cy="61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  <a:cs typeface="Aharoni" panose="02010803020104030203" pitchFamily="2" charset="-79"/>
                </a:rPr>
                <a:t>02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56385" y="3101305"/>
            <a:ext cx="576907" cy="576907"/>
            <a:chOff x="4609713" y="3630601"/>
            <a:chExt cx="769410" cy="769410"/>
          </a:xfrm>
        </p:grpSpPr>
        <p:grpSp>
          <p:nvGrpSpPr>
            <p:cNvPr id="26" name="组合 25"/>
            <p:cNvGrpSpPr/>
            <p:nvPr/>
          </p:nvGrpSpPr>
          <p:grpSpPr>
            <a:xfrm>
              <a:off x="4609713" y="3630601"/>
              <a:ext cx="769410" cy="769410"/>
              <a:chOff x="1273629" y="1224643"/>
              <a:chExt cx="2171700" cy="2171700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7" name="文本框 25"/>
            <p:cNvSpPr txBox="1"/>
            <p:nvPr/>
          </p:nvSpPr>
          <p:spPr>
            <a:xfrm>
              <a:off x="4688057" y="3734475"/>
              <a:ext cx="691066" cy="61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  <a:cs typeface="Aharoni" panose="02010803020104030203" pitchFamily="2" charset="-79"/>
                </a:rPr>
                <a:t>03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61456" y="4044035"/>
            <a:ext cx="576907" cy="576907"/>
            <a:chOff x="6616997" y="4887901"/>
            <a:chExt cx="769410" cy="769410"/>
          </a:xfrm>
        </p:grpSpPr>
        <p:grpSp>
          <p:nvGrpSpPr>
            <p:cNvPr id="31" name="组合 30"/>
            <p:cNvGrpSpPr/>
            <p:nvPr/>
          </p:nvGrpSpPr>
          <p:grpSpPr>
            <a:xfrm>
              <a:off x="6616997" y="4887901"/>
              <a:ext cx="769410" cy="769410"/>
              <a:chOff x="1273629" y="1224643"/>
              <a:chExt cx="2171700" cy="217170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2" name="文本框 26"/>
            <p:cNvSpPr txBox="1"/>
            <p:nvPr/>
          </p:nvSpPr>
          <p:spPr>
            <a:xfrm>
              <a:off x="6694267" y="5004465"/>
              <a:ext cx="692140" cy="61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  <a:cs typeface="Aharoni" panose="02010803020104030203" pitchFamily="2" charset="-79"/>
                </a:rPr>
                <a:t>04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88972" y="1823396"/>
            <a:ext cx="2988538" cy="920487"/>
            <a:chOff x="1852445" y="1926278"/>
            <a:chExt cx="3985755" cy="1227635"/>
          </a:xfrm>
        </p:grpSpPr>
        <p:sp>
          <p:nvSpPr>
            <p:cNvPr id="36" name="任意多边形 35"/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88972" y="3714931"/>
            <a:ext cx="2988538" cy="920487"/>
            <a:chOff x="1852445" y="4448982"/>
            <a:chExt cx="3985755" cy="1227635"/>
          </a:xfrm>
        </p:grpSpPr>
        <p:sp>
          <p:nvSpPr>
            <p:cNvPr id="39" name="任意多边形 38"/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81721" y="3132651"/>
            <a:ext cx="3183881" cy="951537"/>
            <a:chOff x="6243920" y="3672406"/>
            <a:chExt cx="4246280" cy="1269047"/>
          </a:xfrm>
        </p:grpSpPr>
        <p:sp>
          <p:nvSpPr>
            <p:cNvPr id="42" name="任意多边形 41"/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81721" y="1208218"/>
            <a:ext cx="3183881" cy="951537"/>
            <a:chOff x="6243920" y="1105827"/>
            <a:chExt cx="4246280" cy="1269047"/>
          </a:xfrm>
        </p:grpSpPr>
        <p:sp>
          <p:nvSpPr>
            <p:cNvPr id="45" name="任意多边形 44"/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7" name="文本框 44"/>
          <p:cNvSpPr txBox="1"/>
          <p:nvPr/>
        </p:nvSpPr>
        <p:spPr>
          <a:xfrm>
            <a:off x="6245750" y="1863338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63070" y="2159755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4"/>
          <p:cNvSpPr txBox="1"/>
          <p:nvPr/>
        </p:nvSpPr>
        <p:spPr>
          <a:xfrm>
            <a:off x="6266651" y="3790212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83972" y="4086630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44"/>
          <p:cNvSpPr txBox="1"/>
          <p:nvPr/>
        </p:nvSpPr>
        <p:spPr>
          <a:xfrm>
            <a:off x="1584550" y="3436071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01870" y="3732489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44"/>
          <p:cNvSpPr txBox="1"/>
          <p:nvPr/>
        </p:nvSpPr>
        <p:spPr>
          <a:xfrm>
            <a:off x="1584550" y="1546353"/>
            <a:ext cx="1341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01870" y="1842771"/>
            <a:ext cx="1512347" cy="11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2" grpId="0" bldLvl="0" animBg="1"/>
      <p:bldP spid="13" grpId="0" bldLvl="0" animBg="1"/>
      <p:bldP spid="14" grpId="0" bldLvl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V="1">
            <a:off x="4687081" y="2068428"/>
            <a:ext cx="2254836" cy="1376953"/>
          </a:xfrm>
          <a:prstGeom prst="roundRect">
            <a:avLst>
              <a:gd name="adj" fmla="val 77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8900000" scaled="0"/>
            <a:tileRect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</a:ln>
          <a:effectLst>
            <a:outerShdw blurRad="508000" dist="2413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圆角矩形 12"/>
          <p:cNvSpPr/>
          <p:nvPr/>
        </p:nvSpPr>
        <p:spPr>
          <a:xfrm flipV="1">
            <a:off x="2199702" y="2068428"/>
            <a:ext cx="2254836" cy="1376953"/>
          </a:xfrm>
          <a:prstGeom prst="roundRect">
            <a:avLst>
              <a:gd name="adj" fmla="val 77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8900000" scaled="0"/>
            <a:tileRect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</a:ln>
          <a:effectLst>
            <a:outerShdw blurRad="508000" dist="2413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圆角矩形 13"/>
          <p:cNvSpPr/>
          <p:nvPr/>
        </p:nvSpPr>
        <p:spPr>
          <a:xfrm>
            <a:off x="2356384" y="1267956"/>
            <a:ext cx="1941472" cy="1088193"/>
          </a:xfrm>
          <a:prstGeom prst="roundRect">
            <a:avLst>
              <a:gd name="adj" fmla="val 7741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圆角矩形 14"/>
          <p:cNvSpPr/>
          <p:nvPr/>
        </p:nvSpPr>
        <p:spPr>
          <a:xfrm>
            <a:off x="2509659" y="1038269"/>
            <a:ext cx="1634923" cy="1013790"/>
          </a:xfrm>
          <a:prstGeom prst="roundRect">
            <a:avLst>
              <a:gd name="adj" fmla="val 7741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3556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4843763" y="1267956"/>
            <a:ext cx="1941472" cy="1088193"/>
          </a:xfrm>
          <a:prstGeom prst="roundRect">
            <a:avLst>
              <a:gd name="adj" fmla="val 7741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4997038" y="1038269"/>
            <a:ext cx="1634923" cy="1013790"/>
          </a:xfrm>
          <a:prstGeom prst="roundRect">
            <a:avLst>
              <a:gd name="adj" fmla="val 7741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3556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圆角矩形 17"/>
          <p:cNvSpPr/>
          <p:nvPr/>
        </p:nvSpPr>
        <p:spPr>
          <a:xfrm>
            <a:off x="2356384" y="3198031"/>
            <a:ext cx="1941472" cy="1088193"/>
          </a:xfrm>
          <a:prstGeom prst="roundRect">
            <a:avLst>
              <a:gd name="adj" fmla="val 7741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圆角矩形 18"/>
          <p:cNvSpPr/>
          <p:nvPr/>
        </p:nvSpPr>
        <p:spPr>
          <a:xfrm flipV="1">
            <a:off x="2509659" y="3502120"/>
            <a:ext cx="1634923" cy="1013790"/>
          </a:xfrm>
          <a:prstGeom prst="roundRect">
            <a:avLst>
              <a:gd name="adj" fmla="val 7741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8900000" scaled="0"/>
            <a:tileRect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3556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圆角矩形 19"/>
          <p:cNvSpPr/>
          <p:nvPr/>
        </p:nvSpPr>
        <p:spPr>
          <a:xfrm>
            <a:off x="4843763" y="3198031"/>
            <a:ext cx="1941472" cy="1088193"/>
          </a:xfrm>
          <a:prstGeom prst="roundRect">
            <a:avLst>
              <a:gd name="adj" fmla="val 7741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圆角矩形 20"/>
          <p:cNvSpPr/>
          <p:nvPr/>
        </p:nvSpPr>
        <p:spPr>
          <a:xfrm flipV="1">
            <a:off x="4997038" y="3502120"/>
            <a:ext cx="1634923" cy="1013790"/>
          </a:xfrm>
          <a:prstGeom prst="roundRect">
            <a:avLst>
              <a:gd name="adj" fmla="val 7741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8900000" scaled="0"/>
            <a:tileRect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3556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文本框 18"/>
          <p:cNvSpPr txBox="1"/>
          <p:nvPr/>
        </p:nvSpPr>
        <p:spPr>
          <a:xfrm>
            <a:off x="2899410" y="2068195"/>
            <a:ext cx="1398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0"/>
          <p:cNvSpPr txBox="1"/>
          <p:nvPr/>
        </p:nvSpPr>
        <p:spPr>
          <a:xfrm>
            <a:off x="2483767" y="1057008"/>
            <a:ext cx="1634923" cy="10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2483767" y="3486243"/>
            <a:ext cx="1634923" cy="10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2"/>
          <p:cNvSpPr txBox="1"/>
          <p:nvPr/>
        </p:nvSpPr>
        <p:spPr>
          <a:xfrm>
            <a:off x="4984193" y="1057008"/>
            <a:ext cx="1634923" cy="10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3"/>
          <p:cNvSpPr txBox="1"/>
          <p:nvPr/>
        </p:nvSpPr>
        <p:spPr>
          <a:xfrm>
            <a:off x="4984193" y="3486243"/>
            <a:ext cx="1634923" cy="10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5204084" y="2121478"/>
            <a:ext cx="161828" cy="189644"/>
            <a:chOff x="1776" y="1776"/>
            <a:chExt cx="64" cy="75"/>
          </a:xfrm>
          <a:solidFill>
            <a:schemeClr val="bg1"/>
          </a:solidFill>
          <a:effectLst/>
        </p:grpSpPr>
        <p:sp>
          <p:nvSpPr>
            <p:cNvPr id="28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18"/>
          <p:cNvGrpSpPr>
            <a:grpSpLocks noChangeAspect="1"/>
          </p:cNvGrpSpPr>
          <p:nvPr/>
        </p:nvGrpSpPr>
        <p:grpSpPr bwMode="auto">
          <a:xfrm>
            <a:off x="5185566" y="3266350"/>
            <a:ext cx="198865" cy="185304"/>
            <a:chOff x="3802" y="2858"/>
            <a:chExt cx="616" cy="574"/>
          </a:xfrm>
          <a:solidFill>
            <a:schemeClr val="bg1"/>
          </a:solidFill>
          <a:effectLst/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13"/>
          <p:cNvGrpSpPr>
            <a:grpSpLocks noChangeAspect="1"/>
          </p:cNvGrpSpPr>
          <p:nvPr/>
        </p:nvGrpSpPr>
        <p:grpSpPr bwMode="auto">
          <a:xfrm>
            <a:off x="2691426" y="2116461"/>
            <a:ext cx="197345" cy="199675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39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696823" y="3267022"/>
            <a:ext cx="186550" cy="203005"/>
            <a:chOff x="4873620" y="1965325"/>
            <a:chExt cx="269882" cy="293688"/>
          </a:xfrm>
          <a:solidFill>
            <a:schemeClr val="bg1"/>
          </a:solidFill>
          <a:effectLst/>
        </p:grpSpPr>
        <p:sp>
          <p:nvSpPr>
            <p:cNvPr id="42" name="Freeform 502"/>
            <p:cNvSpPr/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503"/>
            <p:cNvSpPr/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504"/>
            <p:cNvSpPr/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6" name="文本框 43"/>
          <p:cNvSpPr txBox="1"/>
          <p:nvPr/>
        </p:nvSpPr>
        <p:spPr>
          <a:xfrm>
            <a:off x="2899410" y="3208020"/>
            <a:ext cx="1398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4"/>
          <p:cNvSpPr txBox="1"/>
          <p:nvPr/>
        </p:nvSpPr>
        <p:spPr>
          <a:xfrm>
            <a:off x="5419090" y="2068195"/>
            <a:ext cx="1398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5"/>
          <p:cNvSpPr txBox="1"/>
          <p:nvPr/>
        </p:nvSpPr>
        <p:spPr>
          <a:xfrm>
            <a:off x="5403215" y="3222625"/>
            <a:ext cx="1398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6"/>
          <p:cNvSpPr txBox="1"/>
          <p:nvPr/>
        </p:nvSpPr>
        <p:spPr>
          <a:xfrm>
            <a:off x="2348715" y="2650139"/>
            <a:ext cx="1949141" cy="3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47"/>
          <p:cNvSpPr txBox="1"/>
          <p:nvPr/>
        </p:nvSpPr>
        <p:spPr>
          <a:xfrm>
            <a:off x="4836094" y="2650139"/>
            <a:ext cx="1949141" cy="3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/>
      <p:bldP spid="23" grpId="0"/>
      <p:bldP spid="24" grpId="0"/>
      <p:bldP spid="25" grpId="0"/>
      <p:bldP spid="26" grpId="0"/>
      <p:bldP spid="46" grpId="0"/>
      <p:bldP spid="47" grpId="0"/>
      <p:bldP spid="48" grpId="0"/>
      <p:bldP spid="49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17941" y="1109539"/>
            <a:ext cx="1701734" cy="3190403"/>
            <a:chOff x="1044840" y="1402871"/>
            <a:chExt cx="2269570" cy="4254979"/>
          </a:xfrm>
        </p:grpSpPr>
        <p:sp>
          <p:nvSpPr>
            <p:cNvPr id="13" name="直角三角形 69"/>
            <p:cNvSpPr/>
            <p:nvPr/>
          </p:nvSpPr>
          <p:spPr>
            <a:xfrm rot="5400000" flipH="1">
              <a:off x="1113943" y="3457383"/>
              <a:ext cx="4084703" cy="3162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直角三角形 69"/>
            <p:cNvSpPr/>
            <p:nvPr/>
          </p:nvSpPr>
          <p:spPr>
            <a:xfrm flipH="1" flipV="1">
              <a:off x="1044840" y="5319393"/>
              <a:ext cx="2267687" cy="2908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76679" y="1969842"/>
              <a:ext cx="1648460" cy="337495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76679" y="1969842"/>
              <a:ext cx="1648460" cy="50665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85620" y="1402871"/>
              <a:ext cx="830580" cy="975045"/>
              <a:chOff x="6591300" y="1966752"/>
              <a:chExt cx="830580" cy="975045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196267" y="3494347"/>
              <a:ext cx="1850121" cy="1872799"/>
              <a:chOff x="-74943" y="2735579"/>
              <a:chExt cx="1850121" cy="1872799"/>
            </a:xfrm>
          </p:grpSpPr>
          <p:sp>
            <p:nvSpPr>
              <p:cNvPr id="19" name="文本框 77"/>
              <p:cNvSpPr txBox="1"/>
              <p:nvPr/>
            </p:nvSpPr>
            <p:spPr>
              <a:xfrm>
                <a:off x="-74943" y="2735579"/>
                <a:ext cx="1801913" cy="3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text</a:t>
                </a:r>
                <a:endPara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78"/>
              <p:cNvSpPr txBox="1"/>
              <p:nvPr/>
            </p:nvSpPr>
            <p:spPr>
              <a:xfrm>
                <a:off x="114625" y="2976736"/>
                <a:ext cx="1660553" cy="1631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here to add text content, such as keywords, some brief introductions, etc.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1617308" y="2172458"/>
            <a:ext cx="303001" cy="306273"/>
            <a:chOff x="4313" y="1262"/>
            <a:chExt cx="463" cy="468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effectLst/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4603" y="1387"/>
              <a:ext cx="77" cy="3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699" y="1349"/>
              <a:ext cx="77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4515" y="1447"/>
              <a:ext cx="7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4423" y="1486"/>
              <a:ext cx="80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4335" y="1565"/>
              <a:ext cx="76" cy="1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313" y="1277"/>
              <a:ext cx="298" cy="247"/>
            </a:xfrm>
            <a:custGeom>
              <a:avLst/>
              <a:gdLst>
                <a:gd name="T0" fmla="*/ 0 w 298"/>
                <a:gd name="T1" fmla="*/ 240 h 247"/>
                <a:gd name="T2" fmla="*/ 290 w 298"/>
                <a:gd name="T3" fmla="*/ 0 h 247"/>
                <a:gd name="T4" fmla="*/ 298 w 298"/>
                <a:gd name="T5" fmla="*/ 7 h 247"/>
                <a:gd name="T6" fmla="*/ 7 w 298"/>
                <a:gd name="T7" fmla="*/ 247 h 247"/>
                <a:gd name="T8" fmla="*/ 0 w 298"/>
                <a:gd name="T9" fmla="*/ 240 h 247"/>
                <a:gd name="T10" fmla="*/ 0 w 298"/>
                <a:gd name="T11" fmla="*/ 24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47">
                  <a:moveTo>
                    <a:pt x="0" y="240"/>
                  </a:moveTo>
                  <a:lnTo>
                    <a:pt x="290" y="0"/>
                  </a:lnTo>
                  <a:lnTo>
                    <a:pt x="298" y="7"/>
                  </a:lnTo>
                  <a:lnTo>
                    <a:pt x="7" y="247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4567" y="1262"/>
              <a:ext cx="65" cy="58"/>
            </a:xfrm>
            <a:custGeom>
              <a:avLst/>
              <a:gdLst>
                <a:gd name="T0" fmla="*/ 0 w 65"/>
                <a:gd name="T1" fmla="*/ 3 h 58"/>
                <a:gd name="T2" fmla="*/ 65 w 65"/>
                <a:gd name="T3" fmla="*/ 0 h 58"/>
                <a:gd name="T4" fmla="*/ 36 w 65"/>
                <a:gd name="T5" fmla="*/ 58 h 58"/>
                <a:gd name="T6" fmla="*/ 0 w 65"/>
                <a:gd name="T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8">
                  <a:moveTo>
                    <a:pt x="0" y="3"/>
                  </a:moveTo>
                  <a:lnTo>
                    <a:pt x="65" y="0"/>
                  </a:lnTo>
                  <a:lnTo>
                    <a:pt x="36" y="58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62281" y="1109539"/>
            <a:ext cx="1701734" cy="3190403"/>
            <a:chOff x="1044840" y="1402871"/>
            <a:chExt cx="2269570" cy="4254979"/>
          </a:xfrm>
        </p:grpSpPr>
        <p:sp>
          <p:nvSpPr>
            <p:cNvPr id="32" name="直角三角形 69"/>
            <p:cNvSpPr/>
            <p:nvPr/>
          </p:nvSpPr>
          <p:spPr>
            <a:xfrm rot="5400000" flipH="1">
              <a:off x="1113943" y="3457383"/>
              <a:ext cx="4084703" cy="3162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直角三角形 69"/>
            <p:cNvSpPr/>
            <p:nvPr/>
          </p:nvSpPr>
          <p:spPr>
            <a:xfrm flipH="1" flipV="1">
              <a:off x="1044840" y="5319393"/>
              <a:ext cx="2267687" cy="2908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76679" y="1969842"/>
              <a:ext cx="1648460" cy="337495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76679" y="1969842"/>
              <a:ext cx="1648460" cy="50665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785620" y="1402871"/>
              <a:ext cx="830580" cy="975045"/>
              <a:chOff x="6591300" y="1966752"/>
              <a:chExt cx="830580" cy="975045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365378" y="3477643"/>
              <a:ext cx="1716280" cy="1941578"/>
              <a:chOff x="94168" y="2718875"/>
              <a:chExt cx="1716280" cy="1941578"/>
            </a:xfrm>
          </p:grpSpPr>
          <p:sp>
            <p:nvSpPr>
              <p:cNvPr id="38" name="文本框 97"/>
              <p:cNvSpPr txBox="1"/>
              <p:nvPr/>
            </p:nvSpPr>
            <p:spPr>
              <a:xfrm>
                <a:off x="94168" y="2718875"/>
                <a:ext cx="1651691" cy="3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text</a:t>
                </a:r>
                <a:endPara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98"/>
              <p:cNvSpPr txBox="1"/>
              <p:nvPr/>
            </p:nvSpPr>
            <p:spPr>
              <a:xfrm>
                <a:off x="149896" y="3028812"/>
                <a:ext cx="1660552" cy="163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here to add text content, such as keywords, some brief introductions, etc.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4625992" y="1109539"/>
            <a:ext cx="1701734" cy="3190403"/>
            <a:chOff x="1044840" y="1402871"/>
            <a:chExt cx="2269570" cy="4254979"/>
          </a:xfrm>
        </p:grpSpPr>
        <p:sp>
          <p:nvSpPr>
            <p:cNvPr id="43" name="直角三角形 69"/>
            <p:cNvSpPr/>
            <p:nvPr/>
          </p:nvSpPr>
          <p:spPr>
            <a:xfrm rot="5400000" flipH="1">
              <a:off x="1113943" y="3457383"/>
              <a:ext cx="4084703" cy="3162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直角三角形 69"/>
            <p:cNvSpPr/>
            <p:nvPr/>
          </p:nvSpPr>
          <p:spPr>
            <a:xfrm flipH="1" flipV="1">
              <a:off x="1044840" y="5319393"/>
              <a:ext cx="2267687" cy="2908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76679" y="1969842"/>
              <a:ext cx="1648460" cy="337495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76679" y="1969842"/>
              <a:ext cx="1648460" cy="50665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785620" y="1402871"/>
              <a:ext cx="830580" cy="975045"/>
              <a:chOff x="6591300" y="1966752"/>
              <a:chExt cx="830580" cy="975045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350873" y="3463089"/>
              <a:ext cx="1678545" cy="1941658"/>
              <a:chOff x="79663" y="2704321"/>
              <a:chExt cx="1678545" cy="1941658"/>
            </a:xfrm>
          </p:grpSpPr>
          <p:sp>
            <p:nvSpPr>
              <p:cNvPr id="49" name="文本框 109"/>
              <p:cNvSpPr txBox="1"/>
              <p:nvPr/>
            </p:nvSpPr>
            <p:spPr>
              <a:xfrm>
                <a:off x="109749" y="2704321"/>
                <a:ext cx="1648459" cy="3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text</a:t>
                </a:r>
                <a:endPara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110"/>
              <p:cNvSpPr txBox="1"/>
              <p:nvPr/>
            </p:nvSpPr>
            <p:spPr>
              <a:xfrm>
                <a:off x="79663" y="3014339"/>
                <a:ext cx="1637873" cy="163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here to add text content, such as keywords, some brief introductions, etc.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487725" y="1109539"/>
            <a:ext cx="1701734" cy="3190403"/>
            <a:chOff x="1044840" y="1402871"/>
            <a:chExt cx="2269570" cy="4254979"/>
          </a:xfrm>
        </p:grpSpPr>
        <p:sp>
          <p:nvSpPr>
            <p:cNvPr id="54" name="直角三角形 69"/>
            <p:cNvSpPr/>
            <p:nvPr/>
          </p:nvSpPr>
          <p:spPr>
            <a:xfrm rot="5400000" flipH="1">
              <a:off x="1113943" y="3457383"/>
              <a:ext cx="4084703" cy="3162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5926" h="316231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直角三角形 69"/>
            <p:cNvSpPr/>
            <p:nvPr/>
          </p:nvSpPr>
          <p:spPr>
            <a:xfrm flipH="1" flipV="1">
              <a:off x="1044840" y="5319393"/>
              <a:ext cx="2267687" cy="290831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267687" h="290831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376679" y="1969842"/>
              <a:ext cx="1648460" cy="337495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376679" y="1969842"/>
              <a:ext cx="1648460" cy="50665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785620" y="1402871"/>
              <a:ext cx="830580" cy="975045"/>
              <a:chOff x="6591300" y="1966752"/>
              <a:chExt cx="830580" cy="975045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93000">
                    <a:srgbClr val="363638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chemeClr val="tx1">
                      <a:lumMod val="85000"/>
                      <a:lumOff val="15000"/>
                    </a:schemeClr>
                  </a:gs>
                  <a:gs pos="7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>
                  <a:gd name="connsiteX0" fmla="*/ 216478 w 432956"/>
                  <a:gd name="connsiteY0" fmla="*/ 0 h 938372"/>
                  <a:gd name="connsiteX1" fmla="*/ 432956 w 432956"/>
                  <a:gd name="connsiteY1" fmla="*/ 152400 h 938372"/>
                  <a:gd name="connsiteX2" fmla="*/ 369551 w 432956"/>
                  <a:gd name="connsiteY2" fmla="*/ 260163 h 938372"/>
                  <a:gd name="connsiteX3" fmla="*/ 309290 w 432956"/>
                  <a:gd name="connsiteY3" fmla="*/ 288766 h 938372"/>
                  <a:gd name="connsiteX4" fmla="*/ 318874 w 432956"/>
                  <a:gd name="connsiteY4" fmla="*/ 390981 h 938372"/>
                  <a:gd name="connsiteX5" fmla="*/ 391740 w 432956"/>
                  <a:gd name="connsiteY5" fmla="*/ 938372 h 938372"/>
                  <a:gd name="connsiteX6" fmla="*/ 41218 w 432956"/>
                  <a:gd name="connsiteY6" fmla="*/ 938372 h 938372"/>
                  <a:gd name="connsiteX7" fmla="*/ 113192 w 432956"/>
                  <a:gd name="connsiteY7" fmla="*/ 391428 h 938372"/>
                  <a:gd name="connsiteX8" fmla="*/ 123385 w 432956"/>
                  <a:gd name="connsiteY8" fmla="*/ 288632 h 938372"/>
                  <a:gd name="connsiteX9" fmla="*/ 63405 w 432956"/>
                  <a:gd name="connsiteY9" fmla="*/ 260163 h 938372"/>
                  <a:gd name="connsiteX10" fmla="*/ 0 w 432956"/>
                  <a:gd name="connsiteY10" fmla="*/ 152400 h 938372"/>
                  <a:gd name="connsiteX11" fmla="*/ 216478 w 432956"/>
                  <a:gd name="connsiteY11" fmla="*/ 0 h 938372"/>
                  <a:gd name="connsiteX0-1" fmla="*/ 216478 w 432956"/>
                  <a:gd name="connsiteY0-2" fmla="*/ 0 h 938372"/>
                  <a:gd name="connsiteX1-3" fmla="*/ 432956 w 432956"/>
                  <a:gd name="connsiteY1-4" fmla="*/ 152400 h 938372"/>
                  <a:gd name="connsiteX2-5" fmla="*/ 369551 w 432956"/>
                  <a:gd name="connsiteY2-6" fmla="*/ 260163 h 938372"/>
                  <a:gd name="connsiteX3-7" fmla="*/ 309290 w 432956"/>
                  <a:gd name="connsiteY3-8" fmla="*/ 288766 h 938372"/>
                  <a:gd name="connsiteX4-9" fmla="*/ 318874 w 432956"/>
                  <a:gd name="connsiteY4-10" fmla="*/ 390981 h 938372"/>
                  <a:gd name="connsiteX5-11" fmla="*/ 391740 w 432956"/>
                  <a:gd name="connsiteY5-12" fmla="*/ 938372 h 938372"/>
                  <a:gd name="connsiteX6-13" fmla="*/ 41218 w 432956"/>
                  <a:gd name="connsiteY6-14" fmla="*/ 938372 h 938372"/>
                  <a:gd name="connsiteX7-15" fmla="*/ 113192 w 432956"/>
                  <a:gd name="connsiteY7-16" fmla="*/ 391428 h 938372"/>
                  <a:gd name="connsiteX8-17" fmla="*/ 63405 w 432956"/>
                  <a:gd name="connsiteY8-18" fmla="*/ 260163 h 938372"/>
                  <a:gd name="connsiteX9-19" fmla="*/ 0 w 432956"/>
                  <a:gd name="connsiteY9-20" fmla="*/ 152400 h 938372"/>
                  <a:gd name="connsiteX10-21" fmla="*/ 216478 w 432956"/>
                  <a:gd name="connsiteY10-22" fmla="*/ 0 h 938372"/>
                  <a:gd name="connsiteX0-23" fmla="*/ 216478 w 432956"/>
                  <a:gd name="connsiteY0-24" fmla="*/ 0 h 938372"/>
                  <a:gd name="connsiteX1-25" fmla="*/ 432956 w 432956"/>
                  <a:gd name="connsiteY1-26" fmla="*/ 152400 h 938372"/>
                  <a:gd name="connsiteX2-27" fmla="*/ 369551 w 432956"/>
                  <a:gd name="connsiteY2-28" fmla="*/ 260163 h 938372"/>
                  <a:gd name="connsiteX3-29" fmla="*/ 309290 w 432956"/>
                  <a:gd name="connsiteY3-30" fmla="*/ 288766 h 938372"/>
                  <a:gd name="connsiteX4-31" fmla="*/ 318874 w 432956"/>
                  <a:gd name="connsiteY4-32" fmla="*/ 390981 h 938372"/>
                  <a:gd name="connsiteX5-33" fmla="*/ 391740 w 432956"/>
                  <a:gd name="connsiteY5-34" fmla="*/ 938372 h 938372"/>
                  <a:gd name="connsiteX6-35" fmla="*/ 41218 w 432956"/>
                  <a:gd name="connsiteY6-36" fmla="*/ 938372 h 938372"/>
                  <a:gd name="connsiteX7-37" fmla="*/ 113192 w 432956"/>
                  <a:gd name="connsiteY7-38" fmla="*/ 391428 h 938372"/>
                  <a:gd name="connsiteX8-39" fmla="*/ 63405 w 432956"/>
                  <a:gd name="connsiteY8-40" fmla="*/ 260163 h 938372"/>
                  <a:gd name="connsiteX9-41" fmla="*/ 0 w 432956"/>
                  <a:gd name="connsiteY9-42" fmla="*/ 152400 h 938372"/>
                  <a:gd name="connsiteX10-43" fmla="*/ 216478 w 432956"/>
                  <a:gd name="connsiteY10-44" fmla="*/ 0 h 938372"/>
                  <a:gd name="connsiteX0-45" fmla="*/ 216478 w 432956"/>
                  <a:gd name="connsiteY0-46" fmla="*/ 0 h 938372"/>
                  <a:gd name="connsiteX1-47" fmla="*/ 432956 w 432956"/>
                  <a:gd name="connsiteY1-48" fmla="*/ 152400 h 938372"/>
                  <a:gd name="connsiteX2-49" fmla="*/ 369551 w 432956"/>
                  <a:gd name="connsiteY2-50" fmla="*/ 260163 h 938372"/>
                  <a:gd name="connsiteX3-51" fmla="*/ 309290 w 432956"/>
                  <a:gd name="connsiteY3-52" fmla="*/ 288766 h 938372"/>
                  <a:gd name="connsiteX4-53" fmla="*/ 318874 w 432956"/>
                  <a:gd name="connsiteY4-54" fmla="*/ 390981 h 938372"/>
                  <a:gd name="connsiteX5-55" fmla="*/ 391740 w 432956"/>
                  <a:gd name="connsiteY5-56" fmla="*/ 938372 h 938372"/>
                  <a:gd name="connsiteX6-57" fmla="*/ 41218 w 432956"/>
                  <a:gd name="connsiteY6-58" fmla="*/ 938372 h 938372"/>
                  <a:gd name="connsiteX7-59" fmla="*/ 110017 w 432956"/>
                  <a:gd name="connsiteY7-60" fmla="*/ 429528 h 938372"/>
                  <a:gd name="connsiteX8-61" fmla="*/ 63405 w 432956"/>
                  <a:gd name="connsiteY8-62" fmla="*/ 260163 h 938372"/>
                  <a:gd name="connsiteX9-63" fmla="*/ 0 w 432956"/>
                  <a:gd name="connsiteY9-64" fmla="*/ 152400 h 938372"/>
                  <a:gd name="connsiteX10-65" fmla="*/ 216478 w 432956"/>
                  <a:gd name="connsiteY10-66" fmla="*/ 0 h 938372"/>
                  <a:gd name="connsiteX0-67" fmla="*/ 216478 w 432956"/>
                  <a:gd name="connsiteY0-68" fmla="*/ 0 h 938372"/>
                  <a:gd name="connsiteX1-69" fmla="*/ 432956 w 432956"/>
                  <a:gd name="connsiteY1-70" fmla="*/ 152400 h 938372"/>
                  <a:gd name="connsiteX2-71" fmla="*/ 369551 w 432956"/>
                  <a:gd name="connsiteY2-72" fmla="*/ 260163 h 938372"/>
                  <a:gd name="connsiteX3-73" fmla="*/ 309290 w 432956"/>
                  <a:gd name="connsiteY3-74" fmla="*/ 288766 h 938372"/>
                  <a:gd name="connsiteX4-75" fmla="*/ 318874 w 432956"/>
                  <a:gd name="connsiteY4-76" fmla="*/ 390981 h 938372"/>
                  <a:gd name="connsiteX5-77" fmla="*/ 391740 w 432956"/>
                  <a:gd name="connsiteY5-78" fmla="*/ 938372 h 938372"/>
                  <a:gd name="connsiteX6-79" fmla="*/ 41218 w 432956"/>
                  <a:gd name="connsiteY6-80" fmla="*/ 938372 h 938372"/>
                  <a:gd name="connsiteX7-81" fmla="*/ 110017 w 432956"/>
                  <a:gd name="connsiteY7-82" fmla="*/ 429528 h 938372"/>
                  <a:gd name="connsiteX8-83" fmla="*/ 63405 w 432956"/>
                  <a:gd name="connsiteY8-84" fmla="*/ 260163 h 938372"/>
                  <a:gd name="connsiteX9-85" fmla="*/ 0 w 432956"/>
                  <a:gd name="connsiteY9-86" fmla="*/ 152400 h 938372"/>
                  <a:gd name="connsiteX10-87" fmla="*/ 216478 w 432956"/>
                  <a:gd name="connsiteY10-88" fmla="*/ 0 h 938372"/>
                  <a:gd name="connsiteX0-89" fmla="*/ 216478 w 432956"/>
                  <a:gd name="connsiteY0-90" fmla="*/ 0 h 938372"/>
                  <a:gd name="connsiteX1-91" fmla="*/ 432956 w 432956"/>
                  <a:gd name="connsiteY1-92" fmla="*/ 152400 h 938372"/>
                  <a:gd name="connsiteX2-93" fmla="*/ 369551 w 432956"/>
                  <a:gd name="connsiteY2-94" fmla="*/ 260163 h 938372"/>
                  <a:gd name="connsiteX3-95" fmla="*/ 309290 w 432956"/>
                  <a:gd name="connsiteY3-96" fmla="*/ 288766 h 938372"/>
                  <a:gd name="connsiteX4-97" fmla="*/ 318874 w 432956"/>
                  <a:gd name="connsiteY4-98" fmla="*/ 390981 h 938372"/>
                  <a:gd name="connsiteX5-99" fmla="*/ 391740 w 432956"/>
                  <a:gd name="connsiteY5-100" fmla="*/ 938372 h 938372"/>
                  <a:gd name="connsiteX6-101" fmla="*/ 41218 w 432956"/>
                  <a:gd name="connsiteY6-102" fmla="*/ 938372 h 938372"/>
                  <a:gd name="connsiteX7-103" fmla="*/ 110017 w 432956"/>
                  <a:gd name="connsiteY7-104" fmla="*/ 429528 h 938372"/>
                  <a:gd name="connsiteX8-105" fmla="*/ 63405 w 432956"/>
                  <a:gd name="connsiteY8-106" fmla="*/ 260163 h 938372"/>
                  <a:gd name="connsiteX9-107" fmla="*/ 0 w 432956"/>
                  <a:gd name="connsiteY9-108" fmla="*/ 152400 h 938372"/>
                  <a:gd name="connsiteX10-109" fmla="*/ 216478 w 432956"/>
                  <a:gd name="connsiteY10-110" fmla="*/ 0 h 938372"/>
                  <a:gd name="connsiteX0-111" fmla="*/ 216478 w 432956"/>
                  <a:gd name="connsiteY0-112" fmla="*/ 0 h 938372"/>
                  <a:gd name="connsiteX1-113" fmla="*/ 432956 w 432956"/>
                  <a:gd name="connsiteY1-114" fmla="*/ 152400 h 938372"/>
                  <a:gd name="connsiteX2-115" fmla="*/ 369551 w 432956"/>
                  <a:gd name="connsiteY2-116" fmla="*/ 260163 h 938372"/>
                  <a:gd name="connsiteX3-117" fmla="*/ 309290 w 432956"/>
                  <a:gd name="connsiteY3-118" fmla="*/ 288766 h 938372"/>
                  <a:gd name="connsiteX4-119" fmla="*/ 318874 w 432956"/>
                  <a:gd name="connsiteY4-120" fmla="*/ 390981 h 938372"/>
                  <a:gd name="connsiteX5-121" fmla="*/ 391740 w 432956"/>
                  <a:gd name="connsiteY5-122" fmla="*/ 938372 h 938372"/>
                  <a:gd name="connsiteX6-123" fmla="*/ 41218 w 432956"/>
                  <a:gd name="connsiteY6-124" fmla="*/ 938372 h 938372"/>
                  <a:gd name="connsiteX7-125" fmla="*/ 110017 w 432956"/>
                  <a:gd name="connsiteY7-126" fmla="*/ 454928 h 938372"/>
                  <a:gd name="connsiteX8-127" fmla="*/ 63405 w 432956"/>
                  <a:gd name="connsiteY8-128" fmla="*/ 260163 h 938372"/>
                  <a:gd name="connsiteX9-129" fmla="*/ 0 w 432956"/>
                  <a:gd name="connsiteY9-130" fmla="*/ 152400 h 938372"/>
                  <a:gd name="connsiteX10-131" fmla="*/ 216478 w 432956"/>
                  <a:gd name="connsiteY10-132" fmla="*/ 0 h 938372"/>
                  <a:gd name="connsiteX0-133" fmla="*/ 216478 w 432956"/>
                  <a:gd name="connsiteY0-134" fmla="*/ 0 h 938372"/>
                  <a:gd name="connsiteX1-135" fmla="*/ 432956 w 432956"/>
                  <a:gd name="connsiteY1-136" fmla="*/ 152400 h 938372"/>
                  <a:gd name="connsiteX2-137" fmla="*/ 369551 w 432956"/>
                  <a:gd name="connsiteY2-138" fmla="*/ 260163 h 938372"/>
                  <a:gd name="connsiteX3-139" fmla="*/ 309290 w 432956"/>
                  <a:gd name="connsiteY3-140" fmla="*/ 288766 h 938372"/>
                  <a:gd name="connsiteX4-141" fmla="*/ 318874 w 432956"/>
                  <a:gd name="connsiteY4-142" fmla="*/ 390981 h 938372"/>
                  <a:gd name="connsiteX5-143" fmla="*/ 391740 w 432956"/>
                  <a:gd name="connsiteY5-144" fmla="*/ 938372 h 938372"/>
                  <a:gd name="connsiteX6-145" fmla="*/ 41218 w 432956"/>
                  <a:gd name="connsiteY6-146" fmla="*/ 938372 h 938372"/>
                  <a:gd name="connsiteX7-147" fmla="*/ 110017 w 432956"/>
                  <a:gd name="connsiteY7-148" fmla="*/ 454928 h 938372"/>
                  <a:gd name="connsiteX8-149" fmla="*/ 63405 w 432956"/>
                  <a:gd name="connsiteY8-150" fmla="*/ 260163 h 938372"/>
                  <a:gd name="connsiteX9-151" fmla="*/ 0 w 432956"/>
                  <a:gd name="connsiteY9-152" fmla="*/ 152400 h 938372"/>
                  <a:gd name="connsiteX10-153" fmla="*/ 216478 w 432956"/>
                  <a:gd name="connsiteY10-154" fmla="*/ 0 h 938372"/>
                  <a:gd name="connsiteX0-155" fmla="*/ 216478 w 432956"/>
                  <a:gd name="connsiteY0-156" fmla="*/ 0 h 938372"/>
                  <a:gd name="connsiteX1-157" fmla="*/ 432956 w 432956"/>
                  <a:gd name="connsiteY1-158" fmla="*/ 152400 h 938372"/>
                  <a:gd name="connsiteX2-159" fmla="*/ 369551 w 432956"/>
                  <a:gd name="connsiteY2-160" fmla="*/ 260163 h 938372"/>
                  <a:gd name="connsiteX3-161" fmla="*/ 309290 w 432956"/>
                  <a:gd name="connsiteY3-162" fmla="*/ 288766 h 938372"/>
                  <a:gd name="connsiteX4-163" fmla="*/ 318874 w 432956"/>
                  <a:gd name="connsiteY4-164" fmla="*/ 390981 h 938372"/>
                  <a:gd name="connsiteX5-165" fmla="*/ 391740 w 432956"/>
                  <a:gd name="connsiteY5-166" fmla="*/ 938372 h 938372"/>
                  <a:gd name="connsiteX6-167" fmla="*/ 41218 w 432956"/>
                  <a:gd name="connsiteY6-168" fmla="*/ 938372 h 938372"/>
                  <a:gd name="connsiteX7-169" fmla="*/ 110017 w 432956"/>
                  <a:gd name="connsiteY7-170" fmla="*/ 454928 h 938372"/>
                  <a:gd name="connsiteX8-171" fmla="*/ 63405 w 432956"/>
                  <a:gd name="connsiteY8-172" fmla="*/ 260163 h 938372"/>
                  <a:gd name="connsiteX9-173" fmla="*/ 0 w 432956"/>
                  <a:gd name="connsiteY9-174" fmla="*/ 152400 h 938372"/>
                  <a:gd name="connsiteX10-175" fmla="*/ 216478 w 432956"/>
                  <a:gd name="connsiteY10-176" fmla="*/ 0 h 938372"/>
                  <a:gd name="connsiteX0-177" fmla="*/ 216478 w 432956"/>
                  <a:gd name="connsiteY0-178" fmla="*/ 0 h 938372"/>
                  <a:gd name="connsiteX1-179" fmla="*/ 432956 w 432956"/>
                  <a:gd name="connsiteY1-180" fmla="*/ 152400 h 938372"/>
                  <a:gd name="connsiteX2-181" fmla="*/ 369551 w 432956"/>
                  <a:gd name="connsiteY2-182" fmla="*/ 260163 h 938372"/>
                  <a:gd name="connsiteX3-183" fmla="*/ 309290 w 432956"/>
                  <a:gd name="connsiteY3-184" fmla="*/ 288766 h 938372"/>
                  <a:gd name="connsiteX4-185" fmla="*/ 318874 w 432956"/>
                  <a:gd name="connsiteY4-186" fmla="*/ 390981 h 938372"/>
                  <a:gd name="connsiteX5-187" fmla="*/ 391740 w 432956"/>
                  <a:gd name="connsiteY5-188" fmla="*/ 938372 h 938372"/>
                  <a:gd name="connsiteX6-189" fmla="*/ 41218 w 432956"/>
                  <a:gd name="connsiteY6-190" fmla="*/ 938372 h 938372"/>
                  <a:gd name="connsiteX7-191" fmla="*/ 122717 w 432956"/>
                  <a:gd name="connsiteY7-192" fmla="*/ 458103 h 938372"/>
                  <a:gd name="connsiteX8-193" fmla="*/ 63405 w 432956"/>
                  <a:gd name="connsiteY8-194" fmla="*/ 260163 h 938372"/>
                  <a:gd name="connsiteX9-195" fmla="*/ 0 w 432956"/>
                  <a:gd name="connsiteY9-196" fmla="*/ 152400 h 938372"/>
                  <a:gd name="connsiteX10-197" fmla="*/ 216478 w 432956"/>
                  <a:gd name="connsiteY10-198" fmla="*/ 0 h 938372"/>
                  <a:gd name="connsiteX0-199" fmla="*/ 216478 w 432956"/>
                  <a:gd name="connsiteY0-200" fmla="*/ 0 h 938372"/>
                  <a:gd name="connsiteX1-201" fmla="*/ 432956 w 432956"/>
                  <a:gd name="connsiteY1-202" fmla="*/ 152400 h 938372"/>
                  <a:gd name="connsiteX2-203" fmla="*/ 369551 w 432956"/>
                  <a:gd name="connsiteY2-204" fmla="*/ 260163 h 938372"/>
                  <a:gd name="connsiteX3-205" fmla="*/ 309290 w 432956"/>
                  <a:gd name="connsiteY3-206" fmla="*/ 288766 h 938372"/>
                  <a:gd name="connsiteX4-207" fmla="*/ 318874 w 432956"/>
                  <a:gd name="connsiteY4-208" fmla="*/ 390981 h 938372"/>
                  <a:gd name="connsiteX5-209" fmla="*/ 391740 w 432956"/>
                  <a:gd name="connsiteY5-210" fmla="*/ 938372 h 938372"/>
                  <a:gd name="connsiteX6-211" fmla="*/ 41218 w 432956"/>
                  <a:gd name="connsiteY6-212" fmla="*/ 938372 h 938372"/>
                  <a:gd name="connsiteX7-213" fmla="*/ 122717 w 432956"/>
                  <a:gd name="connsiteY7-214" fmla="*/ 458103 h 938372"/>
                  <a:gd name="connsiteX8-215" fmla="*/ 63405 w 432956"/>
                  <a:gd name="connsiteY8-216" fmla="*/ 260163 h 938372"/>
                  <a:gd name="connsiteX9-217" fmla="*/ 0 w 432956"/>
                  <a:gd name="connsiteY9-218" fmla="*/ 152400 h 938372"/>
                  <a:gd name="connsiteX10-219" fmla="*/ 216478 w 432956"/>
                  <a:gd name="connsiteY10-220" fmla="*/ 0 h 938372"/>
                  <a:gd name="connsiteX0-221" fmla="*/ 216478 w 432956"/>
                  <a:gd name="connsiteY0-222" fmla="*/ 0 h 938372"/>
                  <a:gd name="connsiteX1-223" fmla="*/ 432956 w 432956"/>
                  <a:gd name="connsiteY1-224" fmla="*/ 152400 h 938372"/>
                  <a:gd name="connsiteX2-225" fmla="*/ 369551 w 432956"/>
                  <a:gd name="connsiteY2-226" fmla="*/ 260163 h 938372"/>
                  <a:gd name="connsiteX3-227" fmla="*/ 309290 w 432956"/>
                  <a:gd name="connsiteY3-228" fmla="*/ 288766 h 938372"/>
                  <a:gd name="connsiteX4-229" fmla="*/ 318874 w 432956"/>
                  <a:gd name="connsiteY4-230" fmla="*/ 390981 h 938372"/>
                  <a:gd name="connsiteX5-231" fmla="*/ 391740 w 432956"/>
                  <a:gd name="connsiteY5-232" fmla="*/ 938372 h 938372"/>
                  <a:gd name="connsiteX6-233" fmla="*/ 41218 w 432956"/>
                  <a:gd name="connsiteY6-234" fmla="*/ 938372 h 938372"/>
                  <a:gd name="connsiteX7-235" fmla="*/ 122717 w 432956"/>
                  <a:gd name="connsiteY7-236" fmla="*/ 458103 h 938372"/>
                  <a:gd name="connsiteX8-237" fmla="*/ 63405 w 432956"/>
                  <a:gd name="connsiteY8-238" fmla="*/ 260163 h 938372"/>
                  <a:gd name="connsiteX9-239" fmla="*/ 0 w 432956"/>
                  <a:gd name="connsiteY9-240" fmla="*/ 152400 h 938372"/>
                  <a:gd name="connsiteX10-241" fmla="*/ 216478 w 432956"/>
                  <a:gd name="connsiteY10-242" fmla="*/ 0 h 938372"/>
                  <a:gd name="connsiteX0-243" fmla="*/ 216478 w 432956"/>
                  <a:gd name="connsiteY0-244" fmla="*/ 0 h 938372"/>
                  <a:gd name="connsiteX1-245" fmla="*/ 432956 w 432956"/>
                  <a:gd name="connsiteY1-246" fmla="*/ 152400 h 938372"/>
                  <a:gd name="connsiteX2-247" fmla="*/ 369551 w 432956"/>
                  <a:gd name="connsiteY2-248" fmla="*/ 260163 h 938372"/>
                  <a:gd name="connsiteX3-249" fmla="*/ 309290 w 432956"/>
                  <a:gd name="connsiteY3-250" fmla="*/ 288766 h 938372"/>
                  <a:gd name="connsiteX4-251" fmla="*/ 318874 w 432956"/>
                  <a:gd name="connsiteY4-252" fmla="*/ 390981 h 938372"/>
                  <a:gd name="connsiteX5-253" fmla="*/ 391740 w 432956"/>
                  <a:gd name="connsiteY5-254" fmla="*/ 938372 h 938372"/>
                  <a:gd name="connsiteX6-255" fmla="*/ 41218 w 432956"/>
                  <a:gd name="connsiteY6-256" fmla="*/ 938372 h 938372"/>
                  <a:gd name="connsiteX7-257" fmla="*/ 122717 w 432956"/>
                  <a:gd name="connsiteY7-258" fmla="*/ 458103 h 938372"/>
                  <a:gd name="connsiteX8-259" fmla="*/ 63405 w 432956"/>
                  <a:gd name="connsiteY8-260" fmla="*/ 260163 h 938372"/>
                  <a:gd name="connsiteX9-261" fmla="*/ 0 w 432956"/>
                  <a:gd name="connsiteY9-262" fmla="*/ 152400 h 938372"/>
                  <a:gd name="connsiteX10-263" fmla="*/ 216478 w 432956"/>
                  <a:gd name="connsiteY10-264" fmla="*/ 0 h 938372"/>
                  <a:gd name="connsiteX0-265" fmla="*/ 216478 w 432956"/>
                  <a:gd name="connsiteY0-266" fmla="*/ 0 h 938372"/>
                  <a:gd name="connsiteX1-267" fmla="*/ 432956 w 432956"/>
                  <a:gd name="connsiteY1-268" fmla="*/ 152400 h 938372"/>
                  <a:gd name="connsiteX2-269" fmla="*/ 369551 w 432956"/>
                  <a:gd name="connsiteY2-270" fmla="*/ 260163 h 938372"/>
                  <a:gd name="connsiteX3-271" fmla="*/ 309290 w 432956"/>
                  <a:gd name="connsiteY3-272" fmla="*/ 288766 h 938372"/>
                  <a:gd name="connsiteX4-273" fmla="*/ 318874 w 432956"/>
                  <a:gd name="connsiteY4-274" fmla="*/ 390981 h 938372"/>
                  <a:gd name="connsiteX5-275" fmla="*/ 391740 w 432956"/>
                  <a:gd name="connsiteY5-276" fmla="*/ 938372 h 938372"/>
                  <a:gd name="connsiteX6-277" fmla="*/ 41218 w 432956"/>
                  <a:gd name="connsiteY6-278" fmla="*/ 938372 h 938372"/>
                  <a:gd name="connsiteX7-279" fmla="*/ 122717 w 432956"/>
                  <a:gd name="connsiteY7-280" fmla="*/ 458103 h 938372"/>
                  <a:gd name="connsiteX8-281" fmla="*/ 63405 w 432956"/>
                  <a:gd name="connsiteY8-282" fmla="*/ 260163 h 938372"/>
                  <a:gd name="connsiteX9-283" fmla="*/ 0 w 432956"/>
                  <a:gd name="connsiteY9-284" fmla="*/ 152400 h 938372"/>
                  <a:gd name="connsiteX10-285" fmla="*/ 216478 w 432956"/>
                  <a:gd name="connsiteY10-286" fmla="*/ 0 h 938372"/>
                  <a:gd name="connsiteX0-287" fmla="*/ 216478 w 432956"/>
                  <a:gd name="connsiteY0-288" fmla="*/ 0 h 938372"/>
                  <a:gd name="connsiteX1-289" fmla="*/ 432956 w 432956"/>
                  <a:gd name="connsiteY1-290" fmla="*/ 152400 h 938372"/>
                  <a:gd name="connsiteX2-291" fmla="*/ 369551 w 432956"/>
                  <a:gd name="connsiteY2-292" fmla="*/ 260163 h 938372"/>
                  <a:gd name="connsiteX3-293" fmla="*/ 309290 w 432956"/>
                  <a:gd name="connsiteY3-294" fmla="*/ 288766 h 938372"/>
                  <a:gd name="connsiteX4-295" fmla="*/ 318874 w 432956"/>
                  <a:gd name="connsiteY4-296" fmla="*/ 390981 h 938372"/>
                  <a:gd name="connsiteX5-297" fmla="*/ 391740 w 432956"/>
                  <a:gd name="connsiteY5-298" fmla="*/ 938372 h 938372"/>
                  <a:gd name="connsiteX6-299" fmla="*/ 41218 w 432956"/>
                  <a:gd name="connsiteY6-300" fmla="*/ 938372 h 938372"/>
                  <a:gd name="connsiteX7-301" fmla="*/ 138592 w 432956"/>
                  <a:gd name="connsiteY7-302" fmla="*/ 458103 h 938372"/>
                  <a:gd name="connsiteX8-303" fmla="*/ 63405 w 432956"/>
                  <a:gd name="connsiteY8-304" fmla="*/ 260163 h 938372"/>
                  <a:gd name="connsiteX9-305" fmla="*/ 0 w 432956"/>
                  <a:gd name="connsiteY9-306" fmla="*/ 152400 h 938372"/>
                  <a:gd name="connsiteX10-307" fmla="*/ 216478 w 432956"/>
                  <a:gd name="connsiteY10-308" fmla="*/ 0 h 938372"/>
                  <a:gd name="connsiteX0-309" fmla="*/ 216478 w 432956"/>
                  <a:gd name="connsiteY0-310" fmla="*/ 0 h 938372"/>
                  <a:gd name="connsiteX1-311" fmla="*/ 432956 w 432956"/>
                  <a:gd name="connsiteY1-312" fmla="*/ 152400 h 938372"/>
                  <a:gd name="connsiteX2-313" fmla="*/ 369551 w 432956"/>
                  <a:gd name="connsiteY2-314" fmla="*/ 260163 h 938372"/>
                  <a:gd name="connsiteX3-315" fmla="*/ 309290 w 432956"/>
                  <a:gd name="connsiteY3-316" fmla="*/ 288766 h 938372"/>
                  <a:gd name="connsiteX4-317" fmla="*/ 318874 w 432956"/>
                  <a:gd name="connsiteY4-318" fmla="*/ 390981 h 938372"/>
                  <a:gd name="connsiteX5-319" fmla="*/ 391740 w 432956"/>
                  <a:gd name="connsiteY5-320" fmla="*/ 938372 h 938372"/>
                  <a:gd name="connsiteX6-321" fmla="*/ 41218 w 432956"/>
                  <a:gd name="connsiteY6-322" fmla="*/ 938372 h 938372"/>
                  <a:gd name="connsiteX7-323" fmla="*/ 138592 w 432956"/>
                  <a:gd name="connsiteY7-324" fmla="*/ 458103 h 938372"/>
                  <a:gd name="connsiteX8-325" fmla="*/ 63405 w 432956"/>
                  <a:gd name="connsiteY8-326" fmla="*/ 260163 h 938372"/>
                  <a:gd name="connsiteX9-327" fmla="*/ 0 w 432956"/>
                  <a:gd name="connsiteY9-328" fmla="*/ 152400 h 938372"/>
                  <a:gd name="connsiteX10-329" fmla="*/ 216478 w 432956"/>
                  <a:gd name="connsiteY10-330" fmla="*/ 0 h 938372"/>
                  <a:gd name="connsiteX0-331" fmla="*/ 216478 w 432956"/>
                  <a:gd name="connsiteY0-332" fmla="*/ 0 h 938372"/>
                  <a:gd name="connsiteX1-333" fmla="*/ 432956 w 432956"/>
                  <a:gd name="connsiteY1-334" fmla="*/ 152400 h 938372"/>
                  <a:gd name="connsiteX2-335" fmla="*/ 369551 w 432956"/>
                  <a:gd name="connsiteY2-336" fmla="*/ 260163 h 938372"/>
                  <a:gd name="connsiteX3-337" fmla="*/ 309290 w 432956"/>
                  <a:gd name="connsiteY3-338" fmla="*/ 288766 h 938372"/>
                  <a:gd name="connsiteX4-339" fmla="*/ 318874 w 432956"/>
                  <a:gd name="connsiteY4-340" fmla="*/ 390981 h 938372"/>
                  <a:gd name="connsiteX5-341" fmla="*/ 391740 w 432956"/>
                  <a:gd name="connsiteY5-342" fmla="*/ 938372 h 938372"/>
                  <a:gd name="connsiteX6-343" fmla="*/ 41218 w 432956"/>
                  <a:gd name="connsiteY6-344" fmla="*/ 938372 h 938372"/>
                  <a:gd name="connsiteX7-345" fmla="*/ 138592 w 432956"/>
                  <a:gd name="connsiteY7-346" fmla="*/ 458103 h 938372"/>
                  <a:gd name="connsiteX8-347" fmla="*/ 63405 w 432956"/>
                  <a:gd name="connsiteY8-348" fmla="*/ 260163 h 938372"/>
                  <a:gd name="connsiteX9-349" fmla="*/ 0 w 432956"/>
                  <a:gd name="connsiteY9-350" fmla="*/ 152400 h 938372"/>
                  <a:gd name="connsiteX10-351" fmla="*/ 216478 w 432956"/>
                  <a:gd name="connsiteY10-352" fmla="*/ 0 h 938372"/>
                  <a:gd name="connsiteX0-353" fmla="*/ 216478 w 432956"/>
                  <a:gd name="connsiteY0-354" fmla="*/ 0 h 938372"/>
                  <a:gd name="connsiteX1-355" fmla="*/ 432956 w 432956"/>
                  <a:gd name="connsiteY1-356" fmla="*/ 152400 h 938372"/>
                  <a:gd name="connsiteX2-357" fmla="*/ 369551 w 432956"/>
                  <a:gd name="connsiteY2-358" fmla="*/ 260163 h 938372"/>
                  <a:gd name="connsiteX3-359" fmla="*/ 309290 w 432956"/>
                  <a:gd name="connsiteY3-360" fmla="*/ 288766 h 938372"/>
                  <a:gd name="connsiteX4-361" fmla="*/ 322049 w 432956"/>
                  <a:gd name="connsiteY4-362" fmla="*/ 457656 h 938372"/>
                  <a:gd name="connsiteX5-363" fmla="*/ 391740 w 432956"/>
                  <a:gd name="connsiteY5-364" fmla="*/ 938372 h 938372"/>
                  <a:gd name="connsiteX6-365" fmla="*/ 41218 w 432956"/>
                  <a:gd name="connsiteY6-366" fmla="*/ 938372 h 938372"/>
                  <a:gd name="connsiteX7-367" fmla="*/ 138592 w 432956"/>
                  <a:gd name="connsiteY7-368" fmla="*/ 458103 h 938372"/>
                  <a:gd name="connsiteX8-369" fmla="*/ 63405 w 432956"/>
                  <a:gd name="connsiteY8-370" fmla="*/ 260163 h 938372"/>
                  <a:gd name="connsiteX9-371" fmla="*/ 0 w 432956"/>
                  <a:gd name="connsiteY9-372" fmla="*/ 152400 h 938372"/>
                  <a:gd name="connsiteX10-373" fmla="*/ 216478 w 432956"/>
                  <a:gd name="connsiteY10-374" fmla="*/ 0 h 938372"/>
                  <a:gd name="connsiteX0-375" fmla="*/ 216478 w 432956"/>
                  <a:gd name="connsiteY0-376" fmla="*/ 0 h 938372"/>
                  <a:gd name="connsiteX1-377" fmla="*/ 432956 w 432956"/>
                  <a:gd name="connsiteY1-378" fmla="*/ 152400 h 938372"/>
                  <a:gd name="connsiteX2-379" fmla="*/ 369551 w 432956"/>
                  <a:gd name="connsiteY2-380" fmla="*/ 260163 h 938372"/>
                  <a:gd name="connsiteX3-381" fmla="*/ 309290 w 432956"/>
                  <a:gd name="connsiteY3-382" fmla="*/ 288766 h 938372"/>
                  <a:gd name="connsiteX4-383" fmla="*/ 322049 w 432956"/>
                  <a:gd name="connsiteY4-384" fmla="*/ 457656 h 938372"/>
                  <a:gd name="connsiteX5-385" fmla="*/ 391740 w 432956"/>
                  <a:gd name="connsiteY5-386" fmla="*/ 938372 h 938372"/>
                  <a:gd name="connsiteX6-387" fmla="*/ 41218 w 432956"/>
                  <a:gd name="connsiteY6-388" fmla="*/ 938372 h 938372"/>
                  <a:gd name="connsiteX7-389" fmla="*/ 138592 w 432956"/>
                  <a:gd name="connsiteY7-390" fmla="*/ 458103 h 938372"/>
                  <a:gd name="connsiteX8-391" fmla="*/ 63405 w 432956"/>
                  <a:gd name="connsiteY8-392" fmla="*/ 260163 h 938372"/>
                  <a:gd name="connsiteX9-393" fmla="*/ 0 w 432956"/>
                  <a:gd name="connsiteY9-394" fmla="*/ 152400 h 938372"/>
                  <a:gd name="connsiteX10-395" fmla="*/ 216478 w 432956"/>
                  <a:gd name="connsiteY10-396" fmla="*/ 0 h 938372"/>
                  <a:gd name="connsiteX0-397" fmla="*/ 216478 w 432956"/>
                  <a:gd name="connsiteY0-398" fmla="*/ 0 h 938372"/>
                  <a:gd name="connsiteX1-399" fmla="*/ 432956 w 432956"/>
                  <a:gd name="connsiteY1-400" fmla="*/ 152400 h 938372"/>
                  <a:gd name="connsiteX2-401" fmla="*/ 369551 w 432956"/>
                  <a:gd name="connsiteY2-402" fmla="*/ 260163 h 938372"/>
                  <a:gd name="connsiteX3-403" fmla="*/ 309290 w 432956"/>
                  <a:gd name="connsiteY3-404" fmla="*/ 285591 h 938372"/>
                  <a:gd name="connsiteX4-405" fmla="*/ 322049 w 432956"/>
                  <a:gd name="connsiteY4-406" fmla="*/ 457656 h 938372"/>
                  <a:gd name="connsiteX5-407" fmla="*/ 391740 w 432956"/>
                  <a:gd name="connsiteY5-408" fmla="*/ 938372 h 938372"/>
                  <a:gd name="connsiteX6-409" fmla="*/ 41218 w 432956"/>
                  <a:gd name="connsiteY6-410" fmla="*/ 938372 h 938372"/>
                  <a:gd name="connsiteX7-411" fmla="*/ 138592 w 432956"/>
                  <a:gd name="connsiteY7-412" fmla="*/ 458103 h 938372"/>
                  <a:gd name="connsiteX8-413" fmla="*/ 63405 w 432956"/>
                  <a:gd name="connsiteY8-414" fmla="*/ 260163 h 938372"/>
                  <a:gd name="connsiteX9-415" fmla="*/ 0 w 432956"/>
                  <a:gd name="connsiteY9-416" fmla="*/ 152400 h 938372"/>
                  <a:gd name="connsiteX10-417" fmla="*/ 216478 w 432956"/>
                  <a:gd name="connsiteY10-418" fmla="*/ 0 h 938372"/>
                  <a:gd name="connsiteX0-419" fmla="*/ 216478 w 432956"/>
                  <a:gd name="connsiteY0-420" fmla="*/ 0 h 938372"/>
                  <a:gd name="connsiteX1-421" fmla="*/ 432956 w 432956"/>
                  <a:gd name="connsiteY1-422" fmla="*/ 152400 h 938372"/>
                  <a:gd name="connsiteX2-423" fmla="*/ 369551 w 432956"/>
                  <a:gd name="connsiteY2-424" fmla="*/ 260163 h 938372"/>
                  <a:gd name="connsiteX3-425" fmla="*/ 309290 w 432956"/>
                  <a:gd name="connsiteY3-426" fmla="*/ 285591 h 938372"/>
                  <a:gd name="connsiteX4-427" fmla="*/ 322049 w 432956"/>
                  <a:gd name="connsiteY4-428" fmla="*/ 457656 h 938372"/>
                  <a:gd name="connsiteX5-429" fmla="*/ 391740 w 432956"/>
                  <a:gd name="connsiteY5-430" fmla="*/ 938372 h 938372"/>
                  <a:gd name="connsiteX6-431" fmla="*/ 41218 w 432956"/>
                  <a:gd name="connsiteY6-432" fmla="*/ 938372 h 938372"/>
                  <a:gd name="connsiteX7-433" fmla="*/ 138592 w 432956"/>
                  <a:gd name="connsiteY7-434" fmla="*/ 458103 h 938372"/>
                  <a:gd name="connsiteX8-435" fmla="*/ 63405 w 432956"/>
                  <a:gd name="connsiteY8-436" fmla="*/ 260163 h 938372"/>
                  <a:gd name="connsiteX9-437" fmla="*/ 0 w 432956"/>
                  <a:gd name="connsiteY9-438" fmla="*/ 152400 h 938372"/>
                  <a:gd name="connsiteX10-439" fmla="*/ 216478 w 432956"/>
                  <a:gd name="connsiteY10-440" fmla="*/ 0 h 938372"/>
                  <a:gd name="connsiteX0-441" fmla="*/ 216478 w 432956"/>
                  <a:gd name="connsiteY0-442" fmla="*/ 0 h 938372"/>
                  <a:gd name="connsiteX1-443" fmla="*/ 432956 w 432956"/>
                  <a:gd name="connsiteY1-444" fmla="*/ 152400 h 938372"/>
                  <a:gd name="connsiteX2-445" fmla="*/ 369551 w 432956"/>
                  <a:gd name="connsiteY2-446" fmla="*/ 260163 h 938372"/>
                  <a:gd name="connsiteX3-447" fmla="*/ 322049 w 432956"/>
                  <a:gd name="connsiteY3-448" fmla="*/ 457656 h 938372"/>
                  <a:gd name="connsiteX4-449" fmla="*/ 391740 w 432956"/>
                  <a:gd name="connsiteY4-450" fmla="*/ 938372 h 938372"/>
                  <a:gd name="connsiteX5-451" fmla="*/ 41218 w 432956"/>
                  <a:gd name="connsiteY5-452" fmla="*/ 938372 h 938372"/>
                  <a:gd name="connsiteX6-453" fmla="*/ 138592 w 432956"/>
                  <a:gd name="connsiteY6-454" fmla="*/ 458103 h 938372"/>
                  <a:gd name="connsiteX7-455" fmla="*/ 63405 w 432956"/>
                  <a:gd name="connsiteY7-456" fmla="*/ 260163 h 938372"/>
                  <a:gd name="connsiteX8-457" fmla="*/ 0 w 432956"/>
                  <a:gd name="connsiteY8-458" fmla="*/ 152400 h 938372"/>
                  <a:gd name="connsiteX9-459" fmla="*/ 216478 w 432956"/>
                  <a:gd name="connsiteY9-460" fmla="*/ 0 h 938372"/>
                  <a:gd name="connsiteX0-461" fmla="*/ 216478 w 432956"/>
                  <a:gd name="connsiteY0-462" fmla="*/ 0 h 938372"/>
                  <a:gd name="connsiteX1-463" fmla="*/ 432956 w 432956"/>
                  <a:gd name="connsiteY1-464" fmla="*/ 152400 h 938372"/>
                  <a:gd name="connsiteX2-465" fmla="*/ 369551 w 432956"/>
                  <a:gd name="connsiteY2-466" fmla="*/ 260163 h 938372"/>
                  <a:gd name="connsiteX3-467" fmla="*/ 322049 w 432956"/>
                  <a:gd name="connsiteY3-468" fmla="*/ 457656 h 938372"/>
                  <a:gd name="connsiteX4-469" fmla="*/ 391740 w 432956"/>
                  <a:gd name="connsiteY4-470" fmla="*/ 938372 h 938372"/>
                  <a:gd name="connsiteX5-471" fmla="*/ 41218 w 432956"/>
                  <a:gd name="connsiteY5-472" fmla="*/ 938372 h 938372"/>
                  <a:gd name="connsiteX6-473" fmla="*/ 138592 w 432956"/>
                  <a:gd name="connsiteY6-474" fmla="*/ 458103 h 938372"/>
                  <a:gd name="connsiteX7-475" fmla="*/ 63405 w 432956"/>
                  <a:gd name="connsiteY7-476" fmla="*/ 260163 h 938372"/>
                  <a:gd name="connsiteX8-477" fmla="*/ 0 w 432956"/>
                  <a:gd name="connsiteY8-478" fmla="*/ 152400 h 938372"/>
                  <a:gd name="connsiteX9-479" fmla="*/ 216478 w 432956"/>
                  <a:gd name="connsiteY9-480" fmla="*/ 0 h 938372"/>
                  <a:gd name="connsiteX0-481" fmla="*/ 216478 w 432956"/>
                  <a:gd name="connsiteY0-482" fmla="*/ 0 h 938372"/>
                  <a:gd name="connsiteX1-483" fmla="*/ 432956 w 432956"/>
                  <a:gd name="connsiteY1-484" fmla="*/ 152400 h 938372"/>
                  <a:gd name="connsiteX2-485" fmla="*/ 369551 w 432956"/>
                  <a:gd name="connsiteY2-486" fmla="*/ 260163 h 938372"/>
                  <a:gd name="connsiteX3-487" fmla="*/ 322049 w 432956"/>
                  <a:gd name="connsiteY3-488" fmla="*/ 457656 h 938372"/>
                  <a:gd name="connsiteX4-489" fmla="*/ 391740 w 432956"/>
                  <a:gd name="connsiteY4-490" fmla="*/ 938372 h 938372"/>
                  <a:gd name="connsiteX5-491" fmla="*/ 41218 w 432956"/>
                  <a:gd name="connsiteY5-492" fmla="*/ 938372 h 938372"/>
                  <a:gd name="connsiteX6-493" fmla="*/ 138592 w 432956"/>
                  <a:gd name="connsiteY6-494" fmla="*/ 458103 h 938372"/>
                  <a:gd name="connsiteX7-495" fmla="*/ 63405 w 432956"/>
                  <a:gd name="connsiteY7-496" fmla="*/ 260163 h 938372"/>
                  <a:gd name="connsiteX8-497" fmla="*/ 0 w 432956"/>
                  <a:gd name="connsiteY8-498" fmla="*/ 152400 h 938372"/>
                  <a:gd name="connsiteX9-499" fmla="*/ 216478 w 432956"/>
                  <a:gd name="connsiteY9-500" fmla="*/ 0 h 938372"/>
                  <a:gd name="connsiteX0-501" fmla="*/ 216478 w 432956"/>
                  <a:gd name="connsiteY0-502" fmla="*/ 0 h 938372"/>
                  <a:gd name="connsiteX1-503" fmla="*/ 432956 w 432956"/>
                  <a:gd name="connsiteY1-504" fmla="*/ 152400 h 938372"/>
                  <a:gd name="connsiteX2-505" fmla="*/ 369551 w 432956"/>
                  <a:gd name="connsiteY2-506" fmla="*/ 260163 h 938372"/>
                  <a:gd name="connsiteX3-507" fmla="*/ 322049 w 432956"/>
                  <a:gd name="connsiteY3-508" fmla="*/ 457656 h 938372"/>
                  <a:gd name="connsiteX4-509" fmla="*/ 391740 w 432956"/>
                  <a:gd name="connsiteY4-510" fmla="*/ 938372 h 938372"/>
                  <a:gd name="connsiteX5-511" fmla="*/ 41218 w 432956"/>
                  <a:gd name="connsiteY5-512" fmla="*/ 938372 h 938372"/>
                  <a:gd name="connsiteX6-513" fmla="*/ 138592 w 432956"/>
                  <a:gd name="connsiteY6-514" fmla="*/ 458103 h 938372"/>
                  <a:gd name="connsiteX7-515" fmla="*/ 63405 w 432956"/>
                  <a:gd name="connsiteY7-516" fmla="*/ 260163 h 938372"/>
                  <a:gd name="connsiteX8-517" fmla="*/ 0 w 432956"/>
                  <a:gd name="connsiteY8-518" fmla="*/ 152400 h 938372"/>
                  <a:gd name="connsiteX9-519" fmla="*/ 216478 w 432956"/>
                  <a:gd name="connsiteY9-520" fmla="*/ 0 h 938372"/>
                  <a:gd name="connsiteX0-521" fmla="*/ 216478 w 432956"/>
                  <a:gd name="connsiteY0-522" fmla="*/ 0 h 938372"/>
                  <a:gd name="connsiteX1-523" fmla="*/ 432956 w 432956"/>
                  <a:gd name="connsiteY1-524" fmla="*/ 152400 h 938372"/>
                  <a:gd name="connsiteX2-525" fmla="*/ 369551 w 432956"/>
                  <a:gd name="connsiteY2-526" fmla="*/ 260163 h 938372"/>
                  <a:gd name="connsiteX3-527" fmla="*/ 322049 w 432956"/>
                  <a:gd name="connsiteY3-528" fmla="*/ 470356 h 938372"/>
                  <a:gd name="connsiteX4-529" fmla="*/ 391740 w 432956"/>
                  <a:gd name="connsiteY4-530" fmla="*/ 938372 h 938372"/>
                  <a:gd name="connsiteX5-531" fmla="*/ 41218 w 432956"/>
                  <a:gd name="connsiteY5-532" fmla="*/ 938372 h 938372"/>
                  <a:gd name="connsiteX6-533" fmla="*/ 138592 w 432956"/>
                  <a:gd name="connsiteY6-534" fmla="*/ 458103 h 938372"/>
                  <a:gd name="connsiteX7-535" fmla="*/ 63405 w 432956"/>
                  <a:gd name="connsiteY7-536" fmla="*/ 260163 h 938372"/>
                  <a:gd name="connsiteX8-537" fmla="*/ 0 w 432956"/>
                  <a:gd name="connsiteY8-538" fmla="*/ 152400 h 938372"/>
                  <a:gd name="connsiteX9-539" fmla="*/ 216478 w 432956"/>
                  <a:gd name="connsiteY9-540" fmla="*/ 0 h 938372"/>
                  <a:gd name="connsiteX0-541" fmla="*/ 216478 w 432956"/>
                  <a:gd name="connsiteY0-542" fmla="*/ 0 h 938372"/>
                  <a:gd name="connsiteX1-543" fmla="*/ 432956 w 432956"/>
                  <a:gd name="connsiteY1-544" fmla="*/ 152400 h 938372"/>
                  <a:gd name="connsiteX2-545" fmla="*/ 369551 w 432956"/>
                  <a:gd name="connsiteY2-546" fmla="*/ 260163 h 938372"/>
                  <a:gd name="connsiteX3-547" fmla="*/ 322049 w 432956"/>
                  <a:gd name="connsiteY3-548" fmla="*/ 470356 h 938372"/>
                  <a:gd name="connsiteX4-549" fmla="*/ 391740 w 432956"/>
                  <a:gd name="connsiteY4-550" fmla="*/ 938372 h 938372"/>
                  <a:gd name="connsiteX5-551" fmla="*/ 41218 w 432956"/>
                  <a:gd name="connsiteY5-552" fmla="*/ 938372 h 938372"/>
                  <a:gd name="connsiteX6-553" fmla="*/ 138592 w 432956"/>
                  <a:gd name="connsiteY6-554" fmla="*/ 458103 h 938372"/>
                  <a:gd name="connsiteX7-555" fmla="*/ 63405 w 432956"/>
                  <a:gd name="connsiteY7-556" fmla="*/ 260163 h 938372"/>
                  <a:gd name="connsiteX8-557" fmla="*/ 0 w 432956"/>
                  <a:gd name="connsiteY8-558" fmla="*/ 152400 h 938372"/>
                  <a:gd name="connsiteX9-559" fmla="*/ 216478 w 432956"/>
                  <a:gd name="connsiteY9-560" fmla="*/ 0 h 938372"/>
                  <a:gd name="connsiteX0-561" fmla="*/ 216478 w 432956"/>
                  <a:gd name="connsiteY0-562" fmla="*/ 0 h 938372"/>
                  <a:gd name="connsiteX1-563" fmla="*/ 432956 w 432956"/>
                  <a:gd name="connsiteY1-564" fmla="*/ 152400 h 938372"/>
                  <a:gd name="connsiteX2-565" fmla="*/ 369551 w 432956"/>
                  <a:gd name="connsiteY2-566" fmla="*/ 260163 h 938372"/>
                  <a:gd name="connsiteX3-567" fmla="*/ 318874 w 432956"/>
                  <a:gd name="connsiteY3-568" fmla="*/ 454481 h 938372"/>
                  <a:gd name="connsiteX4-569" fmla="*/ 391740 w 432956"/>
                  <a:gd name="connsiteY4-570" fmla="*/ 938372 h 938372"/>
                  <a:gd name="connsiteX5-571" fmla="*/ 41218 w 432956"/>
                  <a:gd name="connsiteY5-572" fmla="*/ 938372 h 938372"/>
                  <a:gd name="connsiteX6-573" fmla="*/ 138592 w 432956"/>
                  <a:gd name="connsiteY6-574" fmla="*/ 458103 h 938372"/>
                  <a:gd name="connsiteX7-575" fmla="*/ 63405 w 432956"/>
                  <a:gd name="connsiteY7-576" fmla="*/ 260163 h 938372"/>
                  <a:gd name="connsiteX8-577" fmla="*/ 0 w 432956"/>
                  <a:gd name="connsiteY8-578" fmla="*/ 152400 h 938372"/>
                  <a:gd name="connsiteX9-579" fmla="*/ 216478 w 432956"/>
                  <a:gd name="connsiteY9-580" fmla="*/ 0 h 938372"/>
                  <a:gd name="connsiteX0-581" fmla="*/ 216478 w 432956"/>
                  <a:gd name="connsiteY0-582" fmla="*/ 0 h 938372"/>
                  <a:gd name="connsiteX1-583" fmla="*/ 432956 w 432956"/>
                  <a:gd name="connsiteY1-584" fmla="*/ 152400 h 938372"/>
                  <a:gd name="connsiteX2-585" fmla="*/ 369551 w 432956"/>
                  <a:gd name="connsiteY2-586" fmla="*/ 260163 h 938372"/>
                  <a:gd name="connsiteX3-587" fmla="*/ 318874 w 432956"/>
                  <a:gd name="connsiteY3-588" fmla="*/ 454481 h 938372"/>
                  <a:gd name="connsiteX4-589" fmla="*/ 391740 w 432956"/>
                  <a:gd name="connsiteY4-590" fmla="*/ 938372 h 938372"/>
                  <a:gd name="connsiteX5-591" fmla="*/ 41218 w 432956"/>
                  <a:gd name="connsiteY5-592" fmla="*/ 938372 h 938372"/>
                  <a:gd name="connsiteX6-593" fmla="*/ 138592 w 432956"/>
                  <a:gd name="connsiteY6-594" fmla="*/ 458103 h 938372"/>
                  <a:gd name="connsiteX7-595" fmla="*/ 63405 w 432956"/>
                  <a:gd name="connsiteY7-596" fmla="*/ 260163 h 938372"/>
                  <a:gd name="connsiteX8-597" fmla="*/ 0 w 432956"/>
                  <a:gd name="connsiteY8-598" fmla="*/ 152400 h 938372"/>
                  <a:gd name="connsiteX9-599" fmla="*/ 216478 w 432956"/>
                  <a:gd name="connsiteY9-600" fmla="*/ 0 h 938372"/>
                  <a:gd name="connsiteX0-601" fmla="*/ 216478 w 432956"/>
                  <a:gd name="connsiteY0-602" fmla="*/ 0 h 938372"/>
                  <a:gd name="connsiteX1-603" fmla="*/ 432956 w 432956"/>
                  <a:gd name="connsiteY1-604" fmla="*/ 152400 h 938372"/>
                  <a:gd name="connsiteX2-605" fmla="*/ 369551 w 432956"/>
                  <a:gd name="connsiteY2-606" fmla="*/ 260163 h 938372"/>
                  <a:gd name="connsiteX3-607" fmla="*/ 318874 w 432956"/>
                  <a:gd name="connsiteY3-608" fmla="*/ 454481 h 938372"/>
                  <a:gd name="connsiteX4-609" fmla="*/ 391740 w 432956"/>
                  <a:gd name="connsiteY4-610" fmla="*/ 938372 h 938372"/>
                  <a:gd name="connsiteX5-611" fmla="*/ 41218 w 432956"/>
                  <a:gd name="connsiteY5-612" fmla="*/ 938372 h 938372"/>
                  <a:gd name="connsiteX6-613" fmla="*/ 138592 w 432956"/>
                  <a:gd name="connsiteY6-614" fmla="*/ 458103 h 938372"/>
                  <a:gd name="connsiteX7-615" fmla="*/ 63405 w 432956"/>
                  <a:gd name="connsiteY7-616" fmla="*/ 260163 h 938372"/>
                  <a:gd name="connsiteX8-617" fmla="*/ 0 w 432956"/>
                  <a:gd name="connsiteY8-618" fmla="*/ 152400 h 938372"/>
                  <a:gd name="connsiteX9-619" fmla="*/ 216478 w 432956"/>
                  <a:gd name="connsiteY9-620" fmla="*/ 0 h 938372"/>
                  <a:gd name="connsiteX0-621" fmla="*/ 216478 w 432956"/>
                  <a:gd name="connsiteY0-622" fmla="*/ 0 h 938372"/>
                  <a:gd name="connsiteX1-623" fmla="*/ 432956 w 432956"/>
                  <a:gd name="connsiteY1-624" fmla="*/ 152400 h 938372"/>
                  <a:gd name="connsiteX2-625" fmla="*/ 369551 w 432956"/>
                  <a:gd name="connsiteY2-626" fmla="*/ 260163 h 938372"/>
                  <a:gd name="connsiteX3-627" fmla="*/ 318874 w 432956"/>
                  <a:gd name="connsiteY3-628" fmla="*/ 454481 h 938372"/>
                  <a:gd name="connsiteX4-629" fmla="*/ 391740 w 432956"/>
                  <a:gd name="connsiteY4-630" fmla="*/ 938372 h 938372"/>
                  <a:gd name="connsiteX5-631" fmla="*/ 41218 w 432956"/>
                  <a:gd name="connsiteY5-632" fmla="*/ 938372 h 938372"/>
                  <a:gd name="connsiteX6-633" fmla="*/ 138592 w 432956"/>
                  <a:gd name="connsiteY6-634" fmla="*/ 458103 h 938372"/>
                  <a:gd name="connsiteX7-635" fmla="*/ 63405 w 432956"/>
                  <a:gd name="connsiteY7-636" fmla="*/ 260163 h 938372"/>
                  <a:gd name="connsiteX8-637" fmla="*/ 0 w 432956"/>
                  <a:gd name="connsiteY8-638" fmla="*/ 152400 h 938372"/>
                  <a:gd name="connsiteX9-639" fmla="*/ 216478 w 432956"/>
                  <a:gd name="connsiteY9-640" fmla="*/ 0 h 938372"/>
                  <a:gd name="connsiteX0-641" fmla="*/ 216478 w 432956"/>
                  <a:gd name="connsiteY0-642" fmla="*/ 0 h 938372"/>
                  <a:gd name="connsiteX1-643" fmla="*/ 432956 w 432956"/>
                  <a:gd name="connsiteY1-644" fmla="*/ 152400 h 938372"/>
                  <a:gd name="connsiteX2-645" fmla="*/ 369551 w 432956"/>
                  <a:gd name="connsiteY2-646" fmla="*/ 260163 h 938372"/>
                  <a:gd name="connsiteX3-647" fmla="*/ 318874 w 432956"/>
                  <a:gd name="connsiteY3-648" fmla="*/ 454481 h 938372"/>
                  <a:gd name="connsiteX4-649" fmla="*/ 391740 w 432956"/>
                  <a:gd name="connsiteY4-650" fmla="*/ 938372 h 938372"/>
                  <a:gd name="connsiteX5-651" fmla="*/ 41218 w 432956"/>
                  <a:gd name="connsiteY5-652" fmla="*/ 938372 h 938372"/>
                  <a:gd name="connsiteX6-653" fmla="*/ 138592 w 432956"/>
                  <a:gd name="connsiteY6-654" fmla="*/ 458103 h 938372"/>
                  <a:gd name="connsiteX7-655" fmla="*/ 63405 w 432956"/>
                  <a:gd name="connsiteY7-656" fmla="*/ 260163 h 938372"/>
                  <a:gd name="connsiteX8-657" fmla="*/ 0 w 432956"/>
                  <a:gd name="connsiteY8-658" fmla="*/ 152400 h 938372"/>
                  <a:gd name="connsiteX9-659" fmla="*/ 216478 w 432956"/>
                  <a:gd name="connsiteY9-660" fmla="*/ 0 h 938372"/>
                  <a:gd name="connsiteX0-661" fmla="*/ 216478 w 432956"/>
                  <a:gd name="connsiteY0-662" fmla="*/ 0 h 938372"/>
                  <a:gd name="connsiteX1-663" fmla="*/ 432956 w 432956"/>
                  <a:gd name="connsiteY1-664" fmla="*/ 152400 h 938372"/>
                  <a:gd name="connsiteX2-665" fmla="*/ 369551 w 432956"/>
                  <a:gd name="connsiteY2-666" fmla="*/ 260163 h 938372"/>
                  <a:gd name="connsiteX3-667" fmla="*/ 318874 w 432956"/>
                  <a:gd name="connsiteY3-668" fmla="*/ 457656 h 938372"/>
                  <a:gd name="connsiteX4-669" fmla="*/ 391740 w 432956"/>
                  <a:gd name="connsiteY4-670" fmla="*/ 938372 h 938372"/>
                  <a:gd name="connsiteX5-671" fmla="*/ 41218 w 432956"/>
                  <a:gd name="connsiteY5-672" fmla="*/ 938372 h 938372"/>
                  <a:gd name="connsiteX6-673" fmla="*/ 138592 w 432956"/>
                  <a:gd name="connsiteY6-674" fmla="*/ 458103 h 938372"/>
                  <a:gd name="connsiteX7-675" fmla="*/ 63405 w 432956"/>
                  <a:gd name="connsiteY7-676" fmla="*/ 260163 h 938372"/>
                  <a:gd name="connsiteX8-677" fmla="*/ 0 w 432956"/>
                  <a:gd name="connsiteY8-678" fmla="*/ 152400 h 938372"/>
                  <a:gd name="connsiteX9-679" fmla="*/ 216478 w 432956"/>
                  <a:gd name="connsiteY9-680" fmla="*/ 0 h 938372"/>
                  <a:gd name="connsiteX0-681" fmla="*/ 216478 w 432956"/>
                  <a:gd name="connsiteY0-682" fmla="*/ 0 h 938372"/>
                  <a:gd name="connsiteX1-683" fmla="*/ 432956 w 432956"/>
                  <a:gd name="connsiteY1-684" fmla="*/ 152400 h 938372"/>
                  <a:gd name="connsiteX2-685" fmla="*/ 369551 w 432956"/>
                  <a:gd name="connsiteY2-686" fmla="*/ 260163 h 938372"/>
                  <a:gd name="connsiteX3-687" fmla="*/ 318874 w 432956"/>
                  <a:gd name="connsiteY3-688" fmla="*/ 457656 h 938372"/>
                  <a:gd name="connsiteX4-689" fmla="*/ 391740 w 432956"/>
                  <a:gd name="connsiteY4-690" fmla="*/ 938372 h 938372"/>
                  <a:gd name="connsiteX5-691" fmla="*/ 41218 w 432956"/>
                  <a:gd name="connsiteY5-692" fmla="*/ 938372 h 938372"/>
                  <a:gd name="connsiteX6-693" fmla="*/ 138592 w 432956"/>
                  <a:gd name="connsiteY6-694" fmla="*/ 458103 h 938372"/>
                  <a:gd name="connsiteX7-695" fmla="*/ 63405 w 432956"/>
                  <a:gd name="connsiteY7-696" fmla="*/ 260163 h 938372"/>
                  <a:gd name="connsiteX8-697" fmla="*/ 0 w 432956"/>
                  <a:gd name="connsiteY8-698" fmla="*/ 152400 h 938372"/>
                  <a:gd name="connsiteX9-699" fmla="*/ 216478 w 432956"/>
                  <a:gd name="connsiteY9-700" fmla="*/ 0 h 938372"/>
                  <a:gd name="connsiteX0-701" fmla="*/ 216478 w 432956"/>
                  <a:gd name="connsiteY0-702" fmla="*/ 0 h 938372"/>
                  <a:gd name="connsiteX1-703" fmla="*/ 432956 w 432956"/>
                  <a:gd name="connsiteY1-704" fmla="*/ 152400 h 938372"/>
                  <a:gd name="connsiteX2-705" fmla="*/ 369551 w 432956"/>
                  <a:gd name="connsiteY2-706" fmla="*/ 260163 h 938372"/>
                  <a:gd name="connsiteX3-707" fmla="*/ 318874 w 432956"/>
                  <a:gd name="connsiteY3-708" fmla="*/ 457656 h 938372"/>
                  <a:gd name="connsiteX4-709" fmla="*/ 391740 w 432956"/>
                  <a:gd name="connsiteY4-710" fmla="*/ 938372 h 938372"/>
                  <a:gd name="connsiteX5-711" fmla="*/ 41218 w 432956"/>
                  <a:gd name="connsiteY5-712" fmla="*/ 938372 h 938372"/>
                  <a:gd name="connsiteX6-713" fmla="*/ 138592 w 432956"/>
                  <a:gd name="connsiteY6-714" fmla="*/ 458103 h 938372"/>
                  <a:gd name="connsiteX7-715" fmla="*/ 63405 w 432956"/>
                  <a:gd name="connsiteY7-716" fmla="*/ 260163 h 938372"/>
                  <a:gd name="connsiteX8-717" fmla="*/ 0 w 432956"/>
                  <a:gd name="connsiteY8-718" fmla="*/ 152400 h 938372"/>
                  <a:gd name="connsiteX9-719" fmla="*/ 216478 w 432956"/>
                  <a:gd name="connsiteY9-720" fmla="*/ 0 h 938372"/>
                  <a:gd name="connsiteX0-721" fmla="*/ 391740 w 483180"/>
                  <a:gd name="connsiteY0-722" fmla="*/ 938372 h 1029812"/>
                  <a:gd name="connsiteX1-723" fmla="*/ 41218 w 483180"/>
                  <a:gd name="connsiteY1-724" fmla="*/ 938372 h 1029812"/>
                  <a:gd name="connsiteX2-725" fmla="*/ 138592 w 483180"/>
                  <a:gd name="connsiteY2-726" fmla="*/ 458103 h 1029812"/>
                  <a:gd name="connsiteX3-727" fmla="*/ 63405 w 483180"/>
                  <a:gd name="connsiteY3-728" fmla="*/ 260163 h 1029812"/>
                  <a:gd name="connsiteX4-729" fmla="*/ 0 w 483180"/>
                  <a:gd name="connsiteY4-730" fmla="*/ 152400 h 1029812"/>
                  <a:gd name="connsiteX5-731" fmla="*/ 216478 w 483180"/>
                  <a:gd name="connsiteY5-732" fmla="*/ 0 h 1029812"/>
                  <a:gd name="connsiteX6-733" fmla="*/ 432956 w 483180"/>
                  <a:gd name="connsiteY6-734" fmla="*/ 152400 h 1029812"/>
                  <a:gd name="connsiteX7-735" fmla="*/ 369551 w 483180"/>
                  <a:gd name="connsiteY7-736" fmla="*/ 260163 h 1029812"/>
                  <a:gd name="connsiteX8-737" fmla="*/ 318874 w 483180"/>
                  <a:gd name="connsiteY8-738" fmla="*/ 457656 h 1029812"/>
                  <a:gd name="connsiteX9-739" fmla="*/ 483180 w 483180"/>
                  <a:gd name="connsiteY9-740" fmla="*/ 1029812 h 1029812"/>
                  <a:gd name="connsiteX0-741" fmla="*/ 41218 w 483180"/>
                  <a:gd name="connsiteY0-742" fmla="*/ 938372 h 1029812"/>
                  <a:gd name="connsiteX1-743" fmla="*/ 138592 w 483180"/>
                  <a:gd name="connsiteY1-744" fmla="*/ 458103 h 1029812"/>
                  <a:gd name="connsiteX2-745" fmla="*/ 63405 w 483180"/>
                  <a:gd name="connsiteY2-746" fmla="*/ 260163 h 1029812"/>
                  <a:gd name="connsiteX3-747" fmla="*/ 0 w 483180"/>
                  <a:gd name="connsiteY3-748" fmla="*/ 152400 h 1029812"/>
                  <a:gd name="connsiteX4-749" fmla="*/ 216478 w 483180"/>
                  <a:gd name="connsiteY4-750" fmla="*/ 0 h 1029812"/>
                  <a:gd name="connsiteX5-751" fmla="*/ 432956 w 483180"/>
                  <a:gd name="connsiteY5-752" fmla="*/ 152400 h 1029812"/>
                  <a:gd name="connsiteX6-753" fmla="*/ 369551 w 483180"/>
                  <a:gd name="connsiteY6-754" fmla="*/ 260163 h 1029812"/>
                  <a:gd name="connsiteX7-755" fmla="*/ 318874 w 483180"/>
                  <a:gd name="connsiteY7-756" fmla="*/ 457656 h 1029812"/>
                  <a:gd name="connsiteX8-757" fmla="*/ 483180 w 483180"/>
                  <a:gd name="connsiteY8-758" fmla="*/ 1029812 h 1029812"/>
                  <a:gd name="connsiteX0-759" fmla="*/ 41218 w 432956"/>
                  <a:gd name="connsiteY0-760" fmla="*/ 938372 h 938372"/>
                  <a:gd name="connsiteX1-761" fmla="*/ 138592 w 432956"/>
                  <a:gd name="connsiteY1-762" fmla="*/ 458103 h 938372"/>
                  <a:gd name="connsiteX2-763" fmla="*/ 63405 w 432956"/>
                  <a:gd name="connsiteY2-764" fmla="*/ 260163 h 938372"/>
                  <a:gd name="connsiteX3-765" fmla="*/ 0 w 432956"/>
                  <a:gd name="connsiteY3-766" fmla="*/ 152400 h 938372"/>
                  <a:gd name="connsiteX4-767" fmla="*/ 216478 w 432956"/>
                  <a:gd name="connsiteY4-768" fmla="*/ 0 h 938372"/>
                  <a:gd name="connsiteX5-769" fmla="*/ 432956 w 432956"/>
                  <a:gd name="connsiteY5-770" fmla="*/ 152400 h 938372"/>
                  <a:gd name="connsiteX6-771" fmla="*/ 369551 w 432956"/>
                  <a:gd name="connsiteY6-772" fmla="*/ 260163 h 938372"/>
                  <a:gd name="connsiteX7-773" fmla="*/ 318874 w 432956"/>
                  <a:gd name="connsiteY7-774" fmla="*/ 457656 h 938372"/>
                  <a:gd name="connsiteX8-775" fmla="*/ 422855 w 432956"/>
                  <a:gd name="connsiteY8-776" fmla="*/ 925037 h 938372"/>
                  <a:gd name="connsiteX0-777" fmla="*/ 41218 w 432956"/>
                  <a:gd name="connsiteY0-778" fmla="*/ 938372 h 938372"/>
                  <a:gd name="connsiteX1-779" fmla="*/ 138592 w 432956"/>
                  <a:gd name="connsiteY1-780" fmla="*/ 458103 h 938372"/>
                  <a:gd name="connsiteX2-781" fmla="*/ 63405 w 432956"/>
                  <a:gd name="connsiteY2-782" fmla="*/ 260163 h 938372"/>
                  <a:gd name="connsiteX3-783" fmla="*/ 0 w 432956"/>
                  <a:gd name="connsiteY3-784" fmla="*/ 152400 h 938372"/>
                  <a:gd name="connsiteX4-785" fmla="*/ 216478 w 432956"/>
                  <a:gd name="connsiteY4-786" fmla="*/ 0 h 938372"/>
                  <a:gd name="connsiteX5-787" fmla="*/ 432956 w 432956"/>
                  <a:gd name="connsiteY5-788" fmla="*/ 152400 h 938372"/>
                  <a:gd name="connsiteX6-789" fmla="*/ 369551 w 432956"/>
                  <a:gd name="connsiteY6-790" fmla="*/ 260163 h 938372"/>
                  <a:gd name="connsiteX7-791" fmla="*/ 318874 w 432956"/>
                  <a:gd name="connsiteY7-792" fmla="*/ 457656 h 938372"/>
                  <a:gd name="connsiteX8-793" fmla="*/ 422855 w 432956"/>
                  <a:gd name="connsiteY8-794" fmla="*/ 925037 h 938372"/>
                  <a:gd name="connsiteX0-795" fmla="*/ 41218 w 432956"/>
                  <a:gd name="connsiteY0-796" fmla="*/ 938372 h 938372"/>
                  <a:gd name="connsiteX1-797" fmla="*/ 138592 w 432956"/>
                  <a:gd name="connsiteY1-798" fmla="*/ 458103 h 938372"/>
                  <a:gd name="connsiteX2-799" fmla="*/ 63405 w 432956"/>
                  <a:gd name="connsiteY2-800" fmla="*/ 260163 h 938372"/>
                  <a:gd name="connsiteX3-801" fmla="*/ 0 w 432956"/>
                  <a:gd name="connsiteY3-802" fmla="*/ 152400 h 938372"/>
                  <a:gd name="connsiteX4-803" fmla="*/ 216478 w 432956"/>
                  <a:gd name="connsiteY4-804" fmla="*/ 0 h 938372"/>
                  <a:gd name="connsiteX5-805" fmla="*/ 432956 w 432956"/>
                  <a:gd name="connsiteY5-806" fmla="*/ 152400 h 938372"/>
                  <a:gd name="connsiteX6-807" fmla="*/ 369551 w 432956"/>
                  <a:gd name="connsiteY6-808" fmla="*/ 260163 h 938372"/>
                  <a:gd name="connsiteX7-809" fmla="*/ 318874 w 432956"/>
                  <a:gd name="connsiteY7-810" fmla="*/ 457656 h 938372"/>
                  <a:gd name="connsiteX8-811" fmla="*/ 400630 w 432956"/>
                  <a:gd name="connsiteY8-812" fmla="*/ 925037 h 938372"/>
                  <a:gd name="connsiteX0-813" fmla="*/ 41218 w 432956"/>
                  <a:gd name="connsiteY0-814" fmla="*/ 938372 h 938372"/>
                  <a:gd name="connsiteX1-815" fmla="*/ 138592 w 432956"/>
                  <a:gd name="connsiteY1-816" fmla="*/ 458103 h 938372"/>
                  <a:gd name="connsiteX2-817" fmla="*/ 63405 w 432956"/>
                  <a:gd name="connsiteY2-818" fmla="*/ 260163 h 938372"/>
                  <a:gd name="connsiteX3-819" fmla="*/ 0 w 432956"/>
                  <a:gd name="connsiteY3-820" fmla="*/ 152400 h 938372"/>
                  <a:gd name="connsiteX4-821" fmla="*/ 216478 w 432956"/>
                  <a:gd name="connsiteY4-822" fmla="*/ 0 h 938372"/>
                  <a:gd name="connsiteX5-823" fmla="*/ 432956 w 432956"/>
                  <a:gd name="connsiteY5-824" fmla="*/ 152400 h 938372"/>
                  <a:gd name="connsiteX6-825" fmla="*/ 369551 w 432956"/>
                  <a:gd name="connsiteY6-826" fmla="*/ 260163 h 938372"/>
                  <a:gd name="connsiteX7-827" fmla="*/ 318874 w 432956"/>
                  <a:gd name="connsiteY7-828" fmla="*/ 457656 h 938372"/>
                  <a:gd name="connsiteX8-829" fmla="*/ 400630 w 432956"/>
                  <a:gd name="connsiteY8-830" fmla="*/ 925037 h 938372"/>
                  <a:gd name="connsiteX0-831" fmla="*/ 41218 w 432956"/>
                  <a:gd name="connsiteY0-832" fmla="*/ 938372 h 938372"/>
                  <a:gd name="connsiteX1-833" fmla="*/ 138592 w 432956"/>
                  <a:gd name="connsiteY1-834" fmla="*/ 458103 h 938372"/>
                  <a:gd name="connsiteX2-835" fmla="*/ 63405 w 432956"/>
                  <a:gd name="connsiteY2-836" fmla="*/ 260163 h 938372"/>
                  <a:gd name="connsiteX3-837" fmla="*/ 0 w 432956"/>
                  <a:gd name="connsiteY3-838" fmla="*/ 152400 h 938372"/>
                  <a:gd name="connsiteX4-839" fmla="*/ 216478 w 432956"/>
                  <a:gd name="connsiteY4-840" fmla="*/ 0 h 938372"/>
                  <a:gd name="connsiteX5-841" fmla="*/ 432956 w 432956"/>
                  <a:gd name="connsiteY5-842" fmla="*/ 152400 h 938372"/>
                  <a:gd name="connsiteX6-843" fmla="*/ 369551 w 432956"/>
                  <a:gd name="connsiteY6-844" fmla="*/ 260163 h 938372"/>
                  <a:gd name="connsiteX7-845" fmla="*/ 318874 w 432956"/>
                  <a:gd name="connsiteY7-846" fmla="*/ 454481 h 938372"/>
                  <a:gd name="connsiteX8-847" fmla="*/ 400630 w 432956"/>
                  <a:gd name="connsiteY8-848" fmla="*/ 925037 h 938372"/>
                  <a:gd name="connsiteX0-849" fmla="*/ 41218 w 432956"/>
                  <a:gd name="connsiteY0-850" fmla="*/ 938372 h 938372"/>
                  <a:gd name="connsiteX1-851" fmla="*/ 138592 w 432956"/>
                  <a:gd name="connsiteY1-852" fmla="*/ 458103 h 938372"/>
                  <a:gd name="connsiteX2-853" fmla="*/ 63405 w 432956"/>
                  <a:gd name="connsiteY2-854" fmla="*/ 260163 h 938372"/>
                  <a:gd name="connsiteX3-855" fmla="*/ 0 w 432956"/>
                  <a:gd name="connsiteY3-856" fmla="*/ 152400 h 938372"/>
                  <a:gd name="connsiteX4-857" fmla="*/ 216478 w 432956"/>
                  <a:gd name="connsiteY4-858" fmla="*/ 0 h 938372"/>
                  <a:gd name="connsiteX5-859" fmla="*/ 432956 w 432956"/>
                  <a:gd name="connsiteY5-860" fmla="*/ 152400 h 938372"/>
                  <a:gd name="connsiteX6-861" fmla="*/ 369551 w 432956"/>
                  <a:gd name="connsiteY6-862" fmla="*/ 260163 h 938372"/>
                  <a:gd name="connsiteX7-863" fmla="*/ 318874 w 432956"/>
                  <a:gd name="connsiteY7-864" fmla="*/ 454481 h 938372"/>
                  <a:gd name="connsiteX8-865" fmla="*/ 400630 w 432956"/>
                  <a:gd name="connsiteY8-866" fmla="*/ 925037 h 938372"/>
                  <a:gd name="connsiteX0-867" fmla="*/ 41218 w 432956"/>
                  <a:gd name="connsiteY0-868" fmla="*/ 938372 h 938372"/>
                  <a:gd name="connsiteX1-869" fmla="*/ 138592 w 432956"/>
                  <a:gd name="connsiteY1-870" fmla="*/ 458103 h 938372"/>
                  <a:gd name="connsiteX2-871" fmla="*/ 63405 w 432956"/>
                  <a:gd name="connsiteY2-872" fmla="*/ 260163 h 938372"/>
                  <a:gd name="connsiteX3-873" fmla="*/ 0 w 432956"/>
                  <a:gd name="connsiteY3-874" fmla="*/ 152400 h 938372"/>
                  <a:gd name="connsiteX4-875" fmla="*/ 216478 w 432956"/>
                  <a:gd name="connsiteY4-876" fmla="*/ 0 h 938372"/>
                  <a:gd name="connsiteX5-877" fmla="*/ 432956 w 432956"/>
                  <a:gd name="connsiteY5-878" fmla="*/ 152400 h 938372"/>
                  <a:gd name="connsiteX6-879" fmla="*/ 369551 w 432956"/>
                  <a:gd name="connsiteY6-880" fmla="*/ 260163 h 938372"/>
                  <a:gd name="connsiteX7-881" fmla="*/ 318874 w 432956"/>
                  <a:gd name="connsiteY7-882" fmla="*/ 454481 h 938372"/>
                  <a:gd name="connsiteX8-883" fmla="*/ 400630 w 432956"/>
                  <a:gd name="connsiteY8-884" fmla="*/ 925037 h 938372"/>
                  <a:gd name="connsiteX0-885" fmla="*/ 41218 w 432956"/>
                  <a:gd name="connsiteY0-886" fmla="*/ 938372 h 938372"/>
                  <a:gd name="connsiteX1-887" fmla="*/ 138592 w 432956"/>
                  <a:gd name="connsiteY1-888" fmla="*/ 458103 h 938372"/>
                  <a:gd name="connsiteX2-889" fmla="*/ 63405 w 432956"/>
                  <a:gd name="connsiteY2-890" fmla="*/ 260163 h 938372"/>
                  <a:gd name="connsiteX3-891" fmla="*/ 0 w 432956"/>
                  <a:gd name="connsiteY3-892" fmla="*/ 152400 h 938372"/>
                  <a:gd name="connsiteX4-893" fmla="*/ 216478 w 432956"/>
                  <a:gd name="connsiteY4-894" fmla="*/ 0 h 938372"/>
                  <a:gd name="connsiteX5-895" fmla="*/ 432956 w 432956"/>
                  <a:gd name="connsiteY5-896" fmla="*/ 152400 h 938372"/>
                  <a:gd name="connsiteX6-897" fmla="*/ 369551 w 432956"/>
                  <a:gd name="connsiteY6-898" fmla="*/ 260163 h 938372"/>
                  <a:gd name="connsiteX7-899" fmla="*/ 318874 w 432956"/>
                  <a:gd name="connsiteY7-900" fmla="*/ 454481 h 938372"/>
                  <a:gd name="connsiteX8-901" fmla="*/ 400630 w 432956"/>
                  <a:gd name="connsiteY8-902" fmla="*/ 925037 h 938372"/>
                  <a:gd name="connsiteX0-903" fmla="*/ 41218 w 432956"/>
                  <a:gd name="connsiteY0-904" fmla="*/ 938372 h 938372"/>
                  <a:gd name="connsiteX1-905" fmla="*/ 138592 w 432956"/>
                  <a:gd name="connsiteY1-906" fmla="*/ 458103 h 938372"/>
                  <a:gd name="connsiteX2-907" fmla="*/ 63405 w 432956"/>
                  <a:gd name="connsiteY2-908" fmla="*/ 260163 h 938372"/>
                  <a:gd name="connsiteX3-909" fmla="*/ 0 w 432956"/>
                  <a:gd name="connsiteY3-910" fmla="*/ 152400 h 938372"/>
                  <a:gd name="connsiteX4-911" fmla="*/ 216478 w 432956"/>
                  <a:gd name="connsiteY4-912" fmla="*/ 0 h 938372"/>
                  <a:gd name="connsiteX5-913" fmla="*/ 432956 w 432956"/>
                  <a:gd name="connsiteY5-914" fmla="*/ 152400 h 938372"/>
                  <a:gd name="connsiteX6-915" fmla="*/ 369551 w 432956"/>
                  <a:gd name="connsiteY6-916" fmla="*/ 260163 h 938372"/>
                  <a:gd name="connsiteX7-917" fmla="*/ 315699 w 432956"/>
                  <a:gd name="connsiteY7-918" fmla="*/ 454481 h 938372"/>
                  <a:gd name="connsiteX8-919" fmla="*/ 400630 w 432956"/>
                  <a:gd name="connsiteY8-920" fmla="*/ 925037 h 938372"/>
                  <a:gd name="connsiteX0-921" fmla="*/ 41218 w 432956"/>
                  <a:gd name="connsiteY0-922" fmla="*/ 938372 h 938372"/>
                  <a:gd name="connsiteX1-923" fmla="*/ 138592 w 432956"/>
                  <a:gd name="connsiteY1-924" fmla="*/ 458103 h 938372"/>
                  <a:gd name="connsiteX2-925" fmla="*/ 63405 w 432956"/>
                  <a:gd name="connsiteY2-926" fmla="*/ 260163 h 938372"/>
                  <a:gd name="connsiteX3-927" fmla="*/ 0 w 432956"/>
                  <a:gd name="connsiteY3-928" fmla="*/ 152400 h 938372"/>
                  <a:gd name="connsiteX4-929" fmla="*/ 216478 w 432956"/>
                  <a:gd name="connsiteY4-930" fmla="*/ 0 h 938372"/>
                  <a:gd name="connsiteX5-931" fmla="*/ 432956 w 432956"/>
                  <a:gd name="connsiteY5-932" fmla="*/ 152400 h 938372"/>
                  <a:gd name="connsiteX6-933" fmla="*/ 369551 w 432956"/>
                  <a:gd name="connsiteY6-934" fmla="*/ 260163 h 938372"/>
                  <a:gd name="connsiteX7-935" fmla="*/ 315699 w 432956"/>
                  <a:gd name="connsiteY7-936" fmla="*/ 454481 h 938372"/>
                  <a:gd name="connsiteX8-937" fmla="*/ 400630 w 432956"/>
                  <a:gd name="connsiteY8-938" fmla="*/ 925037 h 938372"/>
                  <a:gd name="connsiteX0-939" fmla="*/ 41218 w 432956"/>
                  <a:gd name="connsiteY0-940" fmla="*/ 938372 h 938372"/>
                  <a:gd name="connsiteX1-941" fmla="*/ 138592 w 432956"/>
                  <a:gd name="connsiteY1-942" fmla="*/ 458103 h 938372"/>
                  <a:gd name="connsiteX2-943" fmla="*/ 63405 w 432956"/>
                  <a:gd name="connsiteY2-944" fmla="*/ 260163 h 938372"/>
                  <a:gd name="connsiteX3-945" fmla="*/ 0 w 432956"/>
                  <a:gd name="connsiteY3-946" fmla="*/ 152400 h 938372"/>
                  <a:gd name="connsiteX4-947" fmla="*/ 216478 w 432956"/>
                  <a:gd name="connsiteY4-948" fmla="*/ 0 h 938372"/>
                  <a:gd name="connsiteX5-949" fmla="*/ 432956 w 432956"/>
                  <a:gd name="connsiteY5-950" fmla="*/ 152400 h 938372"/>
                  <a:gd name="connsiteX6-951" fmla="*/ 369551 w 432956"/>
                  <a:gd name="connsiteY6-952" fmla="*/ 260163 h 938372"/>
                  <a:gd name="connsiteX7-953" fmla="*/ 315699 w 432956"/>
                  <a:gd name="connsiteY7-954" fmla="*/ 454481 h 938372"/>
                  <a:gd name="connsiteX8-955" fmla="*/ 400630 w 432956"/>
                  <a:gd name="connsiteY8-956" fmla="*/ 925037 h 938372"/>
                  <a:gd name="connsiteX0-957" fmla="*/ 41218 w 432956"/>
                  <a:gd name="connsiteY0-958" fmla="*/ 938372 h 938372"/>
                  <a:gd name="connsiteX1-959" fmla="*/ 138592 w 432956"/>
                  <a:gd name="connsiteY1-960" fmla="*/ 458103 h 938372"/>
                  <a:gd name="connsiteX2-961" fmla="*/ 63405 w 432956"/>
                  <a:gd name="connsiteY2-962" fmla="*/ 260163 h 938372"/>
                  <a:gd name="connsiteX3-963" fmla="*/ 0 w 432956"/>
                  <a:gd name="connsiteY3-964" fmla="*/ 152400 h 938372"/>
                  <a:gd name="connsiteX4-965" fmla="*/ 216478 w 432956"/>
                  <a:gd name="connsiteY4-966" fmla="*/ 0 h 938372"/>
                  <a:gd name="connsiteX5-967" fmla="*/ 432956 w 432956"/>
                  <a:gd name="connsiteY5-968" fmla="*/ 152400 h 938372"/>
                  <a:gd name="connsiteX6-969" fmla="*/ 369551 w 432956"/>
                  <a:gd name="connsiteY6-970" fmla="*/ 260163 h 938372"/>
                  <a:gd name="connsiteX7-971" fmla="*/ 315699 w 432956"/>
                  <a:gd name="connsiteY7-972" fmla="*/ 454481 h 938372"/>
                  <a:gd name="connsiteX8-973" fmla="*/ 400630 w 432956"/>
                  <a:gd name="connsiteY8-974" fmla="*/ 925037 h 938372"/>
                  <a:gd name="connsiteX0-975" fmla="*/ 41218 w 432956"/>
                  <a:gd name="connsiteY0-976" fmla="*/ 938372 h 938372"/>
                  <a:gd name="connsiteX1-977" fmla="*/ 138592 w 432956"/>
                  <a:gd name="connsiteY1-978" fmla="*/ 458103 h 938372"/>
                  <a:gd name="connsiteX2-979" fmla="*/ 63405 w 432956"/>
                  <a:gd name="connsiteY2-980" fmla="*/ 260163 h 938372"/>
                  <a:gd name="connsiteX3-981" fmla="*/ 0 w 432956"/>
                  <a:gd name="connsiteY3-982" fmla="*/ 152400 h 938372"/>
                  <a:gd name="connsiteX4-983" fmla="*/ 216478 w 432956"/>
                  <a:gd name="connsiteY4-984" fmla="*/ 0 h 938372"/>
                  <a:gd name="connsiteX5-985" fmla="*/ 432956 w 432956"/>
                  <a:gd name="connsiteY5-986" fmla="*/ 152400 h 938372"/>
                  <a:gd name="connsiteX6-987" fmla="*/ 369551 w 432956"/>
                  <a:gd name="connsiteY6-988" fmla="*/ 260163 h 938372"/>
                  <a:gd name="connsiteX7-989" fmla="*/ 315699 w 432956"/>
                  <a:gd name="connsiteY7-990" fmla="*/ 454481 h 938372"/>
                  <a:gd name="connsiteX8-991" fmla="*/ 394280 w 432956"/>
                  <a:gd name="connsiteY8-992" fmla="*/ 928212 h 9383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32956" h="938372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35000">
                      <a:srgbClr val="C9C9C9"/>
                    </a:gs>
                    <a:gs pos="56000">
                      <a:schemeClr val="bg1">
                        <a:lumMod val="50000"/>
                      </a:schemeClr>
                    </a:gs>
                    <a:gs pos="22000">
                      <a:schemeClr val="bg1">
                        <a:lumMod val="50000"/>
                      </a:schemeClr>
                    </a:gs>
                    <a:gs pos="84000">
                      <a:schemeClr val="bg1">
                        <a:lumMod val="5000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338261" y="3494347"/>
              <a:ext cx="1701426" cy="1922785"/>
              <a:chOff x="67051" y="2735579"/>
              <a:chExt cx="1701426" cy="1922785"/>
            </a:xfrm>
          </p:grpSpPr>
          <p:sp>
            <p:nvSpPr>
              <p:cNvPr id="60" name="文本框 121"/>
              <p:cNvSpPr txBox="1"/>
              <p:nvPr/>
            </p:nvSpPr>
            <p:spPr>
              <a:xfrm>
                <a:off x="67051" y="2735579"/>
                <a:ext cx="1648461" cy="3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title text</a:t>
                </a:r>
                <a:endPara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122"/>
              <p:cNvSpPr txBox="1"/>
              <p:nvPr/>
            </p:nvSpPr>
            <p:spPr>
              <a:xfrm>
                <a:off x="107924" y="3026723"/>
                <a:ext cx="1660553" cy="163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here to add text content, such as keywords, some brief introductions, etc.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4" name="Freeform 19"/>
          <p:cNvSpPr/>
          <p:nvPr/>
        </p:nvSpPr>
        <p:spPr bwMode="auto">
          <a:xfrm>
            <a:off x="7280604" y="2157291"/>
            <a:ext cx="171979" cy="336607"/>
          </a:xfrm>
          <a:custGeom>
            <a:avLst/>
            <a:gdLst>
              <a:gd name="T0" fmla="*/ 38 w 96"/>
              <a:gd name="T1" fmla="*/ 191 h 191"/>
              <a:gd name="T2" fmla="*/ 38 w 96"/>
              <a:gd name="T3" fmla="*/ 168 h 191"/>
              <a:gd name="T4" fmla="*/ 0 w 96"/>
              <a:gd name="T5" fmla="*/ 158 h 191"/>
              <a:gd name="T6" fmla="*/ 6 w 96"/>
              <a:gd name="T7" fmla="*/ 136 h 191"/>
              <a:gd name="T8" fmla="*/ 43 w 96"/>
              <a:gd name="T9" fmla="*/ 146 h 191"/>
              <a:gd name="T10" fmla="*/ 67 w 96"/>
              <a:gd name="T11" fmla="*/ 128 h 191"/>
              <a:gd name="T12" fmla="*/ 42 w 96"/>
              <a:gd name="T13" fmla="*/ 104 h 191"/>
              <a:gd name="T14" fmla="*/ 2 w 96"/>
              <a:gd name="T15" fmla="*/ 63 h 191"/>
              <a:gd name="T16" fmla="*/ 39 w 96"/>
              <a:gd name="T17" fmla="*/ 23 h 191"/>
              <a:gd name="T18" fmla="*/ 39 w 96"/>
              <a:gd name="T19" fmla="*/ 0 h 191"/>
              <a:gd name="T20" fmla="*/ 58 w 96"/>
              <a:gd name="T21" fmla="*/ 0 h 191"/>
              <a:gd name="T22" fmla="*/ 58 w 96"/>
              <a:gd name="T23" fmla="*/ 22 h 191"/>
              <a:gd name="T24" fmla="*/ 90 w 96"/>
              <a:gd name="T25" fmla="*/ 30 h 191"/>
              <a:gd name="T26" fmla="*/ 84 w 96"/>
              <a:gd name="T27" fmla="*/ 51 h 191"/>
              <a:gd name="T28" fmla="*/ 52 w 96"/>
              <a:gd name="T29" fmla="*/ 43 h 191"/>
              <a:gd name="T30" fmla="*/ 30 w 96"/>
              <a:gd name="T31" fmla="*/ 59 h 191"/>
              <a:gd name="T32" fmla="*/ 59 w 96"/>
              <a:gd name="T33" fmla="*/ 82 h 191"/>
              <a:gd name="T34" fmla="*/ 96 w 96"/>
              <a:gd name="T35" fmla="*/ 125 h 191"/>
              <a:gd name="T36" fmla="*/ 57 w 96"/>
              <a:gd name="T37" fmla="*/ 167 h 191"/>
              <a:gd name="T38" fmla="*/ 57 w 96"/>
              <a:gd name="T39" fmla="*/ 191 h 191"/>
              <a:gd name="T40" fmla="*/ 38 w 96"/>
              <a:gd name="T4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91">
                <a:moveTo>
                  <a:pt x="38" y="191"/>
                </a:moveTo>
                <a:cubicBezTo>
                  <a:pt x="38" y="168"/>
                  <a:pt x="38" y="168"/>
                  <a:pt x="38" y="168"/>
                </a:cubicBezTo>
                <a:cubicBezTo>
                  <a:pt x="23" y="168"/>
                  <a:pt x="9" y="163"/>
                  <a:pt x="0" y="158"/>
                </a:cubicBezTo>
                <a:cubicBezTo>
                  <a:pt x="6" y="136"/>
                  <a:pt x="6" y="136"/>
                  <a:pt x="6" y="136"/>
                </a:cubicBezTo>
                <a:cubicBezTo>
                  <a:pt x="16" y="141"/>
                  <a:pt x="29" y="146"/>
                  <a:pt x="43" y="146"/>
                </a:cubicBezTo>
                <a:cubicBezTo>
                  <a:pt x="57" y="146"/>
                  <a:pt x="67" y="139"/>
                  <a:pt x="67" y="128"/>
                </a:cubicBezTo>
                <a:cubicBezTo>
                  <a:pt x="67" y="117"/>
                  <a:pt x="59" y="111"/>
                  <a:pt x="42" y="104"/>
                </a:cubicBezTo>
                <a:cubicBezTo>
                  <a:pt x="18" y="95"/>
                  <a:pt x="2" y="84"/>
                  <a:pt x="2" y="63"/>
                </a:cubicBezTo>
                <a:cubicBezTo>
                  <a:pt x="2" y="43"/>
                  <a:pt x="16" y="27"/>
                  <a:pt x="39" y="23"/>
                </a:cubicBezTo>
                <a:cubicBezTo>
                  <a:pt x="39" y="0"/>
                  <a:pt x="39" y="0"/>
                  <a:pt x="3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73" y="22"/>
                  <a:pt x="83" y="26"/>
                  <a:pt x="90" y="30"/>
                </a:cubicBezTo>
                <a:cubicBezTo>
                  <a:pt x="84" y="51"/>
                  <a:pt x="84" y="51"/>
                  <a:pt x="84" y="51"/>
                </a:cubicBezTo>
                <a:cubicBezTo>
                  <a:pt x="79" y="49"/>
                  <a:pt x="68" y="43"/>
                  <a:pt x="52" y="43"/>
                </a:cubicBezTo>
                <a:cubicBezTo>
                  <a:pt x="36" y="43"/>
                  <a:pt x="30" y="52"/>
                  <a:pt x="30" y="59"/>
                </a:cubicBezTo>
                <a:cubicBezTo>
                  <a:pt x="30" y="69"/>
                  <a:pt x="39" y="74"/>
                  <a:pt x="59" y="82"/>
                </a:cubicBezTo>
                <a:cubicBezTo>
                  <a:pt x="85" y="92"/>
                  <a:pt x="96" y="105"/>
                  <a:pt x="96" y="125"/>
                </a:cubicBezTo>
                <a:cubicBezTo>
                  <a:pt x="96" y="145"/>
                  <a:pt x="83" y="162"/>
                  <a:pt x="57" y="167"/>
                </a:cubicBezTo>
                <a:cubicBezTo>
                  <a:pt x="57" y="191"/>
                  <a:pt x="57" y="191"/>
                  <a:pt x="57" y="191"/>
                </a:cubicBezTo>
                <a:lnTo>
                  <a:pt x="38" y="19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65" name="Group 22"/>
          <p:cNvGrpSpPr>
            <a:grpSpLocks noChangeAspect="1"/>
          </p:cNvGrpSpPr>
          <p:nvPr/>
        </p:nvGrpSpPr>
        <p:grpSpPr bwMode="auto">
          <a:xfrm>
            <a:off x="3503093" y="2190145"/>
            <a:ext cx="270898" cy="270898"/>
            <a:chOff x="3617" y="1935"/>
            <a:chExt cx="446" cy="44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effectLst/>
        </p:grpSpPr>
        <p:sp>
          <p:nvSpPr>
            <p:cNvPr id="66" name="Freeform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68" name="Group 31"/>
          <p:cNvGrpSpPr>
            <a:grpSpLocks noChangeAspect="1"/>
          </p:cNvGrpSpPr>
          <p:nvPr/>
        </p:nvGrpSpPr>
        <p:grpSpPr bwMode="auto">
          <a:xfrm>
            <a:off x="5381879" y="2183768"/>
            <a:ext cx="220485" cy="283653"/>
            <a:chOff x="5177" y="1058"/>
            <a:chExt cx="363" cy="467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effectLst/>
        </p:grpSpPr>
        <p:sp>
          <p:nvSpPr>
            <p:cNvPr id="69" name="Freeform 32"/>
            <p:cNvSpPr/>
            <p:nvPr/>
          </p:nvSpPr>
          <p:spPr bwMode="auto">
            <a:xfrm>
              <a:off x="5305" y="1288"/>
              <a:ext cx="98" cy="237"/>
            </a:xfrm>
            <a:custGeom>
              <a:avLst/>
              <a:gdLst>
                <a:gd name="T0" fmla="*/ 48 w 98"/>
                <a:gd name="T1" fmla="*/ 237 h 237"/>
                <a:gd name="T2" fmla="*/ 45 w 98"/>
                <a:gd name="T3" fmla="*/ 230 h 237"/>
                <a:gd name="T4" fmla="*/ 21 w 98"/>
                <a:gd name="T5" fmla="*/ 184 h 237"/>
                <a:gd name="T6" fmla="*/ 0 w 98"/>
                <a:gd name="T7" fmla="*/ 139 h 237"/>
                <a:gd name="T8" fmla="*/ 0 w 98"/>
                <a:gd name="T9" fmla="*/ 137 h 237"/>
                <a:gd name="T10" fmla="*/ 0 w 98"/>
                <a:gd name="T11" fmla="*/ 134 h 237"/>
                <a:gd name="T12" fmla="*/ 45 w 98"/>
                <a:gd name="T13" fmla="*/ 12 h 237"/>
                <a:gd name="T14" fmla="*/ 48 w 98"/>
                <a:gd name="T15" fmla="*/ 0 h 237"/>
                <a:gd name="T16" fmla="*/ 52 w 98"/>
                <a:gd name="T17" fmla="*/ 12 h 237"/>
                <a:gd name="T18" fmla="*/ 96 w 98"/>
                <a:gd name="T19" fmla="*/ 134 h 237"/>
                <a:gd name="T20" fmla="*/ 98 w 98"/>
                <a:gd name="T21" fmla="*/ 137 h 237"/>
                <a:gd name="T22" fmla="*/ 96 w 98"/>
                <a:gd name="T23" fmla="*/ 139 h 237"/>
                <a:gd name="T24" fmla="*/ 74 w 98"/>
                <a:gd name="T25" fmla="*/ 184 h 237"/>
                <a:gd name="T26" fmla="*/ 52 w 98"/>
                <a:gd name="T27" fmla="*/ 230 h 237"/>
                <a:gd name="T28" fmla="*/ 48 w 98"/>
                <a:gd name="T29" fmla="*/ 237 h 237"/>
                <a:gd name="T30" fmla="*/ 48 w 98"/>
                <a:gd name="T3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237">
                  <a:moveTo>
                    <a:pt x="48" y="237"/>
                  </a:moveTo>
                  <a:lnTo>
                    <a:pt x="45" y="230"/>
                  </a:lnTo>
                  <a:lnTo>
                    <a:pt x="21" y="184"/>
                  </a:lnTo>
                  <a:lnTo>
                    <a:pt x="0" y="139"/>
                  </a:lnTo>
                  <a:lnTo>
                    <a:pt x="0" y="137"/>
                  </a:lnTo>
                  <a:lnTo>
                    <a:pt x="0" y="134"/>
                  </a:lnTo>
                  <a:lnTo>
                    <a:pt x="45" y="12"/>
                  </a:lnTo>
                  <a:lnTo>
                    <a:pt x="48" y="0"/>
                  </a:lnTo>
                  <a:lnTo>
                    <a:pt x="52" y="12"/>
                  </a:lnTo>
                  <a:lnTo>
                    <a:pt x="96" y="134"/>
                  </a:lnTo>
                  <a:lnTo>
                    <a:pt x="98" y="137"/>
                  </a:lnTo>
                  <a:lnTo>
                    <a:pt x="96" y="139"/>
                  </a:lnTo>
                  <a:lnTo>
                    <a:pt x="74" y="184"/>
                  </a:lnTo>
                  <a:lnTo>
                    <a:pt x="52" y="230"/>
                  </a:lnTo>
                  <a:lnTo>
                    <a:pt x="48" y="237"/>
                  </a:lnTo>
                  <a:lnTo>
                    <a:pt x="48" y="2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5247" y="1058"/>
              <a:ext cx="212" cy="2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386" y="1290"/>
              <a:ext cx="154" cy="235"/>
            </a:xfrm>
            <a:custGeom>
              <a:avLst/>
              <a:gdLst>
                <a:gd name="T0" fmla="*/ 50 w 64"/>
                <a:gd name="T1" fmla="*/ 0 h 98"/>
                <a:gd name="T2" fmla="*/ 37 w 64"/>
                <a:gd name="T3" fmla="*/ 0 h 98"/>
                <a:gd name="T4" fmla="*/ 13 w 64"/>
                <a:gd name="T5" fmla="*/ 62 h 98"/>
                <a:gd name="T6" fmla="*/ 0 w 64"/>
                <a:gd name="T7" fmla="*/ 98 h 98"/>
                <a:gd name="T8" fmla="*/ 50 w 64"/>
                <a:gd name="T9" fmla="*/ 98 h 98"/>
                <a:gd name="T10" fmla="*/ 64 w 64"/>
                <a:gd name="T11" fmla="*/ 84 h 98"/>
                <a:gd name="T12" fmla="*/ 64 w 64"/>
                <a:gd name="T13" fmla="*/ 14 h 98"/>
                <a:gd name="T14" fmla="*/ 50 w 6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98">
                  <a:moveTo>
                    <a:pt x="50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8" y="98"/>
                    <a:pt x="64" y="92"/>
                    <a:pt x="64" y="8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6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5177" y="1290"/>
              <a:ext cx="149" cy="235"/>
            </a:xfrm>
            <a:custGeom>
              <a:avLst/>
              <a:gdLst>
                <a:gd name="T0" fmla="*/ 24 w 62"/>
                <a:gd name="T1" fmla="*/ 0 h 98"/>
                <a:gd name="T2" fmla="*/ 13 w 62"/>
                <a:gd name="T3" fmla="*/ 0 h 98"/>
                <a:gd name="T4" fmla="*/ 0 w 62"/>
                <a:gd name="T5" fmla="*/ 14 h 98"/>
                <a:gd name="T6" fmla="*/ 0 w 62"/>
                <a:gd name="T7" fmla="*/ 84 h 98"/>
                <a:gd name="T8" fmla="*/ 13 w 62"/>
                <a:gd name="T9" fmla="*/ 98 h 98"/>
                <a:gd name="T10" fmla="*/ 62 w 62"/>
                <a:gd name="T11" fmla="*/ 98 h 98"/>
                <a:gd name="T12" fmla="*/ 48 w 62"/>
                <a:gd name="T13" fmla="*/ 62 h 98"/>
                <a:gd name="T14" fmla="*/ 24 w 62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8">
                  <a:moveTo>
                    <a:pt x="2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2"/>
                    <a:pt x="6" y="98"/>
                    <a:pt x="13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48" y="62"/>
                    <a:pt x="48" y="62"/>
                    <a:pt x="48" y="62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6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20"/>
            <a:ext cx="9144000" cy="208515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TextBox 11"/>
          <p:cNvSpPr txBox="1"/>
          <p:nvPr/>
        </p:nvSpPr>
        <p:spPr>
          <a:xfrm flipH="1">
            <a:off x="2934223" y="644578"/>
            <a:ext cx="33272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id-ID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032281"/>
            <a:ext cx="9144001" cy="107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9"/>
          <p:cNvSpPr txBox="1"/>
          <p:nvPr/>
        </p:nvSpPr>
        <p:spPr>
          <a:xfrm>
            <a:off x="846556" y="4140470"/>
            <a:ext cx="1576869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960091" y="3715344"/>
            <a:ext cx="1349798" cy="3779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rgbClr val="0070C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84043" y="2855560"/>
            <a:ext cx="701895" cy="701895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1062524" y="3774506"/>
            <a:ext cx="1127568" cy="2365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1465377" y="3108553"/>
            <a:ext cx="339227" cy="232935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2293235" y="4140470"/>
            <a:ext cx="1576869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06770" y="3715344"/>
            <a:ext cx="1349798" cy="3779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rgbClr val="0070C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30722" y="2855560"/>
            <a:ext cx="701895" cy="701895"/>
            <a:chOff x="1677608" y="2996952"/>
            <a:chExt cx="1395643" cy="1395643"/>
          </a:xfrm>
        </p:grpSpPr>
        <p:sp>
          <p:nvSpPr>
            <p:cNvPr id="2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2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2509203" y="3774506"/>
            <a:ext cx="1127568" cy="2365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KSO_Shape"/>
          <p:cNvSpPr/>
          <p:nvPr/>
        </p:nvSpPr>
        <p:spPr bwMode="auto">
          <a:xfrm>
            <a:off x="2952241" y="3105287"/>
            <a:ext cx="300646" cy="2362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3751017" y="4140470"/>
            <a:ext cx="1576869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864553" y="3715344"/>
            <a:ext cx="1349798" cy="3779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rgbClr val="0070C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88504" y="2855560"/>
            <a:ext cx="701895" cy="701895"/>
            <a:chOff x="1677608" y="2996952"/>
            <a:chExt cx="1395643" cy="1395643"/>
          </a:xfrm>
        </p:grpSpPr>
        <p:sp>
          <p:nvSpPr>
            <p:cNvPr id="3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3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37" name="文本框 9"/>
          <p:cNvSpPr txBox="1"/>
          <p:nvPr/>
        </p:nvSpPr>
        <p:spPr>
          <a:xfrm>
            <a:off x="3966985" y="3774506"/>
            <a:ext cx="1127568" cy="2365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KSO_Shape"/>
          <p:cNvSpPr/>
          <p:nvPr/>
        </p:nvSpPr>
        <p:spPr bwMode="auto">
          <a:xfrm>
            <a:off x="4380786" y="3077276"/>
            <a:ext cx="299965" cy="296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40" name="文本框 9"/>
          <p:cNvSpPr txBox="1"/>
          <p:nvPr/>
        </p:nvSpPr>
        <p:spPr>
          <a:xfrm>
            <a:off x="5208800" y="4140470"/>
            <a:ext cx="1576869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322335" y="3715344"/>
            <a:ext cx="1349798" cy="3779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rgbClr val="0070C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646287" y="2855560"/>
            <a:ext cx="701895" cy="701895"/>
            <a:chOff x="1677608" y="2996952"/>
            <a:chExt cx="1395643" cy="1395643"/>
          </a:xfrm>
        </p:grpSpPr>
        <p:sp>
          <p:nvSpPr>
            <p:cNvPr id="4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45" name="文本框 9"/>
          <p:cNvSpPr txBox="1"/>
          <p:nvPr/>
        </p:nvSpPr>
        <p:spPr>
          <a:xfrm>
            <a:off x="5424768" y="3774506"/>
            <a:ext cx="1127568" cy="2365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KSO_Shape"/>
          <p:cNvSpPr/>
          <p:nvPr/>
        </p:nvSpPr>
        <p:spPr bwMode="auto">
          <a:xfrm>
            <a:off x="5867806" y="3084021"/>
            <a:ext cx="302904" cy="25746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 dirty="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6666582" y="4140470"/>
            <a:ext cx="1576869" cy="21350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r>
              <a:rPr lang="zh-CN" altLang="en-US" sz="10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780118" y="3715344"/>
            <a:ext cx="1349798" cy="3779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rgbClr val="0070C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104069" y="2855560"/>
            <a:ext cx="701895" cy="701895"/>
            <a:chOff x="1677608" y="2996952"/>
            <a:chExt cx="1395643" cy="1395643"/>
          </a:xfrm>
        </p:grpSpPr>
        <p:sp>
          <p:nvSpPr>
            <p:cNvPr id="5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5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53" name="文本框 9"/>
          <p:cNvSpPr txBox="1"/>
          <p:nvPr/>
        </p:nvSpPr>
        <p:spPr>
          <a:xfrm>
            <a:off x="6882550" y="3774506"/>
            <a:ext cx="1127568" cy="2365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KSO_Shape"/>
          <p:cNvSpPr/>
          <p:nvPr/>
        </p:nvSpPr>
        <p:spPr bwMode="auto">
          <a:xfrm>
            <a:off x="7327838" y="3098514"/>
            <a:ext cx="265095" cy="254491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bldLvl="0" animBg="1"/>
      <p:bldP spid="21" grpId="0"/>
      <p:bldP spid="23" grpId="0" bldLvl="0" animBg="1"/>
      <p:bldP spid="24" grpId="0"/>
      <p:bldP spid="25" grpId="0" bldLvl="0" animBg="1"/>
      <p:bldP spid="29" grpId="0"/>
      <p:bldP spid="31" grpId="0" bldLvl="0" animBg="1"/>
      <p:bldP spid="32" grpId="0"/>
      <p:bldP spid="33" grpId="0" bldLvl="0" animBg="1"/>
      <p:bldP spid="37" grpId="0"/>
      <p:bldP spid="39" grpId="0" bldLvl="0" animBg="1"/>
      <p:bldP spid="40" grpId="0"/>
      <p:bldP spid="41" grpId="0" bldLvl="0" animBg="1"/>
      <p:bldP spid="45" grpId="0"/>
      <p:bldP spid="47" grpId="0" bldLvl="0" animBg="1"/>
      <p:bldP spid="48" grpId="0"/>
      <p:bldP spid="49" grpId="0" bldLvl="0" animBg="1"/>
      <p:bldP spid="53" grpId="0"/>
      <p:bldP spid="5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4098" y="994419"/>
            <a:ext cx="1523789" cy="152378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6" name="TextBox 45"/>
          <p:cNvSpPr txBox="1"/>
          <p:nvPr/>
        </p:nvSpPr>
        <p:spPr>
          <a:xfrm>
            <a:off x="4028902" y="2827791"/>
            <a:ext cx="1044575" cy="4146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方正兰亭黑简体" panose="02000000000000000000" pitchFamily="2" charset="-122"/>
              </a:rPr>
              <a:t>PART 05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81452" y="3225551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8" name="Rectangle 49"/>
          <p:cNvSpPr/>
          <p:nvPr/>
        </p:nvSpPr>
        <p:spPr>
          <a:xfrm>
            <a:off x="3273651" y="3241903"/>
            <a:ext cx="2378188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0"/>
          <p:cNvSpPr/>
          <p:nvPr/>
        </p:nvSpPr>
        <p:spPr>
          <a:xfrm>
            <a:off x="3276193" y="3738839"/>
            <a:ext cx="2591613" cy="6576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-17315" y="3391877"/>
            <a:ext cx="3023549" cy="1648425"/>
            <a:chOff x="5917425" y="3435846"/>
            <a:chExt cx="3226575" cy="170765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矩形 25"/>
          <p:cNvSpPr/>
          <p:nvPr/>
        </p:nvSpPr>
        <p:spPr>
          <a:xfrm rot="2700000">
            <a:off x="1147312" y="39513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 rot="2700000">
            <a:off x="-207106" y="3805005"/>
            <a:ext cx="1235233" cy="1235233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2700000">
            <a:off x="957344" y="4877204"/>
            <a:ext cx="824636" cy="824636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 rot="2700000">
            <a:off x="7564935" y="3516124"/>
            <a:ext cx="1155661" cy="1155661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 rot="2700000">
            <a:off x="8000881" y="4312837"/>
            <a:ext cx="1235233" cy="123523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 rot="2700000">
            <a:off x="8746038" y="3589011"/>
            <a:ext cx="615819" cy="6158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 rot="2700000">
            <a:off x="2557352" y="4245607"/>
            <a:ext cx="163181" cy="163181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 rot="2700000">
            <a:off x="6903418" y="4129445"/>
            <a:ext cx="349738" cy="34973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KSO_Shape"/>
          <p:cNvSpPr/>
          <p:nvPr/>
        </p:nvSpPr>
        <p:spPr bwMode="auto">
          <a:xfrm>
            <a:off x="4222095" y="1445307"/>
            <a:ext cx="645811" cy="619979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3405" y="1796793"/>
            <a:ext cx="2045981" cy="1911359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45320" y="1049210"/>
            <a:ext cx="1845464" cy="2467188"/>
            <a:chOff x="4627786" y="1746937"/>
            <a:chExt cx="2798451" cy="3741232"/>
          </a:xfrm>
        </p:grpSpPr>
        <p:sp>
          <p:nvSpPr>
            <p:cNvPr id="14" name="圆角矩形 13"/>
            <p:cNvSpPr/>
            <p:nvPr/>
          </p:nvSpPr>
          <p:spPr>
            <a:xfrm rot="2760000">
              <a:off x="4369209" y="2431141"/>
              <a:ext cx="3741232" cy="2372824"/>
            </a:xfrm>
            <a:prstGeom prst="roundRect">
              <a:avLst>
                <a:gd name="adj" fmla="val 50000"/>
              </a:avLst>
            </a:prstGeom>
            <a:gradFill>
              <a:gsLst>
                <a:gs pos="47000">
                  <a:schemeClr val="tx1">
                    <a:alpha val="19000"/>
                  </a:schemeClr>
                </a:gs>
                <a:gs pos="76000">
                  <a:srgbClr val="6C6C6C">
                    <a:alpha val="1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627786" y="1946965"/>
              <a:ext cx="1963514" cy="196351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06400" dist="1651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8900000" flipH="1">
              <a:off x="4807178" y="2116640"/>
              <a:ext cx="1604729" cy="1604729"/>
            </a:xfrm>
            <a:custGeom>
              <a:avLst/>
              <a:gdLst>
                <a:gd name="connsiteX0" fmla="*/ 375395 w 1197558"/>
                <a:gd name="connsiteY0" fmla="*/ 375395 h 1197558"/>
                <a:gd name="connsiteX1" fmla="*/ 822163 w 1197558"/>
                <a:gd name="connsiteY1" fmla="*/ 375395 h 1197558"/>
                <a:gd name="connsiteX2" fmla="*/ 822163 w 1197558"/>
                <a:gd name="connsiteY2" fmla="*/ 822163 h 1197558"/>
                <a:gd name="connsiteX3" fmla="*/ 375395 w 1197558"/>
                <a:gd name="connsiteY3" fmla="*/ 822163 h 1197558"/>
                <a:gd name="connsiteX4" fmla="*/ 375395 w 1197558"/>
                <a:gd name="connsiteY4" fmla="*/ 375395 h 1197558"/>
                <a:gd name="connsiteX5" fmla="*/ 234098 w 1197558"/>
                <a:gd name="connsiteY5" fmla="*/ 116658 h 1197558"/>
                <a:gd name="connsiteX6" fmla="*/ 116658 w 1197558"/>
                <a:gd name="connsiteY6" fmla="*/ 234098 h 1197558"/>
                <a:gd name="connsiteX7" fmla="*/ 210207 w 1197558"/>
                <a:gd name="connsiteY7" fmla="*/ 327647 h 1197558"/>
                <a:gd name="connsiteX8" fmla="*/ 178624 w 1197558"/>
                <a:gd name="connsiteY8" fmla="*/ 378145 h 1197558"/>
                <a:gd name="connsiteX9" fmla="*/ 133029 w 1197558"/>
                <a:gd name="connsiteY9" fmla="*/ 508165 h 1197558"/>
                <a:gd name="connsiteX10" fmla="*/ 131936 w 1197558"/>
                <a:gd name="connsiteY10" fmla="*/ 515736 h 1197558"/>
                <a:gd name="connsiteX11" fmla="*/ 0 w 1197558"/>
                <a:gd name="connsiteY11" fmla="*/ 515736 h 1197558"/>
                <a:gd name="connsiteX12" fmla="*/ 0 w 1197558"/>
                <a:gd name="connsiteY12" fmla="*/ 681821 h 1197558"/>
                <a:gd name="connsiteX13" fmla="*/ 131936 w 1197558"/>
                <a:gd name="connsiteY13" fmla="*/ 681821 h 1197558"/>
                <a:gd name="connsiteX14" fmla="*/ 133029 w 1197558"/>
                <a:gd name="connsiteY14" fmla="*/ 689393 h 1197558"/>
                <a:gd name="connsiteX15" fmla="*/ 178624 w 1197558"/>
                <a:gd name="connsiteY15" fmla="*/ 819412 h 1197558"/>
                <a:gd name="connsiteX16" fmla="*/ 210207 w 1197558"/>
                <a:gd name="connsiteY16" fmla="*/ 869911 h 1197558"/>
                <a:gd name="connsiteX17" fmla="*/ 116658 w 1197558"/>
                <a:gd name="connsiteY17" fmla="*/ 963459 h 1197558"/>
                <a:gd name="connsiteX18" fmla="*/ 234098 w 1197558"/>
                <a:gd name="connsiteY18" fmla="*/ 1080899 h 1197558"/>
                <a:gd name="connsiteX19" fmla="*/ 327481 w 1197558"/>
                <a:gd name="connsiteY19" fmla="*/ 987516 h 1197558"/>
                <a:gd name="connsiteX20" fmla="*/ 337729 w 1197558"/>
                <a:gd name="connsiteY20" fmla="*/ 995049 h 1197558"/>
                <a:gd name="connsiteX21" fmla="*/ 466454 w 1197558"/>
                <a:gd name="connsiteY21" fmla="*/ 1054479 h 1197558"/>
                <a:gd name="connsiteX22" fmla="*/ 515737 w 1197558"/>
                <a:gd name="connsiteY22" fmla="*/ 1064876 h 1197558"/>
                <a:gd name="connsiteX23" fmla="*/ 515737 w 1197558"/>
                <a:gd name="connsiteY23" fmla="*/ 1197558 h 1197558"/>
                <a:gd name="connsiteX24" fmla="*/ 681822 w 1197558"/>
                <a:gd name="connsiteY24" fmla="*/ 1197558 h 1197558"/>
                <a:gd name="connsiteX25" fmla="*/ 681822 w 1197558"/>
                <a:gd name="connsiteY25" fmla="*/ 1065395 h 1197558"/>
                <a:gd name="connsiteX26" fmla="*/ 742092 w 1197558"/>
                <a:gd name="connsiteY26" fmla="*/ 1051154 h 1197558"/>
                <a:gd name="connsiteX27" fmla="*/ 869631 w 1197558"/>
                <a:gd name="connsiteY27" fmla="*/ 988400 h 1197558"/>
                <a:gd name="connsiteX28" fmla="*/ 870384 w 1197558"/>
                <a:gd name="connsiteY28" fmla="*/ 987824 h 1197558"/>
                <a:gd name="connsiteX29" fmla="*/ 963459 w 1197558"/>
                <a:gd name="connsiteY29" fmla="*/ 1080899 h 1197558"/>
                <a:gd name="connsiteX30" fmla="*/ 1080900 w 1197558"/>
                <a:gd name="connsiteY30" fmla="*/ 963459 h 1197558"/>
                <a:gd name="connsiteX31" fmla="*/ 987351 w 1197558"/>
                <a:gd name="connsiteY31" fmla="*/ 869911 h 1197558"/>
                <a:gd name="connsiteX32" fmla="*/ 1018934 w 1197558"/>
                <a:gd name="connsiteY32" fmla="*/ 819412 h 1197558"/>
                <a:gd name="connsiteX33" fmla="*/ 1064529 w 1197558"/>
                <a:gd name="connsiteY33" fmla="*/ 689393 h 1197558"/>
                <a:gd name="connsiteX34" fmla="*/ 1065622 w 1197558"/>
                <a:gd name="connsiteY34" fmla="*/ 681821 h 1197558"/>
                <a:gd name="connsiteX35" fmla="*/ 1197558 w 1197558"/>
                <a:gd name="connsiteY35" fmla="*/ 681821 h 1197558"/>
                <a:gd name="connsiteX36" fmla="*/ 1197558 w 1197558"/>
                <a:gd name="connsiteY36" fmla="*/ 515736 h 1197558"/>
                <a:gd name="connsiteX37" fmla="*/ 1065622 w 1197558"/>
                <a:gd name="connsiteY37" fmla="*/ 515736 h 1197558"/>
                <a:gd name="connsiteX38" fmla="*/ 1064529 w 1197558"/>
                <a:gd name="connsiteY38" fmla="*/ 508165 h 1197558"/>
                <a:gd name="connsiteX39" fmla="*/ 1018934 w 1197558"/>
                <a:gd name="connsiteY39" fmla="*/ 378145 h 1197558"/>
                <a:gd name="connsiteX40" fmla="*/ 987351 w 1197558"/>
                <a:gd name="connsiteY40" fmla="*/ 327646 h 1197558"/>
                <a:gd name="connsiteX41" fmla="*/ 1080900 w 1197558"/>
                <a:gd name="connsiteY41" fmla="*/ 234098 h 1197558"/>
                <a:gd name="connsiteX42" fmla="*/ 963460 w 1197558"/>
                <a:gd name="connsiteY42" fmla="*/ 116658 h 1197558"/>
                <a:gd name="connsiteX43" fmla="*/ 870076 w 1197558"/>
                <a:gd name="connsiteY43" fmla="*/ 210041 h 1197558"/>
                <a:gd name="connsiteX44" fmla="*/ 859829 w 1197558"/>
                <a:gd name="connsiteY44" fmla="*/ 202508 h 1197558"/>
                <a:gd name="connsiteX45" fmla="*/ 731105 w 1197558"/>
                <a:gd name="connsiteY45" fmla="*/ 143079 h 1197558"/>
                <a:gd name="connsiteX46" fmla="*/ 681821 w 1197558"/>
                <a:gd name="connsiteY46" fmla="*/ 132681 h 1197558"/>
                <a:gd name="connsiteX47" fmla="*/ 681821 w 1197558"/>
                <a:gd name="connsiteY47" fmla="*/ 0 h 1197558"/>
                <a:gd name="connsiteX48" fmla="*/ 515736 w 1197558"/>
                <a:gd name="connsiteY48" fmla="*/ 0 h 1197558"/>
                <a:gd name="connsiteX49" fmla="*/ 515736 w 1197558"/>
                <a:gd name="connsiteY49" fmla="*/ 132163 h 1197558"/>
                <a:gd name="connsiteX50" fmla="*/ 455466 w 1197558"/>
                <a:gd name="connsiteY50" fmla="*/ 146403 h 1197558"/>
                <a:gd name="connsiteX51" fmla="*/ 327927 w 1197558"/>
                <a:gd name="connsiteY51" fmla="*/ 209157 h 1197558"/>
                <a:gd name="connsiteX52" fmla="*/ 327174 w 1197558"/>
                <a:gd name="connsiteY52" fmla="*/ 209733 h 119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97558" h="1197558">
                  <a:moveTo>
                    <a:pt x="375395" y="375395"/>
                  </a:moveTo>
                  <a:cubicBezTo>
                    <a:pt x="498767" y="252024"/>
                    <a:pt x="698792" y="252024"/>
                    <a:pt x="822163" y="375395"/>
                  </a:cubicBezTo>
                  <a:cubicBezTo>
                    <a:pt x="945534" y="498767"/>
                    <a:pt x="945534" y="698792"/>
                    <a:pt x="822163" y="822163"/>
                  </a:cubicBezTo>
                  <a:cubicBezTo>
                    <a:pt x="698792" y="945534"/>
                    <a:pt x="498767" y="945534"/>
                    <a:pt x="375395" y="822163"/>
                  </a:cubicBezTo>
                  <a:cubicBezTo>
                    <a:pt x="252024" y="698792"/>
                    <a:pt x="252024" y="498767"/>
                    <a:pt x="375395" y="375395"/>
                  </a:cubicBezTo>
                  <a:close/>
                  <a:moveTo>
                    <a:pt x="234098" y="116658"/>
                  </a:moveTo>
                  <a:lnTo>
                    <a:pt x="116658" y="234098"/>
                  </a:lnTo>
                  <a:lnTo>
                    <a:pt x="210207" y="327647"/>
                  </a:lnTo>
                  <a:lnTo>
                    <a:pt x="178624" y="378145"/>
                  </a:lnTo>
                  <a:cubicBezTo>
                    <a:pt x="156912" y="419462"/>
                    <a:pt x="141714" y="463307"/>
                    <a:pt x="133029" y="508165"/>
                  </a:cubicBezTo>
                  <a:lnTo>
                    <a:pt x="131936" y="515736"/>
                  </a:lnTo>
                  <a:lnTo>
                    <a:pt x="0" y="515736"/>
                  </a:lnTo>
                  <a:lnTo>
                    <a:pt x="0" y="681821"/>
                  </a:lnTo>
                  <a:lnTo>
                    <a:pt x="131936" y="681821"/>
                  </a:lnTo>
                  <a:lnTo>
                    <a:pt x="133029" y="689393"/>
                  </a:lnTo>
                  <a:cubicBezTo>
                    <a:pt x="141714" y="734250"/>
                    <a:pt x="156912" y="778096"/>
                    <a:pt x="178624" y="819412"/>
                  </a:cubicBezTo>
                  <a:lnTo>
                    <a:pt x="210207" y="869911"/>
                  </a:lnTo>
                  <a:lnTo>
                    <a:pt x="116658" y="963459"/>
                  </a:lnTo>
                  <a:lnTo>
                    <a:pt x="234098" y="1080899"/>
                  </a:lnTo>
                  <a:lnTo>
                    <a:pt x="327481" y="987516"/>
                  </a:lnTo>
                  <a:lnTo>
                    <a:pt x="337729" y="995049"/>
                  </a:lnTo>
                  <a:cubicBezTo>
                    <a:pt x="378012" y="1021647"/>
                    <a:pt x="421458" y="1041457"/>
                    <a:pt x="466454" y="1054479"/>
                  </a:cubicBezTo>
                  <a:lnTo>
                    <a:pt x="515737" y="1064876"/>
                  </a:lnTo>
                  <a:lnTo>
                    <a:pt x="515737" y="1197558"/>
                  </a:lnTo>
                  <a:lnTo>
                    <a:pt x="681822" y="1197558"/>
                  </a:lnTo>
                  <a:lnTo>
                    <a:pt x="681822" y="1065395"/>
                  </a:lnTo>
                  <a:lnTo>
                    <a:pt x="742092" y="1051154"/>
                  </a:lnTo>
                  <a:cubicBezTo>
                    <a:pt x="786823" y="1037024"/>
                    <a:pt x="829874" y="1016106"/>
                    <a:pt x="869631" y="988400"/>
                  </a:cubicBezTo>
                  <a:lnTo>
                    <a:pt x="870384" y="987824"/>
                  </a:lnTo>
                  <a:lnTo>
                    <a:pt x="963459" y="1080899"/>
                  </a:lnTo>
                  <a:lnTo>
                    <a:pt x="1080900" y="963459"/>
                  </a:lnTo>
                  <a:lnTo>
                    <a:pt x="987351" y="869911"/>
                  </a:lnTo>
                  <a:lnTo>
                    <a:pt x="1018934" y="819412"/>
                  </a:lnTo>
                  <a:cubicBezTo>
                    <a:pt x="1040646" y="778096"/>
                    <a:pt x="1055844" y="734250"/>
                    <a:pt x="1064529" y="689393"/>
                  </a:cubicBezTo>
                  <a:lnTo>
                    <a:pt x="1065622" y="681821"/>
                  </a:lnTo>
                  <a:lnTo>
                    <a:pt x="1197558" y="681821"/>
                  </a:lnTo>
                  <a:lnTo>
                    <a:pt x="1197558" y="515736"/>
                  </a:lnTo>
                  <a:lnTo>
                    <a:pt x="1065622" y="515736"/>
                  </a:lnTo>
                  <a:lnTo>
                    <a:pt x="1064529" y="508165"/>
                  </a:lnTo>
                  <a:cubicBezTo>
                    <a:pt x="1055845" y="463307"/>
                    <a:pt x="1040646" y="419461"/>
                    <a:pt x="1018934" y="378145"/>
                  </a:cubicBezTo>
                  <a:lnTo>
                    <a:pt x="987351" y="327646"/>
                  </a:lnTo>
                  <a:lnTo>
                    <a:pt x="1080900" y="234098"/>
                  </a:lnTo>
                  <a:lnTo>
                    <a:pt x="963460" y="116658"/>
                  </a:lnTo>
                  <a:lnTo>
                    <a:pt x="870076" y="210041"/>
                  </a:lnTo>
                  <a:lnTo>
                    <a:pt x="859829" y="202508"/>
                  </a:lnTo>
                  <a:cubicBezTo>
                    <a:pt x="819546" y="175910"/>
                    <a:pt x="776099" y="156100"/>
                    <a:pt x="731105" y="143079"/>
                  </a:cubicBezTo>
                  <a:lnTo>
                    <a:pt x="681821" y="132681"/>
                  </a:lnTo>
                  <a:lnTo>
                    <a:pt x="681821" y="0"/>
                  </a:lnTo>
                  <a:lnTo>
                    <a:pt x="515736" y="0"/>
                  </a:lnTo>
                  <a:lnTo>
                    <a:pt x="515736" y="132163"/>
                  </a:lnTo>
                  <a:lnTo>
                    <a:pt x="455466" y="146403"/>
                  </a:lnTo>
                  <a:cubicBezTo>
                    <a:pt x="410735" y="160533"/>
                    <a:pt x="367684" y="181451"/>
                    <a:pt x="327927" y="209157"/>
                  </a:cubicBezTo>
                  <a:lnTo>
                    <a:pt x="327174" y="209733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5875">
              <a:noFill/>
            </a:ln>
            <a:effectLst>
              <a:outerShdw blurRad="114300" dist="635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67913" y="1049210"/>
            <a:ext cx="1845464" cy="2467188"/>
            <a:chOff x="4627786" y="1746937"/>
            <a:chExt cx="2798451" cy="3741232"/>
          </a:xfrm>
        </p:grpSpPr>
        <p:sp>
          <p:nvSpPr>
            <p:cNvPr id="18" name="圆角矩形 17"/>
            <p:cNvSpPr/>
            <p:nvPr/>
          </p:nvSpPr>
          <p:spPr>
            <a:xfrm rot="2760000">
              <a:off x="4369209" y="2431141"/>
              <a:ext cx="3741232" cy="2372824"/>
            </a:xfrm>
            <a:prstGeom prst="roundRect">
              <a:avLst>
                <a:gd name="adj" fmla="val 50000"/>
              </a:avLst>
            </a:prstGeom>
            <a:gradFill>
              <a:gsLst>
                <a:gs pos="47000">
                  <a:schemeClr val="tx1">
                    <a:alpha val="19000"/>
                  </a:schemeClr>
                </a:gs>
                <a:gs pos="76000">
                  <a:srgbClr val="6C6C6C">
                    <a:alpha val="1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27786" y="1946965"/>
              <a:ext cx="1963514" cy="196351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06400" dist="1651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18900000" flipH="1">
              <a:off x="4807178" y="2116640"/>
              <a:ext cx="1604729" cy="1604729"/>
            </a:xfrm>
            <a:custGeom>
              <a:avLst/>
              <a:gdLst>
                <a:gd name="connsiteX0" fmla="*/ 375395 w 1197558"/>
                <a:gd name="connsiteY0" fmla="*/ 375395 h 1197558"/>
                <a:gd name="connsiteX1" fmla="*/ 822163 w 1197558"/>
                <a:gd name="connsiteY1" fmla="*/ 375395 h 1197558"/>
                <a:gd name="connsiteX2" fmla="*/ 822163 w 1197558"/>
                <a:gd name="connsiteY2" fmla="*/ 822163 h 1197558"/>
                <a:gd name="connsiteX3" fmla="*/ 375395 w 1197558"/>
                <a:gd name="connsiteY3" fmla="*/ 822163 h 1197558"/>
                <a:gd name="connsiteX4" fmla="*/ 375395 w 1197558"/>
                <a:gd name="connsiteY4" fmla="*/ 375395 h 1197558"/>
                <a:gd name="connsiteX5" fmla="*/ 234098 w 1197558"/>
                <a:gd name="connsiteY5" fmla="*/ 116658 h 1197558"/>
                <a:gd name="connsiteX6" fmla="*/ 116658 w 1197558"/>
                <a:gd name="connsiteY6" fmla="*/ 234098 h 1197558"/>
                <a:gd name="connsiteX7" fmla="*/ 210207 w 1197558"/>
                <a:gd name="connsiteY7" fmla="*/ 327647 h 1197558"/>
                <a:gd name="connsiteX8" fmla="*/ 178624 w 1197558"/>
                <a:gd name="connsiteY8" fmla="*/ 378145 h 1197558"/>
                <a:gd name="connsiteX9" fmla="*/ 133029 w 1197558"/>
                <a:gd name="connsiteY9" fmla="*/ 508165 h 1197558"/>
                <a:gd name="connsiteX10" fmla="*/ 131936 w 1197558"/>
                <a:gd name="connsiteY10" fmla="*/ 515736 h 1197558"/>
                <a:gd name="connsiteX11" fmla="*/ 0 w 1197558"/>
                <a:gd name="connsiteY11" fmla="*/ 515736 h 1197558"/>
                <a:gd name="connsiteX12" fmla="*/ 0 w 1197558"/>
                <a:gd name="connsiteY12" fmla="*/ 681821 h 1197558"/>
                <a:gd name="connsiteX13" fmla="*/ 131936 w 1197558"/>
                <a:gd name="connsiteY13" fmla="*/ 681821 h 1197558"/>
                <a:gd name="connsiteX14" fmla="*/ 133029 w 1197558"/>
                <a:gd name="connsiteY14" fmla="*/ 689393 h 1197558"/>
                <a:gd name="connsiteX15" fmla="*/ 178624 w 1197558"/>
                <a:gd name="connsiteY15" fmla="*/ 819412 h 1197558"/>
                <a:gd name="connsiteX16" fmla="*/ 210207 w 1197558"/>
                <a:gd name="connsiteY16" fmla="*/ 869911 h 1197558"/>
                <a:gd name="connsiteX17" fmla="*/ 116658 w 1197558"/>
                <a:gd name="connsiteY17" fmla="*/ 963459 h 1197558"/>
                <a:gd name="connsiteX18" fmla="*/ 234098 w 1197558"/>
                <a:gd name="connsiteY18" fmla="*/ 1080899 h 1197558"/>
                <a:gd name="connsiteX19" fmla="*/ 327481 w 1197558"/>
                <a:gd name="connsiteY19" fmla="*/ 987516 h 1197558"/>
                <a:gd name="connsiteX20" fmla="*/ 337729 w 1197558"/>
                <a:gd name="connsiteY20" fmla="*/ 995049 h 1197558"/>
                <a:gd name="connsiteX21" fmla="*/ 466454 w 1197558"/>
                <a:gd name="connsiteY21" fmla="*/ 1054479 h 1197558"/>
                <a:gd name="connsiteX22" fmla="*/ 515737 w 1197558"/>
                <a:gd name="connsiteY22" fmla="*/ 1064876 h 1197558"/>
                <a:gd name="connsiteX23" fmla="*/ 515737 w 1197558"/>
                <a:gd name="connsiteY23" fmla="*/ 1197558 h 1197558"/>
                <a:gd name="connsiteX24" fmla="*/ 681822 w 1197558"/>
                <a:gd name="connsiteY24" fmla="*/ 1197558 h 1197558"/>
                <a:gd name="connsiteX25" fmla="*/ 681822 w 1197558"/>
                <a:gd name="connsiteY25" fmla="*/ 1065395 h 1197558"/>
                <a:gd name="connsiteX26" fmla="*/ 742092 w 1197558"/>
                <a:gd name="connsiteY26" fmla="*/ 1051154 h 1197558"/>
                <a:gd name="connsiteX27" fmla="*/ 869631 w 1197558"/>
                <a:gd name="connsiteY27" fmla="*/ 988400 h 1197558"/>
                <a:gd name="connsiteX28" fmla="*/ 870384 w 1197558"/>
                <a:gd name="connsiteY28" fmla="*/ 987824 h 1197558"/>
                <a:gd name="connsiteX29" fmla="*/ 963459 w 1197558"/>
                <a:gd name="connsiteY29" fmla="*/ 1080899 h 1197558"/>
                <a:gd name="connsiteX30" fmla="*/ 1080900 w 1197558"/>
                <a:gd name="connsiteY30" fmla="*/ 963459 h 1197558"/>
                <a:gd name="connsiteX31" fmla="*/ 987351 w 1197558"/>
                <a:gd name="connsiteY31" fmla="*/ 869911 h 1197558"/>
                <a:gd name="connsiteX32" fmla="*/ 1018934 w 1197558"/>
                <a:gd name="connsiteY32" fmla="*/ 819412 h 1197558"/>
                <a:gd name="connsiteX33" fmla="*/ 1064529 w 1197558"/>
                <a:gd name="connsiteY33" fmla="*/ 689393 h 1197558"/>
                <a:gd name="connsiteX34" fmla="*/ 1065622 w 1197558"/>
                <a:gd name="connsiteY34" fmla="*/ 681821 h 1197558"/>
                <a:gd name="connsiteX35" fmla="*/ 1197558 w 1197558"/>
                <a:gd name="connsiteY35" fmla="*/ 681821 h 1197558"/>
                <a:gd name="connsiteX36" fmla="*/ 1197558 w 1197558"/>
                <a:gd name="connsiteY36" fmla="*/ 515736 h 1197558"/>
                <a:gd name="connsiteX37" fmla="*/ 1065622 w 1197558"/>
                <a:gd name="connsiteY37" fmla="*/ 515736 h 1197558"/>
                <a:gd name="connsiteX38" fmla="*/ 1064529 w 1197558"/>
                <a:gd name="connsiteY38" fmla="*/ 508165 h 1197558"/>
                <a:gd name="connsiteX39" fmla="*/ 1018934 w 1197558"/>
                <a:gd name="connsiteY39" fmla="*/ 378145 h 1197558"/>
                <a:gd name="connsiteX40" fmla="*/ 987351 w 1197558"/>
                <a:gd name="connsiteY40" fmla="*/ 327646 h 1197558"/>
                <a:gd name="connsiteX41" fmla="*/ 1080900 w 1197558"/>
                <a:gd name="connsiteY41" fmla="*/ 234098 h 1197558"/>
                <a:gd name="connsiteX42" fmla="*/ 963460 w 1197558"/>
                <a:gd name="connsiteY42" fmla="*/ 116658 h 1197558"/>
                <a:gd name="connsiteX43" fmla="*/ 870076 w 1197558"/>
                <a:gd name="connsiteY43" fmla="*/ 210041 h 1197558"/>
                <a:gd name="connsiteX44" fmla="*/ 859829 w 1197558"/>
                <a:gd name="connsiteY44" fmla="*/ 202508 h 1197558"/>
                <a:gd name="connsiteX45" fmla="*/ 731105 w 1197558"/>
                <a:gd name="connsiteY45" fmla="*/ 143079 h 1197558"/>
                <a:gd name="connsiteX46" fmla="*/ 681821 w 1197558"/>
                <a:gd name="connsiteY46" fmla="*/ 132681 h 1197558"/>
                <a:gd name="connsiteX47" fmla="*/ 681821 w 1197558"/>
                <a:gd name="connsiteY47" fmla="*/ 0 h 1197558"/>
                <a:gd name="connsiteX48" fmla="*/ 515736 w 1197558"/>
                <a:gd name="connsiteY48" fmla="*/ 0 h 1197558"/>
                <a:gd name="connsiteX49" fmla="*/ 515736 w 1197558"/>
                <a:gd name="connsiteY49" fmla="*/ 132163 h 1197558"/>
                <a:gd name="connsiteX50" fmla="*/ 455466 w 1197558"/>
                <a:gd name="connsiteY50" fmla="*/ 146403 h 1197558"/>
                <a:gd name="connsiteX51" fmla="*/ 327927 w 1197558"/>
                <a:gd name="connsiteY51" fmla="*/ 209157 h 1197558"/>
                <a:gd name="connsiteX52" fmla="*/ 327174 w 1197558"/>
                <a:gd name="connsiteY52" fmla="*/ 209733 h 119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97558" h="1197558">
                  <a:moveTo>
                    <a:pt x="375395" y="375395"/>
                  </a:moveTo>
                  <a:cubicBezTo>
                    <a:pt x="498767" y="252024"/>
                    <a:pt x="698792" y="252024"/>
                    <a:pt x="822163" y="375395"/>
                  </a:cubicBezTo>
                  <a:cubicBezTo>
                    <a:pt x="945534" y="498767"/>
                    <a:pt x="945534" y="698792"/>
                    <a:pt x="822163" y="822163"/>
                  </a:cubicBezTo>
                  <a:cubicBezTo>
                    <a:pt x="698792" y="945534"/>
                    <a:pt x="498767" y="945534"/>
                    <a:pt x="375395" y="822163"/>
                  </a:cubicBezTo>
                  <a:cubicBezTo>
                    <a:pt x="252024" y="698792"/>
                    <a:pt x="252024" y="498767"/>
                    <a:pt x="375395" y="375395"/>
                  </a:cubicBezTo>
                  <a:close/>
                  <a:moveTo>
                    <a:pt x="234098" y="116658"/>
                  </a:moveTo>
                  <a:lnTo>
                    <a:pt x="116658" y="234098"/>
                  </a:lnTo>
                  <a:lnTo>
                    <a:pt x="210207" y="327647"/>
                  </a:lnTo>
                  <a:lnTo>
                    <a:pt x="178624" y="378145"/>
                  </a:lnTo>
                  <a:cubicBezTo>
                    <a:pt x="156912" y="419462"/>
                    <a:pt x="141714" y="463307"/>
                    <a:pt x="133029" y="508165"/>
                  </a:cubicBezTo>
                  <a:lnTo>
                    <a:pt x="131936" y="515736"/>
                  </a:lnTo>
                  <a:lnTo>
                    <a:pt x="0" y="515736"/>
                  </a:lnTo>
                  <a:lnTo>
                    <a:pt x="0" y="681821"/>
                  </a:lnTo>
                  <a:lnTo>
                    <a:pt x="131936" y="681821"/>
                  </a:lnTo>
                  <a:lnTo>
                    <a:pt x="133029" y="689393"/>
                  </a:lnTo>
                  <a:cubicBezTo>
                    <a:pt x="141714" y="734250"/>
                    <a:pt x="156912" y="778096"/>
                    <a:pt x="178624" y="819412"/>
                  </a:cubicBezTo>
                  <a:lnTo>
                    <a:pt x="210207" y="869911"/>
                  </a:lnTo>
                  <a:lnTo>
                    <a:pt x="116658" y="963459"/>
                  </a:lnTo>
                  <a:lnTo>
                    <a:pt x="234098" y="1080899"/>
                  </a:lnTo>
                  <a:lnTo>
                    <a:pt x="327481" y="987516"/>
                  </a:lnTo>
                  <a:lnTo>
                    <a:pt x="337729" y="995049"/>
                  </a:lnTo>
                  <a:cubicBezTo>
                    <a:pt x="378012" y="1021647"/>
                    <a:pt x="421458" y="1041457"/>
                    <a:pt x="466454" y="1054479"/>
                  </a:cubicBezTo>
                  <a:lnTo>
                    <a:pt x="515737" y="1064876"/>
                  </a:lnTo>
                  <a:lnTo>
                    <a:pt x="515737" y="1197558"/>
                  </a:lnTo>
                  <a:lnTo>
                    <a:pt x="681822" y="1197558"/>
                  </a:lnTo>
                  <a:lnTo>
                    <a:pt x="681822" y="1065395"/>
                  </a:lnTo>
                  <a:lnTo>
                    <a:pt x="742092" y="1051154"/>
                  </a:lnTo>
                  <a:cubicBezTo>
                    <a:pt x="786823" y="1037024"/>
                    <a:pt x="829874" y="1016106"/>
                    <a:pt x="869631" y="988400"/>
                  </a:cubicBezTo>
                  <a:lnTo>
                    <a:pt x="870384" y="987824"/>
                  </a:lnTo>
                  <a:lnTo>
                    <a:pt x="963459" y="1080899"/>
                  </a:lnTo>
                  <a:lnTo>
                    <a:pt x="1080900" y="963459"/>
                  </a:lnTo>
                  <a:lnTo>
                    <a:pt x="987351" y="869911"/>
                  </a:lnTo>
                  <a:lnTo>
                    <a:pt x="1018934" y="819412"/>
                  </a:lnTo>
                  <a:cubicBezTo>
                    <a:pt x="1040646" y="778096"/>
                    <a:pt x="1055844" y="734250"/>
                    <a:pt x="1064529" y="689393"/>
                  </a:cubicBezTo>
                  <a:lnTo>
                    <a:pt x="1065622" y="681821"/>
                  </a:lnTo>
                  <a:lnTo>
                    <a:pt x="1197558" y="681821"/>
                  </a:lnTo>
                  <a:lnTo>
                    <a:pt x="1197558" y="515736"/>
                  </a:lnTo>
                  <a:lnTo>
                    <a:pt x="1065622" y="515736"/>
                  </a:lnTo>
                  <a:lnTo>
                    <a:pt x="1064529" y="508165"/>
                  </a:lnTo>
                  <a:cubicBezTo>
                    <a:pt x="1055845" y="463307"/>
                    <a:pt x="1040646" y="419461"/>
                    <a:pt x="1018934" y="378145"/>
                  </a:cubicBezTo>
                  <a:lnTo>
                    <a:pt x="987351" y="327646"/>
                  </a:lnTo>
                  <a:lnTo>
                    <a:pt x="1080900" y="234098"/>
                  </a:lnTo>
                  <a:lnTo>
                    <a:pt x="963460" y="116658"/>
                  </a:lnTo>
                  <a:lnTo>
                    <a:pt x="870076" y="210041"/>
                  </a:lnTo>
                  <a:lnTo>
                    <a:pt x="859829" y="202508"/>
                  </a:lnTo>
                  <a:cubicBezTo>
                    <a:pt x="819546" y="175910"/>
                    <a:pt x="776099" y="156100"/>
                    <a:pt x="731105" y="143079"/>
                  </a:cubicBezTo>
                  <a:lnTo>
                    <a:pt x="681821" y="132681"/>
                  </a:lnTo>
                  <a:lnTo>
                    <a:pt x="681821" y="0"/>
                  </a:lnTo>
                  <a:lnTo>
                    <a:pt x="515736" y="0"/>
                  </a:lnTo>
                  <a:lnTo>
                    <a:pt x="515736" y="132163"/>
                  </a:lnTo>
                  <a:lnTo>
                    <a:pt x="455466" y="146403"/>
                  </a:lnTo>
                  <a:cubicBezTo>
                    <a:pt x="410735" y="160533"/>
                    <a:pt x="367684" y="181451"/>
                    <a:pt x="327927" y="209157"/>
                  </a:cubicBezTo>
                  <a:lnTo>
                    <a:pt x="327174" y="209733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outerShdw blurRad="114300" dist="635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45320" y="2749410"/>
            <a:ext cx="1845464" cy="2467188"/>
            <a:chOff x="4627786" y="1746937"/>
            <a:chExt cx="2798451" cy="3741232"/>
          </a:xfrm>
        </p:grpSpPr>
        <p:sp>
          <p:nvSpPr>
            <p:cNvPr id="22" name="圆角矩形 21"/>
            <p:cNvSpPr/>
            <p:nvPr/>
          </p:nvSpPr>
          <p:spPr>
            <a:xfrm rot="2760000">
              <a:off x="4369209" y="2431141"/>
              <a:ext cx="3741232" cy="2372824"/>
            </a:xfrm>
            <a:prstGeom prst="roundRect">
              <a:avLst>
                <a:gd name="adj" fmla="val 50000"/>
              </a:avLst>
            </a:prstGeom>
            <a:gradFill>
              <a:gsLst>
                <a:gs pos="47000">
                  <a:schemeClr val="tx1">
                    <a:alpha val="19000"/>
                  </a:schemeClr>
                </a:gs>
                <a:gs pos="76000">
                  <a:srgbClr val="6C6C6C">
                    <a:alpha val="1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27786" y="1946965"/>
              <a:ext cx="1963514" cy="196351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06400" dist="1651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8900000" flipH="1">
              <a:off x="4807178" y="2116640"/>
              <a:ext cx="1604729" cy="1604729"/>
            </a:xfrm>
            <a:custGeom>
              <a:avLst/>
              <a:gdLst>
                <a:gd name="connsiteX0" fmla="*/ 375395 w 1197558"/>
                <a:gd name="connsiteY0" fmla="*/ 375395 h 1197558"/>
                <a:gd name="connsiteX1" fmla="*/ 822163 w 1197558"/>
                <a:gd name="connsiteY1" fmla="*/ 375395 h 1197558"/>
                <a:gd name="connsiteX2" fmla="*/ 822163 w 1197558"/>
                <a:gd name="connsiteY2" fmla="*/ 822163 h 1197558"/>
                <a:gd name="connsiteX3" fmla="*/ 375395 w 1197558"/>
                <a:gd name="connsiteY3" fmla="*/ 822163 h 1197558"/>
                <a:gd name="connsiteX4" fmla="*/ 375395 w 1197558"/>
                <a:gd name="connsiteY4" fmla="*/ 375395 h 1197558"/>
                <a:gd name="connsiteX5" fmla="*/ 234098 w 1197558"/>
                <a:gd name="connsiteY5" fmla="*/ 116658 h 1197558"/>
                <a:gd name="connsiteX6" fmla="*/ 116658 w 1197558"/>
                <a:gd name="connsiteY6" fmla="*/ 234098 h 1197558"/>
                <a:gd name="connsiteX7" fmla="*/ 210207 w 1197558"/>
                <a:gd name="connsiteY7" fmla="*/ 327647 h 1197558"/>
                <a:gd name="connsiteX8" fmla="*/ 178624 w 1197558"/>
                <a:gd name="connsiteY8" fmla="*/ 378145 h 1197558"/>
                <a:gd name="connsiteX9" fmla="*/ 133029 w 1197558"/>
                <a:gd name="connsiteY9" fmla="*/ 508165 h 1197558"/>
                <a:gd name="connsiteX10" fmla="*/ 131936 w 1197558"/>
                <a:gd name="connsiteY10" fmla="*/ 515736 h 1197558"/>
                <a:gd name="connsiteX11" fmla="*/ 0 w 1197558"/>
                <a:gd name="connsiteY11" fmla="*/ 515736 h 1197558"/>
                <a:gd name="connsiteX12" fmla="*/ 0 w 1197558"/>
                <a:gd name="connsiteY12" fmla="*/ 681821 h 1197558"/>
                <a:gd name="connsiteX13" fmla="*/ 131936 w 1197558"/>
                <a:gd name="connsiteY13" fmla="*/ 681821 h 1197558"/>
                <a:gd name="connsiteX14" fmla="*/ 133029 w 1197558"/>
                <a:gd name="connsiteY14" fmla="*/ 689393 h 1197558"/>
                <a:gd name="connsiteX15" fmla="*/ 178624 w 1197558"/>
                <a:gd name="connsiteY15" fmla="*/ 819412 h 1197558"/>
                <a:gd name="connsiteX16" fmla="*/ 210207 w 1197558"/>
                <a:gd name="connsiteY16" fmla="*/ 869911 h 1197558"/>
                <a:gd name="connsiteX17" fmla="*/ 116658 w 1197558"/>
                <a:gd name="connsiteY17" fmla="*/ 963459 h 1197558"/>
                <a:gd name="connsiteX18" fmla="*/ 234098 w 1197558"/>
                <a:gd name="connsiteY18" fmla="*/ 1080899 h 1197558"/>
                <a:gd name="connsiteX19" fmla="*/ 327481 w 1197558"/>
                <a:gd name="connsiteY19" fmla="*/ 987516 h 1197558"/>
                <a:gd name="connsiteX20" fmla="*/ 337729 w 1197558"/>
                <a:gd name="connsiteY20" fmla="*/ 995049 h 1197558"/>
                <a:gd name="connsiteX21" fmla="*/ 466454 w 1197558"/>
                <a:gd name="connsiteY21" fmla="*/ 1054479 h 1197558"/>
                <a:gd name="connsiteX22" fmla="*/ 515737 w 1197558"/>
                <a:gd name="connsiteY22" fmla="*/ 1064876 h 1197558"/>
                <a:gd name="connsiteX23" fmla="*/ 515737 w 1197558"/>
                <a:gd name="connsiteY23" fmla="*/ 1197558 h 1197558"/>
                <a:gd name="connsiteX24" fmla="*/ 681822 w 1197558"/>
                <a:gd name="connsiteY24" fmla="*/ 1197558 h 1197558"/>
                <a:gd name="connsiteX25" fmla="*/ 681822 w 1197558"/>
                <a:gd name="connsiteY25" fmla="*/ 1065395 h 1197558"/>
                <a:gd name="connsiteX26" fmla="*/ 742092 w 1197558"/>
                <a:gd name="connsiteY26" fmla="*/ 1051154 h 1197558"/>
                <a:gd name="connsiteX27" fmla="*/ 869631 w 1197558"/>
                <a:gd name="connsiteY27" fmla="*/ 988400 h 1197558"/>
                <a:gd name="connsiteX28" fmla="*/ 870384 w 1197558"/>
                <a:gd name="connsiteY28" fmla="*/ 987824 h 1197558"/>
                <a:gd name="connsiteX29" fmla="*/ 963459 w 1197558"/>
                <a:gd name="connsiteY29" fmla="*/ 1080899 h 1197558"/>
                <a:gd name="connsiteX30" fmla="*/ 1080900 w 1197558"/>
                <a:gd name="connsiteY30" fmla="*/ 963459 h 1197558"/>
                <a:gd name="connsiteX31" fmla="*/ 987351 w 1197558"/>
                <a:gd name="connsiteY31" fmla="*/ 869911 h 1197558"/>
                <a:gd name="connsiteX32" fmla="*/ 1018934 w 1197558"/>
                <a:gd name="connsiteY32" fmla="*/ 819412 h 1197558"/>
                <a:gd name="connsiteX33" fmla="*/ 1064529 w 1197558"/>
                <a:gd name="connsiteY33" fmla="*/ 689393 h 1197558"/>
                <a:gd name="connsiteX34" fmla="*/ 1065622 w 1197558"/>
                <a:gd name="connsiteY34" fmla="*/ 681821 h 1197558"/>
                <a:gd name="connsiteX35" fmla="*/ 1197558 w 1197558"/>
                <a:gd name="connsiteY35" fmla="*/ 681821 h 1197558"/>
                <a:gd name="connsiteX36" fmla="*/ 1197558 w 1197558"/>
                <a:gd name="connsiteY36" fmla="*/ 515736 h 1197558"/>
                <a:gd name="connsiteX37" fmla="*/ 1065622 w 1197558"/>
                <a:gd name="connsiteY37" fmla="*/ 515736 h 1197558"/>
                <a:gd name="connsiteX38" fmla="*/ 1064529 w 1197558"/>
                <a:gd name="connsiteY38" fmla="*/ 508165 h 1197558"/>
                <a:gd name="connsiteX39" fmla="*/ 1018934 w 1197558"/>
                <a:gd name="connsiteY39" fmla="*/ 378145 h 1197558"/>
                <a:gd name="connsiteX40" fmla="*/ 987351 w 1197558"/>
                <a:gd name="connsiteY40" fmla="*/ 327646 h 1197558"/>
                <a:gd name="connsiteX41" fmla="*/ 1080900 w 1197558"/>
                <a:gd name="connsiteY41" fmla="*/ 234098 h 1197558"/>
                <a:gd name="connsiteX42" fmla="*/ 963460 w 1197558"/>
                <a:gd name="connsiteY42" fmla="*/ 116658 h 1197558"/>
                <a:gd name="connsiteX43" fmla="*/ 870076 w 1197558"/>
                <a:gd name="connsiteY43" fmla="*/ 210041 h 1197558"/>
                <a:gd name="connsiteX44" fmla="*/ 859829 w 1197558"/>
                <a:gd name="connsiteY44" fmla="*/ 202508 h 1197558"/>
                <a:gd name="connsiteX45" fmla="*/ 731105 w 1197558"/>
                <a:gd name="connsiteY45" fmla="*/ 143079 h 1197558"/>
                <a:gd name="connsiteX46" fmla="*/ 681821 w 1197558"/>
                <a:gd name="connsiteY46" fmla="*/ 132681 h 1197558"/>
                <a:gd name="connsiteX47" fmla="*/ 681821 w 1197558"/>
                <a:gd name="connsiteY47" fmla="*/ 0 h 1197558"/>
                <a:gd name="connsiteX48" fmla="*/ 515736 w 1197558"/>
                <a:gd name="connsiteY48" fmla="*/ 0 h 1197558"/>
                <a:gd name="connsiteX49" fmla="*/ 515736 w 1197558"/>
                <a:gd name="connsiteY49" fmla="*/ 132163 h 1197558"/>
                <a:gd name="connsiteX50" fmla="*/ 455466 w 1197558"/>
                <a:gd name="connsiteY50" fmla="*/ 146403 h 1197558"/>
                <a:gd name="connsiteX51" fmla="*/ 327927 w 1197558"/>
                <a:gd name="connsiteY51" fmla="*/ 209157 h 1197558"/>
                <a:gd name="connsiteX52" fmla="*/ 327174 w 1197558"/>
                <a:gd name="connsiteY52" fmla="*/ 209733 h 119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97558" h="1197558">
                  <a:moveTo>
                    <a:pt x="375395" y="375395"/>
                  </a:moveTo>
                  <a:cubicBezTo>
                    <a:pt x="498767" y="252024"/>
                    <a:pt x="698792" y="252024"/>
                    <a:pt x="822163" y="375395"/>
                  </a:cubicBezTo>
                  <a:cubicBezTo>
                    <a:pt x="945534" y="498767"/>
                    <a:pt x="945534" y="698792"/>
                    <a:pt x="822163" y="822163"/>
                  </a:cubicBezTo>
                  <a:cubicBezTo>
                    <a:pt x="698792" y="945534"/>
                    <a:pt x="498767" y="945534"/>
                    <a:pt x="375395" y="822163"/>
                  </a:cubicBezTo>
                  <a:cubicBezTo>
                    <a:pt x="252024" y="698792"/>
                    <a:pt x="252024" y="498767"/>
                    <a:pt x="375395" y="375395"/>
                  </a:cubicBezTo>
                  <a:close/>
                  <a:moveTo>
                    <a:pt x="234098" y="116658"/>
                  </a:moveTo>
                  <a:lnTo>
                    <a:pt x="116658" y="234098"/>
                  </a:lnTo>
                  <a:lnTo>
                    <a:pt x="210207" y="327647"/>
                  </a:lnTo>
                  <a:lnTo>
                    <a:pt x="178624" y="378145"/>
                  </a:lnTo>
                  <a:cubicBezTo>
                    <a:pt x="156912" y="419462"/>
                    <a:pt x="141714" y="463307"/>
                    <a:pt x="133029" y="508165"/>
                  </a:cubicBezTo>
                  <a:lnTo>
                    <a:pt x="131936" y="515736"/>
                  </a:lnTo>
                  <a:lnTo>
                    <a:pt x="0" y="515736"/>
                  </a:lnTo>
                  <a:lnTo>
                    <a:pt x="0" y="681821"/>
                  </a:lnTo>
                  <a:lnTo>
                    <a:pt x="131936" y="681821"/>
                  </a:lnTo>
                  <a:lnTo>
                    <a:pt x="133029" y="689393"/>
                  </a:lnTo>
                  <a:cubicBezTo>
                    <a:pt x="141714" y="734250"/>
                    <a:pt x="156912" y="778096"/>
                    <a:pt x="178624" y="819412"/>
                  </a:cubicBezTo>
                  <a:lnTo>
                    <a:pt x="210207" y="869911"/>
                  </a:lnTo>
                  <a:lnTo>
                    <a:pt x="116658" y="963459"/>
                  </a:lnTo>
                  <a:lnTo>
                    <a:pt x="234098" y="1080899"/>
                  </a:lnTo>
                  <a:lnTo>
                    <a:pt x="327481" y="987516"/>
                  </a:lnTo>
                  <a:lnTo>
                    <a:pt x="337729" y="995049"/>
                  </a:lnTo>
                  <a:cubicBezTo>
                    <a:pt x="378012" y="1021647"/>
                    <a:pt x="421458" y="1041457"/>
                    <a:pt x="466454" y="1054479"/>
                  </a:cubicBezTo>
                  <a:lnTo>
                    <a:pt x="515737" y="1064876"/>
                  </a:lnTo>
                  <a:lnTo>
                    <a:pt x="515737" y="1197558"/>
                  </a:lnTo>
                  <a:lnTo>
                    <a:pt x="681822" y="1197558"/>
                  </a:lnTo>
                  <a:lnTo>
                    <a:pt x="681822" y="1065395"/>
                  </a:lnTo>
                  <a:lnTo>
                    <a:pt x="742092" y="1051154"/>
                  </a:lnTo>
                  <a:cubicBezTo>
                    <a:pt x="786823" y="1037024"/>
                    <a:pt x="829874" y="1016106"/>
                    <a:pt x="869631" y="988400"/>
                  </a:cubicBezTo>
                  <a:lnTo>
                    <a:pt x="870384" y="987824"/>
                  </a:lnTo>
                  <a:lnTo>
                    <a:pt x="963459" y="1080899"/>
                  </a:lnTo>
                  <a:lnTo>
                    <a:pt x="1080900" y="963459"/>
                  </a:lnTo>
                  <a:lnTo>
                    <a:pt x="987351" y="869911"/>
                  </a:lnTo>
                  <a:lnTo>
                    <a:pt x="1018934" y="819412"/>
                  </a:lnTo>
                  <a:cubicBezTo>
                    <a:pt x="1040646" y="778096"/>
                    <a:pt x="1055844" y="734250"/>
                    <a:pt x="1064529" y="689393"/>
                  </a:cubicBezTo>
                  <a:lnTo>
                    <a:pt x="1065622" y="681821"/>
                  </a:lnTo>
                  <a:lnTo>
                    <a:pt x="1197558" y="681821"/>
                  </a:lnTo>
                  <a:lnTo>
                    <a:pt x="1197558" y="515736"/>
                  </a:lnTo>
                  <a:lnTo>
                    <a:pt x="1065622" y="515736"/>
                  </a:lnTo>
                  <a:lnTo>
                    <a:pt x="1064529" y="508165"/>
                  </a:lnTo>
                  <a:cubicBezTo>
                    <a:pt x="1055845" y="463307"/>
                    <a:pt x="1040646" y="419461"/>
                    <a:pt x="1018934" y="378145"/>
                  </a:cubicBezTo>
                  <a:lnTo>
                    <a:pt x="987351" y="327646"/>
                  </a:lnTo>
                  <a:lnTo>
                    <a:pt x="1080900" y="234098"/>
                  </a:lnTo>
                  <a:lnTo>
                    <a:pt x="963460" y="116658"/>
                  </a:lnTo>
                  <a:lnTo>
                    <a:pt x="870076" y="210041"/>
                  </a:lnTo>
                  <a:lnTo>
                    <a:pt x="859829" y="202508"/>
                  </a:lnTo>
                  <a:cubicBezTo>
                    <a:pt x="819546" y="175910"/>
                    <a:pt x="776099" y="156100"/>
                    <a:pt x="731105" y="143079"/>
                  </a:cubicBezTo>
                  <a:lnTo>
                    <a:pt x="681821" y="132681"/>
                  </a:lnTo>
                  <a:lnTo>
                    <a:pt x="681821" y="0"/>
                  </a:lnTo>
                  <a:lnTo>
                    <a:pt x="515736" y="0"/>
                  </a:lnTo>
                  <a:lnTo>
                    <a:pt x="515736" y="132163"/>
                  </a:lnTo>
                  <a:lnTo>
                    <a:pt x="455466" y="146403"/>
                  </a:lnTo>
                  <a:cubicBezTo>
                    <a:pt x="410735" y="160533"/>
                    <a:pt x="367684" y="181451"/>
                    <a:pt x="327927" y="209157"/>
                  </a:cubicBezTo>
                  <a:lnTo>
                    <a:pt x="327174" y="209733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outerShdw blurRad="114300" dist="635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67913" y="2749410"/>
            <a:ext cx="1845464" cy="2467188"/>
            <a:chOff x="4627786" y="1746937"/>
            <a:chExt cx="2798451" cy="3741232"/>
          </a:xfrm>
        </p:grpSpPr>
        <p:sp>
          <p:nvSpPr>
            <p:cNvPr id="26" name="圆角矩形 25"/>
            <p:cNvSpPr/>
            <p:nvPr/>
          </p:nvSpPr>
          <p:spPr>
            <a:xfrm rot="2760000">
              <a:off x="4369209" y="2431141"/>
              <a:ext cx="3741232" cy="2372824"/>
            </a:xfrm>
            <a:prstGeom prst="roundRect">
              <a:avLst>
                <a:gd name="adj" fmla="val 50000"/>
              </a:avLst>
            </a:prstGeom>
            <a:gradFill>
              <a:gsLst>
                <a:gs pos="47000">
                  <a:schemeClr val="tx1">
                    <a:alpha val="19000"/>
                  </a:schemeClr>
                </a:gs>
                <a:gs pos="76000">
                  <a:srgbClr val="6C6C6C">
                    <a:alpha val="1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627786" y="1946965"/>
              <a:ext cx="1963514" cy="196351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7F7F7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06400" dist="1651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18900000" flipH="1">
              <a:off x="4807178" y="2116640"/>
              <a:ext cx="1604729" cy="1604729"/>
            </a:xfrm>
            <a:custGeom>
              <a:avLst/>
              <a:gdLst>
                <a:gd name="connsiteX0" fmla="*/ 375395 w 1197558"/>
                <a:gd name="connsiteY0" fmla="*/ 375395 h 1197558"/>
                <a:gd name="connsiteX1" fmla="*/ 822163 w 1197558"/>
                <a:gd name="connsiteY1" fmla="*/ 375395 h 1197558"/>
                <a:gd name="connsiteX2" fmla="*/ 822163 w 1197558"/>
                <a:gd name="connsiteY2" fmla="*/ 822163 h 1197558"/>
                <a:gd name="connsiteX3" fmla="*/ 375395 w 1197558"/>
                <a:gd name="connsiteY3" fmla="*/ 822163 h 1197558"/>
                <a:gd name="connsiteX4" fmla="*/ 375395 w 1197558"/>
                <a:gd name="connsiteY4" fmla="*/ 375395 h 1197558"/>
                <a:gd name="connsiteX5" fmla="*/ 234098 w 1197558"/>
                <a:gd name="connsiteY5" fmla="*/ 116658 h 1197558"/>
                <a:gd name="connsiteX6" fmla="*/ 116658 w 1197558"/>
                <a:gd name="connsiteY6" fmla="*/ 234098 h 1197558"/>
                <a:gd name="connsiteX7" fmla="*/ 210207 w 1197558"/>
                <a:gd name="connsiteY7" fmla="*/ 327647 h 1197558"/>
                <a:gd name="connsiteX8" fmla="*/ 178624 w 1197558"/>
                <a:gd name="connsiteY8" fmla="*/ 378145 h 1197558"/>
                <a:gd name="connsiteX9" fmla="*/ 133029 w 1197558"/>
                <a:gd name="connsiteY9" fmla="*/ 508165 h 1197558"/>
                <a:gd name="connsiteX10" fmla="*/ 131936 w 1197558"/>
                <a:gd name="connsiteY10" fmla="*/ 515736 h 1197558"/>
                <a:gd name="connsiteX11" fmla="*/ 0 w 1197558"/>
                <a:gd name="connsiteY11" fmla="*/ 515736 h 1197558"/>
                <a:gd name="connsiteX12" fmla="*/ 0 w 1197558"/>
                <a:gd name="connsiteY12" fmla="*/ 681821 h 1197558"/>
                <a:gd name="connsiteX13" fmla="*/ 131936 w 1197558"/>
                <a:gd name="connsiteY13" fmla="*/ 681821 h 1197558"/>
                <a:gd name="connsiteX14" fmla="*/ 133029 w 1197558"/>
                <a:gd name="connsiteY14" fmla="*/ 689393 h 1197558"/>
                <a:gd name="connsiteX15" fmla="*/ 178624 w 1197558"/>
                <a:gd name="connsiteY15" fmla="*/ 819412 h 1197558"/>
                <a:gd name="connsiteX16" fmla="*/ 210207 w 1197558"/>
                <a:gd name="connsiteY16" fmla="*/ 869911 h 1197558"/>
                <a:gd name="connsiteX17" fmla="*/ 116658 w 1197558"/>
                <a:gd name="connsiteY17" fmla="*/ 963459 h 1197558"/>
                <a:gd name="connsiteX18" fmla="*/ 234098 w 1197558"/>
                <a:gd name="connsiteY18" fmla="*/ 1080899 h 1197558"/>
                <a:gd name="connsiteX19" fmla="*/ 327481 w 1197558"/>
                <a:gd name="connsiteY19" fmla="*/ 987516 h 1197558"/>
                <a:gd name="connsiteX20" fmla="*/ 337729 w 1197558"/>
                <a:gd name="connsiteY20" fmla="*/ 995049 h 1197558"/>
                <a:gd name="connsiteX21" fmla="*/ 466454 w 1197558"/>
                <a:gd name="connsiteY21" fmla="*/ 1054479 h 1197558"/>
                <a:gd name="connsiteX22" fmla="*/ 515737 w 1197558"/>
                <a:gd name="connsiteY22" fmla="*/ 1064876 h 1197558"/>
                <a:gd name="connsiteX23" fmla="*/ 515737 w 1197558"/>
                <a:gd name="connsiteY23" fmla="*/ 1197558 h 1197558"/>
                <a:gd name="connsiteX24" fmla="*/ 681822 w 1197558"/>
                <a:gd name="connsiteY24" fmla="*/ 1197558 h 1197558"/>
                <a:gd name="connsiteX25" fmla="*/ 681822 w 1197558"/>
                <a:gd name="connsiteY25" fmla="*/ 1065395 h 1197558"/>
                <a:gd name="connsiteX26" fmla="*/ 742092 w 1197558"/>
                <a:gd name="connsiteY26" fmla="*/ 1051154 h 1197558"/>
                <a:gd name="connsiteX27" fmla="*/ 869631 w 1197558"/>
                <a:gd name="connsiteY27" fmla="*/ 988400 h 1197558"/>
                <a:gd name="connsiteX28" fmla="*/ 870384 w 1197558"/>
                <a:gd name="connsiteY28" fmla="*/ 987824 h 1197558"/>
                <a:gd name="connsiteX29" fmla="*/ 963459 w 1197558"/>
                <a:gd name="connsiteY29" fmla="*/ 1080899 h 1197558"/>
                <a:gd name="connsiteX30" fmla="*/ 1080900 w 1197558"/>
                <a:gd name="connsiteY30" fmla="*/ 963459 h 1197558"/>
                <a:gd name="connsiteX31" fmla="*/ 987351 w 1197558"/>
                <a:gd name="connsiteY31" fmla="*/ 869911 h 1197558"/>
                <a:gd name="connsiteX32" fmla="*/ 1018934 w 1197558"/>
                <a:gd name="connsiteY32" fmla="*/ 819412 h 1197558"/>
                <a:gd name="connsiteX33" fmla="*/ 1064529 w 1197558"/>
                <a:gd name="connsiteY33" fmla="*/ 689393 h 1197558"/>
                <a:gd name="connsiteX34" fmla="*/ 1065622 w 1197558"/>
                <a:gd name="connsiteY34" fmla="*/ 681821 h 1197558"/>
                <a:gd name="connsiteX35" fmla="*/ 1197558 w 1197558"/>
                <a:gd name="connsiteY35" fmla="*/ 681821 h 1197558"/>
                <a:gd name="connsiteX36" fmla="*/ 1197558 w 1197558"/>
                <a:gd name="connsiteY36" fmla="*/ 515736 h 1197558"/>
                <a:gd name="connsiteX37" fmla="*/ 1065622 w 1197558"/>
                <a:gd name="connsiteY37" fmla="*/ 515736 h 1197558"/>
                <a:gd name="connsiteX38" fmla="*/ 1064529 w 1197558"/>
                <a:gd name="connsiteY38" fmla="*/ 508165 h 1197558"/>
                <a:gd name="connsiteX39" fmla="*/ 1018934 w 1197558"/>
                <a:gd name="connsiteY39" fmla="*/ 378145 h 1197558"/>
                <a:gd name="connsiteX40" fmla="*/ 987351 w 1197558"/>
                <a:gd name="connsiteY40" fmla="*/ 327646 h 1197558"/>
                <a:gd name="connsiteX41" fmla="*/ 1080900 w 1197558"/>
                <a:gd name="connsiteY41" fmla="*/ 234098 h 1197558"/>
                <a:gd name="connsiteX42" fmla="*/ 963460 w 1197558"/>
                <a:gd name="connsiteY42" fmla="*/ 116658 h 1197558"/>
                <a:gd name="connsiteX43" fmla="*/ 870076 w 1197558"/>
                <a:gd name="connsiteY43" fmla="*/ 210041 h 1197558"/>
                <a:gd name="connsiteX44" fmla="*/ 859829 w 1197558"/>
                <a:gd name="connsiteY44" fmla="*/ 202508 h 1197558"/>
                <a:gd name="connsiteX45" fmla="*/ 731105 w 1197558"/>
                <a:gd name="connsiteY45" fmla="*/ 143079 h 1197558"/>
                <a:gd name="connsiteX46" fmla="*/ 681821 w 1197558"/>
                <a:gd name="connsiteY46" fmla="*/ 132681 h 1197558"/>
                <a:gd name="connsiteX47" fmla="*/ 681821 w 1197558"/>
                <a:gd name="connsiteY47" fmla="*/ 0 h 1197558"/>
                <a:gd name="connsiteX48" fmla="*/ 515736 w 1197558"/>
                <a:gd name="connsiteY48" fmla="*/ 0 h 1197558"/>
                <a:gd name="connsiteX49" fmla="*/ 515736 w 1197558"/>
                <a:gd name="connsiteY49" fmla="*/ 132163 h 1197558"/>
                <a:gd name="connsiteX50" fmla="*/ 455466 w 1197558"/>
                <a:gd name="connsiteY50" fmla="*/ 146403 h 1197558"/>
                <a:gd name="connsiteX51" fmla="*/ 327927 w 1197558"/>
                <a:gd name="connsiteY51" fmla="*/ 209157 h 1197558"/>
                <a:gd name="connsiteX52" fmla="*/ 327174 w 1197558"/>
                <a:gd name="connsiteY52" fmla="*/ 209733 h 119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97558" h="1197558">
                  <a:moveTo>
                    <a:pt x="375395" y="375395"/>
                  </a:moveTo>
                  <a:cubicBezTo>
                    <a:pt x="498767" y="252024"/>
                    <a:pt x="698792" y="252024"/>
                    <a:pt x="822163" y="375395"/>
                  </a:cubicBezTo>
                  <a:cubicBezTo>
                    <a:pt x="945534" y="498767"/>
                    <a:pt x="945534" y="698792"/>
                    <a:pt x="822163" y="822163"/>
                  </a:cubicBezTo>
                  <a:cubicBezTo>
                    <a:pt x="698792" y="945534"/>
                    <a:pt x="498767" y="945534"/>
                    <a:pt x="375395" y="822163"/>
                  </a:cubicBezTo>
                  <a:cubicBezTo>
                    <a:pt x="252024" y="698792"/>
                    <a:pt x="252024" y="498767"/>
                    <a:pt x="375395" y="375395"/>
                  </a:cubicBezTo>
                  <a:close/>
                  <a:moveTo>
                    <a:pt x="234098" y="116658"/>
                  </a:moveTo>
                  <a:lnTo>
                    <a:pt x="116658" y="234098"/>
                  </a:lnTo>
                  <a:lnTo>
                    <a:pt x="210207" y="327647"/>
                  </a:lnTo>
                  <a:lnTo>
                    <a:pt x="178624" y="378145"/>
                  </a:lnTo>
                  <a:cubicBezTo>
                    <a:pt x="156912" y="419462"/>
                    <a:pt x="141714" y="463307"/>
                    <a:pt x="133029" y="508165"/>
                  </a:cubicBezTo>
                  <a:lnTo>
                    <a:pt x="131936" y="515736"/>
                  </a:lnTo>
                  <a:lnTo>
                    <a:pt x="0" y="515736"/>
                  </a:lnTo>
                  <a:lnTo>
                    <a:pt x="0" y="681821"/>
                  </a:lnTo>
                  <a:lnTo>
                    <a:pt x="131936" y="681821"/>
                  </a:lnTo>
                  <a:lnTo>
                    <a:pt x="133029" y="689393"/>
                  </a:lnTo>
                  <a:cubicBezTo>
                    <a:pt x="141714" y="734250"/>
                    <a:pt x="156912" y="778096"/>
                    <a:pt x="178624" y="819412"/>
                  </a:cubicBezTo>
                  <a:lnTo>
                    <a:pt x="210207" y="869911"/>
                  </a:lnTo>
                  <a:lnTo>
                    <a:pt x="116658" y="963459"/>
                  </a:lnTo>
                  <a:lnTo>
                    <a:pt x="234098" y="1080899"/>
                  </a:lnTo>
                  <a:lnTo>
                    <a:pt x="327481" y="987516"/>
                  </a:lnTo>
                  <a:lnTo>
                    <a:pt x="337729" y="995049"/>
                  </a:lnTo>
                  <a:cubicBezTo>
                    <a:pt x="378012" y="1021647"/>
                    <a:pt x="421458" y="1041457"/>
                    <a:pt x="466454" y="1054479"/>
                  </a:cubicBezTo>
                  <a:lnTo>
                    <a:pt x="515737" y="1064876"/>
                  </a:lnTo>
                  <a:lnTo>
                    <a:pt x="515737" y="1197558"/>
                  </a:lnTo>
                  <a:lnTo>
                    <a:pt x="681822" y="1197558"/>
                  </a:lnTo>
                  <a:lnTo>
                    <a:pt x="681822" y="1065395"/>
                  </a:lnTo>
                  <a:lnTo>
                    <a:pt x="742092" y="1051154"/>
                  </a:lnTo>
                  <a:cubicBezTo>
                    <a:pt x="786823" y="1037024"/>
                    <a:pt x="829874" y="1016106"/>
                    <a:pt x="869631" y="988400"/>
                  </a:cubicBezTo>
                  <a:lnTo>
                    <a:pt x="870384" y="987824"/>
                  </a:lnTo>
                  <a:lnTo>
                    <a:pt x="963459" y="1080899"/>
                  </a:lnTo>
                  <a:lnTo>
                    <a:pt x="1080900" y="963459"/>
                  </a:lnTo>
                  <a:lnTo>
                    <a:pt x="987351" y="869911"/>
                  </a:lnTo>
                  <a:lnTo>
                    <a:pt x="1018934" y="819412"/>
                  </a:lnTo>
                  <a:cubicBezTo>
                    <a:pt x="1040646" y="778096"/>
                    <a:pt x="1055844" y="734250"/>
                    <a:pt x="1064529" y="689393"/>
                  </a:cubicBezTo>
                  <a:lnTo>
                    <a:pt x="1065622" y="681821"/>
                  </a:lnTo>
                  <a:lnTo>
                    <a:pt x="1197558" y="681821"/>
                  </a:lnTo>
                  <a:lnTo>
                    <a:pt x="1197558" y="515736"/>
                  </a:lnTo>
                  <a:lnTo>
                    <a:pt x="1065622" y="515736"/>
                  </a:lnTo>
                  <a:lnTo>
                    <a:pt x="1064529" y="508165"/>
                  </a:lnTo>
                  <a:cubicBezTo>
                    <a:pt x="1055845" y="463307"/>
                    <a:pt x="1040646" y="419461"/>
                    <a:pt x="1018934" y="378145"/>
                  </a:cubicBezTo>
                  <a:lnTo>
                    <a:pt x="987351" y="327646"/>
                  </a:lnTo>
                  <a:lnTo>
                    <a:pt x="1080900" y="234098"/>
                  </a:lnTo>
                  <a:lnTo>
                    <a:pt x="963460" y="116658"/>
                  </a:lnTo>
                  <a:lnTo>
                    <a:pt x="870076" y="210041"/>
                  </a:lnTo>
                  <a:lnTo>
                    <a:pt x="859829" y="202508"/>
                  </a:lnTo>
                  <a:cubicBezTo>
                    <a:pt x="819546" y="175910"/>
                    <a:pt x="776099" y="156100"/>
                    <a:pt x="731105" y="143079"/>
                  </a:cubicBezTo>
                  <a:lnTo>
                    <a:pt x="681821" y="132681"/>
                  </a:lnTo>
                  <a:lnTo>
                    <a:pt x="681821" y="0"/>
                  </a:lnTo>
                  <a:lnTo>
                    <a:pt x="515736" y="0"/>
                  </a:lnTo>
                  <a:lnTo>
                    <a:pt x="515736" y="132163"/>
                  </a:lnTo>
                  <a:lnTo>
                    <a:pt x="455466" y="146403"/>
                  </a:lnTo>
                  <a:cubicBezTo>
                    <a:pt x="410735" y="160533"/>
                    <a:pt x="367684" y="181451"/>
                    <a:pt x="327927" y="209157"/>
                  </a:cubicBezTo>
                  <a:lnTo>
                    <a:pt x="327174" y="209733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>
              <a:outerShdw blurRad="114300" dist="635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45"/>
          <p:cNvSpPr txBox="1"/>
          <p:nvPr/>
        </p:nvSpPr>
        <p:spPr>
          <a:xfrm>
            <a:off x="3060225" y="1678284"/>
            <a:ext cx="92965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25</a:t>
            </a:r>
            <a:r>
              <a:rPr lang="en-US" altLang="zh-CN" sz="10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%</a:t>
            </a:r>
            <a:endParaRPr lang="zh-CN" altLang="en-US" sz="150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0" name="文本框 46"/>
          <p:cNvSpPr txBox="1"/>
          <p:nvPr/>
        </p:nvSpPr>
        <p:spPr>
          <a:xfrm>
            <a:off x="5082818" y="1678284"/>
            <a:ext cx="92965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10</a:t>
            </a:r>
            <a:r>
              <a:rPr lang="en-US" altLang="zh-CN" sz="10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%</a:t>
            </a:r>
            <a:endParaRPr lang="zh-CN" altLang="en-US" sz="105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1" name="文本框 49"/>
          <p:cNvSpPr txBox="1"/>
          <p:nvPr/>
        </p:nvSpPr>
        <p:spPr>
          <a:xfrm>
            <a:off x="3027920" y="3382079"/>
            <a:ext cx="92965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25</a:t>
            </a:r>
            <a:r>
              <a:rPr lang="en-US" altLang="zh-CN" sz="10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%</a:t>
            </a:r>
            <a:endParaRPr lang="zh-CN" altLang="en-US" sz="150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5050513" y="3382079"/>
            <a:ext cx="92965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40</a:t>
            </a:r>
            <a:r>
              <a:rPr lang="en-US" altLang="zh-CN" sz="105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%</a:t>
            </a:r>
            <a:endParaRPr lang="zh-CN" altLang="en-US" sz="105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flipV="1">
            <a:off x="5939892" y="1010053"/>
            <a:ext cx="1828539" cy="549214"/>
            <a:chOff x="5246304" y="4593021"/>
            <a:chExt cx="2438687" cy="732476"/>
          </a:xfrm>
        </p:grpSpPr>
        <p:sp>
          <p:nvSpPr>
            <p:cNvPr id="34" name="椭圆 3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flipH="1" flipV="1">
            <a:off x="1237640" y="1002292"/>
            <a:ext cx="1828539" cy="549214"/>
            <a:chOff x="5246304" y="4593021"/>
            <a:chExt cx="2438687" cy="732476"/>
          </a:xfrm>
        </p:grpSpPr>
        <p:sp>
          <p:nvSpPr>
            <p:cNvPr id="37" name="椭圆 36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9" name="文本框 77"/>
          <p:cNvSpPr txBox="1"/>
          <p:nvPr/>
        </p:nvSpPr>
        <p:spPr>
          <a:xfrm>
            <a:off x="1167489" y="1377410"/>
            <a:ext cx="1606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1168475" y="1603000"/>
            <a:ext cx="1575976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26684" y="3982892"/>
            <a:ext cx="1828539" cy="549214"/>
            <a:chOff x="5246304" y="4593021"/>
            <a:chExt cx="2438687" cy="732476"/>
          </a:xfrm>
        </p:grpSpPr>
        <p:sp>
          <p:nvSpPr>
            <p:cNvPr id="42" name="椭圆 41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flipH="1">
            <a:off x="1234052" y="3972009"/>
            <a:ext cx="1828539" cy="549214"/>
            <a:chOff x="5246304" y="4593021"/>
            <a:chExt cx="2438687" cy="732476"/>
          </a:xfrm>
        </p:grpSpPr>
        <p:sp>
          <p:nvSpPr>
            <p:cNvPr id="45" name="椭圆 44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7" name="文本框 101"/>
          <p:cNvSpPr txBox="1"/>
          <p:nvPr/>
        </p:nvSpPr>
        <p:spPr>
          <a:xfrm>
            <a:off x="1160008" y="1042287"/>
            <a:ext cx="608604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01</a:t>
            </a:r>
            <a:endParaRPr lang="zh-CN" altLang="en-US" sz="210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8" name="文本框 102"/>
          <p:cNvSpPr txBox="1"/>
          <p:nvPr/>
        </p:nvSpPr>
        <p:spPr>
          <a:xfrm>
            <a:off x="1167489" y="3382922"/>
            <a:ext cx="1606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03"/>
          <p:cNvSpPr txBox="1"/>
          <p:nvPr/>
        </p:nvSpPr>
        <p:spPr>
          <a:xfrm>
            <a:off x="1168475" y="3633792"/>
            <a:ext cx="1575976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04"/>
          <p:cNvSpPr txBox="1"/>
          <p:nvPr/>
        </p:nvSpPr>
        <p:spPr>
          <a:xfrm>
            <a:off x="1177148" y="3075806"/>
            <a:ext cx="608604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02</a:t>
            </a:r>
            <a:endParaRPr lang="zh-CN" altLang="en-US" sz="210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1" name="文本框 105"/>
          <p:cNvSpPr txBox="1"/>
          <p:nvPr/>
        </p:nvSpPr>
        <p:spPr>
          <a:xfrm>
            <a:off x="6409575" y="1377410"/>
            <a:ext cx="1606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06"/>
          <p:cNvSpPr txBox="1"/>
          <p:nvPr/>
        </p:nvSpPr>
        <p:spPr>
          <a:xfrm>
            <a:off x="6410560" y="1603000"/>
            <a:ext cx="1575976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07"/>
          <p:cNvSpPr txBox="1"/>
          <p:nvPr/>
        </p:nvSpPr>
        <p:spPr>
          <a:xfrm>
            <a:off x="6409575" y="3382922"/>
            <a:ext cx="1606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08"/>
          <p:cNvSpPr txBox="1"/>
          <p:nvPr/>
        </p:nvSpPr>
        <p:spPr>
          <a:xfrm>
            <a:off x="6410560" y="3633792"/>
            <a:ext cx="1575976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09"/>
          <p:cNvSpPr txBox="1"/>
          <p:nvPr/>
        </p:nvSpPr>
        <p:spPr>
          <a:xfrm>
            <a:off x="6447025" y="1042287"/>
            <a:ext cx="608604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03</a:t>
            </a:r>
            <a:endParaRPr lang="zh-CN" altLang="en-US" sz="210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6" name="文本框 110"/>
          <p:cNvSpPr txBox="1"/>
          <p:nvPr/>
        </p:nvSpPr>
        <p:spPr>
          <a:xfrm>
            <a:off x="6432026" y="3075806"/>
            <a:ext cx="608604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04</a:t>
            </a:r>
            <a:endParaRPr lang="zh-CN" altLang="en-US" sz="2100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2" grpId="0" bldLvl="0" animBg="1"/>
      <p:bldP spid="29" grpId="0"/>
      <p:bldP spid="30" grpId="0"/>
      <p:bldP spid="31" grpId="0"/>
      <p:bldP spid="32" grpId="0"/>
      <p:bldP spid="39" grpId="0"/>
      <p:bldP spid="4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917972" y="1006434"/>
            <a:ext cx="3286630" cy="2812267"/>
            <a:chOff x="4093768" y="1570891"/>
            <a:chExt cx="3890939" cy="3329355"/>
          </a:xfrm>
        </p:grpSpPr>
        <p:pic>
          <p:nvPicPr>
            <p:cNvPr id="54" name="Picture 8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093768" y="1570891"/>
              <a:ext cx="3890939" cy="3329355"/>
            </a:xfrm>
            <a:prstGeom prst="rect">
              <a:avLst/>
            </a:prstGeom>
          </p:spPr>
        </p:pic>
        <p:sp>
          <p:nvSpPr>
            <p:cNvPr id="55" name="Freeform 11"/>
            <p:cNvSpPr/>
            <p:nvPr/>
          </p:nvSpPr>
          <p:spPr>
            <a:xfrm>
              <a:off x="4536120" y="1783080"/>
              <a:ext cx="2743200" cy="2148840"/>
            </a:xfrm>
            <a:custGeom>
              <a:avLst/>
              <a:gdLst>
                <a:gd name="connsiteX0" fmla="*/ 175260 w 2743200"/>
                <a:gd name="connsiteY0" fmla="*/ 632460 h 2148840"/>
                <a:gd name="connsiteX1" fmla="*/ 0 w 2743200"/>
                <a:gd name="connsiteY1" fmla="*/ 2148840 h 2148840"/>
                <a:gd name="connsiteX2" fmla="*/ 2621280 w 2743200"/>
                <a:gd name="connsiteY2" fmla="*/ 1905000 h 2148840"/>
                <a:gd name="connsiteX3" fmla="*/ 2743200 w 2743200"/>
                <a:gd name="connsiteY3" fmla="*/ 0 h 2148840"/>
                <a:gd name="connsiteX4" fmla="*/ 175260 w 2743200"/>
                <a:gd name="connsiteY4" fmla="*/ 63246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148840">
                  <a:moveTo>
                    <a:pt x="175260" y="632460"/>
                  </a:moveTo>
                  <a:lnTo>
                    <a:pt x="0" y="2148840"/>
                  </a:lnTo>
                  <a:lnTo>
                    <a:pt x="2621280" y="1905000"/>
                  </a:lnTo>
                  <a:lnTo>
                    <a:pt x="2743200" y="0"/>
                  </a:lnTo>
                  <a:lnTo>
                    <a:pt x="175260" y="632460"/>
                  </a:ln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92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3847375" y="3798404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62121" y="4117455"/>
            <a:ext cx="1673750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615111" y="1546353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8574" y="1874416"/>
            <a:ext cx="1792861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15111" y="2447880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79081" y="2775942"/>
            <a:ext cx="1792861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15111" y="3326058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58574" y="3654121"/>
            <a:ext cx="1792861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0455" y="1546353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4580" y="1874416"/>
            <a:ext cx="1792861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0455" y="2447880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4580" y="2775942"/>
            <a:ext cx="1792861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455" y="3326058"/>
            <a:ext cx="13412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4580" y="3654121"/>
            <a:ext cx="1792861" cy="3058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077203" y="1735194"/>
            <a:ext cx="444364" cy="444364"/>
            <a:chOff x="8105048" y="2696033"/>
            <a:chExt cx="592640" cy="592640"/>
          </a:xfrm>
        </p:grpSpPr>
        <p:sp>
          <p:nvSpPr>
            <p:cNvPr id="71" name="Rectangle 185"/>
            <p:cNvSpPr/>
            <p:nvPr/>
          </p:nvSpPr>
          <p:spPr>
            <a:xfrm>
              <a:off x="8105048" y="2696033"/>
              <a:ext cx="592640" cy="59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72" name="Rectangle 185"/>
            <p:cNvSpPr/>
            <p:nvPr/>
          </p:nvSpPr>
          <p:spPr>
            <a:xfrm>
              <a:off x="8175894" y="2766879"/>
              <a:ext cx="450948" cy="45094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381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73" name="Freeform 153"/>
            <p:cNvSpPr>
              <a:spLocks noEditPoints="1"/>
            </p:cNvSpPr>
            <p:nvPr/>
          </p:nvSpPr>
          <p:spPr bwMode="auto">
            <a:xfrm>
              <a:off x="8279535" y="2874330"/>
              <a:ext cx="264536" cy="257255"/>
            </a:xfrm>
            <a:custGeom>
              <a:avLst/>
              <a:gdLst>
                <a:gd name="T0" fmla="*/ 138 w 138"/>
                <a:gd name="T1" fmla="*/ 67 h 134"/>
                <a:gd name="T2" fmla="*/ 128 w 138"/>
                <a:gd name="T3" fmla="*/ 53 h 134"/>
                <a:gd name="T4" fmla="*/ 131 w 138"/>
                <a:gd name="T5" fmla="*/ 37 h 134"/>
                <a:gd name="T6" fmla="*/ 117 w 138"/>
                <a:gd name="T7" fmla="*/ 29 h 134"/>
                <a:gd name="T8" fmla="*/ 112 w 138"/>
                <a:gd name="T9" fmla="*/ 13 h 134"/>
                <a:gd name="T10" fmla="*/ 100 w 138"/>
                <a:gd name="T11" fmla="*/ 12 h 134"/>
                <a:gd name="T12" fmla="*/ 95 w 138"/>
                <a:gd name="T13" fmla="*/ 12 h 134"/>
                <a:gd name="T14" fmla="*/ 84 w 138"/>
                <a:gd name="T15" fmla="*/ 0 h 134"/>
                <a:gd name="T16" fmla="*/ 73 w 138"/>
                <a:gd name="T17" fmla="*/ 4 h 134"/>
                <a:gd name="T18" fmla="*/ 65 w 138"/>
                <a:gd name="T19" fmla="*/ 4 h 134"/>
                <a:gd name="T20" fmla="*/ 54 w 138"/>
                <a:gd name="T21" fmla="*/ 0 h 134"/>
                <a:gd name="T22" fmla="*/ 43 w 138"/>
                <a:gd name="T23" fmla="*/ 12 h 134"/>
                <a:gd name="T24" fmla="*/ 38 w 138"/>
                <a:gd name="T25" fmla="*/ 12 h 134"/>
                <a:gd name="T26" fmla="*/ 26 w 138"/>
                <a:gd name="T27" fmla="*/ 13 h 134"/>
                <a:gd name="T28" fmla="*/ 21 w 138"/>
                <a:gd name="T29" fmla="*/ 29 h 134"/>
                <a:gd name="T30" fmla="*/ 7 w 138"/>
                <a:gd name="T31" fmla="*/ 37 h 134"/>
                <a:gd name="T32" fmla="*/ 10 w 138"/>
                <a:gd name="T33" fmla="*/ 53 h 134"/>
                <a:gd name="T34" fmla="*/ 0 w 138"/>
                <a:gd name="T35" fmla="*/ 67 h 134"/>
                <a:gd name="T36" fmla="*/ 10 w 138"/>
                <a:gd name="T37" fmla="*/ 80 h 134"/>
                <a:gd name="T38" fmla="*/ 7 w 138"/>
                <a:gd name="T39" fmla="*/ 97 h 134"/>
                <a:gd name="T40" fmla="*/ 21 w 138"/>
                <a:gd name="T41" fmla="*/ 105 h 134"/>
                <a:gd name="T42" fmla="*/ 26 w 138"/>
                <a:gd name="T43" fmla="*/ 121 h 134"/>
                <a:gd name="T44" fmla="*/ 38 w 138"/>
                <a:gd name="T45" fmla="*/ 122 h 134"/>
                <a:gd name="T46" fmla="*/ 43 w 138"/>
                <a:gd name="T47" fmla="*/ 122 h 134"/>
                <a:gd name="T48" fmla="*/ 54 w 138"/>
                <a:gd name="T49" fmla="*/ 134 h 134"/>
                <a:gd name="T50" fmla="*/ 65 w 138"/>
                <a:gd name="T51" fmla="*/ 130 h 134"/>
                <a:gd name="T52" fmla="*/ 73 w 138"/>
                <a:gd name="T53" fmla="*/ 130 h 134"/>
                <a:gd name="T54" fmla="*/ 84 w 138"/>
                <a:gd name="T55" fmla="*/ 134 h 134"/>
                <a:gd name="T56" fmla="*/ 95 w 138"/>
                <a:gd name="T57" fmla="*/ 122 h 134"/>
                <a:gd name="T58" fmla="*/ 100 w 138"/>
                <a:gd name="T59" fmla="*/ 122 h 134"/>
                <a:gd name="T60" fmla="*/ 112 w 138"/>
                <a:gd name="T61" fmla="*/ 121 h 134"/>
                <a:gd name="T62" fmla="*/ 116 w 138"/>
                <a:gd name="T63" fmla="*/ 105 h 134"/>
                <a:gd name="T64" fmla="*/ 131 w 138"/>
                <a:gd name="T65" fmla="*/ 97 h 134"/>
                <a:gd name="T66" fmla="*/ 128 w 138"/>
                <a:gd name="T67" fmla="*/ 81 h 134"/>
                <a:gd name="T68" fmla="*/ 51 w 138"/>
                <a:gd name="T69" fmla="*/ 87 h 134"/>
                <a:gd name="T70" fmla="*/ 41 w 138"/>
                <a:gd name="T71" fmla="*/ 74 h 134"/>
                <a:gd name="T72" fmla="*/ 37 w 138"/>
                <a:gd name="T73" fmla="*/ 64 h 134"/>
                <a:gd name="T74" fmla="*/ 38 w 138"/>
                <a:gd name="T75" fmla="*/ 87 h 134"/>
                <a:gd name="T76" fmla="*/ 32 w 138"/>
                <a:gd name="T77" fmla="*/ 54 h 134"/>
                <a:gd name="T78" fmla="*/ 43 w 138"/>
                <a:gd name="T79" fmla="*/ 67 h 134"/>
                <a:gd name="T80" fmla="*/ 46 w 138"/>
                <a:gd name="T81" fmla="*/ 76 h 134"/>
                <a:gd name="T82" fmla="*/ 46 w 138"/>
                <a:gd name="T83" fmla="*/ 54 h 134"/>
                <a:gd name="T84" fmla="*/ 51 w 138"/>
                <a:gd name="T85" fmla="*/ 87 h 134"/>
                <a:gd name="T86" fmla="*/ 57 w 138"/>
                <a:gd name="T87" fmla="*/ 87 h 134"/>
                <a:gd name="T88" fmla="*/ 71 w 138"/>
                <a:gd name="T89" fmla="*/ 54 h 134"/>
                <a:gd name="T90" fmla="*/ 64 w 138"/>
                <a:gd name="T91" fmla="*/ 59 h 134"/>
                <a:gd name="T92" fmla="*/ 71 w 138"/>
                <a:gd name="T93" fmla="*/ 67 h 134"/>
                <a:gd name="T94" fmla="*/ 64 w 138"/>
                <a:gd name="T95" fmla="*/ 72 h 134"/>
                <a:gd name="T96" fmla="*/ 72 w 138"/>
                <a:gd name="T97" fmla="*/ 81 h 134"/>
                <a:gd name="T98" fmla="*/ 100 w 138"/>
                <a:gd name="T99" fmla="*/ 87 h 134"/>
                <a:gd name="T100" fmla="*/ 92 w 138"/>
                <a:gd name="T101" fmla="*/ 76 h 134"/>
                <a:gd name="T102" fmla="*/ 90 w 138"/>
                <a:gd name="T103" fmla="*/ 65 h 134"/>
                <a:gd name="T104" fmla="*/ 86 w 138"/>
                <a:gd name="T105" fmla="*/ 87 h 134"/>
                <a:gd name="T106" fmla="*/ 74 w 138"/>
                <a:gd name="T107" fmla="*/ 54 h 134"/>
                <a:gd name="T108" fmla="*/ 83 w 138"/>
                <a:gd name="T109" fmla="*/ 67 h 134"/>
                <a:gd name="T110" fmla="*/ 84 w 138"/>
                <a:gd name="T111" fmla="*/ 78 h 134"/>
                <a:gd name="T112" fmla="*/ 88 w 138"/>
                <a:gd name="T113" fmla="*/ 54 h 134"/>
                <a:gd name="T114" fmla="*/ 95 w 138"/>
                <a:gd name="T115" fmla="*/ 67 h 134"/>
                <a:gd name="T116" fmla="*/ 97 w 138"/>
                <a:gd name="T117" fmla="*/ 78 h 134"/>
                <a:gd name="T118" fmla="*/ 100 w 138"/>
                <a:gd name="T119" fmla="*/ 54 h 134"/>
                <a:gd name="T120" fmla="*/ 100 w 138"/>
                <a:gd name="T121" fmla="*/ 8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4">
                  <a:moveTo>
                    <a:pt x="131" y="77"/>
                  </a:moveTo>
                  <a:cubicBezTo>
                    <a:pt x="134" y="75"/>
                    <a:pt x="138" y="72"/>
                    <a:pt x="138" y="67"/>
                  </a:cubicBezTo>
                  <a:cubicBezTo>
                    <a:pt x="138" y="62"/>
                    <a:pt x="134" y="59"/>
                    <a:pt x="131" y="57"/>
                  </a:cubicBezTo>
                  <a:cubicBezTo>
                    <a:pt x="130" y="56"/>
                    <a:pt x="129" y="54"/>
                    <a:pt x="128" y="53"/>
                  </a:cubicBezTo>
                  <a:cubicBezTo>
                    <a:pt x="128" y="53"/>
                    <a:pt x="129" y="50"/>
                    <a:pt x="130" y="49"/>
                  </a:cubicBezTo>
                  <a:cubicBezTo>
                    <a:pt x="131" y="46"/>
                    <a:pt x="133" y="41"/>
                    <a:pt x="131" y="37"/>
                  </a:cubicBezTo>
                  <a:cubicBezTo>
                    <a:pt x="129" y="33"/>
                    <a:pt x="124" y="32"/>
                    <a:pt x="121" y="31"/>
                  </a:cubicBezTo>
                  <a:cubicBezTo>
                    <a:pt x="119" y="30"/>
                    <a:pt x="117" y="29"/>
                    <a:pt x="117" y="29"/>
                  </a:cubicBezTo>
                  <a:cubicBezTo>
                    <a:pt x="116" y="28"/>
                    <a:pt x="116" y="26"/>
                    <a:pt x="116" y="25"/>
                  </a:cubicBezTo>
                  <a:cubicBezTo>
                    <a:pt x="116" y="21"/>
                    <a:pt x="116" y="16"/>
                    <a:pt x="112" y="13"/>
                  </a:cubicBezTo>
                  <a:cubicBezTo>
                    <a:pt x="110" y="12"/>
                    <a:pt x="108" y="11"/>
                    <a:pt x="106" y="11"/>
                  </a:cubicBezTo>
                  <a:cubicBezTo>
                    <a:pt x="104" y="11"/>
                    <a:pt x="102" y="11"/>
                    <a:pt x="100" y="12"/>
                  </a:cubicBezTo>
                  <a:cubicBezTo>
                    <a:pt x="99" y="12"/>
                    <a:pt x="97" y="12"/>
                    <a:pt x="96" y="12"/>
                  </a:cubicBezTo>
                  <a:cubicBezTo>
                    <a:pt x="96" y="12"/>
                    <a:pt x="95" y="12"/>
                    <a:pt x="95" y="12"/>
                  </a:cubicBezTo>
                  <a:cubicBezTo>
                    <a:pt x="95" y="12"/>
                    <a:pt x="94" y="10"/>
                    <a:pt x="93" y="8"/>
                  </a:cubicBezTo>
                  <a:cubicBezTo>
                    <a:pt x="91" y="5"/>
                    <a:pt x="89" y="1"/>
                    <a:pt x="84" y="0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79" y="0"/>
                    <a:pt x="76" y="2"/>
                    <a:pt x="73" y="4"/>
                  </a:cubicBezTo>
                  <a:cubicBezTo>
                    <a:pt x="72" y="5"/>
                    <a:pt x="70" y="6"/>
                    <a:pt x="69" y="6"/>
                  </a:cubicBezTo>
                  <a:cubicBezTo>
                    <a:pt x="68" y="6"/>
                    <a:pt x="66" y="5"/>
                    <a:pt x="65" y="4"/>
                  </a:cubicBezTo>
                  <a:cubicBezTo>
                    <a:pt x="62" y="2"/>
                    <a:pt x="59" y="0"/>
                    <a:pt x="56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49" y="1"/>
                    <a:pt x="47" y="5"/>
                    <a:pt x="45" y="8"/>
                  </a:cubicBezTo>
                  <a:cubicBezTo>
                    <a:pt x="44" y="10"/>
                    <a:pt x="43" y="12"/>
                    <a:pt x="43" y="12"/>
                  </a:cubicBezTo>
                  <a:cubicBezTo>
                    <a:pt x="43" y="12"/>
                    <a:pt x="42" y="12"/>
                    <a:pt x="42" y="12"/>
                  </a:cubicBezTo>
                  <a:cubicBezTo>
                    <a:pt x="41" y="12"/>
                    <a:pt x="39" y="12"/>
                    <a:pt x="38" y="12"/>
                  </a:cubicBezTo>
                  <a:cubicBezTo>
                    <a:pt x="36" y="11"/>
                    <a:pt x="34" y="11"/>
                    <a:pt x="32" y="11"/>
                  </a:cubicBezTo>
                  <a:cubicBezTo>
                    <a:pt x="30" y="11"/>
                    <a:pt x="28" y="12"/>
                    <a:pt x="26" y="13"/>
                  </a:cubicBezTo>
                  <a:cubicBezTo>
                    <a:pt x="22" y="16"/>
                    <a:pt x="22" y="21"/>
                    <a:pt x="22" y="25"/>
                  </a:cubicBezTo>
                  <a:cubicBezTo>
                    <a:pt x="22" y="26"/>
                    <a:pt x="22" y="28"/>
                    <a:pt x="21" y="29"/>
                  </a:cubicBezTo>
                  <a:cubicBezTo>
                    <a:pt x="21" y="29"/>
                    <a:pt x="19" y="30"/>
                    <a:pt x="17" y="31"/>
                  </a:cubicBezTo>
                  <a:cubicBezTo>
                    <a:pt x="13" y="32"/>
                    <a:pt x="9" y="33"/>
                    <a:pt x="7" y="37"/>
                  </a:cubicBezTo>
                  <a:cubicBezTo>
                    <a:pt x="5" y="41"/>
                    <a:pt x="7" y="46"/>
                    <a:pt x="8" y="49"/>
                  </a:cubicBezTo>
                  <a:cubicBezTo>
                    <a:pt x="9" y="50"/>
                    <a:pt x="10" y="53"/>
                    <a:pt x="10" y="53"/>
                  </a:cubicBezTo>
                  <a:cubicBezTo>
                    <a:pt x="9" y="54"/>
                    <a:pt x="8" y="56"/>
                    <a:pt x="7" y="57"/>
                  </a:cubicBezTo>
                  <a:cubicBezTo>
                    <a:pt x="4" y="59"/>
                    <a:pt x="0" y="62"/>
                    <a:pt x="0" y="67"/>
                  </a:cubicBezTo>
                  <a:cubicBezTo>
                    <a:pt x="0" y="72"/>
                    <a:pt x="4" y="75"/>
                    <a:pt x="7" y="77"/>
                  </a:cubicBezTo>
                  <a:cubicBezTo>
                    <a:pt x="8" y="78"/>
                    <a:pt x="9" y="80"/>
                    <a:pt x="10" y="80"/>
                  </a:cubicBezTo>
                  <a:cubicBezTo>
                    <a:pt x="10" y="81"/>
                    <a:pt x="9" y="84"/>
                    <a:pt x="8" y="85"/>
                  </a:cubicBezTo>
                  <a:cubicBezTo>
                    <a:pt x="7" y="88"/>
                    <a:pt x="5" y="93"/>
                    <a:pt x="7" y="97"/>
                  </a:cubicBezTo>
                  <a:cubicBezTo>
                    <a:pt x="9" y="101"/>
                    <a:pt x="13" y="102"/>
                    <a:pt x="17" y="103"/>
                  </a:cubicBezTo>
                  <a:cubicBezTo>
                    <a:pt x="19" y="104"/>
                    <a:pt x="21" y="104"/>
                    <a:pt x="21" y="105"/>
                  </a:cubicBezTo>
                  <a:cubicBezTo>
                    <a:pt x="22" y="105"/>
                    <a:pt x="22" y="108"/>
                    <a:pt x="22" y="109"/>
                  </a:cubicBezTo>
                  <a:cubicBezTo>
                    <a:pt x="22" y="113"/>
                    <a:pt x="22" y="118"/>
                    <a:pt x="26" y="121"/>
                  </a:cubicBezTo>
                  <a:cubicBezTo>
                    <a:pt x="28" y="122"/>
                    <a:pt x="30" y="123"/>
                    <a:pt x="32" y="123"/>
                  </a:cubicBezTo>
                  <a:cubicBezTo>
                    <a:pt x="34" y="123"/>
                    <a:pt x="36" y="123"/>
                    <a:pt x="38" y="122"/>
                  </a:cubicBezTo>
                  <a:cubicBezTo>
                    <a:pt x="39" y="122"/>
                    <a:pt x="41" y="122"/>
                    <a:pt x="42" y="122"/>
                  </a:cubicBezTo>
                  <a:cubicBezTo>
                    <a:pt x="42" y="122"/>
                    <a:pt x="43" y="122"/>
                    <a:pt x="43" y="122"/>
                  </a:cubicBezTo>
                  <a:cubicBezTo>
                    <a:pt x="43" y="122"/>
                    <a:pt x="44" y="124"/>
                    <a:pt x="45" y="126"/>
                  </a:cubicBezTo>
                  <a:cubicBezTo>
                    <a:pt x="47" y="129"/>
                    <a:pt x="49" y="133"/>
                    <a:pt x="54" y="134"/>
                  </a:cubicBezTo>
                  <a:cubicBezTo>
                    <a:pt x="54" y="134"/>
                    <a:pt x="55" y="134"/>
                    <a:pt x="56" y="134"/>
                  </a:cubicBezTo>
                  <a:cubicBezTo>
                    <a:pt x="59" y="134"/>
                    <a:pt x="62" y="132"/>
                    <a:pt x="65" y="130"/>
                  </a:cubicBezTo>
                  <a:cubicBezTo>
                    <a:pt x="66" y="129"/>
                    <a:pt x="68" y="128"/>
                    <a:pt x="69" y="128"/>
                  </a:cubicBezTo>
                  <a:cubicBezTo>
                    <a:pt x="70" y="128"/>
                    <a:pt x="72" y="129"/>
                    <a:pt x="73" y="130"/>
                  </a:cubicBezTo>
                  <a:cubicBezTo>
                    <a:pt x="76" y="132"/>
                    <a:pt x="79" y="134"/>
                    <a:pt x="82" y="134"/>
                  </a:cubicBezTo>
                  <a:cubicBezTo>
                    <a:pt x="83" y="134"/>
                    <a:pt x="84" y="134"/>
                    <a:pt x="84" y="134"/>
                  </a:cubicBezTo>
                  <a:cubicBezTo>
                    <a:pt x="89" y="133"/>
                    <a:pt x="91" y="129"/>
                    <a:pt x="93" y="126"/>
                  </a:cubicBezTo>
                  <a:cubicBezTo>
                    <a:pt x="94" y="124"/>
                    <a:pt x="95" y="122"/>
                    <a:pt x="95" y="122"/>
                  </a:cubicBezTo>
                  <a:cubicBezTo>
                    <a:pt x="95" y="122"/>
                    <a:pt x="95" y="122"/>
                    <a:pt x="96" y="122"/>
                  </a:cubicBezTo>
                  <a:cubicBezTo>
                    <a:pt x="97" y="122"/>
                    <a:pt x="98" y="122"/>
                    <a:pt x="100" y="122"/>
                  </a:cubicBezTo>
                  <a:cubicBezTo>
                    <a:pt x="102" y="123"/>
                    <a:pt x="104" y="123"/>
                    <a:pt x="106" y="123"/>
                  </a:cubicBezTo>
                  <a:cubicBezTo>
                    <a:pt x="108" y="123"/>
                    <a:pt x="110" y="122"/>
                    <a:pt x="112" y="121"/>
                  </a:cubicBezTo>
                  <a:cubicBezTo>
                    <a:pt x="116" y="118"/>
                    <a:pt x="116" y="113"/>
                    <a:pt x="116" y="109"/>
                  </a:cubicBezTo>
                  <a:cubicBezTo>
                    <a:pt x="116" y="108"/>
                    <a:pt x="116" y="105"/>
                    <a:pt x="116" y="105"/>
                  </a:cubicBezTo>
                  <a:cubicBezTo>
                    <a:pt x="117" y="104"/>
                    <a:pt x="119" y="104"/>
                    <a:pt x="121" y="103"/>
                  </a:cubicBezTo>
                  <a:cubicBezTo>
                    <a:pt x="124" y="102"/>
                    <a:pt x="129" y="101"/>
                    <a:pt x="131" y="97"/>
                  </a:cubicBezTo>
                  <a:cubicBezTo>
                    <a:pt x="133" y="93"/>
                    <a:pt x="131" y="88"/>
                    <a:pt x="130" y="85"/>
                  </a:cubicBezTo>
                  <a:cubicBezTo>
                    <a:pt x="129" y="84"/>
                    <a:pt x="128" y="81"/>
                    <a:pt x="128" y="81"/>
                  </a:cubicBezTo>
                  <a:cubicBezTo>
                    <a:pt x="129" y="80"/>
                    <a:pt x="130" y="78"/>
                    <a:pt x="131" y="77"/>
                  </a:cubicBezTo>
                  <a:close/>
                  <a:moveTo>
                    <a:pt x="51" y="87"/>
                  </a:moveTo>
                  <a:cubicBezTo>
                    <a:pt x="46" y="87"/>
                    <a:pt x="46" y="87"/>
                    <a:pt x="46" y="87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39" y="71"/>
                    <a:pt x="38" y="67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8"/>
                    <a:pt x="38" y="73"/>
                    <a:pt x="38" y="7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9"/>
                    <a:pt x="45" y="73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3"/>
                    <a:pt x="46" y="67"/>
                    <a:pt x="46" y="61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1" y="54"/>
                    <a:pt x="51" y="54"/>
                    <a:pt x="51" y="54"/>
                  </a:cubicBezTo>
                  <a:lnTo>
                    <a:pt x="51" y="87"/>
                  </a:lnTo>
                  <a:close/>
                  <a:moveTo>
                    <a:pt x="72" y="87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72" y="81"/>
                    <a:pt x="72" y="81"/>
                    <a:pt x="72" y="81"/>
                  </a:cubicBezTo>
                  <a:lnTo>
                    <a:pt x="72" y="87"/>
                  </a:lnTo>
                  <a:close/>
                  <a:moveTo>
                    <a:pt x="100" y="87"/>
                  </a:moveTo>
                  <a:cubicBezTo>
                    <a:pt x="94" y="87"/>
                    <a:pt x="94" y="87"/>
                    <a:pt x="94" y="8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3"/>
                    <a:pt x="91" y="69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9"/>
                    <a:pt x="89" y="73"/>
                    <a:pt x="88" y="76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1"/>
                    <a:pt x="83" y="74"/>
                    <a:pt x="84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74"/>
                    <a:pt x="85" y="71"/>
                    <a:pt x="86" y="67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6" y="70"/>
                    <a:pt x="97" y="74"/>
                    <a:pt x="97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74"/>
                    <a:pt x="98" y="71"/>
                    <a:pt x="98" y="67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6" y="54"/>
                    <a:pt x="106" y="54"/>
                    <a:pt x="106" y="54"/>
                  </a:cubicBezTo>
                  <a:lnTo>
                    <a:pt x="100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077203" y="2613067"/>
            <a:ext cx="444364" cy="444364"/>
            <a:chOff x="8105048" y="3866835"/>
            <a:chExt cx="592640" cy="592640"/>
          </a:xfrm>
        </p:grpSpPr>
        <p:sp>
          <p:nvSpPr>
            <p:cNvPr id="75" name="Rectangle 186"/>
            <p:cNvSpPr/>
            <p:nvPr/>
          </p:nvSpPr>
          <p:spPr>
            <a:xfrm>
              <a:off x="8105048" y="3866835"/>
              <a:ext cx="592640" cy="59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76" name="Rectangle 185"/>
            <p:cNvSpPr/>
            <p:nvPr/>
          </p:nvSpPr>
          <p:spPr>
            <a:xfrm>
              <a:off x="8175894" y="3937681"/>
              <a:ext cx="450948" cy="45094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381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77" name="Freeform 139"/>
            <p:cNvSpPr>
              <a:spLocks noEditPoints="1"/>
            </p:cNvSpPr>
            <p:nvPr/>
          </p:nvSpPr>
          <p:spPr bwMode="auto">
            <a:xfrm>
              <a:off x="8247758" y="4055115"/>
              <a:ext cx="281091" cy="222934"/>
            </a:xfrm>
            <a:custGeom>
              <a:avLst/>
              <a:gdLst>
                <a:gd name="T0" fmla="*/ 134 w 135"/>
                <a:gd name="T1" fmla="*/ 23 h 107"/>
                <a:gd name="T2" fmla="*/ 130 w 135"/>
                <a:gd name="T3" fmla="*/ 21 h 107"/>
                <a:gd name="T4" fmla="*/ 31 w 135"/>
                <a:gd name="T5" fmla="*/ 21 h 107"/>
                <a:gd name="T6" fmla="*/ 27 w 135"/>
                <a:gd name="T7" fmla="*/ 8 h 107"/>
                <a:gd name="T8" fmla="*/ 24 w 135"/>
                <a:gd name="T9" fmla="*/ 5 h 107"/>
                <a:gd name="T10" fmla="*/ 7 w 135"/>
                <a:gd name="T11" fmla="*/ 0 h 107"/>
                <a:gd name="T12" fmla="*/ 1 w 135"/>
                <a:gd name="T13" fmla="*/ 4 h 107"/>
                <a:gd name="T14" fmla="*/ 4 w 135"/>
                <a:gd name="T15" fmla="*/ 10 h 107"/>
                <a:gd name="T16" fmla="*/ 19 w 135"/>
                <a:gd name="T17" fmla="*/ 14 h 107"/>
                <a:gd name="T18" fmla="*/ 37 w 135"/>
                <a:gd name="T19" fmla="*/ 70 h 107"/>
                <a:gd name="T20" fmla="*/ 33 w 135"/>
                <a:gd name="T21" fmla="*/ 83 h 107"/>
                <a:gd name="T22" fmla="*/ 24 w 135"/>
                <a:gd name="T23" fmla="*/ 95 h 107"/>
                <a:gd name="T24" fmla="*/ 37 w 135"/>
                <a:gd name="T25" fmla="*/ 107 h 107"/>
                <a:gd name="T26" fmla="*/ 49 w 135"/>
                <a:gd name="T27" fmla="*/ 100 h 107"/>
                <a:gd name="T28" fmla="*/ 88 w 135"/>
                <a:gd name="T29" fmla="*/ 100 h 107"/>
                <a:gd name="T30" fmla="*/ 100 w 135"/>
                <a:gd name="T31" fmla="*/ 107 h 107"/>
                <a:gd name="T32" fmla="*/ 113 w 135"/>
                <a:gd name="T33" fmla="*/ 95 h 107"/>
                <a:gd name="T34" fmla="*/ 100 w 135"/>
                <a:gd name="T35" fmla="*/ 82 h 107"/>
                <a:gd name="T36" fmla="*/ 88 w 135"/>
                <a:gd name="T37" fmla="*/ 90 h 107"/>
                <a:gd name="T38" fmla="*/ 49 w 135"/>
                <a:gd name="T39" fmla="*/ 90 h 107"/>
                <a:gd name="T40" fmla="*/ 43 w 135"/>
                <a:gd name="T41" fmla="*/ 84 h 107"/>
                <a:gd name="T42" fmla="*/ 46 w 135"/>
                <a:gd name="T43" fmla="*/ 75 h 107"/>
                <a:gd name="T44" fmla="*/ 114 w 135"/>
                <a:gd name="T45" fmla="*/ 75 h 107"/>
                <a:gd name="T46" fmla="*/ 123 w 135"/>
                <a:gd name="T47" fmla="*/ 67 h 107"/>
                <a:gd name="T48" fmla="*/ 134 w 135"/>
                <a:gd name="T49" fmla="*/ 27 h 107"/>
                <a:gd name="T50" fmla="*/ 134 w 135"/>
                <a:gd name="T51" fmla="*/ 23 h 107"/>
                <a:gd name="T52" fmla="*/ 108 w 135"/>
                <a:gd name="T53" fmla="*/ 59 h 107"/>
                <a:gd name="T54" fmla="*/ 51 w 135"/>
                <a:gd name="T55" fmla="*/ 59 h 107"/>
                <a:gd name="T56" fmla="*/ 46 w 135"/>
                <a:gd name="T57" fmla="*/ 55 h 107"/>
                <a:gd name="T58" fmla="*/ 51 w 135"/>
                <a:gd name="T59" fmla="*/ 50 h 107"/>
                <a:gd name="T60" fmla="*/ 108 w 135"/>
                <a:gd name="T61" fmla="*/ 50 h 107"/>
                <a:gd name="T62" fmla="*/ 113 w 135"/>
                <a:gd name="T63" fmla="*/ 55 h 107"/>
                <a:gd name="T64" fmla="*/ 108 w 135"/>
                <a:gd name="T65" fmla="*/ 59 h 107"/>
                <a:gd name="T66" fmla="*/ 112 w 135"/>
                <a:gd name="T67" fmla="*/ 45 h 107"/>
                <a:gd name="T68" fmla="*/ 47 w 135"/>
                <a:gd name="T69" fmla="*/ 45 h 107"/>
                <a:gd name="T70" fmla="*/ 42 w 135"/>
                <a:gd name="T71" fmla="*/ 40 h 107"/>
                <a:gd name="T72" fmla="*/ 47 w 135"/>
                <a:gd name="T73" fmla="*/ 35 h 107"/>
                <a:gd name="T74" fmla="*/ 112 w 135"/>
                <a:gd name="T75" fmla="*/ 35 h 107"/>
                <a:gd name="T76" fmla="*/ 117 w 135"/>
                <a:gd name="T77" fmla="*/ 40 h 107"/>
                <a:gd name="T78" fmla="*/ 112 w 135"/>
                <a:gd name="T79" fmla="*/ 4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107">
                  <a:moveTo>
                    <a:pt x="134" y="23"/>
                  </a:moveTo>
                  <a:cubicBezTo>
                    <a:pt x="133" y="21"/>
                    <a:pt x="131" y="21"/>
                    <a:pt x="1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7"/>
                    <a:pt x="26" y="6"/>
                    <a:pt x="24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1" y="4"/>
                  </a:cubicBezTo>
                  <a:cubicBezTo>
                    <a:pt x="0" y="6"/>
                    <a:pt x="2" y="9"/>
                    <a:pt x="4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28" y="84"/>
                    <a:pt x="24" y="89"/>
                    <a:pt x="24" y="95"/>
                  </a:cubicBezTo>
                  <a:cubicBezTo>
                    <a:pt x="24" y="102"/>
                    <a:pt x="30" y="107"/>
                    <a:pt x="37" y="107"/>
                  </a:cubicBezTo>
                  <a:cubicBezTo>
                    <a:pt x="42" y="107"/>
                    <a:pt x="47" y="104"/>
                    <a:pt x="49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90" y="104"/>
                    <a:pt x="95" y="107"/>
                    <a:pt x="100" y="107"/>
                  </a:cubicBezTo>
                  <a:cubicBezTo>
                    <a:pt x="107" y="107"/>
                    <a:pt x="113" y="102"/>
                    <a:pt x="113" y="95"/>
                  </a:cubicBezTo>
                  <a:cubicBezTo>
                    <a:pt x="113" y="88"/>
                    <a:pt x="107" y="82"/>
                    <a:pt x="100" y="82"/>
                  </a:cubicBezTo>
                  <a:cubicBezTo>
                    <a:pt x="95" y="82"/>
                    <a:pt x="90" y="85"/>
                    <a:pt x="88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8" y="87"/>
                    <a:pt x="46" y="85"/>
                    <a:pt x="43" y="84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9" y="75"/>
                    <a:pt x="123" y="71"/>
                    <a:pt x="123" y="67"/>
                  </a:cubicBezTo>
                  <a:cubicBezTo>
                    <a:pt x="134" y="27"/>
                    <a:pt x="134" y="27"/>
                    <a:pt x="134" y="27"/>
                  </a:cubicBezTo>
                  <a:cubicBezTo>
                    <a:pt x="135" y="25"/>
                    <a:pt x="135" y="24"/>
                    <a:pt x="134" y="23"/>
                  </a:cubicBezTo>
                  <a:close/>
                  <a:moveTo>
                    <a:pt x="108" y="59"/>
                  </a:moveTo>
                  <a:cubicBezTo>
                    <a:pt x="51" y="59"/>
                    <a:pt x="51" y="59"/>
                    <a:pt x="51" y="59"/>
                  </a:cubicBezTo>
                  <a:cubicBezTo>
                    <a:pt x="49" y="59"/>
                    <a:pt x="46" y="57"/>
                    <a:pt x="46" y="55"/>
                  </a:cubicBezTo>
                  <a:cubicBezTo>
                    <a:pt x="46" y="52"/>
                    <a:pt x="49" y="50"/>
                    <a:pt x="51" y="50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11" y="50"/>
                    <a:pt x="113" y="52"/>
                    <a:pt x="113" y="55"/>
                  </a:cubicBezTo>
                  <a:cubicBezTo>
                    <a:pt x="113" y="57"/>
                    <a:pt x="111" y="59"/>
                    <a:pt x="108" y="59"/>
                  </a:cubicBezTo>
                  <a:close/>
                  <a:moveTo>
                    <a:pt x="112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44" y="45"/>
                    <a:pt x="42" y="43"/>
                    <a:pt x="42" y="40"/>
                  </a:cubicBezTo>
                  <a:cubicBezTo>
                    <a:pt x="42" y="38"/>
                    <a:pt x="44" y="35"/>
                    <a:pt x="47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5" y="35"/>
                    <a:pt x="117" y="38"/>
                    <a:pt x="117" y="40"/>
                  </a:cubicBezTo>
                  <a:cubicBezTo>
                    <a:pt x="117" y="43"/>
                    <a:pt x="115" y="45"/>
                    <a:pt x="112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077203" y="3471412"/>
            <a:ext cx="444364" cy="444364"/>
            <a:chOff x="8105048" y="5011593"/>
            <a:chExt cx="592640" cy="592640"/>
          </a:xfrm>
        </p:grpSpPr>
        <p:sp>
          <p:nvSpPr>
            <p:cNvPr id="79" name="Rectangle 187"/>
            <p:cNvSpPr/>
            <p:nvPr/>
          </p:nvSpPr>
          <p:spPr>
            <a:xfrm>
              <a:off x="8105048" y="5011593"/>
              <a:ext cx="592640" cy="59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80" name="Rectangle 185"/>
            <p:cNvSpPr/>
            <p:nvPr/>
          </p:nvSpPr>
          <p:spPr>
            <a:xfrm>
              <a:off x="8175894" y="5082439"/>
              <a:ext cx="450948" cy="45094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381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81" name="Freeform 84"/>
            <p:cNvSpPr>
              <a:spLocks noEditPoints="1"/>
            </p:cNvSpPr>
            <p:nvPr/>
          </p:nvSpPr>
          <p:spPr bwMode="auto">
            <a:xfrm>
              <a:off x="8267015" y="5210680"/>
              <a:ext cx="261834" cy="200553"/>
            </a:xfrm>
            <a:custGeom>
              <a:avLst/>
              <a:gdLst>
                <a:gd name="T0" fmla="*/ 99 w 107"/>
                <a:gd name="T1" fmla="*/ 0 h 82"/>
                <a:gd name="T2" fmla="*/ 9 w 107"/>
                <a:gd name="T3" fmla="*/ 0 h 82"/>
                <a:gd name="T4" fmla="*/ 0 w 107"/>
                <a:gd name="T5" fmla="*/ 8 h 82"/>
                <a:gd name="T6" fmla="*/ 0 w 107"/>
                <a:gd name="T7" fmla="*/ 74 h 82"/>
                <a:gd name="T8" fmla="*/ 9 w 107"/>
                <a:gd name="T9" fmla="*/ 82 h 82"/>
                <a:gd name="T10" fmla="*/ 99 w 107"/>
                <a:gd name="T11" fmla="*/ 82 h 82"/>
                <a:gd name="T12" fmla="*/ 107 w 107"/>
                <a:gd name="T13" fmla="*/ 74 h 82"/>
                <a:gd name="T14" fmla="*/ 107 w 107"/>
                <a:gd name="T15" fmla="*/ 8 h 82"/>
                <a:gd name="T16" fmla="*/ 99 w 107"/>
                <a:gd name="T17" fmla="*/ 0 h 82"/>
                <a:gd name="T18" fmla="*/ 33 w 107"/>
                <a:gd name="T19" fmla="*/ 55 h 82"/>
                <a:gd name="T20" fmla="*/ 16 w 107"/>
                <a:gd name="T21" fmla="*/ 73 h 82"/>
                <a:gd name="T22" fmla="*/ 10 w 107"/>
                <a:gd name="T23" fmla="*/ 73 h 82"/>
                <a:gd name="T24" fmla="*/ 10 w 107"/>
                <a:gd name="T25" fmla="*/ 67 h 82"/>
                <a:gd name="T26" fmla="*/ 27 w 107"/>
                <a:gd name="T27" fmla="*/ 50 h 82"/>
                <a:gd name="T28" fmla="*/ 33 w 107"/>
                <a:gd name="T29" fmla="*/ 50 h 82"/>
                <a:gd name="T30" fmla="*/ 33 w 107"/>
                <a:gd name="T31" fmla="*/ 55 h 82"/>
                <a:gd name="T32" fmla="*/ 54 w 107"/>
                <a:gd name="T33" fmla="*/ 57 h 82"/>
                <a:gd name="T34" fmla="*/ 51 w 107"/>
                <a:gd name="T35" fmla="*/ 56 h 82"/>
                <a:gd name="T36" fmla="*/ 10 w 107"/>
                <a:gd name="T37" fmla="*/ 15 h 82"/>
                <a:gd name="T38" fmla="*/ 10 w 107"/>
                <a:gd name="T39" fmla="*/ 9 h 82"/>
                <a:gd name="T40" fmla="*/ 16 w 107"/>
                <a:gd name="T41" fmla="*/ 9 h 82"/>
                <a:gd name="T42" fmla="*/ 54 w 107"/>
                <a:gd name="T43" fmla="*/ 47 h 82"/>
                <a:gd name="T44" fmla="*/ 92 w 107"/>
                <a:gd name="T45" fmla="*/ 9 h 82"/>
                <a:gd name="T46" fmla="*/ 98 w 107"/>
                <a:gd name="T47" fmla="*/ 9 h 82"/>
                <a:gd name="T48" fmla="*/ 98 w 107"/>
                <a:gd name="T49" fmla="*/ 15 h 82"/>
                <a:gd name="T50" fmla="*/ 57 w 107"/>
                <a:gd name="T51" fmla="*/ 56 h 82"/>
                <a:gd name="T52" fmla="*/ 54 w 107"/>
                <a:gd name="T53" fmla="*/ 57 h 82"/>
                <a:gd name="T54" fmla="*/ 98 w 107"/>
                <a:gd name="T55" fmla="*/ 73 h 82"/>
                <a:gd name="T56" fmla="*/ 92 w 107"/>
                <a:gd name="T57" fmla="*/ 73 h 82"/>
                <a:gd name="T58" fmla="*/ 75 w 107"/>
                <a:gd name="T59" fmla="*/ 55 h 82"/>
                <a:gd name="T60" fmla="*/ 75 w 107"/>
                <a:gd name="T61" fmla="*/ 50 h 82"/>
                <a:gd name="T62" fmla="*/ 81 w 107"/>
                <a:gd name="T63" fmla="*/ 50 h 82"/>
                <a:gd name="T64" fmla="*/ 98 w 107"/>
                <a:gd name="T65" fmla="*/ 67 h 82"/>
                <a:gd name="T66" fmla="*/ 98 w 107"/>
                <a:gd name="T67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7" h="82">
                  <a:moveTo>
                    <a:pt x="9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4" y="82"/>
                    <a:pt x="9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4" y="82"/>
                    <a:pt x="107" y="78"/>
                    <a:pt x="107" y="74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4"/>
                    <a:pt x="104" y="0"/>
                    <a:pt x="99" y="0"/>
                  </a:cubicBezTo>
                  <a:close/>
                  <a:moveTo>
                    <a:pt x="33" y="55"/>
                  </a:moveTo>
                  <a:cubicBezTo>
                    <a:pt x="16" y="73"/>
                    <a:pt x="16" y="73"/>
                    <a:pt x="16" y="73"/>
                  </a:cubicBezTo>
                  <a:cubicBezTo>
                    <a:pt x="14" y="74"/>
                    <a:pt x="11" y="74"/>
                    <a:pt x="10" y="73"/>
                  </a:cubicBezTo>
                  <a:cubicBezTo>
                    <a:pt x="8" y="71"/>
                    <a:pt x="8" y="69"/>
                    <a:pt x="10" y="6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48"/>
                    <a:pt x="31" y="48"/>
                    <a:pt x="33" y="50"/>
                  </a:cubicBezTo>
                  <a:cubicBezTo>
                    <a:pt x="35" y="51"/>
                    <a:pt x="35" y="54"/>
                    <a:pt x="33" y="55"/>
                  </a:cubicBezTo>
                  <a:close/>
                  <a:moveTo>
                    <a:pt x="54" y="57"/>
                  </a:moveTo>
                  <a:cubicBezTo>
                    <a:pt x="53" y="57"/>
                    <a:pt x="52" y="57"/>
                    <a:pt x="51" y="5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3"/>
                    <a:pt x="8" y="11"/>
                    <a:pt x="10" y="9"/>
                  </a:cubicBezTo>
                  <a:cubicBezTo>
                    <a:pt x="12" y="8"/>
                    <a:pt x="14" y="8"/>
                    <a:pt x="16" y="9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4" y="8"/>
                    <a:pt x="96" y="8"/>
                    <a:pt x="98" y="9"/>
                  </a:cubicBezTo>
                  <a:cubicBezTo>
                    <a:pt x="99" y="11"/>
                    <a:pt x="99" y="13"/>
                    <a:pt x="98" y="15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7"/>
                    <a:pt x="55" y="57"/>
                    <a:pt x="54" y="57"/>
                  </a:cubicBezTo>
                  <a:close/>
                  <a:moveTo>
                    <a:pt x="98" y="73"/>
                  </a:moveTo>
                  <a:cubicBezTo>
                    <a:pt x="96" y="74"/>
                    <a:pt x="94" y="74"/>
                    <a:pt x="92" y="73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4"/>
                    <a:pt x="73" y="51"/>
                    <a:pt x="75" y="50"/>
                  </a:cubicBezTo>
                  <a:cubicBezTo>
                    <a:pt x="76" y="48"/>
                    <a:pt x="79" y="48"/>
                    <a:pt x="81" y="50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0" y="69"/>
                    <a:pt x="100" y="71"/>
                    <a:pt x="98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542908" y="2613067"/>
            <a:ext cx="444364" cy="444364"/>
            <a:chOff x="3391427" y="3866835"/>
            <a:chExt cx="592640" cy="592640"/>
          </a:xfrm>
        </p:grpSpPr>
        <p:sp>
          <p:nvSpPr>
            <p:cNvPr id="83" name="Rectangle 183"/>
            <p:cNvSpPr/>
            <p:nvPr/>
          </p:nvSpPr>
          <p:spPr>
            <a:xfrm>
              <a:off x="3391427" y="3866835"/>
              <a:ext cx="592640" cy="59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84" name="Rectangle 185"/>
            <p:cNvSpPr/>
            <p:nvPr/>
          </p:nvSpPr>
          <p:spPr>
            <a:xfrm>
              <a:off x="3454162" y="3937681"/>
              <a:ext cx="450948" cy="45094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381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85" name="Freeform 70"/>
            <p:cNvSpPr>
              <a:spLocks noEditPoints="1"/>
            </p:cNvSpPr>
            <p:nvPr/>
          </p:nvSpPr>
          <p:spPr bwMode="auto">
            <a:xfrm>
              <a:off x="3546440" y="4004056"/>
              <a:ext cx="257213" cy="298241"/>
            </a:xfrm>
            <a:custGeom>
              <a:avLst/>
              <a:gdLst>
                <a:gd name="T0" fmla="*/ 85 w 123"/>
                <a:gd name="T1" fmla="*/ 53 h 143"/>
                <a:gd name="T2" fmla="*/ 62 w 123"/>
                <a:gd name="T3" fmla="*/ 58 h 143"/>
                <a:gd name="T4" fmla="*/ 59 w 123"/>
                <a:gd name="T5" fmla="*/ 59 h 143"/>
                <a:gd name="T6" fmla="*/ 56 w 123"/>
                <a:gd name="T7" fmla="*/ 50 h 143"/>
                <a:gd name="T8" fmla="*/ 52 w 123"/>
                <a:gd name="T9" fmla="*/ 20 h 143"/>
                <a:gd name="T10" fmla="*/ 42 w 123"/>
                <a:gd name="T11" fmla="*/ 21 h 143"/>
                <a:gd name="T12" fmla="*/ 54 w 123"/>
                <a:gd name="T13" fmla="*/ 59 h 143"/>
                <a:gd name="T14" fmla="*/ 45 w 123"/>
                <a:gd name="T15" fmla="*/ 52 h 143"/>
                <a:gd name="T16" fmla="*/ 12 w 123"/>
                <a:gd name="T17" fmla="*/ 112 h 143"/>
                <a:gd name="T18" fmla="*/ 49 w 123"/>
                <a:gd name="T19" fmla="*/ 142 h 143"/>
                <a:gd name="T20" fmla="*/ 60 w 123"/>
                <a:gd name="T21" fmla="*/ 139 h 143"/>
                <a:gd name="T22" fmla="*/ 71 w 123"/>
                <a:gd name="T23" fmla="*/ 142 h 143"/>
                <a:gd name="T24" fmla="*/ 107 w 123"/>
                <a:gd name="T25" fmla="*/ 118 h 143"/>
                <a:gd name="T26" fmla="*/ 85 w 123"/>
                <a:gd name="T27" fmla="*/ 53 h 143"/>
                <a:gd name="T28" fmla="*/ 99 w 123"/>
                <a:gd name="T29" fmla="*/ 0 h 143"/>
                <a:gd name="T30" fmla="*/ 73 w 123"/>
                <a:gd name="T31" fmla="*/ 12 h 143"/>
                <a:gd name="T32" fmla="*/ 61 w 123"/>
                <a:gd name="T33" fmla="*/ 38 h 143"/>
                <a:gd name="T34" fmla="*/ 88 w 123"/>
                <a:gd name="T35" fmla="*/ 26 h 143"/>
                <a:gd name="T36" fmla="*/ 99 w 123"/>
                <a:gd name="T3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43">
                  <a:moveTo>
                    <a:pt x="85" y="53"/>
                  </a:moveTo>
                  <a:cubicBezTo>
                    <a:pt x="77" y="52"/>
                    <a:pt x="75" y="54"/>
                    <a:pt x="62" y="58"/>
                  </a:cubicBezTo>
                  <a:cubicBezTo>
                    <a:pt x="61" y="59"/>
                    <a:pt x="60" y="59"/>
                    <a:pt x="59" y="59"/>
                  </a:cubicBezTo>
                  <a:cubicBezTo>
                    <a:pt x="58" y="57"/>
                    <a:pt x="57" y="54"/>
                    <a:pt x="56" y="50"/>
                  </a:cubicBezTo>
                  <a:cubicBezTo>
                    <a:pt x="51" y="35"/>
                    <a:pt x="52" y="20"/>
                    <a:pt x="52" y="20"/>
                  </a:cubicBezTo>
                  <a:cubicBezTo>
                    <a:pt x="52" y="20"/>
                    <a:pt x="48" y="16"/>
                    <a:pt x="42" y="21"/>
                  </a:cubicBezTo>
                  <a:cubicBezTo>
                    <a:pt x="40" y="29"/>
                    <a:pt x="49" y="49"/>
                    <a:pt x="54" y="59"/>
                  </a:cubicBezTo>
                  <a:cubicBezTo>
                    <a:pt x="50" y="57"/>
                    <a:pt x="49" y="52"/>
                    <a:pt x="45" y="52"/>
                  </a:cubicBezTo>
                  <a:cubicBezTo>
                    <a:pt x="15" y="50"/>
                    <a:pt x="0" y="84"/>
                    <a:pt x="12" y="112"/>
                  </a:cubicBezTo>
                  <a:cubicBezTo>
                    <a:pt x="19" y="130"/>
                    <a:pt x="35" y="141"/>
                    <a:pt x="49" y="142"/>
                  </a:cubicBezTo>
                  <a:cubicBezTo>
                    <a:pt x="53" y="143"/>
                    <a:pt x="56" y="139"/>
                    <a:pt x="60" y="139"/>
                  </a:cubicBezTo>
                  <a:cubicBezTo>
                    <a:pt x="64" y="139"/>
                    <a:pt x="69" y="142"/>
                    <a:pt x="71" y="142"/>
                  </a:cubicBezTo>
                  <a:cubicBezTo>
                    <a:pt x="85" y="143"/>
                    <a:pt x="97" y="134"/>
                    <a:pt x="107" y="118"/>
                  </a:cubicBezTo>
                  <a:cubicBezTo>
                    <a:pt x="123" y="91"/>
                    <a:pt x="114" y="55"/>
                    <a:pt x="85" y="53"/>
                  </a:cubicBezTo>
                  <a:close/>
                  <a:moveTo>
                    <a:pt x="99" y="0"/>
                  </a:moveTo>
                  <a:cubicBezTo>
                    <a:pt x="99" y="0"/>
                    <a:pt x="84" y="1"/>
                    <a:pt x="73" y="12"/>
                  </a:cubicBezTo>
                  <a:cubicBezTo>
                    <a:pt x="63" y="22"/>
                    <a:pt x="61" y="38"/>
                    <a:pt x="61" y="38"/>
                  </a:cubicBezTo>
                  <a:cubicBezTo>
                    <a:pt x="61" y="38"/>
                    <a:pt x="77" y="37"/>
                    <a:pt x="88" y="26"/>
                  </a:cubicBezTo>
                  <a:cubicBezTo>
                    <a:pt x="98" y="16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42908" y="1735194"/>
            <a:ext cx="444364" cy="444364"/>
            <a:chOff x="3391427" y="2696033"/>
            <a:chExt cx="592640" cy="592640"/>
          </a:xfrm>
        </p:grpSpPr>
        <p:sp>
          <p:nvSpPr>
            <p:cNvPr id="87" name="Rectangle 182"/>
            <p:cNvSpPr/>
            <p:nvPr/>
          </p:nvSpPr>
          <p:spPr>
            <a:xfrm>
              <a:off x="3391427" y="2696033"/>
              <a:ext cx="592640" cy="59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88" name="Rectangle 185"/>
            <p:cNvSpPr/>
            <p:nvPr/>
          </p:nvSpPr>
          <p:spPr>
            <a:xfrm>
              <a:off x="3454162" y="2766879"/>
              <a:ext cx="450948" cy="45094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381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3524597" y="2913125"/>
              <a:ext cx="304697" cy="177189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542908" y="3471412"/>
            <a:ext cx="444364" cy="444364"/>
            <a:chOff x="3391427" y="5011593"/>
            <a:chExt cx="592640" cy="592640"/>
          </a:xfrm>
        </p:grpSpPr>
        <p:sp>
          <p:nvSpPr>
            <p:cNvPr id="91" name="Rectangle 184"/>
            <p:cNvSpPr/>
            <p:nvPr/>
          </p:nvSpPr>
          <p:spPr>
            <a:xfrm>
              <a:off x="3391427" y="5011593"/>
              <a:ext cx="592640" cy="59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latin typeface="DIN-BoldItalic" pitchFamily="50" charset="0"/>
              </a:endParaRPr>
            </a:p>
          </p:txBody>
        </p:sp>
        <p:sp>
          <p:nvSpPr>
            <p:cNvPr id="92" name="Rectangle 185"/>
            <p:cNvSpPr/>
            <p:nvPr/>
          </p:nvSpPr>
          <p:spPr>
            <a:xfrm>
              <a:off x="3454162" y="5082439"/>
              <a:ext cx="450948" cy="450948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381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93" name="Freeform 28"/>
            <p:cNvSpPr/>
            <p:nvPr/>
          </p:nvSpPr>
          <p:spPr bwMode="auto">
            <a:xfrm>
              <a:off x="3549088" y="5181652"/>
              <a:ext cx="280206" cy="275536"/>
            </a:xfrm>
            <a:custGeom>
              <a:avLst/>
              <a:gdLst>
                <a:gd name="T0" fmla="*/ 16 w 136"/>
                <a:gd name="T1" fmla="*/ 57 h 134"/>
                <a:gd name="T2" fmla="*/ 0 w 136"/>
                <a:gd name="T3" fmla="*/ 72 h 134"/>
                <a:gd name="T4" fmla="*/ 25 w 136"/>
                <a:gd name="T5" fmla="*/ 92 h 134"/>
                <a:gd name="T6" fmla="*/ 37 w 136"/>
                <a:gd name="T7" fmla="*/ 78 h 134"/>
                <a:gd name="T8" fmla="*/ 55 w 136"/>
                <a:gd name="T9" fmla="*/ 80 h 134"/>
                <a:gd name="T10" fmla="*/ 42 w 136"/>
                <a:gd name="T11" fmla="*/ 95 h 134"/>
                <a:gd name="T12" fmla="*/ 44 w 136"/>
                <a:gd name="T13" fmla="*/ 115 h 134"/>
                <a:gd name="T14" fmla="*/ 65 w 136"/>
                <a:gd name="T15" fmla="*/ 134 h 134"/>
                <a:gd name="T16" fmla="*/ 92 w 136"/>
                <a:gd name="T17" fmla="*/ 98 h 134"/>
                <a:gd name="T18" fmla="*/ 79 w 136"/>
                <a:gd name="T19" fmla="*/ 92 h 134"/>
                <a:gd name="T20" fmla="*/ 80 w 136"/>
                <a:gd name="T21" fmla="*/ 78 h 134"/>
                <a:gd name="T22" fmla="*/ 96 w 136"/>
                <a:gd name="T23" fmla="*/ 76 h 134"/>
                <a:gd name="T24" fmla="*/ 107 w 136"/>
                <a:gd name="T25" fmla="*/ 90 h 134"/>
                <a:gd name="T26" fmla="*/ 136 w 136"/>
                <a:gd name="T27" fmla="*/ 62 h 134"/>
                <a:gd name="T28" fmla="*/ 103 w 136"/>
                <a:gd name="T29" fmla="*/ 40 h 134"/>
                <a:gd name="T30" fmla="*/ 90 w 136"/>
                <a:gd name="T31" fmla="*/ 54 h 134"/>
                <a:gd name="T32" fmla="*/ 75 w 136"/>
                <a:gd name="T33" fmla="*/ 40 h 134"/>
                <a:gd name="T34" fmla="*/ 93 w 136"/>
                <a:gd name="T35" fmla="*/ 27 h 134"/>
                <a:gd name="T36" fmla="*/ 71 w 136"/>
                <a:gd name="T37" fmla="*/ 0 h 134"/>
                <a:gd name="T38" fmla="*/ 37 w 136"/>
                <a:gd name="T39" fmla="*/ 28 h 134"/>
                <a:gd name="T40" fmla="*/ 30 w 136"/>
                <a:gd name="T41" fmla="*/ 16 h 134"/>
                <a:gd name="T42" fmla="*/ 12 w 136"/>
                <a:gd name="T43" fmla="*/ 15 h 134"/>
                <a:gd name="T44" fmla="*/ 19 w 136"/>
                <a:gd name="T45" fmla="*/ 32 h 134"/>
                <a:gd name="T46" fmla="*/ 16 w 136"/>
                <a:gd name="T47" fmla="*/ 5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134">
                  <a:moveTo>
                    <a:pt x="16" y="57"/>
                  </a:moveTo>
                  <a:cubicBezTo>
                    <a:pt x="6" y="64"/>
                    <a:pt x="0" y="72"/>
                    <a:pt x="0" y="72"/>
                  </a:cubicBezTo>
                  <a:cubicBezTo>
                    <a:pt x="0" y="72"/>
                    <a:pt x="16" y="94"/>
                    <a:pt x="25" y="92"/>
                  </a:cubicBezTo>
                  <a:cubicBezTo>
                    <a:pt x="33" y="90"/>
                    <a:pt x="33" y="85"/>
                    <a:pt x="37" y="78"/>
                  </a:cubicBezTo>
                  <a:cubicBezTo>
                    <a:pt x="40" y="70"/>
                    <a:pt x="54" y="72"/>
                    <a:pt x="55" y="80"/>
                  </a:cubicBezTo>
                  <a:cubicBezTo>
                    <a:pt x="55" y="87"/>
                    <a:pt x="53" y="94"/>
                    <a:pt x="42" y="95"/>
                  </a:cubicBezTo>
                  <a:cubicBezTo>
                    <a:pt x="32" y="96"/>
                    <a:pt x="31" y="108"/>
                    <a:pt x="44" y="115"/>
                  </a:cubicBezTo>
                  <a:cubicBezTo>
                    <a:pt x="56" y="122"/>
                    <a:pt x="56" y="127"/>
                    <a:pt x="65" y="134"/>
                  </a:cubicBezTo>
                  <a:cubicBezTo>
                    <a:pt x="74" y="124"/>
                    <a:pt x="98" y="105"/>
                    <a:pt x="92" y="98"/>
                  </a:cubicBezTo>
                  <a:cubicBezTo>
                    <a:pt x="86" y="95"/>
                    <a:pt x="85" y="99"/>
                    <a:pt x="79" y="92"/>
                  </a:cubicBezTo>
                  <a:cubicBezTo>
                    <a:pt x="73" y="86"/>
                    <a:pt x="78" y="80"/>
                    <a:pt x="80" y="78"/>
                  </a:cubicBezTo>
                  <a:cubicBezTo>
                    <a:pt x="82" y="75"/>
                    <a:pt x="90" y="70"/>
                    <a:pt x="96" y="76"/>
                  </a:cubicBezTo>
                  <a:cubicBezTo>
                    <a:pt x="102" y="82"/>
                    <a:pt x="96" y="89"/>
                    <a:pt x="107" y="90"/>
                  </a:cubicBezTo>
                  <a:cubicBezTo>
                    <a:pt x="118" y="91"/>
                    <a:pt x="127" y="71"/>
                    <a:pt x="136" y="62"/>
                  </a:cubicBezTo>
                  <a:cubicBezTo>
                    <a:pt x="123" y="49"/>
                    <a:pt x="114" y="34"/>
                    <a:pt x="103" y="40"/>
                  </a:cubicBezTo>
                  <a:cubicBezTo>
                    <a:pt x="91" y="46"/>
                    <a:pt x="98" y="45"/>
                    <a:pt x="90" y="54"/>
                  </a:cubicBezTo>
                  <a:cubicBezTo>
                    <a:pt x="81" y="62"/>
                    <a:pt x="67" y="48"/>
                    <a:pt x="75" y="40"/>
                  </a:cubicBezTo>
                  <a:cubicBezTo>
                    <a:pt x="83" y="32"/>
                    <a:pt x="85" y="36"/>
                    <a:pt x="93" y="27"/>
                  </a:cubicBezTo>
                  <a:cubicBezTo>
                    <a:pt x="101" y="18"/>
                    <a:pt x="83" y="12"/>
                    <a:pt x="71" y="0"/>
                  </a:cubicBezTo>
                  <a:cubicBezTo>
                    <a:pt x="60" y="15"/>
                    <a:pt x="45" y="29"/>
                    <a:pt x="37" y="28"/>
                  </a:cubicBezTo>
                  <a:cubicBezTo>
                    <a:pt x="30" y="26"/>
                    <a:pt x="30" y="22"/>
                    <a:pt x="30" y="16"/>
                  </a:cubicBezTo>
                  <a:cubicBezTo>
                    <a:pt x="30" y="11"/>
                    <a:pt x="18" y="8"/>
                    <a:pt x="12" y="15"/>
                  </a:cubicBezTo>
                  <a:cubicBezTo>
                    <a:pt x="6" y="23"/>
                    <a:pt x="11" y="30"/>
                    <a:pt x="19" y="32"/>
                  </a:cubicBezTo>
                  <a:cubicBezTo>
                    <a:pt x="27" y="33"/>
                    <a:pt x="26" y="50"/>
                    <a:pt x="16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72473" y="2052263"/>
            <a:ext cx="2003301" cy="3003566"/>
            <a:chOff x="7056438" y="2401888"/>
            <a:chExt cx="2671763" cy="4160838"/>
          </a:xfrm>
          <a:effectLst>
            <a:outerShdw blurRad="254000" dist="101600" dir="8100000" sx="102000" sy="102000" algn="tr" rotWithShape="0">
              <a:prstClr val="black">
                <a:alpha val="28000"/>
              </a:prstClr>
            </a:outerShdw>
          </a:effectLst>
        </p:grpSpPr>
        <p:sp>
          <p:nvSpPr>
            <p:cNvPr id="13" name="Freeform 49"/>
            <p:cNvSpPr/>
            <p:nvPr/>
          </p:nvSpPr>
          <p:spPr bwMode="auto">
            <a:xfrm>
              <a:off x="7056438" y="2401888"/>
              <a:ext cx="2671763" cy="4160838"/>
            </a:xfrm>
            <a:custGeom>
              <a:avLst/>
              <a:gdLst>
                <a:gd name="T0" fmla="*/ 388 w 842"/>
                <a:gd name="T1" fmla="*/ 1312 h 1312"/>
                <a:gd name="T2" fmla="*/ 340 w 842"/>
                <a:gd name="T3" fmla="*/ 1265 h 1312"/>
                <a:gd name="T4" fmla="*/ 343 w 842"/>
                <a:gd name="T5" fmla="*/ 1249 h 1312"/>
                <a:gd name="T6" fmla="*/ 278 w 842"/>
                <a:gd name="T7" fmla="*/ 1249 h 1312"/>
                <a:gd name="T8" fmla="*/ 228 w 842"/>
                <a:gd name="T9" fmla="*/ 1199 h 1312"/>
                <a:gd name="T10" fmla="*/ 241 w 842"/>
                <a:gd name="T11" fmla="*/ 1164 h 1312"/>
                <a:gd name="T12" fmla="*/ 219 w 842"/>
                <a:gd name="T13" fmla="*/ 1121 h 1312"/>
                <a:gd name="T14" fmla="*/ 232 w 842"/>
                <a:gd name="T15" fmla="*/ 1086 h 1312"/>
                <a:gd name="T16" fmla="*/ 196 w 842"/>
                <a:gd name="T17" fmla="*/ 1022 h 1312"/>
                <a:gd name="T18" fmla="*/ 196 w 842"/>
                <a:gd name="T19" fmla="*/ 982 h 1312"/>
                <a:gd name="T20" fmla="*/ 196 w 842"/>
                <a:gd name="T21" fmla="*/ 982 h 1312"/>
                <a:gd name="T22" fmla="*/ 196 w 842"/>
                <a:gd name="T23" fmla="*/ 976 h 1312"/>
                <a:gd name="T24" fmla="*/ 196 w 842"/>
                <a:gd name="T25" fmla="*/ 947 h 1312"/>
                <a:gd name="T26" fmla="*/ 197 w 842"/>
                <a:gd name="T27" fmla="*/ 940 h 1312"/>
                <a:gd name="T28" fmla="*/ 197 w 842"/>
                <a:gd name="T29" fmla="*/ 917 h 1312"/>
                <a:gd name="T30" fmla="*/ 180 w 842"/>
                <a:gd name="T31" fmla="*/ 849 h 1312"/>
                <a:gd name="T32" fmla="*/ 129 w 842"/>
                <a:gd name="T33" fmla="*/ 779 h 1312"/>
                <a:gd name="T34" fmla="*/ 0 w 842"/>
                <a:gd name="T35" fmla="*/ 419 h 1312"/>
                <a:gd name="T36" fmla="*/ 419 w 842"/>
                <a:gd name="T37" fmla="*/ 0 h 1312"/>
                <a:gd name="T38" fmla="*/ 423 w 842"/>
                <a:gd name="T39" fmla="*/ 0 h 1312"/>
                <a:gd name="T40" fmla="*/ 842 w 842"/>
                <a:gd name="T41" fmla="*/ 419 h 1312"/>
                <a:gd name="T42" fmla="*/ 713 w 842"/>
                <a:gd name="T43" fmla="*/ 779 h 1312"/>
                <a:gd name="T44" fmla="*/ 662 w 842"/>
                <a:gd name="T45" fmla="*/ 849 h 1312"/>
                <a:gd name="T46" fmla="*/ 647 w 842"/>
                <a:gd name="T47" fmla="*/ 899 h 1312"/>
                <a:gd name="T48" fmla="*/ 646 w 842"/>
                <a:gd name="T49" fmla="*/ 1023 h 1312"/>
                <a:gd name="T50" fmla="*/ 610 w 842"/>
                <a:gd name="T51" fmla="*/ 1086 h 1312"/>
                <a:gd name="T52" fmla="*/ 623 w 842"/>
                <a:gd name="T53" fmla="*/ 1121 h 1312"/>
                <a:gd name="T54" fmla="*/ 601 w 842"/>
                <a:gd name="T55" fmla="*/ 1164 h 1312"/>
                <a:gd name="T56" fmla="*/ 614 w 842"/>
                <a:gd name="T57" fmla="*/ 1199 h 1312"/>
                <a:gd name="T58" fmla="*/ 564 w 842"/>
                <a:gd name="T59" fmla="*/ 1249 h 1312"/>
                <a:gd name="T60" fmla="*/ 499 w 842"/>
                <a:gd name="T61" fmla="*/ 1249 h 1312"/>
                <a:gd name="T62" fmla="*/ 502 w 842"/>
                <a:gd name="T63" fmla="*/ 1265 h 1312"/>
                <a:gd name="T64" fmla="*/ 455 w 842"/>
                <a:gd name="T65" fmla="*/ 1312 h 1312"/>
                <a:gd name="T66" fmla="*/ 388 w 842"/>
                <a:gd name="T67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1312">
                  <a:moveTo>
                    <a:pt x="388" y="1312"/>
                  </a:moveTo>
                  <a:cubicBezTo>
                    <a:pt x="362" y="1312"/>
                    <a:pt x="340" y="1291"/>
                    <a:pt x="340" y="1265"/>
                  </a:cubicBezTo>
                  <a:cubicBezTo>
                    <a:pt x="340" y="1259"/>
                    <a:pt x="341" y="1254"/>
                    <a:pt x="343" y="1249"/>
                  </a:cubicBezTo>
                  <a:cubicBezTo>
                    <a:pt x="278" y="1249"/>
                    <a:pt x="278" y="1249"/>
                    <a:pt x="278" y="1249"/>
                  </a:cubicBezTo>
                  <a:cubicBezTo>
                    <a:pt x="250" y="1249"/>
                    <a:pt x="228" y="1226"/>
                    <a:pt x="228" y="1199"/>
                  </a:cubicBezTo>
                  <a:cubicBezTo>
                    <a:pt x="228" y="1186"/>
                    <a:pt x="233" y="1173"/>
                    <a:pt x="241" y="1164"/>
                  </a:cubicBezTo>
                  <a:cubicBezTo>
                    <a:pt x="228" y="1156"/>
                    <a:pt x="219" y="1140"/>
                    <a:pt x="219" y="1121"/>
                  </a:cubicBezTo>
                  <a:cubicBezTo>
                    <a:pt x="219" y="1108"/>
                    <a:pt x="223" y="1095"/>
                    <a:pt x="232" y="1086"/>
                  </a:cubicBezTo>
                  <a:cubicBezTo>
                    <a:pt x="210" y="1073"/>
                    <a:pt x="196" y="1049"/>
                    <a:pt x="196" y="1022"/>
                  </a:cubicBezTo>
                  <a:cubicBezTo>
                    <a:pt x="196" y="982"/>
                    <a:pt x="196" y="982"/>
                    <a:pt x="196" y="982"/>
                  </a:cubicBezTo>
                  <a:cubicBezTo>
                    <a:pt x="196" y="982"/>
                    <a:pt x="196" y="982"/>
                    <a:pt x="196" y="982"/>
                  </a:cubicBezTo>
                  <a:cubicBezTo>
                    <a:pt x="196" y="976"/>
                    <a:pt x="196" y="976"/>
                    <a:pt x="196" y="976"/>
                  </a:cubicBezTo>
                  <a:cubicBezTo>
                    <a:pt x="196" y="966"/>
                    <a:pt x="196" y="957"/>
                    <a:pt x="196" y="947"/>
                  </a:cubicBezTo>
                  <a:cubicBezTo>
                    <a:pt x="197" y="940"/>
                    <a:pt x="197" y="940"/>
                    <a:pt x="197" y="940"/>
                  </a:cubicBezTo>
                  <a:cubicBezTo>
                    <a:pt x="197" y="917"/>
                    <a:pt x="197" y="917"/>
                    <a:pt x="197" y="917"/>
                  </a:cubicBezTo>
                  <a:cubicBezTo>
                    <a:pt x="196" y="897"/>
                    <a:pt x="194" y="871"/>
                    <a:pt x="180" y="849"/>
                  </a:cubicBezTo>
                  <a:cubicBezTo>
                    <a:pt x="166" y="824"/>
                    <a:pt x="148" y="802"/>
                    <a:pt x="129" y="779"/>
                  </a:cubicBezTo>
                  <a:cubicBezTo>
                    <a:pt x="69" y="706"/>
                    <a:pt x="0" y="623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654" y="0"/>
                    <a:pt x="842" y="188"/>
                    <a:pt x="842" y="419"/>
                  </a:cubicBezTo>
                  <a:cubicBezTo>
                    <a:pt x="842" y="623"/>
                    <a:pt x="773" y="706"/>
                    <a:pt x="713" y="779"/>
                  </a:cubicBezTo>
                  <a:cubicBezTo>
                    <a:pt x="694" y="802"/>
                    <a:pt x="676" y="824"/>
                    <a:pt x="662" y="849"/>
                  </a:cubicBezTo>
                  <a:cubicBezTo>
                    <a:pt x="653" y="863"/>
                    <a:pt x="649" y="879"/>
                    <a:pt x="647" y="899"/>
                  </a:cubicBezTo>
                  <a:cubicBezTo>
                    <a:pt x="646" y="1023"/>
                    <a:pt x="646" y="1023"/>
                    <a:pt x="646" y="1023"/>
                  </a:cubicBezTo>
                  <a:cubicBezTo>
                    <a:pt x="646" y="1049"/>
                    <a:pt x="632" y="1073"/>
                    <a:pt x="610" y="1086"/>
                  </a:cubicBezTo>
                  <a:cubicBezTo>
                    <a:pt x="619" y="1095"/>
                    <a:pt x="623" y="1108"/>
                    <a:pt x="623" y="1121"/>
                  </a:cubicBezTo>
                  <a:cubicBezTo>
                    <a:pt x="623" y="1140"/>
                    <a:pt x="614" y="1156"/>
                    <a:pt x="601" y="1164"/>
                  </a:cubicBezTo>
                  <a:cubicBezTo>
                    <a:pt x="609" y="1173"/>
                    <a:pt x="614" y="1186"/>
                    <a:pt x="614" y="1199"/>
                  </a:cubicBezTo>
                  <a:cubicBezTo>
                    <a:pt x="614" y="1226"/>
                    <a:pt x="592" y="1249"/>
                    <a:pt x="564" y="1249"/>
                  </a:cubicBezTo>
                  <a:cubicBezTo>
                    <a:pt x="499" y="1249"/>
                    <a:pt x="499" y="1249"/>
                    <a:pt x="499" y="1249"/>
                  </a:cubicBezTo>
                  <a:cubicBezTo>
                    <a:pt x="501" y="1254"/>
                    <a:pt x="502" y="1259"/>
                    <a:pt x="502" y="1265"/>
                  </a:cubicBezTo>
                  <a:cubicBezTo>
                    <a:pt x="502" y="1291"/>
                    <a:pt x="480" y="1312"/>
                    <a:pt x="455" y="1312"/>
                  </a:cubicBezTo>
                  <a:lnTo>
                    <a:pt x="388" y="13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50"/>
            <p:cNvSpPr/>
            <p:nvPr/>
          </p:nvSpPr>
          <p:spPr bwMode="auto">
            <a:xfrm>
              <a:off x="8247063" y="6384925"/>
              <a:ext cx="293688" cy="82550"/>
            </a:xfrm>
            <a:custGeom>
              <a:avLst/>
              <a:gdLst>
                <a:gd name="T0" fmla="*/ 13 w 93"/>
                <a:gd name="T1" fmla="*/ 26 h 26"/>
                <a:gd name="T2" fmla="*/ 0 w 93"/>
                <a:gd name="T3" fmla="*/ 13 h 26"/>
                <a:gd name="T4" fmla="*/ 13 w 93"/>
                <a:gd name="T5" fmla="*/ 0 h 26"/>
                <a:gd name="T6" fmla="*/ 80 w 93"/>
                <a:gd name="T7" fmla="*/ 0 h 26"/>
                <a:gd name="T8" fmla="*/ 93 w 93"/>
                <a:gd name="T9" fmla="*/ 13 h 26"/>
                <a:gd name="T10" fmla="*/ 80 w 93"/>
                <a:gd name="T11" fmla="*/ 26 h 26"/>
                <a:gd name="T12" fmla="*/ 13 w 93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6">
                  <a:moveTo>
                    <a:pt x="13" y="26"/>
                  </a:move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3"/>
                  </a:cubicBezTo>
                  <a:cubicBezTo>
                    <a:pt x="93" y="20"/>
                    <a:pt x="87" y="26"/>
                    <a:pt x="80" y="26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51"/>
            <p:cNvSpPr/>
            <p:nvPr/>
          </p:nvSpPr>
          <p:spPr bwMode="auto">
            <a:xfrm>
              <a:off x="7888288" y="6162675"/>
              <a:ext cx="1008063" cy="104775"/>
            </a:xfrm>
            <a:custGeom>
              <a:avLst/>
              <a:gdLst>
                <a:gd name="T0" fmla="*/ 16 w 318"/>
                <a:gd name="T1" fmla="*/ 33 h 33"/>
                <a:gd name="T2" fmla="*/ 0 w 318"/>
                <a:gd name="T3" fmla="*/ 16 h 33"/>
                <a:gd name="T4" fmla="*/ 16 w 318"/>
                <a:gd name="T5" fmla="*/ 0 h 33"/>
                <a:gd name="T6" fmla="*/ 302 w 318"/>
                <a:gd name="T7" fmla="*/ 0 h 33"/>
                <a:gd name="T8" fmla="*/ 318 w 318"/>
                <a:gd name="T9" fmla="*/ 16 h 33"/>
                <a:gd name="T10" fmla="*/ 302 w 318"/>
                <a:gd name="T11" fmla="*/ 33 h 33"/>
                <a:gd name="T12" fmla="*/ 16 w 318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3">
                  <a:moveTo>
                    <a:pt x="16" y="33"/>
                  </a:moveTo>
                  <a:cubicBezTo>
                    <a:pt x="7" y="33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1" y="0"/>
                    <a:pt x="318" y="7"/>
                    <a:pt x="318" y="16"/>
                  </a:cubicBezTo>
                  <a:cubicBezTo>
                    <a:pt x="318" y="25"/>
                    <a:pt x="311" y="33"/>
                    <a:pt x="302" y="33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52"/>
            <p:cNvSpPr/>
            <p:nvPr/>
          </p:nvSpPr>
          <p:spPr bwMode="auto">
            <a:xfrm>
              <a:off x="7856538" y="5897563"/>
              <a:ext cx="1052513" cy="107950"/>
            </a:xfrm>
            <a:custGeom>
              <a:avLst/>
              <a:gdLst>
                <a:gd name="T0" fmla="*/ 17 w 332"/>
                <a:gd name="T1" fmla="*/ 34 h 34"/>
                <a:gd name="T2" fmla="*/ 0 w 332"/>
                <a:gd name="T3" fmla="*/ 17 h 34"/>
                <a:gd name="T4" fmla="*/ 17 w 332"/>
                <a:gd name="T5" fmla="*/ 0 h 34"/>
                <a:gd name="T6" fmla="*/ 315 w 332"/>
                <a:gd name="T7" fmla="*/ 0 h 34"/>
                <a:gd name="T8" fmla="*/ 332 w 332"/>
                <a:gd name="T9" fmla="*/ 17 h 34"/>
                <a:gd name="T10" fmla="*/ 315 w 332"/>
                <a:gd name="T11" fmla="*/ 34 h 34"/>
                <a:gd name="T12" fmla="*/ 17 w 33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24" y="0"/>
                    <a:pt x="332" y="7"/>
                    <a:pt x="332" y="17"/>
                  </a:cubicBezTo>
                  <a:cubicBezTo>
                    <a:pt x="332" y="26"/>
                    <a:pt x="324" y="34"/>
                    <a:pt x="315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53"/>
            <p:cNvSpPr/>
            <p:nvPr/>
          </p:nvSpPr>
          <p:spPr bwMode="auto">
            <a:xfrm>
              <a:off x="7780338" y="5211763"/>
              <a:ext cx="1223963" cy="552450"/>
            </a:xfrm>
            <a:custGeom>
              <a:avLst/>
              <a:gdLst>
                <a:gd name="T0" fmla="*/ 3 w 386"/>
                <a:gd name="T1" fmla="*/ 30 h 174"/>
                <a:gd name="T2" fmla="*/ 3 w 386"/>
                <a:gd name="T3" fmla="*/ 30 h 174"/>
                <a:gd name="T4" fmla="*/ 3 w 386"/>
                <a:gd name="T5" fmla="*/ 54 h 174"/>
                <a:gd name="T6" fmla="*/ 2 w 386"/>
                <a:gd name="T7" fmla="*/ 62 h 174"/>
                <a:gd name="T8" fmla="*/ 3 w 386"/>
                <a:gd name="T9" fmla="*/ 62 h 174"/>
                <a:gd name="T10" fmla="*/ 2 w 386"/>
                <a:gd name="T11" fmla="*/ 137 h 174"/>
                <a:gd name="T12" fmla="*/ 27 w 386"/>
                <a:gd name="T13" fmla="*/ 174 h 174"/>
                <a:gd name="T14" fmla="*/ 359 w 386"/>
                <a:gd name="T15" fmla="*/ 174 h 174"/>
                <a:gd name="T16" fmla="*/ 384 w 386"/>
                <a:gd name="T17" fmla="*/ 136 h 174"/>
                <a:gd name="T18" fmla="*/ 385 w 386"/>
                <a:gd name="T19" fmla="*/ 11 h 174"/>
                <a:gd name="T20" fmla="*/ 385 w 386"/>
                <a:gd name="T21" fmla="*/ 10 h 174"/>
                <a:gd name="T22" fmla="*/ 386 w 386"/>
                <a:gd name="T23" fmla="*/ 0 h 174"/>
                <a:gd name="T24" fmla="*/ 0 w 386"/>
                <a:gd name="T25" fmla="*/ 0 h 174"/>
                <a:gd name="T26" fmla="*/ 3 w 386"/>
                <a:gd name="T27" fmla="*/ 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6" h="174"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2" y="62"/>
                    <a:pt x="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53"/>
                    <a:pt x="12" y="168"/>
                    <a:pt x="27" y="174"/>
                  </a:cubicBezTo>
                  <a:cubicBezTo>
                    <a:pt x="34" y="173"/>
                    <a:pt x="359" y="174"/>
                    <a:pt x="359" y="174"/>
                  </a:cubicBezTo>
                  <a:cubicBezTo>
                    <a:pt x="374" y="168"/>
                    <a:pt x="384" y="153"/>
                    <a:pt x="384" y="136"/>
                  </a:cubicBezTo>
                  <a:cubicBezTo>
                    <a:pt x="385" y="11"/>
                    <a:pt x="385" y="11"/>
                    <a:pt x="385" y="11"/>
                  </a:cubicBezTo>
                  <a:cubicBezTo>
                    <a:pt x="385" y="10"/>
                    <a:pt x="385" y="10"/>
                    <a:pt x="385" y="10"/>
                  </a:cubicBezTo>
                  <a:cubicBezTo>
                    <a:pt x="385" y="6"/>
                    <a:pt x="385" y="3"/>
                    <a:pt x="3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2" y="21"/>
                    <a:pt x="3" y="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54"/>
            <p:cNvSpPr/>
            <p:nvPr/>
          </p:nvSpPr>
          <p:spPr bwMode="auto">
            <a:xfrm>
              <a:off x="7167563" y="2509838"/>
              <a:ext cx="2452688" cy="2578100"/>
            </a:xfrm>
            <a:custGeom>
              <a:avLst/>
              <a:gdLst>
                <a:gd name="T0" fmla="*/ 597 w 773"/>
                <a:gd name="T1" fmla="*/ 797 h 813"/>
                <a:gd name="T2" fmla="*/ 652 w 773"/>
                <a:gd name="T3" fmla="*/ 723 h 813"/>
                <a:gd name="T4" fmla="*/ 773 w 773"/>
                <a:gd name="T5" fmla="*/ 385 h 813"/>
                <a:gd name="T6" fmla="*/ 388 w 773"/>
                <a:gd name="T7" fmla="*/ 0 h 813"/>
                <a:gd name="T8" fmla="*/ 384 w 773"/>
                <a:gd name="T9" fmla="*/ 0 h 813"/>
                <a:gd name="T10" fmla="*/ 0 w 773"/>
                <a:gd name="T11" fmla="*/ 385 h 813"/>
                <a:gd name="T12" fmla="*/ 120 w 773"/>
                <a:gd name="T13" fmla="*/ 723 h 813"/>
                <a:gd name="T14" fmla="*/ 175 w 773"/>
                <a:gd name="T15" fmla="*/ 797 h 813"/>
                <a:gd name="T16" fmla="*/ 183 w 773"/>
                <a:gd name="T17" fmla="*/ 813 h 813"/>
                <a:gd name="T18" fmla="*/ 589 w 773"/>
                <a:gd name="T19" fmla="*/ 813 h 813"/>
                <a:gd name="T20" fmla="*/ 597 w 773"/>
                <a:gd name="T21" fmla="*/ 797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3" h="813">
                  <a:moveTo>
                    <a:pt x="597" y="797"/>
                  </a:moveTo>
                  <a:cubicBezTo>
                    <a:pt x="613" y="771"/>
                    <a:pt x="632" y="748"/>
                    <a:pt x="652" y="723"/>
                  </a:cubicBezTo>
                  <a:cubicBezTo>
                    <a:pt x="709" y="655"/>
                    <a:pt x="773" y="577"/>
                    <a:pt x="773" y="385"/>
                  </a:cubicBezTo>
                  <a:cubicBezTo>
                    <a:pt x="773" y="173"/>
                    <a:pt x="600" y="0"/>
                    <a:pt x="3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172" y="0"/>
                    <a:pt x="0" y="173"/>
                    <a:pt x="0" y="385"/>
                  </a:cubicBezTo>
                  <a:cubicBezTo>
                    <a:pt x="0" y="577"/>
                    <a:pt x="64" y="655"/>
                    <a:pt x="120" y="723"/>
                  </a:cubicBezTo>
                  <a:cubicBezTo>
                    <a:pt x="140" y="748"/>
                    <a:pt x="159" y="771"/>
                    <a:pt x="175" y="797"/>
                  </a:cubicBezTo>
                  <a:cubicBezTo>
                    <a:pt x="178" y="803"/>
                    <a:pt x="180" y="808"/>
                    <a:pt x="183" y="813"/>
                  </a:cubicBezTo>
                  <a:cubicBezTo>
                    <a:pt x="589" y="813"/>
                    <a:pt x="589" y="813"/>
                    <a:pt x="589" y="813"/>
                  </a:cubicBezTo>
                  <a:cubicBezTo>
                    <a:pt x="592" y="808"/>
                    <a:pt x="594" y="802"/>
                    <a:pt x="597" y="797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9" name="矩形 18"/>
          <p:cNvSpPr/>
          <p:nvPr/>
        </p:nvSpPr>
        <p:spPr>
          <a:xfrm>
            <a:off x="3887797" y="2676309"/>
            <a:ext cx="1341265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kern="1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Fill in the description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None/>
              <a:defRPr/>
            </a:pPr>
            <a:endParaRPr lang="zh-CN" altLang="en-US" sz="1050" kern="100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43421" y="1498442"/>
            <a:ext cx="457582" cy="458524"/>
            <a:chOff x="5792736" y="1742999"/>
            <a:chExt cx="610268" cy="611524"/>
          </a:xfrm>
        </p:grpSpPr>
        <p:sp>
          <p:nvSpPr>
            <p:cNvPr id="21" name="任意多边形 20"/>
            <p:cNvSpPr/>
            <p:nvPr/>
          </p:nvSpPr>
          <p:spPr>
            <a:xfrm>
              <a:off x="5792736" y="1742999"/>
              <a:ext cx="610268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5991136" y="1913773"/>
              <a:ext cx="213469" cy="269975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80184" y="3103977"/>
            <a:ext cx="457582" cy="458524"/>
            <a:chOff x="7099916" y="4007017"/>
            <a:chExt cx="610268" cy="611524"/>
          </a:xfrm>
        </p:grpSpPr>
        <p:sp>
          <p:nvSpPr>
            <p:cNvPr id="24" name="任意多边形 23"/>
            <p:cNvSpPr/>
            <p:nvPr/>
          </p:nvSpPr>
          <p:spPr>
            <a:xfrm>
              <a:off x="7099916" y="4007017"/>
              <a:ext cx="610268" cy="611524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7333475" y="4177792"/>
              <a:ext cx="144405" cy="269974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06233" y="3103977"/>
            <a:ext cx="458524" cy="458524"/>
            <a:chOff x="4485555" y="4007017"/>
            <a:chExt cx="611524" cy="611524"/>
          </a:xfrm>
        </p:grpSpPr>
        <p:sp>
          <p:nvSpPr>
            <p:cNvPr id="27" name="任意多边形 26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89863" y="1972262"/>
            <a:ext cx="457582" cy="458524"/>
            <a:chOff x="7099916" y="2497671"/>
            <a:chExt cx="610268" cy="611524"/>
          </a:xfrm>
        </p:grpSpPr>
        <p:sp>
          <p:nvSpPr>
            <p:cNvPr id="30" name="任意多边形 29"/>
            <p:cNvSpPr/>
            <p:nvPr/>
          </p:nvSpPr>
          <p:spPr>
            <a:xfrm>
              <a:off x="7099916" y="2497671"/>
              <a:ext cx="610268" cy="611524"/>
            </a:xfrm>
            <a:custGeom>
              <a:avLst/>
              <a:gdLst>
                <a:gd name="connsiteX0" fmla="*/ 413081 w 772416"/>
                <a:gd name="connsiteY0" fmla="*/ 962 h 772417"/>
                <a:gd name="connsiteX1" fmla="*/ 720618 w 772416"/>
                <a:gd name="connsiteY1" fmla="*/ 193137 h 772417"/>
                <a:gd name="connsiteX2" fmla="*/ 579280 w 772416"/>
                <a:gd name="connsiteY2" fmla="*/ 720619 h 772417"/>
                <a:gd name="connsiteX3" fmla="*/ 51797 w 772416"/>
                <a:gd name="connsiteY3" fmla="*/ 579281 h 772417"/>
                <a:gd name="connsiteX4" fmla="*/ 193136 w 772416"/>
                <a:gd name="connsiteY4" fmla="*/ 51798 h 772417"/>
                <a:gd name="connsiteX5" fmla="*/ 413081 w 772416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7">
                  <a:moveTo>
                    <a:pt x="413081" y="962"/>
                  </a:moveTo>
                  <a:cubicBezTo>
                    <a:pt x="536732" y="9701"/>
                    <a:pt x="653974" y="77706"/>
                    <a:pt x="720618" y="193137"/>
                  </a:cubicBezTo>
                  <a:cubicBezTo>
                    <a:pt x="827249" y="377826"/>
                    <a:pt x="763969" y="613989"/>
                    <a:pt x="579280" y="720619"/>
                  </a:cubicBezTo>
                  <a:cubicBezTo>
                    <a:pt x="394590" y="827250"/>
                    <a:pt x="158428" y="763970"/>
                    <a:pt x="51797" y="579281"/>
                  </a:cubicBezTo>
                  <a:cubicBezTo>
                    <a:pt x="-54833" y="394591"/>
                    <a:pt x="8446" y="158429"/>
                    <a:pt x="193136" y="51798"/>
                  </a:cubicBezTo>
                  <a:cubicBezTo>
                    <a:pt x="262394" y="11812"/>
                    <a:pt x="338891" y="-4281"/>
                    <a:pt x="413081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7300826" y="2658400"/>
              <a:ext cx="271230" cy="246116"/>
            </a:xfrm>
            <a:custGeom>
              <a:avLst/>
              <a:gdLst>
                <a:gd name="T0" fmla="*/ 726341 w 2395538"/>
                <a:gd name="T1" fmla="*/ 2170112 h 2170112"/>
                <a:gd name="T2" fmla="*/ 1441768 w 2395538"/>
                <a:gd name="T3" fmla="*/ 728510 h 2170112"/>
                <a:gd name="T4" fmla="*/ 1885633 w 2395538"/>
                <a:gd name="T5" fmla="*/ 1143658 h 2170112"/>
                <a:gd name="T6" fmla="*/ 1870393 w 2395538"/>
                <a:gd name="T7" fmla="*/ 1187775 h 2170112"/>
                <a:gd name="T8" fmla="*/ 1824038 w 2395538"/>
                <a:gd name="T9" fmla="*/ 1209358 h 2170112"/>
                <a:gd name="T10" fmla="*/ 1774825 w 2395538"/>
                <a:gd name="T11" fmla="*/ 1196345 h 2170112"/>
                <a:gd name="T12" fmla="*/ 87630 w 2395538"/>
                <a:gd name="T13" fmla="*/ 1207136 h 2170112"/>
                <a:gd name="T14" fmla="*/ 36195 w 2395538"/>
                <a:gd name="T15" fmla="*/ 1203010 h 2170112"/>
                <a:gd name="T16" fmla="*/ 2540 w 2395538"/>
                <a:gd name="T17" fmla="*/ 1166510 h 2170112"/>
                <a:gd name="T18" fmla="*/ 7937 w 2395538"/>
                <a:gd name="T19" fmla="*/ 1121123 h 2170112"/>
                <a:gd name="T20" fmla="*/ 1968140 w 2395538"/>
                <a:gd name="T21" fmla="*/ 219388 h 2170112"/>
                <a:gd name="T22" fmla="*/ 2114413 w 2395538"/>
                <a:gd name="T23" fmla="*/ 243789 h 2170112"/>
                <a:gd name="T24" fmla="*/ 2240697 w 2395538"/>
                <a:gd name="T25" fmla="*/ 284667 h 2170112"/>
                <a:gd name="T26" fmla="*/ 2388557 w 2395538"/>
                <a:gd name="T27" fmla="*/ 355016 h 2170112"/>
                <a:gd name="T28" fmla="*/ 2336521 w 2395538"/>
                <a:gd name="T29" fmla="*/ 373079 h 2170112"/>
                <a:gd name="T30" fmla="*/ 2250533 w 2395538"/>
                <a:gd name="T31" fmla="*/ 415225 h 2170112"/>
                <a:gd name="T32" fmla="*/ 2138845 w 2395538"/>
                <a:gd name="T33" fmla="*/ 508390 h 2170112"/>
                <a:gd name="T34" fmla="*/ 2044926 w 2395538"/>
                <a:gd name="T35" fmla="*/ 621519 h 2170112"/>
                <a:gd name="T36" fmla="*/ 1960525 w 2395538"/>
                <a:gd name="T37" fmla="*/ 747006 h 2170112"/>
                <a:gd name="T38" fmla="*/ 1902777 w 2395538"/>
                <a:gd name="T39" fmla="*/ 803412 h 2170112"/>
                <a:gd name="T40" fmla="*/ 1832020 w 2395538"/>
                <a:gd name="T41" fmla="*/ 843974 h 2170112"/>
                <a:gd name="T42" fmla="*/ 1753013 w 2395538"/>
                <a:gd name="T43" fmla="*/ 868374 h 2170112"/>
                <a:gd name="T44" fmla="*/ 1568664 w 2395538"/>
                <a:gd name="T45" fmla="*/ 707079 h 2170112"/>
                <a:gd name="T46" fmla="*/ 1657507 w 2395538"/>
                <a:gd name="T47" fmla="*/ 590147 h 2170112"/>
                <a:gd name="T48" fmla="*/ 1736514 w 2395538"/>
                <a:gd name="T49" fmla="*/ 513143 h 2170112"/>
                <a:gd name="T50" fmla="*/ 1825674 w 2395538"/>
                <a:gd name="T51" fmla="*/ 448498 h 2170112"/>
                <a:gd name="T52" fmla="*/ 1925622 w 2395538"/>
                <a:gd name="T53" fmla="*/ 399381 h 2170112"/>
                <a:gd name="T54" fmla="*/ 2033820 w 2395538"/>
                <a:gd name="T55" fmla="*/ 369910 h 2170112"/>
                <a:gd name="T56" fmla="*/ 2147095 w 2395538"/>
                <a:gd name="T57" fmla="*/ 361671 h 2170112"/>
                <a:gd name="T58" fmla="*/ 2032234 w 2395538"/>
                <a:gd name="T59" fmla="*/ 356601 h 2170112"/>
                <a:gd name="T60" fmla="*/ 1917373 w 2395538"/>
                <a:gd name="T61" fmla="*/ 373713 h 2170112"/>
                <a:gd name="T62" fmla="*/ 1806953 w 2395538"/>
                <a:gd name="T63" fmla="*/ 412690 h 2170112"/>
                <a:gd name="T64" fmla="*/ 1703832 w 2395538"/>
                <a:gd name="T65" fmla="*/ 469730 h 2170112"/>
                <a:gd name="T66" fmla="*/ 1610230 w 2395538"/>
                <a:gd name="T67" fmla="*/ 542297 h 2170112"/>
                <a:gd name="T68" fmla="*/ 1526146 w 2395538"/>
                <a:gd name="T69" fmla="*/ 625638 h 2170112"/>
                <a:gd name="T70" fmla="*/ 1409381 w 2395538"/>
                <a:gd name="T71" fmla="*/ 589196 h 2170112"/>
                <a:gd name="T72" fmla="*/ 1430322 w 2395538"/>
                <a:gd name="T73" fmla="*/ 523601 h 2170112"/>
                <a:gd name="T74" fmla="*/ 1476648 w 2395538"/>
                <a:gd name="T75" fmla="*/ 444696 h 2170112"/>
                <a:gd name="T76" fmla="*/ 1541376 w 2395538"/>
                <a:gd name="T77" fmla="*/ 367375 h 2170112"/>
                <a:gd name="T78" fmla="*/ 1611816 w 2395538"/>
                <a:gd name="T79" fmla="*/ 308117 h 2170112"/>
                <a:gd name="T80" fmla="*/ 1686381 w 2395538"/>
                <a:gd name="T81" fmla="*/ 265337 h 2170112"/>
                <a:gd name="T82" fmla="*/ 1763166 w 2395538"/>
                <a:gd name="T83" fmla="*/ 237134 h 2170112"/>
                <a:gd name="T84" fmla="*/ 1910075 w 2395538"/>
                <a:gd name="T85" fmla="*/ 217487 h 2170112"/>
                <a:gd name="T86" fmla="*/ 1198124 w 2395538"/>
                <a:gd name="T87" fmla="*/ 20298 h 2170112"/>
                <a:gd name="T88" fmla="*/ 1336237 w 2395538"/>
                <a:gd name="T89" fmla="*/ 78653 h 2170112"/>
                <a:gd name="T90" fmla="*/ 1406886 w 2395538"/>
                <a:gd name="T91" fmla="*/ 127177 h 2170112"/>
                <a:gd name="T92" fmla="*/ 1468305 w 2395538"/>
                <a:gd name="T93" fmla="*/ 191241 h 2170112"/>
                <a:gd name="T94" fmla="*/ 1512540 w 2395538"/>
                <a:gd name="T95" fmla="*/ 273066 h 2170112"/>
                <a:gd name="T96" fmla="*/ 1474351 w 2395538"/>
                <a:gd name="T97" fmla="*/ 374554 h 2170112"/>
                <a:gd name="T98" fmla="*/ 1420252 w 2395538"/>
                <a:gd name="T99" fmla="*/ 385654 h 2170112"/>
                <a:gd name="T100" fmla="*/ 1384927 w 2395538"/>
                <a:gd name="T101" fmla="*/ 273700 h 2170112"/>
                <a:gd name="T102" fmla="*/ 1348012 w 2395538"/>
                <a:gd name="T103" fmla="*/ 208050 h 2170112"/>
                <a:gd name="T104" fmla="*/ 1299640 w 2395538"/>
                <a:gd name="T105" fmla="*/ 150963 h 2170112"/>
                <a:gd name="T106" fmla="*/ 1242040 w 2395538"/>
                <a:gd name="T107" fmla="*/ 104659 h 2170112"/>
                <a:gd name="T108" fmla="*/ 1280546 w 2395538"/>
                <a:gd name="T109" fmla="*/ 143986 h 2170112"/>
                <a:gd name="T110" fmla="*/ 1323508 w 2395538"/>
                <a:gd name="T111" fmla="*/ 202024 h 2170112"/>
                <a:gd name="T112" fmla="*/ 1356923 w 2395538"/>
                <a:gd name="T113" fmla="*/ 274969 h 2170112"/>
                <a:gd name="T114" fmla="*/ 1381108 w 2395538"/>
                <a:gd name="T115" fmla="*/ 413880 h 2170112"/>
                <a:gd name="T116" fmla="*/ 1369652 w 2395538"/>
                <a:gd name="T117" fmla="*/ 554378 h 2170112"/>
                <a:gd name="T118" fmla="*/ 1166937 w 2395538"/>
                <a:gd name="T119" fmla="*/ 363136 h 2170112"/>
                <a:gd name="T120" fmla="*/ 1178711 w 2395538"/>
                <a:gd name="T121" fmla="*/ 227079 h 2170112"/>
                <a:gd name="T122" fmla="*/ 1172028 w 2395538"/>
                <a:gd name="T123" fmla="*/ 132568 h 2170112"/>
                <a:gd name="T124" fmla="*/ 1144342 w 2395538"/>
                <a:gd name="T125" fmla="*/ 45670 h 2170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5538" h="2170112">
                  <a:moveTo>
                    <a:pt x="940433" y="595312"/>
                  </a:moveTo>
                  <a:lnTo>
                    <a:pt x="1643062" y="1217102"/>
                  </a:lnTo>
                  <a:lnTo>
                    <a:pt x="1643062" y="2170112"/>
                  </a:lnTo>
                  <a:lnTo>
                    <a:pt x="1433735" y="2170112"/>
                  </a:lnTo>
                  <a:lnTo>
                    <a:pt x="1159290" y="2170112"/>
                  </a:lnTo>
                  <a:lnTo>
                    <a:pt x="1159290" y="1557214"/>
                  </a:lnTo>
                  <a:lnTo>
                    <a:pt x="726341" y="1557214"/>
                  </a:lnTo>
                  <a:lnTo>
                    <a:pt x="726341" y="2170112"/>
                  </a:lnTo>
                  <a:lnTo>
                    <a:pt x="612307" y="2170112"/>
                  </a:lnTo>
                  <a:lnTo>
                    <a:pt x="242887" y="2170112"/>
                  </a:lnTo>
                  <a:lnTo>
                    <a:pt x="242887" y="1655658"/>
                  </a:lnTo>
                  <a:lnTo>
                    <a:pt x="242887" y="1217102"/>
                  </a:lnTo>
                  <a:lnTo>
                    <a:pt x="940433" y="595312"/>
                  </a:lnTo>
                  <a:close/>
                  <a:moveTo>
                    <a:pt x="942657" y="284162"/>
                  </a:moveTo>
                  <a:lnTo>
                    <a:pt x="1252855" y="559975"/>
                  </a:lnTo>
                  <a:lnTo>
                    <a:pt x="1441768" y="728510"/>
                  </a:lnTo>
                  <a:lnTo>
                    <a:pt x="1865630" y="1106523"/>
                  </a:lnTo>
                  <a:lnTo>
                    <a:pt x="1870393" y="1110966"/>
                  </a:lnTo>
                  <a:lnTo>
                    <a:pt x="1874520" y="1115727"/>
                  </a:lnTo>
                  <a:lnTo>
                    <a:pt x="1878013" y="1121123"/>
                  </a:lnTo>
                  <a:lnTo>
                    <a:pt x="1880553" y="1126519"/>
                  </a:lnTo>
                  <a:lnTo>
                    <a:pt x="1882775" y="1132232"/>
                  </a:lnTo>
                  <a:lnTo>
                    <a:pt x="1884680" y="1137627"/>
                  </a:lnTo>
                  <a:lnTo>
                    <a:pt x="1885633" y="1143658"/>
                  </a:lnTo>
                  <a:lnTo>
                    <a:pt x="1885950" y="1149053"/>
                  </a:lnTo>
                  <a:lnTo>
                    <a:pt x="1885633" y="1155084"/>
                  </a:lnTo>
                  <a:lnTo>
                    <a:pt x="1884680" y="1160797"/>
                  </a:lnTo>
                  <a:lnTo>
                    <a:pt x="1882775" y="1166510"/>
                  </a:lnTo>
                  <a:lnTo>
                    <a:pt x="1880553" y="1171906"/>
                  </a:lnTo>
                  <a:lnTo>
                    <a:pt x="1878013" y="1177619"/>
                  </a:lnTo>
                  <a:lnTo>
                    <a:pt x="1874520" y="1182697"/>
                  </a:lnTo>
                  <a:lnTo>
                    <a:pt x="1870393" y="1187775"/>
                  </a:lnTo>
                  <a:lnTo>
                    <a:pt x="1865630" y="1192219"/>
                  </a:lnTo>
                  <a:lnTo>
                    <a:pt x="1860550" y="1196345"/>
                  </a:lnTo>
                  <a:lnTo>
                    <a:pt x="1855153" y="1200153"/>
                  </a:lnTo>
                  <a:lnTo>
                    <a:pt x="1849438" y="1203010"/>
                  </a:lnTo>
                  <a:lnTo>
                    <a:pt x="1843405" y="1205549"/>
                  </a:lnTo>
                  <a:lnTo>
                    <a:pt x="1836738" y="1207453"/>
                  </a:lnTo>
                  <a:lnTo>
                    <a:pt x="1830705" y="1208723"/>
                  </a:lnTo>
                  <a:lnTo>
                    <a:pt x="1824038" y="1209358"/>
                  </a:lnTo>
                  <a:lnTo>
                    <a:pt x="1817688" y="1209675"/>
                  </a:lnTo>
                  <a:lnTo>
                    <a:pt x="1811020" y="1209358"/>
                  </a:lnTo>
                  <a:lnTo>
                    <a:pt x="1804670" y="1208723"/>
                  </a:lnTo>
                  <a:lnTo>
                    <a:pt x="1798320" y="1207453"/>
                  </a:lnTo>
                  <a:lnTo>
                    <a:pt x="1792288" y="1205549"/>
                  </a:lnTo>
                  <a:lnTo>
                    <a:pt x="1785938" y="1203010"/>
                  </a:lnTo>
                  <a:lnTo>
                    <a:pt x="1780223" y="1200153"/>
                  </a:lnTo>
                  <a:lnTo>
                    <a:pt x="1774825" y="1196345"/>
                  </a:lnTo>
                  <a:lnTo>
                    <a:pt x="1769745" y="1192219"/>
                  </a:lnTo>
                  <a:lnTo>
                    <a:pt x="942657" y="455553"/>
                  </a:lnTo>
                  <a:lnTo>
                    <a:pt x="116205" y="1192219"/>
                  </a:lnTo>
                  <a:lnTo>
                    <a:pt x="111125" y="1196345"/>
                  </a:lnTo>
                  <a:lnTo>
                    <a:pt x="105410" y="1200153"/>
                  </a:lnTo>
                  <a:lnTo>
                    <a:pt x="99695" y="1203010"/>
                  </a:lnTo>
                  <a:lnTo>
                    <a:pt x="93662" y="1205549"/>
                  </a:lnTo>
                  <a:lnTo>
                    <a:pt x="87630" y="1207136"/>
                  </a:lnTo>
                  <a:lnTo>
                    <a:pt x="80962" y="1208723"/>
                  </a:lnTo>
                  <a:lnTo>
                    <a:pt x="74930" y="1209358"/>
                  </a:lnTo>
                  <a:lnTo>
                    <a:pt x="68262" y="1209675"/>
                  </a:lnTo>
                  <a:lnTo>
                    <a:pt x="61277" y="1209358"/>
                  </a:lnTo>
                  <a:lnTo>
                    <a:pt x="55245" y="1208723"/>
                  </a:lnTo>
                  <a:lnTo>
                    <a:pt x="48577" y="1207136"/>
                  </a:lnTo>
                  <a:lnTo>
                    <a:pt x="42545" y="1205549"/>
                  </a:lnTo>
                  <a:lnTo>
                    <a:pt x="36195" y="1203010"/>
                  </a:lnTo>
                  <a:lnTo>
                    <a:pt x="30797" y="1200153"/>
                  </a:lnTo>
                  <a:lnTo>
                    <a:pt x="25082" y="1196345"/>
                  </a:lnTo>
                  <a:lnTo>
                    <a:pt x="20002" y="1192219"/>
                  </a:lnTo>
                  <a:lnTo>
                    <a:pt x="15240" y="1187775"/>
                  </a:lnTo>
                  <a:lnTo>
                    <a:pt x="11112" y="1182697"/>
                  </a:lnTo>
                  <a:lnTo>
                    <a:pt x="7937" y="1177619"/>
                  </a:lnTo>
                  <a:lnTo>
                    <a:pt x="5080" y="1171906"/>
                  </a:lnTo>
                  <a:lnTo>
                    <a:pt x="2540" y="1166510"/>
                  </a:lnTo>
                  <a:lnTo>
                    <a:pt x="1270" y="1160797"/>
                  </a:lnTo>
                  <a:lnTo>
                    <a:pt x="317" y="1155084"/>
                  </a:lnTo>
                  <a:lnTo>
                    <a:pt x="0" y="1149053"/>
                  </a:lnTo>
                  <a:lnTo>
                    <a:pt x="317" y="1143658"/>
                  </a:lnTo>
                  <a:lnTo>
                    <a:pt x="1270" y="1137627"/>
                  </a:lnTo>
                  <a:lnTo>
                    <a:pt x="2540" y="1131914"/>
                  </a:lnTo>
                  <a:lnTo>
                    <a:pt x="5080" y="1126201"/>
                  </a:lnTo>
                  <a:lnTo>
                    <a:pt x="7937" y="1121123"/>
                  </a:lnTo>
                  <a:lnTo>
                    <a:pt x="11112" y="1115727"/>
                  </a:lnTo>
                  <a:lnTo>
                    <a:pt x="15240" y="1110966"/>
                  </a:lnTo>
                  <a:lnTo>
                    <a:pt x="20002" y="1106523"/>
                  </a:lnTo>
                  <a:lnTo>
                    <a:pt x="942657" y="284162"/>
                  </a:lnTo>
                  <a:close/>
                  <a:moveTo>
                    <a:pt x="1910075" y="217487"/>
                  </a:moveTo>
                  <a:lnTo>
                    <a:pt x="1929430" y="217487"/>
                  </a:lnTo>
                  <a:lnTo>
                    <a:pt x="1948785" y="218121"/>
                  </a:lnTo>
                  <a:lnTo>
                    <a:pt x="1968140" y="219388"/>
                  </a:lnTo>
                  <a:lnTo>
                    <a:pt x="1986860" y="220973"/>
                  </a:lnTo>
                  <a:lnTo>
                    <a:pt x="2005898" y="222874"/>
                  </a:lnTo>
                  <a:lnTo>
                    <a:pt x="2024301" y="225726"/>
                  </a:lnTo>
                  <a:lnTo>
                    <a:pt x="2043022" y="228578"/>
                  </a:lnTo>
                  <a:lnTo>
                    <a:pt x="2061425" y="231747"/>
                  </a:lnTo>
                  <a:lnTo>
                    <a:pt x="2079193" y="235550"/>
                  </a:lnTo>
                  <a:lnTo>
                    <a:pt x="2097279" y="239669"/>
                  </a:lnTo>
                  <a:lnTo>
                    <a:pt x="2114413" y="243789"/>
                  </a:lnTo>
                  <a:lnTo>
                    <a:pt x="2131865" y="248542"/>
                  </a:lnTo>
                  <a:lnTo>
                    <a:pt x="2148364" y="252979"/>
                  </a:lnTo>
                  <a:lnTo>
                    <a:pt x="2164546" y="258049"/>
                  </a:lnTo>
                  <a:lnTo>
                    <a:pt x="2181046" y="263119"/>
                  </a:lnTo>
                  <a:lnTo>
                    <a:pt x="2196593" y="268189"/>
                  </a:lnTo>
                  <a:lnTo>
                    <a:pt x="2211506" y="273893"/>
                  </a:lnTo>
                  <a:lnTo>
                    <a:pt x="2226419" y="278963"/>
                  </a:lnTo>
                  <a:lnTo>
                    <a:pt x="2240697" y="284667"/>
                  </a:lnTo>
                  <a:lnTo>
                    <a:pt x="2267668" y="295758"/>
                  </a:lnTo>
                  <a:lnTo>
                    <a:pt x="2292734" y="306216"/>
                  </a:lnTo>
                  <a:lnTo>
                    <a:pt x="2315579" y="316673"/>
                  </a:lnTo>
                  <a:lnTo>
                    <a:pt x="2335886" y="326496"/>
                  </a:lnTo>
                  <a:lnTo>
                    <a:pt x="2353338" y="335686"/>
                  </a:lnTo>
                  <a:lnTo>
                    <a:pt x="2368251" y="343608"/>
                  </a:lnTo>
                  <a:lnTo>
                    <a:pt x="2379991" y="349946"/>
                  </a:lnTo>
                  <a:lnTo>
                    <a:pt x="2388557" y="355016"/>
                  </a:lnTo>
                  <a:lnTo>
                    <a:pt x="2395538" y="359136"/>
                  </a:lnTo>
                  <a:lnTo>
                    <a:pt x="2386971" y="360403"/>
                  </a:lnTo>
                  <a:lnTo>
                    <a:pt x="2378721" y="361988"/>
                  </a:lnTo>
                  <a:lnTo>
                    <a:pt x="2370154" y="363572"/>
                  </a:lnTo>
                  <a:lnTo>
                    <a:pt x="2361587" y="365791"/>
                  </a:lnTo>
                  <a:lnTo>
                    <a:pt x="2353020" y="368009"/>
                  </a:lnTo>
                  <a:lnTo>
                    <a:pt x="2345088" y="370544"/>
                  </a:lnTo>
                  <a:lnTo>
                    <a:pt x="2336521" y="373079"/>
                  </a:lnTo>
                  <a:lnTo>
                    <a:pt x="2328271" y="375614"/>
                  </a:lnTo>
                  <a:lnTo>
                    <a:pt x="2320656" y="379100"/>
                  </a:lnTo>
                  <a:lnTo>
                    <a:pt x="2312406" y="382269"/>
                  </a:lnTo>
                  <a:lnTo>
                    <a:pt x="2304157" y="385755"/>
                  </a:lnTo>
                  <a:lnTo>
                    <a:pt x="2296541" y="389557"/>
                  </a:lnTo>
                  <a:lnTo>
                    <a:pt x="2280677" y="397162"/>
                  </a:lnTo>
                  <a:lnTo>
                    <a:pt x="2265446" y="405718"/>
                  </a:lnTo>
                  <a:lnTo>
                    <a:pt x="2250533" y="415225"/>
                  </a:lnTo>
                  <a:lnTo>
                    <a:pt x="2235303" y="425049"/>
                  </a:lnTo>
                  <a:lnTo>
                    <a:pt x="2220708" y="435189"/>
                  </a:lnTo>
                  <a:lnTo>
                    <a:pt x="2206429" y="446280"/>
                  </a:lnTo>
                  <a:lnTo>
                    <a:pt x="2192468" y="457688"/>
                  </a:lnTo>
                  <a:lnTo>
                    <a:pt x="2178825" y="469730"/>
                  </a:lnTo>
                  <a:lnTo>
                    <a:pt x="2164863" y="482088"/>
                  </a:lnTo>
                  <a:lnTo>
                    <a:pt x="2151854" y="495081"/>
                  </a:lnTo>
                  <a:lnTo>
                    <a:pt x="2138845" y="508390"/>
                  </a:lnTo>
                  <a:lnTo>
                    <a:pt x="2126153" y="521699"/>
                  </a:lnTo>
                  <a:lnTo>
                    <a:pt x="2113779" y="535325"/>
                  </a:lnTo>
                  <a:lnTo>
                    <a:pt x="2101721" y="549268"/>
                  </a:lnTo>
                  <a:lnTo>
                    <a:pt x="2089664" y="563528"/>
                  </a:lnTo>
                  <a:lnTo>
                    <a:pt x="2078242" y="578105"/>
                  </a:lnTo>
                  <a:lnTo>
                    <a:pt x="2066819" y="592682"/>
                  </a:lnTo>
                  <a:lnTo>
                    <a:pt x="2055714" y="607259"/>
                  </a:lnTo>
                  <a:lnTo>
                    <a:pt x="2044926" y="621519"/>
                  </a:lnTo>
                  <a:lnTo>
                    <a:pt x="2034455" y="636413"/>
                  </a:lnTo>
                  <a:lnTo>
                    <a:pt x="2024301" y="650989"/>
                  </a:lnTo>
                  <a:lnTo>
                    <a:pt x="2014782" y="665566"/>
                  </a:lnTo>
                  <a:lnTo>
                    <a:pt x="1995745" y="694403"/>
                  </a:lnTo>
                  <a:lnTo>
                    <a:pt x="1977976" y="722289"/>
                  </a:lnTo>
                  <a:lnTo>
                    <a:pt x="1972582" y="730845"/>
                  </a:lnTo>
                  <a:lnTo>
                    <a:pt x="1966553" y="739084"/>
                  </a:lnTo>
                  <a:lnTo>
                    <a:pt x="1960525" y="747006"/>
                  </a:lnTo>
                  <a:lnTo>
                    <a:pt x="1954179" y="755245"/>
                  </a:lnTo>
                  <a:lnTo>
                    <a:pt x="1947833" y="762534"/>
                  </a:lnTo>
                  <a:lnTo>
                    <a:pt x="1940852" y="770139"/>
                  </a:lnTo>
                  <a:lnTo>
                    <a:pt x="1933872" y="777111"/>
                  </a:lnTo>
                  <a:lnTo>
                    <a:pt x="1926257" y="784082"/>
                  </a:lnTo>
                  <a:lnTo>
                    <a:pt x="1918642" y="790737"/>
                  </a:lnTo>
                  <a:lnTo>
                    <a:pt x="1911027" y="797075"/>
                  </a:lnTo>
                  <a:lnTo>
                    <a:pt x="1902777" y="803412"/>
                  </a:lnTo>
                  <a:lnTo>
                    <a:pt x="1894527" y="809116"/>
                  </a:lnTo>
                  <a:lnTo>
                    <a:pt x="1886277" y="815137"/>
                  </a:lnTo>
                  <a:lnTo>
                    <a:pt x="1877710" y="820524"/>
                  </a:lnTo>
                  <a:lnTo>
                    <a:pt x="1868826" y="825911"/>
                  </a:lnTo>
                  <a:lnTo>
                    <a:pt x="1859625" y="830665"/>
                  </a:lnTo>
                  <a:lnTo>
                    <a:pt x="1850740" y="835735"/>
                  </a:lnTo>
                  <a:lnTo>
                    <a:pt x="1841539" y="839854"/>
                  </a:lnTo>
                  <a:lnTo>
                    <a:pt x="1832020" y="843974"/>
                  </a:lnTo>
                  <a:lnTo>
                    <a:pt x="1822501" y="848410"/>
                  </a:lnTo>
                  <a:lnTo>
                    <a:pt x="1812665" y="851896"/>
                  </a:lnTo>
                  <a:lnTo>
                    <a:pt x="1803146" y="855065"/>
                  </a:lnTo>
                  <a:lnTo>
                    <a:pt x="1793310" y="858551"/>
                  </a:lnTo>
                  <a:lnTo>
                    <a:pt x="1783473" y="861403"/>
                  </a:lnTo>
                  <a:lnTo>
                    <a:pt x="1773320" y="863938"/>
                  </a:lnTo>
                  <a:lnTo>
                    <a:pt x="1763166" y="866156"/>
                  </a:lnTo>
                  <a:lnTo>
                    <a:pt x="1753013" y="868374"/>
                  </a:lnTo>
                  <a:lnTo>
                    <a:pt x="1742542" y="870276"/>
                  </a:lnTo>
                  <a:lnTo>
                    <a:pt x="1732706" y="871860"/>
                  </a:lnTo>
                  <a:lnTo>
                    <a:pt x="1722235" y="873128"/>
                  </a:lnTo>
                  <a:lnTo>
                    <a:pt x="1711764" y="874078"/>
                  </a:lnTo>
                  <a:lnTo>
                    <a:pt x="1701611" y="874712"/>
                  </a:lnTo>
                  <a:lnTo>
                    <a:pt x="1548674" y="738450"/>
                  </a:lnTo>
                  <a:lnTo>
                    <a:pt x="1558510" y="722923"/>
                  </a:lnTo>
                  <a:lnTo>
                    <a:pt x="1568664" y="707079"/>
                  </a:lnTo>
                  <a:lnTo>
                    <a:pt x="1578500" y="691234"/>
                  </a:lnTo>
                  <a:lnTo>
                    <a:pt x="1589288" y="676024"/>
                  </a:lnTo>
                  <a:lnTo>
                    <a:pt x="1605470" y="653841"/>
                  </a:lnTo>
                  <a:lnTo>
                    <a:pt x="1622287" y="631976"/>
                  </a:lnTo>
                  <a:lnTo>
                    <a:pt x="1630854" y="621202"/>
                  </a:lnTo>
                  <a:lnTo>
                    <a:pt x="1639738" y="610745"/>
                  </a:lnTo>
                  <a:lnTo>
                    <a:pt x="1648305" y="600604"/>
                  </a:lnTo>
                  <a:lnTo>
                    <a:pt x="1657507" y="590147"/>
                  </a:lnTo>
                  <a:lnTo>
                    <a:pt x="1667026" y="580007"/>
                  </a:lnTo>
                  <a:lnTo>
                    <a:pt x="1676545" y="569866"/>
                  </a:lnTo>
                  <a:lnTo>
                    <a:pt x="1686063" y="560043"/>
                  </a:lnTo>
                  <a:lnTo>
                    <a:pt x="1695582" y="550219"/>
                  </a:lnTo>
                  <a:lnTo>
                    <a:pt x="1705418" y="540396"/>
                  </a:lnTo>
                  <a:lnTo>
                    <a:pt x="1715572" y="531523"/>
                  </a:lnTo>
                  <a:lnTo>
                    <a:pt x="1726043" y="522016"/>
                  </a:lnTo>
                  <a:lnTo>
                    <a:pt x="1736514" y="513143"/>
                  </a:lnTo>
                  <a:lnTo>
                    <a:pt x="1746984" y="503954"/>
                  </a:lnTo>
                  <a:lnTo>
                    <a:pt x="1757772" y="495714"/>
                  </a:lnTo>
                  <a:lnTo>
                    <a:pt x="1768878" y="487158"/>
                  </a:lnTo>
                  <a:lnTo>
                    <a:pt x="1779983" y="478919"/>
                  </a:lnTo>
                  <a:lnTo>
                    <a:pt x="1791089" y="470680"/>
                  </a:lnTo>
                  <a:lnTo>
                    <a:pt x="1802194" y="463075"/>
                  </a:lnTo>
                  <a:lnTo>
                    <a:pt x="1813934" y="455470"/>
                  </a:lnTo>
                  <a:lnTo>
                    <a:pt x="1825674" y="448498"/>
                  </a:lnTo>
                  <a:lnTo>
                    <a:pt x="1838048" y="441210"/>
                  </a:lnTo>
                  <a:lnTo>
                    <a:pt x="1850106" y="434238"/>
                  </a:lnTo>
                  <a:lnTo>
                    <a:pt x="1862163" y="427901"/>
                  </a:lnTo>
                  <a:lnTo>
                    <a:pt x="1874537" y="421563"/>
                  </a:lnTo>
                  <a:lnTo>
                    <a:pt x="1887229" y="415859"/>
                  </a:lnTo>
                  <a:lnTo>
                    <a:pt x="1899921" y="409838"/>
                  </a:lnTo>
                  <a:lnTo>
                    <a:pt x="1912613" y="404451"/>
                  </a:lnTo>
                  <a:lnTo>
                    <a:pt x="1925622" y="399381"/>
                  </a:lnTo>
                  <a:lnTo>
                    <a:pt x="1938631" y="394627"/>
                  </a:lnTo>
                  <a:lnTo>
                    <a:pt x="1951958" y="390191"/>
                  </a:lnTo>
                  <a:lnTo>
                    <a:pt x="1965284" y="385755"/>
                  </a:lnTo>
                  <a:lnTo>
                    <a:pt x="1978928" y="382269"/>
                  </a:lnTo>
                  <a:lnTo>
                    <a:pt x="1992572" y="378783"/>
                  </a:lnTo>
                  <a:lnTo>
                    <a:pt x="2006215" y="375297"/>
                  </a:lnTo>
                  <a:lnTo>
                    <a:pt x="2019859" y="372445"/>
                  </a:lnTo>
                  <a:lnTo>
                    <a:pt x="2033820" y="369910"/>
                  </a:lnTo>
                  <a:lnTo>
                    <a:pt x="2047781" y="368009"/>
                  </a:lnTo>
                  <a:lnTo>
                    <a:pt x="2062059" y="366107"/>
                  </a:lnTo>
                  <a:lnTo>
                    <a:pt x="2076021" y="364206"/>
                  </a:lnTo>
                  <a:lnTo>
                    <a:pt x="2089981" y="362938"/>
                  </a:lnTo>
                  <a:lnTo>
                    <a:pt x="2104260" y="362305"/>
                  </a:lnTo>
                  <a:lnTo>
                    <a:pt x="2118538" y="361671"/>
                  </a:lnTo>
                  <a:lnTo>
                    <a:pt x="2132817" y="361354"/>
                  </a:lnTo>
                  <a:lnTo>
                    <a:pt x="2147095" y="361671"/>
                  </a:lnTo>
                  <a:lnTo>
                    <a:pt x="2133134" y="359770"/>
                  </a:lnTo>
                  <a:lnTo>
                    <a:pt x="2118538" y="358502"/>
                  </a:lnTo>
                  <a:lnTo>
                    <a:pt x="2104260" y="357235"/>
                  </a:lnTo>
                  <a:lnTo>
                    <a:pt x="2089981" y="356601"/>
                  </a:lnTo>
                  <a:lnTo>
                    <a:pt x="2075703" y="355967"/>
                  </a:lnTo>
                  <a:lnTo>
                    <a:pt x="2061425" y="355967"/>
                  </a:lnTo>
                  <a:lnTo>
                    <a:pt x="2046829" y="355967"/>
                  </a:lnTo>
                  <a:lnTo>
                    <a:pt x="2032234" y="356601"/>
                  </a:lnTo>
                  <a:lnTo>
                    <a:pt x="2017955" y="357552"/>
                  </a:lnTo>
                  <a:lnTo>
                    <a:pt x="2003677" y="358819"/>
                  </a:lnTo>
                  <a:lnTo>
                    <a:pt x="1989081" y="360403"/>
                  </a:lnTo>
                  <a:lnTo>
                    <a:pt x="1974803" y="362305"/>
                  </a:lnTo>
                  <a:lnTo>
                    <a:pt x="1960525" y="364523"/>
                  </a:lnTo>
                  <a:lnTo>
                    <a:pt x="1946246" y="367375"/>
                  </a:lnTo>
                  <a:lnTo>
                    <a:pt x="1931968" y="370227"/>
                  </a:lnTo>
                  <a:lnTo>
                    <a:pt x="1917373" y="373713"/>
                  </a:lnTo>
                  <a:lnTo>
                    <a:pt x="1903411" y="377515"/>
                  </a:lnTo>
                  <a:lnTo>
                    <a:pt x="1889450" y="381318"/>
                  </a:lnTo>
                  <a:lnTo>
                    <a:pt x="1875489" y="385755"/>
                  </a:lnTo>
                  <a:lnTo>
                    <a:pt x="1861528" y="390508"/>
                  </a:lnTo>
                  <a:lnTo>
                    <a:pt x="1847567" y="395578"/>
                  </a:lnTo>
                  <a:lnTo>
                    <a:pt x="1833924" y="400965"/>
                  </a:lnTo>
                  <a:lnTo>
                    <a:pt x="1820280" y="406669"/>
                  </a:lnTo>
                  <a:lnTo>
                    <a:pt x="1806953" y="412690"/>
                  </a:lnTo>
                  <a:lnTo>
                    <a:pt x="1793627" y="418711"/>
                  </a:lnTo>
                  <a:lnTo>
                    <a:pt x="1780618" y="425366"/>
                  </a:lnTo>
                  <a:lnTo>
                    <a:pt x="1766974" y="432020"/>
                  </a:lnTo>
                  <a:lnTo>
                    <a:pt x="1754282" y="438992"/>
                  </a:lnTo>
                  <a:lnTo>
                    <a:pt x="1741273" y="446280"/>
                  </a:lnTo>
                  <a:lnTo>
                    <a:pt x="1728898" y="453885"/>
                  </a:lnTo>
                  <a:lnTo>
                    <a:pt x="1716207" y="461808"/>
                  </a:lnTo>
                  <a:lnTo>
                    <a:pt x="1703832" y="469730"/>
                  </a:lnTo>
                  <a:lnTo>
                    <a:pt x="1691775" y="478286"/>
                  </a:lnTo>
                  <a:lnTo>
                    <a:pt x="1679717" y="486842"/>
                  </a:lnTo>
                  <a:lnTo>
                    <a:pt x="1667660" y="495398"/>
                  </a:lnTo>
                  <a:lnTo>
                    <a:pt x="1655920" y="504270"/>
                  </a:lnTo>
                  <a:lnTo>
                    <a:pt x="1644180" y="513460"/>
                  </a:lnTo>
                  <a:lnTo>
                    <a:pt x="1632758" y="522967"/>
                  </a:lnTo>
                  <a:lnTo>
                    <a:pt x="1621335" y="532473"/>
                  </a:lnTo>
                  <a:lnTo>
                    <a:pt x="1610230" y="542297"/>
                  </a:lnTo>
                  <a:lnTo>
                    <a:pt x="1599124" y="551804"/>
                  </a:lnTo>
                  <a:lnTo>
                    <a:pt x="1588336" y="561944"/>
                  </a:lnTo>
                  <a:lnTo>
                    <a:pt x="1577548" y="572084"/>
                  </a:lnTo>
                  <a:lnTo>
                    <a:pt x="1566760" y="582542"/>
                  </a:lnTo>
                  <a:lnTo>
                    <a:pt x="1556606" y="592999"/>
                  </a:lnTo>
                  <a:lnTo>
                    <a:pt x="1546136" y="603773"/>
                  </a:lnTo>
                  <a:lnTo>
                    <a:pt x="1535982" y="614547"/>
                  </a:lnTo>
                  <a:lnTo>
                    <a:pt x="1526146" y="625638"/>
                  </a:lnTo>
                  <a:lnTo>
                    <a:pt x="1514406" y="638631"/>
                  </a:lnTo>
                  <a:lnTo>
                    <a:pt x="1503301" y="651623"/>
                  </a:lnTo>
                  <a:lnTo>
                    <a:pt x="1492195" y="664932"/>
                  </a:lnTo>
                  <a:lnTo>
                    <a:pt x="1481407" y="678559"/>
                  </a:lnTo>
                  <a:lnTo>
                    <a:pt x="1406525" y="612012"/>
                  </a:lnTo>
                  <a:lnTo>
                    <a:pt x="1407160" y="604407"/>
                  </a:lnTo>
                  <a:lnTo>
                    <a:pt x="1408112" y="596802"/>
                  </a:lnTo>
                  <a:lnTo>
                    <a:pt x="1409381" y="589196"/>
                  </a:lnTo>
                  <a:lnTo>
                    <a:pt x="1410967" y="581274"/>
                  </a:lnTo>
                  <a:lnTo>
                    <a:pt x="1412554" y="573352"/>
                  </a:lnTo>
                  <a:lnTo>
                    <a:pt x="1415092" y="565430"/>
                  </a:lnTo>
                  <a:lnTo>
                    <a:pt x="1417313" y="557191"/>
                  </a:lnTo>
                  <a:lnTo>
                    <a:pt x="1420169" y="548952"/>
                  </a:lnTo>
                  <a:lnTo>
                    <a:pt x="1423025" y="540396"/>
                  </a:lnTo>
                  <a:lnTo>
                    <a:pt x="1426198" y="532157"/>
                  </a:lnTo>
                  <a:lnTo>
                    <a:pt x="1430322" y="523601"/>
                  </a:lnTo>
                  <a:lnTo>
                    <a:pt x="1434130" y="514728"/>
                  </a:lnTo>
                  <a:lnTo>
                    <a:pt x="1438572" y="505855"/>
                  </a:lnTo>
                  <a:lnTo>
                    <a:pt x="1443332" y="497299"/>
                  </a:lnTo>
                  <a:lnTo>
                    <a:pt x="1448408" y="488109"/>
                  </a:lnTo>
                  <a:lnTo>
                    <a:pt x="1453802" y="478919"/>
                  </a:lnTo>
                  <a:lnTo>
                    <a:pt x="1461100" y="467195"/>
                  </a:lnTo>
                  <a:lnTo>
                    <a:pt x="1469033" y="455787"/>
                  </a:lnTo>
                  <a:lnTo>
                    <a:pt x="1476648" y="444696"/>
                  </a:lnTo>
                  <a:lnTo>
                    <a:pt x="1484263" y="433921"/>
                  </a:lnTo>
                  <a:lnTo>
                    <a:pt x="1492195" y="423464"/>
                  </a:lnTo>
                  <a:lnTo>
                    <a:pt x="1500128" y="413641"/>
                  </a:lnTo>
                  <a:lnTo>
                    <a:pt x="1508060" y="403817"/>
                  </a:lnTo>
                  <a:lnTo>
                    <a:pt x="1516310" y="393994"/>
                  </a:lnTo>
                  <a:lnTo>
                    <a:pt x="1524877" y="384804"/>
                  </a:lnTo>
                  <a:lnTo>
                    <a:pt x="1533127" y="375614"/>
                  </a:lnTo>
                  <a:lnTo>
                    <a:pt x="1541376" y="367375"/>
                  </a:lnTo>
                  <a:lnTo>
                    <a:pt x="1549943" y="358819"/>
                  </a:lnTo>
                  <a:lnTo>
                    <a:pt x="1558828" y="350580"/>
                  </a:lnTo>
                  <a:lnTo>
                    <a:pt x="1567077" y="342975"/>
                  </a:lnTo>
                  <a:lnTo>
                    <a:pt x="1575962" y="335369"/>
                  </a:lnTo>
                  <a:lnTo>
                    <a:pt x="1584846" y="328081"/>
                  </a:lnTo>
                  <a:lnTo>
                    <a:pt x="1594047" y="321109"/>
                  </a:lnTo>
                  <a:lnTo>
                    <a:pt x="1602932" y="314455"/>
                  </a:lnTo>
                  <a:lnTo>
                    <a:pt x="1611816" y="308117"/>
                  </a:lnTo>
                  <a:lnTo>
                    <a:pt x="1621018" y="301779"/>
                  </a:lnTo>
                  <a:lnTo>
                    <a:pt x="1630219" y="296075"/>
                  </a:lnTo>
                  <a:lnTo>
                    <a:pt x="1639421" y="290054"/>
                  </a:lnTo>
                  <a:lnTo>
                    <a:pt x="1648622" y="284667"/>
                  </a:lnTo>
                  <a:lnTo>
                    <a:pt x="1657824" y="279280"/>
                  </a:lnTo>
                  <a:lnTo>
                    <a:pt x="1667343" y="274527"/>
                  </a:lnTo>
                  <a:lnTo>
                    <a:pt x="1676862" y="269457"/>
                  </a:lnTo>
                  <a:lnTo>
                    <a:pt x="1686381" y="265337"/>
                  </a:lnTo>
                  <a:lnTo>
                    <a:pt x="1695582" y="261218"/>
                  </a:lnTo>
                  <a:lnTo>
                    <a:pt x="1705101" y="256781"/>
                  </a:lnTo>
                  <a:lnTo>
                    <a:pt x="1714937" y="252979"/>
                  </a:lnTo>
                  <a:lnTo>
                    <a:pt x="1724456" y="249493"/>
                  </a:lnTo>
                  <a:lnTo>
                    <a:pt x="1734292" y="246007"/>
                  </a:lnTo>
                  <a:lnTo>
                    <a:pt x="1743494" y="242838"/>
                  </a:lnTo>
                  <a:lnTo>
                    <a:pt x="1753330" y="239986"/>
                  </a:lnTo>
                  <a:lnTo>
                    <a:pt x="1763166" y="237134"/>
                  </a:lnTo>
                  <a:lnTo>
                    <a:pt x="1773003" y="234599"/>
                  </a:lnTo>
                  <a:lnTo>
                    <a:pt x="1792675" y="230163"/>
                  </a:lnTo>
                  <a:lnTo>
                    <a:pt x="1812030" y="226360"/>
                  </a:lnTo>
                  <a:lnTo>
                    <a:pt x="1831702" y="222874"/>
                  </a:lnTo>
                  <a:lnTo>
                    <a:pt x="1851375" y="220656"/>
                  </a:lnTo>
                  <a:lnTo>
                    <a:pt x="1870730" y="219072"/>
                  </a:lnTo>
                  <a:lnTo>
                    <a:pt x="1890402" y="217804"/>
                  </a:lnTo>
                  <a:lnTo>
                    <a:pt x="1910075" y="217487"/>
                  </a:lnTo>
                  <a:close/>
                  <a:moveTo>
                    <a:pt x="1112837" y="0"/>
                  </a:moveTo>
                  <a:lnTo>
                    <a:pt x="1116656" y="634"/>
                  </a:lnTo>
                  <a:lnTo>
                    <a:pt x="1128112" y="2854"/>
                  </a:lnTo>
                  <a:lnTo>
                    <a:pt x="1146570" y="6660"/>
                  </a:lnTo>
                  <a:lnTo>
                    <a:pt x="1157708" y="9197"/>
                  </a:lnTo>
                  <a:lnTo>
                    <a:pt x="1170119" y="12369"/>
                  </a:lnTo>
                  <a:lnTo>
                    <a:pt x="1183485" y="16175"/>
                  </a:lnTo>
                  <a:lnTo>
                    <a:pt x="1198124" y="20298"/>
                  </a:lnTo>
                  <a:lnTo>
                    <a:pt x="1213399" y="25372"/>
                  </a:lnTo>
                  <a:lnTo>
                    <a:pt x="1229629" y="30763"/>
                  </a:lnTo>
                  <a:lnTo>
                    <a:pt x="1246495" y="37106"/>
                  </a:lnTo>
                  <a:lnTo>
                    <a:pt x="1263998" y="43767"/>
                  </a:lnTo>
                  <a:lnTo>
                    <a:pt x="1281501" y="51378"/>
                  </a:lnTo>
                  <a:lnTo>
                    <a:pt x="1299640" y="59307"/>
                  </a:lnTo>
                  <a:lnTo>
                    <a:pt x="1317780" y="68504"/>
                  </a:lnTo>
                  <a:lnTo>
                    <a:pt x="1336237" y="78653"/>
                  </a:lnTo>
                  <a:lnTo>
                    <a:pt x="1345148" y="84045"/>
                  </a:lnTo>
                  <a:lnTo>
                    <a:pt x="1354058" y="89436"/>
                  </a:lnTo>
                  <a:lnTo>
                    <a:pt x="1363287" y="95462"/>
                  </a:lnTo>
                  <a:lnTo>
                    <a:pt x="1372198" y="101171"/>
                  </a:lnTo>
                  <a:lnTo>
                    <a:pt x="1381108" y="107514"/>
                  </a:lnTo>
                  <a:lnTo>
                    <a:pt x="1389701" y="113540"/>
                  </a:lnTo>
                  <a:lnTo>
                    <a:pt x="1398293" y="120517"/>
                  </a:lnTo>
                  <a:lnTo>
                    <a:pt x="1406886" y="127177"/>
                  </a:lnTo>
                  <a:lnTo>
                    <a:pt x="1415160" y="134471"/>
                  </a:lnTo>
                  <a:lnTo>
                    <a:pt x="1423116" y="141449"/>
                  </a:lnTo>
                  <a:lnTo>
                    <a:pt x="1431390" y="149377"/>
                  </a:lnTo>
                  <a:lnTo>
                    <a:pt x="1439346" y="157306"/>
                  </a:lnTo>
                  <a:lnTo>
                    <a:pt x="1446665" y="165552"/>
                  </a:lnTo>
                  <a:lnTo>
                    <a:pt x="1454303" y="173798"/>
                  </a:lnTo>
                  <a:lnTo>
                    <a:pt x="1461304" y="182361"/>
                  </a:lnTo>
                  <a:lnTo>
                    <a:pt x="1468305" y="191241"/>
                  </a:lnTo>
                  <a:lnTo>
                    <a:pt x="1474988" y="200756"/>
                  </a:lnTo>
                  <a:lnTo>
                    <a:pt x="1481034" y="209953"/>
                  </a:lnTo>
                  <a:lnTo>
                    <a:pt x="1487399" y="219785"/>
                  </a:lnTo>
                  <a:lnTo>
                    <a:pt x="1492809" y="229616"/>
                  </a:lnTo>
                  <a:lnTo>
                    <a:pt x="1498537" y="240082"/>
                  </a:lnTo>
                  <a:lnTo>
                    <a:pt x="1503311" y="250865"/>
                  </a:lnTo>
                  <a:lnTo>
                    <a:pt x="1508084" y="261648"/>
                  </a:lnTo>
                  <a:lnTo>
                    <a:pt x="1512540" y="273066"/>
                  </a:lnTo>
                  <a:lnTo>
                    <a:pt x="1516358" y="284483"/>
                  </a:lnTo>
                  <a:lnTo>
                    <a:pt x="1519859" y="296218"/>
                  </a:lnTo>
                  <a:lnTo>
                    <a:pt x="1523041" y="308269"/>
                  </a:lnTo>
                  <a:lnTo>
                    <a:pt x="1525587" y="320955"/>
                  </a:lnTo>
                  <a:lnTo>
                    <a:pt x="1512540" y="333641"/>
                  </a:lnTo>
                  <a:lnTo>
                    <a:pt x="1499492" y="346645"/>
                  </a:lnTo>
                  <a:lnTo>
                    <a:pt x="1486763" y="360599"/>
                  </a:lnTo>
                  <a:lnTo>
                    <a:pt x="1474351" y="374554"/>
                  </a:lnTo>
                  <a:lnTo>
                    <a:pt x="1462259" y="389777"/>
                  </a:lnTo>
                  <a:lnTo>
                    <a:pt x="1450484" y="405000"/>
                  </a:lnTo>
                  <a:lnTo>
                    <a:pt x="1439027" y="420540"/>
                  </a:lnTo>
                  <a:lnTo>
                    <a:pt x="1427889" y="437032"/>
                  </a:lnTo>
                  <a:lnTo>
                    <a:pt x="1426616" y="424346"/>
                  </a:lnTo>
                  <a:lnTo>
                    <a:pt x="1424389" y="411343"/>
                  </a:lnTo>
                  <a:lnTo>
                    <a:pt x="1422479" y="398340"/>
                  </a:lnTo>
                  <a:lnTo>
                    <a:pt x="1420252" y="385654"/>
                  </a:lnTo>
                  <a:lnTo>
                    <a:pt x="1417706" y="373285"/>
                  </a:lnTo>
                  <a:lnTo>
                    <a:pt x="1414842" y="360599"/>
                  </a:lnTo>
                  <a:lnTo>
                    <a:pt x="1411341" y="348230"/>
                  </a:lnTo>
                  <a:lnTo>
                    <a:pt x="1408159" y="335544"/>
                  </a:lnTo>
                  <a:lnTo>
                    <a:pt x="1402112" y="317467"/>
                  </a:lnTo>
                  <a:lnTo>
                    <a:pt x="1396065" y="299706"/>
                  </a:lnTo>
                  <a:lnTo>
                    <a:pt x="1388746" y="281946"/>
                  </a:lnTo>
                  <a:lnTo>
                    <a:pt x="1384927" y="273700"/>
                  </a:lnTo>
                  <a:lnTo>
                    <a:pt x="1381108" y="265137"/>
                  </a:lnTo>
                  <a:lnTo>
                    <a:pt x="1376653" y="256574"/>
                  </a:lnTo>
                  <a:lnTo>
                    <a:pt x="1372516" y="248328"/>
                  </a:lnTo>
                  <a:lnTo>
                    <a:pt x="1368061" y="240082"/>
                  </a:lnTo>
                  <a:lnTo>
                    <a:pt x="1363287" y="231836"/>
                  </a:lnTo>
                  <a:lnTo>
                    <a:pt x="1358514" y="223591"/>
                  </a:lnTo>
                  <a:lnTo>
                    <a:pt x="1353104" y="215979"/>
                  </a:lnTo>
                  <a:lnTo>
                    <a:pt x="1348012" y="208050"/>
                  </a:lnTo>
                  <a:lnTo>
                    <a:pt x="1342284" y="200121"/>
                  </a:lnTo>
                  <a:lnTo>
                    <a:pt x="1336874" y="192827"/>
                  </a:lnTo>
                  <a:lnTo>
                    <a:pt x="1330827" y="185215"/>
                  </a:lnTo>
                  <a:lnTo>
                    <a:pt x="1325099" y="178238"/>
                  </a:lnTo>
                  <a:lnTo>
                    <a:pt x="1319053" y="171261"/>
                  </a:lnTo>
                  <a:lnTo>
                    <a:pt x="1312688" y="164284"/>
                  </a:lnTo>
                  <a:lnTo>
                    <a:pt x="1306323" y="157623"/>
                  </a:lnTo>
                  <a:lnTo>
                    <a:pt x="1299640" y="150963"/>
                  </a:lnTo>
                  <a:lnTo>
                    <a:pt x="1292957" y="144620"/>
                  </a:lnTo>
                  <a:lnTo>
                    <a:pt x="1286274" y="138277"/>
                  </a:lnTo>
                  <a:lnTo>
                    <a:pt x="1278955" y="132251"/>
                  </a:lnTo>
                  <a:lnTo>
                    <a:pt x="1271636" y="126225"/>
                  </a:lnTo>
                  <a:lnTo>
                    <a:pt x="1264635" y="120834"/>
                  </a:lnTo>
                  <a:lnTo>
                    <a:pt x="1257315" y="115125"/>
                  </a:lnTo>
                  <a:lnTo>
                    <a:pt x="1249996" y="110051"/>
                  </a:lnTo>
                  <a:lnTo>
                    <a:pt x="1242040" y="104659"/>
                  </a:lnTo>
                  <a:lnTo>
                    <a:pt x="1234402" y="99902"/>
                  </a:lnTo>
                  <a:lnTo>
                    <a:pt x="1241403" y="105611"/>
                  </a:lnTo>
                  <a:lnTo>
                    <a:pt x="1248086" y="111637"/>
                  </a:lnTo>
                  <a:lnTo>
                    <a:pt x="1255088" y="117663"/>
                  </a:lnTo>
                  <a:lnTo>
                    <a:pt x="1262089" y="124006"/>
                  </a:lnTo>
                  <a:lnTo>
                    <a:pt x="1268135" y="130666"/>
                  </a:lnTo>
                  <a:lnTo>
                    <a:pt x="1274818" y="137009"/>
                  </a:lnTo>
                  <a:lnTo>
                    <a:pt x="1280546" y="143986"/>
                  </a:lnTo>
                  <a:lnTo>
                    <a:pt x="1286911" y="150646"/>
                  </a:lnTo>
                  <a:lnTo>
                    <a:pt x="1292321" y="157623"/>
                  </a:lnTo>
                  <a:lnTo>
                    <a:pt x="1298367" y="164601"/>
                  </a:lnTo>
                  <a:lnTo>
                    <a:pt x="1303459" y="171895"/>
                  </a:lnTo>
                  <a:lnTo>
                    <a:pt x="1308869" y="179190"/>
                  </a:lnTo>
                  <a:lnTo>
                    <a:pt x="1313961" y="186484"/>
                  </a:lnTo>
                  <a:lnTo>
                    <a:pt x="1318734" y="194095"/>
                  </a:lnTo>
                  <a:lnTo>
                    <a:pt x="1323508" y="202024"/>
                  </a:lnTo>
                  <a:lnTo>
                    <a:pt x="1327963" y="209636"/>
                  </a:lnTo>
                  <a:lnTo>
                    <a:pt x="1332418" y="217565"/>
                  </a:lnTo>
                  <a:lnTo>
                    <a:pt x="1336237" y="225493"/>
                  </a:lnTo>
                  <a:lnTo>
                    <a:pt x="1340056" y="233422"/>
                  </a:lnTo>
                  <a:lnTo>
                    <a:pt x="1344193" y="241668"/>
                  </a:lnTo>
                  <a:lnTo>
                    <a:pt x="1347376" y="249914"/>
                  </a:lnTo>
                  <a:lnTo>
                    <a:pt x="1350558" y="257843"/>
                  </a:lnTo>
                  <a:lnTo>
                    <a:pt x="1356923" y="274969"/>
                  </a:lnTo>
                  <a:lnTo>
                    <a:pt x="1362333" y="291778"/>
                  </a:lnTo>
                  <a:lnTo>
                    <a:pt x="1366788" y="308904"/>
                  </a:lnTo>
                  <a:lnTo>
                    <a:pt x="1370925" y="326030"/>
                  </a:lnTo>
                  <a:lnTo>
                    <a:pt x="1374107" y="343790"/>
                  </a:lnTo>
                  <a:lnTo>
                    <a:pt x="1376653" y="360916"/>
                  </a:lnTo>
                  <a:lnTo>
                    <a:pt x="1378562" y="378677"/>
                  </a:lnTo>
                  <a:lnTo>
                    <a:pt x="1380472" y="396120"/>
                  </a:lnTo>
                  <a:lnTo>
                    <a:pt x="1381108" y="413880"/>
                  </a:lnTo>
                  <a:lnTo>
                    <a:pt x="1381427" y="431641"/>
                  </a:lnTo>
                  <a:lnTo>
                    <a:pt x="1381108" y="449401"/>
                  </a:lnTo>
                  <a:lnTo>
                    <a:pt x="1380472" y="466844"/>
                  </a:lnTo>
                  <a:lnTo>
                    <a:pt x="1378881" y="484605"/>
                  </a:lnTo>
                  <a:lnTo>
                    <a:pt x="1377290" y="502048"/>
                  </a:lnTo>
                  <a:lnTo>
                    <a:pt x="1375380" y="519491"/>
                  </a:lnTo>
                  <a:lnTo>
                    <a:pt x="1372516" y="536934"/>
                  </a:lnTo>
                  <a:lnTo>
                    <a:pt x="1369652" y="554378"/>
                  </a:lnTo>
                  <a:lnTo>
                    <a:pt x="1367106" y="564843"/>
                  </a:lnTo>
                  <a:lnTo>
                    <a:pt x="1364878" y="574675"/>
                  </a:lnTo>
                  <a:lnTo>
                    <a:pt x="1334646" y="547717"/>
                  </a:lnTo>
                  <a:lnTo>
                    <a:pt x="1168210" y="399609"/>
                  </a:lnTo>
                  <a:lnTo>
                    <a:pt x="1166618" y="387557"/>
                  </a:lnTo>
                  <a:lnTo>
                    <a:pt x="1166300" y="375188"/>
                  </a:lnTo>
                  <a:lnTo>
                    <a:pt x="1166618" y="369479"/>
                  </a:lnTo>
                  <a:lnTo>
                    <a:pt x="1166937" y="363136"/>
                  </a:lnTo>
                  <a:lnTo>
                    <a:pt x="1167573" y="357110"/>
                  </a:lnTo>
                  <a:lnTo>
                    <a:pt x="1168528" y="350767"/>
                  </a:lnTo>
                  <a:lnTo>
                    <a:pt x="1171074" y="330153"/>
                  </a:lnTo>
                  <a:lnTo>
                    <a:pt x="1173620" y="308269"/>
                  </a:lnTo>
                  <a:lnTo>
                    <a:pt x="1175847" y="285435"/>
                  </a:lnTo>
                  <a:lnTo>
                    <a:pt x="1177438" y="262283"/>
                  </a:lnTo>
                  <a:lnTo>
                    <a:pt x="1178393" y="238814"/>
                  </a:lnTo>
                  <a:lnTo>
                    <a:pt x="1178711" y="227079"/>
                  </a:lnTo>
                  <a:lnTo>
                    <a:pt x="1178711" y="215027"/>
                  </a:lnTo>
                  <a:lnTo>
                    <a:pt x="1178393" y="203293"/>
                  </a:lnTo>
                  <a:lnTo>
                    <a:pt x="1178075" y="191241"/>
                  </a:lnTo>
                  <a:lnTo>
                    <a:pt x="1177438" y="179507"/>
                  </a:lnTo>
                  <a:lnTo>
                    <a:pt x="1176484" y="167772"/>
                  </a:lnTo>
                  <a:lnTo>
                    <a:pt x="1175211" y="155720"/>
                  </a:lnTo>
                  <a:lnTo>
                    <a:pt x="1173938" y="144303"/>
                  </a:lnTo>
                  <a:lnTo>
                    <a:pt x="1172028" y="132568"/>
                  </a:lnTo>
                  <a:lnTo>
                    <a:pt x="1169801" y="121151"/>
                  </a:lnTo>
                  <a:lnTo>
                    <a:pt x="1167573" y="109734"/>
                  </a:lnTo>
                  <a:lnTo>
                    <a:pt x="1164391" y="98633"/>
                  </a:lnTo>
                  <a:lnTo>
                    <a:pt x="1161208" y="87533"/>
                  </a:lnTo>
                  <a:lnTo>
                    <a:pt x="1157708" y="76750"/>
                  </a:lnTo>
                  <a:lnTo>
                    <a:pt x="1153571" y="66284"/>
                  </a:lnTo>
                  <a:lnTo>
                    <a:pt x="1149115" y="55818"/>
                  </a:lnTo>
                  <a:lnTo>
                    <a:pt x="1144342" y="45670"/>
                  </a:lnTo>
                  <a:lnTo>
                    <a:pt x="1138932" y="35838"/>
                  </a:lnTo>
                  <a:lnTo>
                    <a:pt x="1133204" y="26641"/>
                  </a:lnTo>
                  <a:lnTo>
                    <a:pt x="1126839" y="17443"/>
                  </a:lnTo>
                  <a:lnTo>
                    <a:pt x="1119838" y="8563"/>
                  </a:lnTo>
                  <a:lnTo>
                    <a:pt x="1112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95613" y="1972262"/>
            <a:ext cx="458524" cy="458524"/>
            <a:chOff x="4485555" y="2497671"/>
            <a:chExt cx="611524" cy="611524"/>
          </a:xfrm>
        </p:grpSpPr>
        <p:sp>
          <p:nvSpPr>
            <p:cNvPr id="33" name="任意多边形 32"/>
            <p:cNvSpPr/>
            <p:nvPr/>
          </p:nvSpPr>
          <p:spPr>
            <a:xfrm>
              <a:off x="4485555" y="2497671"/>
              <a:ext cx="611524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4" name="KSO_Shape"/>
            <p:cNvSpPr/>
            <p:nvPr/>
          </p:nvSpPr>
          <p:spPr>
            <a:xfrm>
              <a:off x="4657585" y="2668446"/>
              <a:ext cx="266207" cy="269974"/>
            </a:xfrm>
            <a:custGeom>
              <a:avLst/>
              <a:gdLst>
                <a:gd name="connsiteX0" fmla="*/ 150612 w 405200"/>
                <a:gd name="connsiteY0" fmla="*/ 52389 h 413075"/>
                <a:gd name="connsiteX1" fmla="*/ 52389 w 405200"/>
                <a:gd name="connsiteY1" fmla="*/ 150612 h 413075"/>
                <a:gd name="connsiteX2" fmla="*/ 150612 w 405200"/>
                <a:gd name="connsiteY2" fmla="*/ 248836 h 413075"/>
                <a:gd name="connsiteX3" fmla="*/ 248836 w 405200"/>
                <a:gd name="connsiteY3" fmla="*/ 150612 h 413075"/>
                <a:gd name="connsiteX4" fmla="*/ 150612 w 405200"/>
                <a:gd name="connsiteY4" fmla="*/ 52389 h 413075"/>
                <a:gd name="connsiteX5" fmla="*/ 150612 w 405200"/>
                <a:gd name="connsiteY5" fmla="*/ 0 h 413075"/>
                <a:gd name="connsiteX6" fmla="*/ 301225 w 405200"/>
                <a:gd name="connsiteY6" fmla="*/ 150612 h 413075"/>
                <a:gd name="connsiteX7" fmla="*/ 276789 w 405200"/>
                <a:gd name="connsiteY7" fmla="*/ 232452 h 413075"/>
                <a:gd name="connsiteX8" fmla="*/ 279486 w 405200"/>
                <a:gd name="connsiteY8" fmla="*/ 234307 h 413075"/>
                <a:gd name="connsiteX9" fmla="*/ 395404 w 405200"/>
                <a:gd name="connsiteY9" fmla="*/ 354065 h 413075"/>
                <a:gd name="connsiteX10" fmla="*/ 394603 w 405200"/>
                <a:gd name="connsiteY10" fmla="*/ 403280 h 413075"/>
                <a:gd name="connsiteX11" fmla="*/ 345389 w 405200"/>
                <a:gd name="connsiteY11" fmla="*/ 402478 h 413075"/>
                <a:gd name="connsiteX12" fmla="*/ 229470 w 405200"/>
                <a:gd name="connsiteY12" fmla="*/ 282720 h 413075"/>
                <a:gd name="connsiteX13" fmla="*/ 227420 w 405200"/>
                <a:gd name="connsiteY13" fmla="*/ 279520 h 413075"/>
                <a:gd name="connsiteX14" fmla="*/ 150612 w 405200"/>
                <a:gd name="connsiteY14" fmla="*/ 301225 h 413075"/>
                <a:gd name="connsiteX15" fmla="*/ 0 w 405200"/>
                <a:gd name="connsiteY15" fmla="*/ 150612 h 413075"/>
                <a:gd name="connsiteX16" fmla="*/ 150612 w 405200"/>
                <a:gd name="connsiteY16" fmla="*/ 0 h 4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200" h="413075">
                  <a:moveTo>
                    <a:pt x="150612" y="52389"/>
                  </a:moveTo>
                  <a:cubicBezTo>
                    <a:pt x="96365" y="52389"/>
                    <a:pt x="52389" y="96365"/>
                    <a:pt x="52389" y="150612"/>
                  </a:cubicBezTo>
                  <a:cubicBezTo>
                    <a:pt x="52389" y="204860"/>
                    <a:pt x="96365" y="248836"/>
                    <a:pt x="150612" y="248836"/>
                  </a:cubicBezTo>
                  <a:cubicBezTo>
                    <a:pt x="204860" y="248836"/>
                    <a:pt x="248836" y="204860"/>
                    <a:pt x="248836" y="150612"/>
                  </a:cubicBezTo>
                  <a:cubicBezTo>
                    <a:pt x="248836" y="96365"/>
                    <a:pt x="204860" y="52389"/>
                    <a:pt x="150612" y="52389"/>
                  </a:cubicBezTo>
                  <a:close/>
                  <a:moveTo>
                    <a:pt x="150612" y="0"/>
                  </a:moveTo>
                  <a:cubicBezTo>
                    <a:pt x="233793" y="0"/>
                    <a:pt x="301225" y="67431"/>
                    <a:pt x="301225" y="150612"/>
                  </a:cubicBezTo>
                  <a:cubicBezTo>
                    <a:pt x="301225" y="180842"/>
                    <a:pt x="292319" y="208992"/>
                    <a:pt x="276789" y="232452"/>
                  </a:cubicBezTo>
                  <a:cubicBezTo>
                    <a:pt x="277931" y="232774"/>
                    <a:pt x="278722" y="233519"/>
                    <a:pt x="279486" y="234307"/>
                  </a:cubicBezTo>
                  <a:lnTo>
                    <a:pt x="395404" y="354065"/>
                  </a:lnTo>
                  <a:cubicBezTo>
                    <a:pt x="408773" y="367877"/>
                    <a:pt x="408414" y="389911"/>
                    <a:pt x="394603" y="403280"/>
                  </a:cubicBezTo>
                  <a:cubicBezTo>
                    <a:pt x="380791" y="416648"/>
                    <a:pt x="358757" y="416289"/>
                    <a:pt x="345389" y="402478"/>
                  </a:cubicBezTo>
                  <a:lnTo>
                    <a:pt x="229470" y="282720"/>
                  </a:lnTo>
                  <a:lnTo>
                    <a:pt x="227420" y="279520"/>
                  </a:lnTo>
                  <a:cubicBezTo>
                    <a:pt x="205163" y="293486"/>
                    <a:pt x="178791" y="301225"/>
                    <a:pt x="150612" y="301225"/>
                  </a:cubicBezTo>
                  <a:cubicBezTo>
                    <a:pt x="67431" y="301225"/>
                    <a:pt x="0" y="233793"/>
                    <a:pt x="0" y="150612"/>
                  </a:cubicBezTo>
                  <a:cubicBezTo>
                    <a:pt x="0" y="67431"/>
                    <a:pt x="67431" y="0"/>
                    <a:pt x="150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586570" y="1812438"/>
            <a:ext cx="1516380" cy="663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70603" y="2994528"/>
            <a:ext cx="1516380" cy="663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39556" y="1806706"/>
            <a:ext cx="1516380" cy="663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03024" y="2988796"/>
            <a:ext cx="1516380" cy="663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00239" y="736474"/>
            <a:ext cx="1516380" cy="663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35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500"/>
                            </p:stCondLst>
                            <p:childTnLst>
                              <p:par>
                                <p:cTn id="1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9" grpId="0"/>
      <p:bldP spid="35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 flipH="1">
            <a:off x="2667472" y="1463754"/>
            <a:ext cx="3921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  <a:endParaRPr lang="id-ID" sz="6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90"/>
          <p:cNvSpPr/>
          <p:nvPr/>
        </p:nvSpPr>
        <p:spPr>
          <a:xfrm>
            <a:off x="-27507" y="2950720"/>
            <a:ext cx="9188822" cy="221309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32686 w 12254953"/>
              <a:gd name="connsiteY2-58" fmla="*/ 320054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32686" y="320054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任意多边形 30"/>
          <p:cNvSpPr/>
          <p:nvPr/>
        </p:nvSpPr>
        <p:spPr>
          <a:xfrm>
            <a:off x="6550839" y="574498"/>
            <a:ext cx="2610475" cy="539919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1501" y="3474085"/>
            <a:ext cx="517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标题 4"/>
          <p:cNvSpPr txBox="1"/>
          <p:nvPr/>
        </p:nvSpPr>
        <p:spPr>
          <a:xfrm>
            <a:off x="2839066" y="4131986"/>
            <a:ext cx="3750091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the Subtitle of Your Presentation</a:t>
            </a:r>
          </a:p>
        </p:txBody>
      </p:sp>
      <p:sp>
        <p:nvSpPr>
          <p:cNvPr id="28" name="TextBox 3">
            <a:hlinkClick r:id="rId3"/>
            <a:extLst>
              <a:ext uri="{FF2B5EF4-FFF2-40B4-BE49-F238E27FC236}">
                <a16:creationId xmlns:a16="http://schemas.microsoft.com/office/drawing/2014/main" id="{B6194935-4DCA-F69D-2FD7-C5EEE644D8E4}"/>
              </a:ext>
            </a:extLst>
          </p:cNvPr>
          <p:cNvSpPr txBox="1"/>
          <p:nvPr/>
        </p:nvSpPr>
        <p:spPr>
          <a:xfrm>
            <a:off x="6759029" y="721346"/>
            <a:ext cx="2610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ldLvl="0" animBg="1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4098" y="994419"/>
            <a:ext cx="1523789" cy="152378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5" name="KSO_Shape"/>
          <p:cNvSpPr/>
          <p:nvPr/>
        </p:nvSpPr>
        <p:spPr bwMode="auto">
          <a:xfrm>
            <a:off x="4186419" y="1491549"/>
            <a:ext cx="771161" cy="529529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45"/>
          <p:cNvSpPr txBox="1"/>
          <p:nvPr/>
        </p:nvSpPr>
        <p:spPr>
          <a:xfrm>
            <a:off x="4049539" y="2827791"/>
            <a:ext cx="1003300" cy="4146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方正兰亭黑简体" panose="02000000000000000000" pitchFamily="2" charset="-122"/>
              </a:rPr>
              <a:t>PART 01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81452" y="3225551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8" name="Rectangle 49"/>
          <p:cNvSpPr/>
          <p:nvPr/>
        </p:nvSpPr>
        <p:spPr>
          <a:xfrm>
            <a:off x="3355907" y="3230304"/>
            <a:ext cx="2378188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0"/>
          <p:cNvSpPr/>
          <p:nvPr/>
        </p:nvSpPr>
        <p:spPr>
          <a:xfrm>
            <a:off x="3276193" y="3738839"/>
            <a:ext cx="2591613" cy="6576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-17315" y="3391877"/>
            <a:ext cx="3023549" cy="1648425"/>
            <a:chOff x="5917425" y="3435846"/>
            <a:chExt cx="3226575" cy="170765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矩形 25"/>
          <p:cNvSpPr/>
          <p:nvPr/>
        </p:nvSpPr>
        <p:spPr>
          <a:xfrm rot="2700000">
            <a:off x="1147312" y="39513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 rot="2700000">
            <a:off x="-207106" y="3805005"/>
            <a:ext cx="1235233" cy="1235233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2700000">
            <a:off x="957344" y="4877204"/>
            <a:ext cx="824636" cy="824636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 rot="2700000">
            <a:off x="7564935" y="3516124"/>
            <a:ext cx="1155661" cy="1155661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 rot="2700000">
            <a:off x="8000881" y="4312837"/>
            <a:ext cx="1235233" cy="123523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 rot="2700000">
            <a:off x="8746038" y="3589011"/>
            <a:ext cx="615819" cy="6158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 rot="2700000">
            <a:off x="2557352" y="4245607"/>
            <a:ext cx="163181" cy="163181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 rot="2700000">
            <a:off x="6903418" y="4129445"/>
            <a:ext cx="349738" cy="34973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86475" y="969251"/>
            <a:ext cx="2826456" cy="3546659"/>
            <a:chOff x="1665167" y="1192314"/>
            <a:chExt cx="3769590" cy="4730110"/>
          </a:xfrm>
        </p:grpSpPr>
        <p:sp>
          <p:nvSpPr>
            <p:cNvPr id="40" name="圆角矩形 39"/>
            <p:cNvSpPr/>
            <p:nvPr/>
          </p:nvSpPr>
          <p:spPr>
            <a:xfrm>
              <a:off x="1665167" y="1267297"/>
              <a:ext cx="3769590" cy="4655127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22225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884385" y="1437511"/>
              <a:ext cx="3331153" cy="4156364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965492" y="1519709"/>
              <a:ext cx="3168938" cy="213302"/>
              <a:chOff x="2149634" y="1165384"/>
              <a:chExt cx="3485832" cy="23463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2020452" y="1192314"/>
              <a:ext cx="86065" cy="440911"/>
              <a:chOff x="2244442" y="772895"/>
              <a:chExt cx="94671" cy="485002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350139" y="1192314"/>
              <a:ext cx="86065" cy="440911"/>
              <a:chOff x="2244442" y="772895"/>
              <a:chExt cx="94671" cy="485002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679826" y="1192314"/>
              <a:ext cx="86065" cy="440911"/>
              <a:chOff x="2244442" y="772895"/>
              <a:chExt cx="94671" cy="485002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009512" y="1192314"/>
              <a:ext cx="86065" cy="440911"/>
              <a:chOff x="2244442" y="772895"/>
              <a:chExt cx="94671" cy="48500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339200" y="1192314"/>
              <a:ext cx="86065" cy="440911"/>
              <a:chOff x="2244442" y="772895"/>
              <a:chExt cx="94671" cy="485002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668886" y="1192314"/>
              <a:ext cx="86065" cy="440911"/>
              <a:chOff x="2244442" y="772895"/>
              <a:chExt cx="94671" cy="485002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3998573" y="1192314"/>
              <a:ext cx="86065" cy="440911"/>
              <a:chOff x="2244442" y="772895"/>
              <a:chExt cx="94671" cy="4850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328260" y="1192314"/>
              <a:ext cx="86065" cy="440911"/>
              <a:chOff x="2244442" y="772895"/>
              <a:chExt cx="94671" cy="485002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657947" y="1192314"/>
              <a:ext cx="86065" cy="440911"/>
              <a:chOff x="2244442" y="772895"/>
              <a:chExt cx="94671" cy="4850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4987634" y="1192314"/>
              <a:ext cx="86065" cy="440911"/>
              <a:chOff x="2244442" y="772895"/>
              <a:chExt cx="94671" cy="485002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1" name="圆角矩形 150"/>
          <p:cNvSpPr/>
          <p:nvPr/>
        </p:nvSpPr>
        <p:spPr>
          <a:xfrm>
            <a:off x="4008029" y="1153101"/>
            <a:ext cx="4307194" cy="3116461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F4F4F4"/>
              </a:gs>
              <a:gs pos="0">
                <a:schemeClr val="bg1"/>
              </a:gs>
              <a:gs pos="100000">
                <a:srgbClr val="E2E2E2"/>
              </a:gs>
            </a:gsLst>
            <a:lin ang="0" scaled="0"/>
          </a:grad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9879" y="1492361"/>
            <a:ext cx="2142470" cy="121897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3" name="矩形 152"/>
          <p:cNvSpPr/>
          <p:nvPr/>
        </p:nvSpPr>
        <p:spPr>
          <a:xfrm>
            <a:off x="2866111" y="2791016"/>
            <a:ext cx="976239" cy="609485"/>
          </a:xfrm>
          <a:prstGeom prst="rect">
            <a:avLst/>
          </a:prstGeom>
          <a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4" name="TextBox 153"/>
          <p:cNvSpPr txBox="1"/>
          <p:nvPr/>
        </p:nvSpPr>
        <p:spPr>
          <a:xfrm>
            <a:off x="1578712" y="3427589"/>
            <a:ext cx="2285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21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47"/>
          <p:cNvSpPr>
            <a:spLocks noChangeArrowheads="1"/>
          </p:cNvSpPr>
          <p:nvPr/>
        </p:nvSpPr>
        <p:spPr bwMode="auto">
          <a:xfrm>
            <a:off x="4248048" y="1754708"/>
            <a:ext cx="3923631" cy="45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3"/>
          <p:cNvSpPr>
            <a:spLocks noChangeArrowheads="1"/>
          </p:cNvSpPr>
          <p:nvPr/>
        </p:nvSpPr>
        <p:spPr bwMode="auto">
          <a:xfrm>
            <a:off x="4260438" y="1479630"/>
            <a:ext cx="1391818" cy="2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6" tIns="25708" rIns="51416" bIns="25708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4248049" y="2847279"/>
            <a:ext cx="3923631" cy="8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3"/>
          <p:cNvSpPr>
            <a:spLocks noChangeArrowheads="1"/>
          </p:cNvSpPr>
          <p:nvPr/>
        </p:nvSpPr>
        <p:spPr bwMode="auto">
          <a:xfrm>
            <a:off x="4260438" y="2559469"/>
            <a:ext cx="1391818" cy="2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6" tIns="25708" rIns="51416" bIns="25708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51" grpId="0" bldLvl="0" animBg="1"/>
      <p:bldP spid="15" grpId="0" bldLvl="0" animBg="1"/>
      <p:bldP spid="153" grpId="0" bldLvl="0" animBg="1"/>
      <p:bldP spid="154" grpId="0"/>
      <p:bldP spid="157" grpId="0"/>
      <p:bldP spid="158" grpId="0"/>
      <p:bldP spid="161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644063" y="679449"/>
            <a:ext cx="4681952" cy="4754324"/>
            <a:chOff x="3526336" y="669650"/>
            <a:chExt cx="6244229" cy="6340750"/>
          </a:xfrm>
        </p:grpSpPr>
        <p:sp>
          <p:nvSpPr>
            <p:cNvPr id="45" name="任意多边形 44"/>
            <p:cNvSpPr/>
            <p:nvPr/>
          </p:nvSpPr>
          <p:spPr>
            <a:xfrm>
              <a:off x="5488123" y="5367020"/>
              <a:ext cx="2209437" cy="1643380"/>
            </a:xfrm>
            <a:custGeom>
              <a:avLst/>
              <a:gdLst>
                <a:gd name="connsiteX0" fmla="*/ 870857 w 2293257"/>
                <a:gd name="connsiteY0" fmla="*/ 0 h 1727200"/>
                <a:gd name="connsiteX1" fmla="*/ 2293257 w 2293257"/>
                <a:gd name="connsiteY1" fmla="*/ 1422400 h 1727200"/>
                <a:gd name="connsiteX2" fmla="*/ 914400 w 2293257"/>
                <a:gd name="connsiteY2" fmla="*/ 1727200 h 1727200"/>
                <a:gd name="connsiteX3" fmla="*/ 0 w 2293257"/>
                <a:gd name="connsiteY3" fmla="*/ 870857 h 1727200"/>
                <a:gd name="connsiteX4" fmla="*/ 870857 w 2293257"/>
                <a:gd name="connsiteY4" fmla="*/ 0 h 1727200"/>
                <a:gd name="connsiteX0-1" fmla="*/ 825137 w 2293257"/>
                <a:gd name="connsiteY0-2" fmla="*/ 0 h 1658620"/>
                <a:gd name="connsiteX1-3" fmla="*/ 2293257 w 2293257"/>
                <a:gd name="connsiteY1-4" fmla="*/ 1353820 h 1658620"/>
                <a:gd name="connsiteX2-5" fmla="*/ 914400 w 2293257"/>
                <a:gd name="connsiteY2-6" fmla="*/ 1658620 h 1658620"/>
                <a:gd name="connsiteX3-7" fmla="*/ 0 w 2293257"/>
                <a:gd name="connsiteY3-8" fmla="*/ 802277 h 1658620"/>
                <a:gd name="connsiteX4-9" fmla="*/ 825137 w 2293257"/>
                <a:gd name="connsiteY4-10" fmla="*/ 0 h 1658620"/>
                <a:gd name="connsiteX0-11" fmla="*/ 825137 w 2209437"/>
                <a:gd name="connsiteY0-12" fmla="*/ 0 h 1658620"/>
                <a:gd name="connsiteX1-13" fmla="*/ 2209437 w 2209437"/>
                <a:gd name="connsiteY1-14" fmla="*/ 1376680 h 1658620"/>
                <a:gd name="connsiteX2-15" fmla="*/ 914400 w 2209437"/>
                <a:gd name="connsiteY2-16" fmla="*/ 1658620 h 1658620"/>
                <a:gd name="connsiteX3-17" fmla="*/ 0 w 2209437"/>
                <a:gd name="connsiteY3-18" fmla="*/ 802277 h 1658620"/>
                <a:gd name="connsiteX4-19" fmla="*/ 825137 w 2209437"/>
                <a:gd name="connsiteY4-20" fmla="*/ 0 h 1658620"/>
                <a:gd name="connsiteX0-21" fmla="*/ 817517 w 2209437"/>
                <a:gd name="connsiteY0-22" fmla="*/ 0 h 1643380"/>
                <a:gd name="connsiteX1-23" fmla="*/ 2209437 w 2209437"/>
                <a:gd name="connsiteY1-24" fmla="*/ 1361440 h 1643380"/>
                <a:gd name="connsiteX2-25" fmla="*/ 914400 w 2209437"/>
                <a:gd name="connsiteY2-26" fmla="*/ 1643380 h 1643380"/>
                <a:gd name="connsiteX3-27" fmla="*/ 0 w 2209437"/>
                <a:gd name="connsiteY3-28" fmla="*/ 787037 h 1643380"/>
                <a:gd name="connsiteX4-29" fmla="*/ 817517 w 2209437"/>
                <a:gd name="connsiteY4-30" fmla="*/ 0 h 16433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9437" h="1643380">
                  <a:moveTo>
                    <a:pt x="817517" y="0"/>
                  </a:moveTo>
                  <a:lnTo>
                    <a:pt x="2209437" y="1361440"/>
                  </a:lnTo>
                  <a:lnTo>
                    <a:pt x="914400" y="1643380"/>
                  </a:lnTo>
                  <a:lnTo>
                    <a:pt x="0" y="787037"/>
                  </a:lnTo>
                  <a:lnTo>
                    <a:pt x="817517" y="0"/>
                  </a:lnTo>
                  <a:close/>
                </a:path>
              </a:pathLst>
            </a:custGeom>
            <a:gradFill>
              <a:gsLst>
                <a:gs pos="80000">
                  <a:srgbClr val="C6C6C6">
                    <a:alpha val="0"/>
                  </a:srgbClr>
                </a:gs>
                <a:gs pos="25000">
                  <a:schemeClr val="tx1">
                    <a:alpha val="38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6379665" y="2060300"/>
              <a:ext cx="3390900" cy="4775200"/>
            </a:xfrm>
            <a:custGeom>
              <a:avLst/>
              <a:gdLst>
                <a:gd name="connsiteX0" fmla="*/ 1460500 w 3390900"/>
                <a:gd name="connsiteY0" fmla="*/ 0 h 4775200"/>
                <a:gd name="connsiteX1" fmla="*/ 1038839 w 3390900"/>
                <a:gd name="connsiteY1" fmla="*/ 975322 h 4775200"/>
                <a:gd name="connsiteX2" fmla="*/ 2829134 w 3390900"/>
                <a:gd name="connsiteY2" fmla="*/ 2765618 h 4775200"/>
                <a:gd name="connsiteX3" fmla="*/ 3390900 w 3390900"/>
                <a:gd name="connsiteY3" fmla="*/ 1955800 h 4775200"/>
                <a:gd name="connsiteX4" fmla="*/ 1435100 w 3390900"/>
                <a:gd name="connsiteY4" fmla="*/ 4775200 h 4775200"/>
                <a:gd name="connsiteX5" fmla="*/ 0 w 3390900"/>
                <a:gd name="connsiteY5" fmla="*/ 3378200 h 47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900" h="4775200">
                  <a:moveTo>
                    <a:pt x="1460500" y="0"/>
                  </a:moveTo>
                  <a:lnTo>
                    <a:pt x="1038839" y="975322"/>
                  </a:lnTo>
                  <a:lnTo>
                    <a:pt x="2829134" y="2765618"/>
                  </a:lnTo>
                  <a:lnTo>
                    <a:pt x="3390900" y="1955800"/>
                  </a:lnTo>
                  <a:lnTo>
                    <a:pt x="1435100" y="4775200"/>
                  </a:lnTo>
                  <a:lnTo>
                    <a:pt x="0" y="3378200"/>
                  </a:lnTo>
                  <a:close/>
                </a:path>
              </a:pathLst>
            </a:custGeom>
            <a:gradFill>
              <a:gsLst>
                <a:gs pos="71000">
                  <a:srgbClr val="CCCCCC">
                    <a:alpha val="0"/>
                  </a:srgbClr>
                </a:gs>
                <a:gs pos="24000">
                  <a:schemeClr val="tx1">
                    <a:alpha val="65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870574" y="4340856"/>
              <a:ext cx="2619375" cy="2524125"/>
            </a:xfrm>
            <a:custGeom>
              <a:avLst/>
              <a:gdLst>
                <a:gd name="connsiteX0" fmla="*/ 0 w 2619375"/>
                <a:gd name="connsiteY0" fmla="*/ 571500 h 2524125"/>
                <a:gd name="connsiteX1" fmla="*/ 1952625 w 2619375"/>
                <a:gd name="connsiteY1" fmla="*/ 2524125 h 2524125"/>
                <a:gd name="connsiteX2" fmla="*/ 2619375 w 2619375"/>
                <a:gd name="connsiteY2" fmla="*/ 2514600 h 2524125"/>
                <a:gd name="connsiteX3" fmla="*/ 1057275 w 2619375"/>
                <a:gd name="connsiteY3" fmla="*/ 0 h 2524125"/>
                <a:gd name="connsiteX4" fmla="*/ 0 w 2619375"/>
                <a:gd name="connsiteY4" fmla="*/ 571500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75" h="2524125">
                  <a:moveTo>
                    <a:pt x="0" y="571500"/>
                  </a:moveTo>
                  <a:lnTo>
                    <a:pt x="1952625" y="2524125"/>
                  </a:lnTo>
                  <a:lnTo>
                    <a:pt x="2619375" y="2514600"/>
                  </a:lnTo>
                  <a:lnTo>
                    <a:pt x="1057275" y="0"/>
                  </a:lnTo>
                  <a:lnTo>
                    <a:pt x="0" y="571500"/>
                  </a:lnTo>
                  <a:close/>
                </a:path>
              </a:pathLst>
            </a:custGeom>
            <a:gradFill>
              <a:gsLst>
                <a:gs pos="77000">
                  <a:srgbClr val="C6C6C6">
                    <a:alpha val="0"/>
                  </a:srgbClr>
                </a:gs>
                <a:gs pos="20000">
                  <a:schemeClr val="tx1">
                    <a:alpha val="26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7327700" y="1980019"/>
              <a:ext cx="2352061" cy="2765618"/>
            </a:xfrm>
            <a:custGeom>
              <a:avLst/>
              <a:gdLst>
                <a:gd name="connsiteX0" fmla="*/ 421661 w 2352061"/>
                <a:gd name="connsiteY0" fmla="*/ 0 h 2765618"/>
                <a:gd name="connsiteX1" fmla="*/ 2352061 w 2352061"/>
                <a:gd name="connsiteY1" fmla="*/ 1955800 h 2765618"/>
                <a:gd name="connsiteX2" fmla="*/ 1790295 w 2352061"/>
                <a:gd name="connsiteY2" fmla="*/ 2765618 h 2765618"/>
                <a:gd name="connsiteX3" fmla="*/ 0 w 2352061"/>
                <a:gd name="connsiteY3" fmla="*/ 975322 h 276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061" h="2765618">
                  <a:moveTo>
                    <a:pt x="421661" y="0"/>
                  </a:moveTo>
                  <a:lnTo>
                    <a:pt x="2352061" y="1955800"/>
                  </a:lnTo>
                  <a:lnTo>
                    <a:pt x="1790295" y="2765618"/>
                  </a:lnTo>
                  <a:lnTo>
                    <a:pt x="0" y="975322"/>
                  </a:lnTo>
                  <a:close/>
                </a:path>
              </a:pathLst>
            </a:custGeom>
            <a:gradFill>
              <a:gsLst>
                <a:gs pos="73000">
                  <a:srgbClr val="CCCCCC">
                    <a:alpha val="0"/>
                  </a:srgbClr>
                </a:gs>
                <a:gs pos="0">
                  <a:schemeClr val="tx1">
                    <a:alpha val="50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139997" y="669650"/>
              <a:ext cx="1242060" cy="1463040"/>
            </a:xfrm>
            <a:custGeom>
              <a:avLst/>
              <a:gdLst>
                <a:gd name="connsiteX0" fmla="*/ 0 w 1249680"/>
                <a:gd name="connsiteY0" fmla="*/ 0 h 1447800"/>
                <a:gd name="connsiteX1" fmla="*/ 1249680 w 1249680"/>
                <a:gd name="connsiteY1" fmla="*/ 1219200 h 1447800"/>
                <a:gd name="connsiteX2" fmla="*/ 243840 w 1249680"/>
                <a:gd name="connsiteY2" fmla="*/ 1447800 h 1447800"/>
                <a:gd name="connsiteX3" fmla="*/ 0 w 1249680"/>
                <a:gd name="connsiteY3" fmla="*/ 0 h 1447800"/>
                <a:gd name="connsiteX0-1" fmla="*/ 0 w 1242060"/>
                <a:gd name="connsiteY0-2" fmla="*/ 0 h 1463040"/>
                <a:gd name="connsiteX1-3" fmla="*/ 1242060 w 1242060"/>
                <a:gd name="connsiteY1-4" fmla="*/ 1234440 h 1463040"/>
                <a:gd name="connsiteX2-5" fmla="*/ 236220 w 1242060"/>
                <a:gd name="connsiteY2-6" fmla="*/ 1463040 h 1463040"/>
                <a:gd name="connsiteX3-7" fmla="*/ 0 w 1242060"/>
                <a:gd name="connsiteY3-8" fmla="*/ 0 h 1463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2060" h="1463040">
                  <a:moveTo>
                    <a:pt x="0" y="0"/>
                  </a:moveTo>
                  <a:lnTo>
                    <a:pt x="1242060" y="1234440"/>
                  </a:lnTo>
                  <a:lnTo>
                    <a:pt x="236220" y="14630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tx1">
                    <a:alpha val="14000"/>
                  </a:schemeClr>
                </a:gs>
                <a:gs pos="100000">
                  <a:srgbClr val="DCDCDC">
                    <a:alpha val="0"/>
                  </a:srgbClr>
                </a:gs>
                <a:gs pos="0">
                  <a:schemeClr val="tx1">
                    <a:alpha val="38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526336" y="676977"/>
              <a:ext cx="4861562" cy="5547946"/>
            </a:xfrm>
            <a:custGeom>
              <a:avLst/>
              <a:gdLst>
                <a:gd name="connsiteX0" fmla="*/ 2615203 w 4861562"/>
                <a:gd name="connsiteY0" fmla="*/ 0 h 5547946"/>
                <a:gd name="connsiteX1" fmla="*/ 2937535 w 4861562"/>
                <a:gd name="connsiteY1" fmla="*/ 787621 h 5547946"/>
                <a:gd name="connsiteX2" fmla="*/ 2941269 w 4861562"/>
                <a:gd name="connsiteY2" fmla="*/ 1275578 h 5547946"/>
                <a:gd name="connsiteX3" fmla="*/ 2965270 w 4861562"/>
                <a:gd name="connsiteY3" fmla="*/ 1262372 h 5547946"/>
                <a:gd name="connsiteX4" fmla="*/ 3039387 w 4861562"/>
                <a:gd name="connsiteY4" fmla="*/ 1217344 h 5547946"/>
                <a:gd name="connsiteX5" fmla="*/ 3565276 w 4861562"/>
                <a:gd name="connsiteY5" fmla="*/ 1084184 h 5547946"/>
                <a:gd name="connsiteX6" fmla="*/ 4668557 w 4861562"/>
                <a:gd name="connsiteY6" fmla="*/ 2187465 h 5547946"/>
                <a:gd name="connsiteX7" fmla="*/ 4480134 w 4861562"/>
                <a:gd name="connsiteY7" fmla="*/ 2804320 h 5547946"/>
                <a:gd name="connsiteX8" fmla="*/ 4422795 w 4861562"/>
                <a:gd name="connsiteY8" fmla="*/ 2880998 h 5547946"/>
                <a:gd name="connsiteX9" fmla="*/ 4506328 w 4861562"/>
                <a:gd name="connsiteY9" fmla="*/ 2949920 h 5547946"/>
                <a:gd name="connsiteX10" fmla="*/ 4861562 w 4861562"/>
                <a:gd name="connsiteY10" fmla="*/ 3807530 h 5547946"/>
                <a:gd name="connsiteX11" fmla="*/ 3648718 w 4861562"/>
                <a:gd name="connsiteY11" fmla="*/ 5020375 h 5547946"/>
                <a:gd name="connsiteX12" fmla="*/ 2970605 w 4861562"/>
                <a:gd name="connsiteY12" fmla="*/ 4813240 h 5547946"/>
                <a:gd name="connsiteX13" fmla="*/ 2841791 w 4861562"/>
                <a:gd name="connsiteY13" fmla="*/ 4706959 h 5547946"/>
                <a:gd name="connsiteX14" fmla="*/ 2940267 w 4861562"/>
                <a:gd name="connsiteY14" fmla="*/ 5065358 h 5547946"/>
                <a:gd name="connsiteX15" fmla="*/ 2972136 w 4861562"/>
                <a:gd name="connsiteY15" fmla="*/ 5547946 h 5547946"/>
                <a:gd name="connsiteX16" fmla="*/ 2025170 w 4861562"/>
                <a:gd name="connsiteY16" fmla="*/ 5534288 h 5547946"/>
                <a:gd name="connsiteX17" fmla="*/ 1692822 w 4861562"/>
                <a:gd name="connsiteY17" fmla="*/ 4987962 h 5547946"/>
                <a:gd name="connsiteX18" fmla="*/ 1762607 w 4861562"/>
                <a:gd name="connsiteY18" fmla="*/ 4482609 h 5547946"/>
                <a:gd name="connsiteX19" fmla="*/ 1768051 w 4861562"/>
                <a:gd name="connsiteY19" fmla="*/ 4464595 h 5547946"/>
                <a:gd name="connsiteX20" fmla="*/ 1691610 w 4861562"/>
                <a:gd name="connsiteY20" fmla="*/ 4506086 h 5547946"/>
                <a:gd name="connsiteX21" fmla="*/ 1217647 w 4861562"/>
                <a:gd name="connsiteY21" fmla="*/ 4601775 h 5547946"/>
                <a:gd name="connsiteX22" fmla="*/ 0 w 4861562"/>
                <a:gd name="connsiteY22" fmla="*/ 3384127 h 5547946"/>
                <a:gd name="connsiteX23" fmla="*/ 1217647 w 4861562"/>
                <a:gd name="connsiteY23" fmla="*/ 2166480 h 5547946"/>
                <a:gd name="connsiteX24" fmla="*/ 1282063 w 4861562"/>
                <a:gd name="connsiteY24" fmla="*/ 2172974 h 5547946"/>
                <a:gd name="connsiteX25" fmla="*/ 1369579 w 4861562"/>
                <a:gd name="connsiteY25" fmla="*/ 2165274 h 5547946"/>
                <a:gd name="connsiteX26" fmla="*/ 1326083 w 4861562"/>
                <a:gd name="connsiteY26" fmla="*/ 2105990 h 5547946"/>
                <a:gd name="connsiteX27" fmla="*/ 1212334 w 4861562"/>
                <a:gd name="connsiteY27" fmla="*/ 2044248 h 5547946"/>
                <a:gd name="connsiteX28" fmla="*/ 820919 w 4861562"/>
                <a:gd name="connsiteY28" fmla="*/ 1308087 h 5547946"/>
                <a:gd name="connsiteX29" fmla="*/ 1708700 w 4861562"/>
                <a:gd name="connsiteY29" fmla="*/ 420306 h 5547946"/>
                <a:gd name="connsiteX30" fmla="*/ 2054265 w 4861562"/>
                <a:gd name="connsiteY30" fmla="*/ 490072 h 5547946"/>
                <a:gd name="connsiteX31" fmla="*/ 2165344 w 4861562"/>
                <a:gd name="connsiteY31" fmla="*/ 550365 h 5547946"/>
                <a:gd name="connsiteX32" fmla="*/ 2314723 w 4861562"/>
                <a:gd name="connsiteY32" fmla="*/ 637381 h 5547946"/>
                <a:gd name="connsiteX33" fmla="*/ 2615203 w 4861562"/>
                <a:gd name="connsiteY33" fmla="*/ 0 h 554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61562" h="5547946">
                  <a:moveTo>
                    <a:pt x="2615203" y="0"/>
                  </a:moveTo>
                  <a:cubicBezTo>
                    <a:pt x="2857408" y="503986"/>
                    <a:pt x="2903223" y="545888"/>
                    <a:pt x="2937535" y="787621"/>
                  </a:cubicBezTo>
                  <a:cubicBezTo>
                    <a:pt x="2960921" y="1018427"/>
                    <a:pt x="2950713" y="1050673"/>
                    <a:pt x="2941269" y="1275578"/>
                  </a:cubicBezTo>
                  <a:lnTo>
                    <a:pt x="2965270" y="1262372"/>
                  </a:lnTo>
                  <a:lnTo>
                    <a:pt x="3039387" y="1217344"/>
                  </a:lnTo>
                  <a:cubicBezTo>
                    <a:pt x="3195715" y="1132422"/>
                    <a:pt x="3374862" y="1084184"/>
                    <a:pt x="3565276" y="1084184"/>
                  </a:cubicBezTo>
                  <a:cubicBezTo>
                    <a:pt x="4174601" y="1084184"/>
                    <a:pt x="4668557" y="1578140"/>
                    <a:pt x="4668557" y="2187465"/>
                  </a:cubicBezTo>
                  <a:cubicBezTo>
                    <a:pt x="4668557" y="2415962"/>
                    <a:pt x="4599095" y="2628235"/>
                    <a:pt x="4480134" y="2804320"/>
                  </a:cubicBezTo>
                  <a:lnTo>
                    <a:pt x="4422795" y="2880998"/>
                  </a:lnTo>
                  <a:lnTo>
                    <a:pt x="4506328" y="2949920"/>
                  </a:lnTo>
                  <a:cubicBezTo>
                    <a:pt x="4725811" y="3169402"/>
                    <a:pt x="4861562" y="3472614"/>
                    <a:pt x="4861562" y="3807530"/>
                  </a:cubicBezTo>
                  <a:cubicBezTo>
                    <a:pt x="4861562" y="4477366"/>
                    <a:pt x="4318553" y="5020375"/>
                    <a:pt x="3648718" y="5020375"/>
                  </a:cubicBezTo>
                  <a:cubicBezTo>
                    <a:pt x="3397529" y="5020375"/>
                    <a:pt x="3164176" y="4944015"/>
                    <a:pt x="2970605" y="4813240"/>
                  </a:cubicBezTo>
                  <a:lnTo>
                    <a:pt x="2841791" y="4706959"/>
                  </a:lnTo>
                  <a:lnTo>
                    <a:pt x="2940267" y="5065358"/>
                  </a:lnTo>
                  <a:cubicBezTo>
                    <a:pt x="2972895" y="5225462"/>
                    <a:pt x="3079124" y="5396948"/>
                    <a:pt x="2972136" y="5547946"/>
                  </a:cubicBezTo>
                  <a:lnTo>
                    <a:pt x="2025170" y="5534288"/>
                  </a:lnTo>
                  <a:cubicBezTo>
                    <a:pt x="1821057" y="5359009"/>
                    <a:pt x="1729244" y="5187523"/>
                    <a:pt x="1692822" y="4987962"/>
                  </a:cubicBezTo>
                  <a:cubicBezTo>
                    <a:pt x="1665506" y="4838291"/>
                    <a:pt x="1715016" y="4642950"/>
                    <a:pt x="1762607" y="4482609"/>
                  </a:cubicBezTo>
                  <a:lnTo>
                    <a:pt x="1768051" y="4464595"/>
                  </a:lnTo>
                  <a:lnTo>
                    <a:pt x="1691610" y="4506086"/>
                  </a:lnTo>
                  <a:cubicBezTo>
                    <a:pt x="1545933" y="4567703"/>
                    <a:pt x="1385769" y="4601775"/>
                    <a:pt x="1217647" y="4601775"/>
                  </a:cubicBezTo>
                  <a:cubicBezTo>
                    <a:pt x="545159" y="4601775"/>
                    <a:pt x="0" y="4056615"/>
                    <a:pt x="0" y="3384127"/>
                  </a:cubicBezTo>
                  <a:cubicBezTo>
                    <a:pt x="0" y="2711640"/>
                    <a:pt x="545159" y="2166480"/>
                    <a:pt x="1217647" y="2166480"/>
                  </a:cubicBezTo>
                  <a:lnTo>
                    <a:pt x="1282063" y="2172974"/>
                  </a:lnTo>
                  <a:lnTo>
                    <a:pt x="1369579" y="2165274"/>
                  </a:lnTo>
                  <a:lnTo>
                    <a:pt x="1326083" y="2105990"/>
                  </a:lnTo>
                  <a:lnTo>
                    <a:pt x="1212334" y="2044248"/>
                  </a:lnTo>
                  <a:cubicBezTo>
                    <a:pt x="976182" y="1884708"/>
                    <a:pt x="820919" y="1614528"/>
                    <a:pt x="820919" y="1308087"/>
                  </a:cubicBezTo>
                  <a:cubicBezTo>
                    <a:pt x="820919" y="817779"/>
                    <a:pt x="1218393" y="420306"/>
                    <a:pt x="1708700" y="420306"/>
                  </a:cubicBezTo>
                  <a:cubicBezTo>
                    <a:pt x="1831278" y="420306"/>
                    <a:pt x="1948051" y="445149"/>
                    <a:pt x="2054265" y="490072"/>
                  </a:cubicBezTo>
                  <a:lnTo>
                    <a:pt x="2165344" y="550365"/>
                  </a:lnTo>
                  <a:cubicBezTo>
                    <a:pt x="2215137" y="579370"/>
                    <a:pt x="2281035" y="684133"/>
                    <a:pt x="2314723" y="637381"/>
                  </a:cubicBezTo>
                  <a:cubicBezTo>
                    <a:pt x="2590320" y="389597"/>
                    <a:pt x="2525970" y="359210"/>
                    <a:pt x="2615203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28600"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750832" y="4568825"/>
              <a:ext cx="2009775" cy="1885950"/>
            </a:xfrm>
            <a:custGeom>
              <a:avLst/>
              <a:gdLst>
                <a:gd name="connsiteX0" fmla="*/ 1276350 w 2133600"/>
                <a:gd name="connsiteY0" fmla="*/ 76200 h 1914525"/>
                <a:gd name="connsiteX1" fmla="*/ 2133600 w 2133600"/>
                <a:gd name="connsiteY1" fmla="*/ 933450 h 1914525"/>
                <a:gd name="connsiteX2" fmla="*/ 1181100 w 2133600"/>
                <a:gd name="connsiteY2" fmla="*/ 1885950 h 1914525"/>
                <a:gd name="connsiteX3" fmla="*/ 476250 w 2133600"/>
                <a:gd name="connsiteY3" fmla="*/ 1914525 h 1914525"/>
                <a:gd name="connsiteX4" fmla="*/ 0 w 2133600"/>
                <a:gd name="connsiteY4" fmla="*/ 1457325 h 1914525"/>
                <a:gd name="connsiteX5" fmla="*/ 123825 w 2133600"/>
                <a:gd name="connsiteY5" fmla="*/ 381000 h 1914525"/>
                <a:gd name="connsiteX6" fmla="*/ 352425 w 2133600"/>
                <a:gd name="connsiteY6" fmla="*/ 142875 h 1914525"/>
                <a:gd name="connsiteX7" fmla="*/ 666750 w 2133600"/>
                <a:gd name="connsiteY7" fmla="*/ 85725 h 1914525"/>
                <a:gd name="connsiteX8" fmla="*/ 933450 w 2133600"/>
                <a:gd name="connsiteY8" fmla="*/ 0 h 1914525"/>
                <a:gd name="connsiteX9" fmla="*/ 1276350 w 2133600"/>
                <a:gd name="connsiteY9" fmla="*/ 76200 h 1914525"/>
                <a:gd name="connsiteX0-1" fmla="*/ 1276350 w 2133600"/>
                <a:gd name="connsiteY0-2" fmla="*/ 76200 h 1885950"/>
                <a:gd name="connsiteX1-3" fmla="*/ 2133600 w 2133600"/>
                <a:gd name="connsiteY1-4" fmla="*/ 933450 h 1885950"/>
                <a:gd name="connsiteX2-5" fmla="*/ 1181100 w 2133600"/>
                <a:gd name="connsiteY2-6" fmla="*/ 1885950 h 1885950"/>
                <a:gd name="connsiteX3-7" fmla="*/ 0 w 2133600"/>
                <a:gd name="connsiteY3-8" fmla="*/ 1457325 h 1885950"/>
                <a:gd name="connsiteX4-9" fmla="*/ 123825 w 2133600"/>
                <a:gd name="connsiteY4-10" fmla="*/ 381000 h 1885950"/>
                <a:gd name="connsiteX5-11" fmla="*/ 352425 w 2133600"/>
                <a:gd name="connsiteY5-12" fmla="*/ 142875 h 1885950"/>
                <a:gd name="connsiteX6-13" fmla="*/ 666750 w 2133600"/>
                <a:gd name="connsiteY6-14" fmla="*/ 85725 h 1885950"/>
                <a:gd name="connsiteX7-15" fmla="*/ 933450 w 2133600"/>
                <a:gd name="connsiteY7-16" fmla="*/ 0 h 1885950"/>
                <a:gd name="connsiteX8-17" fmla="*/ 1276350 w 2133600"/>
                <a:gd name="connsiteY8-18" fmla="*/ 76200 h 1885950"/>
                <a:gd name="connsiteX0-19" fmla="*/ 1152525 w 2009775"/>
                <a:gd name="connsiteY0-20" fmla="*/ 76200 h 1885950"/>
                <a:gd name="connsiteX1-21" fmla="*/ 2009775 w 2009775"/>
                <a:gd name="connsiteY1-22" fmla="*/ 933450 h 1885950"/>
                <a:gd name="connsiteX2-23" fmla="*/ 1057275 w 2009775"/>
                <a:gd name="connsiteY2-24" fmla="*/ 1885950 h 1885950"/>
                <a:gd name="connsiteX3-25" fmla="*/ 0 w 2009775"/>
                <a:gd name="connsiteY3-26" fmla="*/ 381000 h 1885950"/>
                <a:gd name="connsiteX4-27" fmla="*/ 228600 w 2009775"/>
                <a:gd name="connsiteY4-28" fmla="*/ 142875 h 1885950"/>
                <a:gd name="connsiteX5-29" fmla="*/ 542925 w 2009775"/>
                <a:gd name="connsiteY5-30" fmla="*/ 85725 h 1885950"/>
                <a:gd name="connsiteX6-31" fmla="*/ 809625 w 2009775"/>
                <a:gd name="connsiteY6-32" fmla="*/ 0 h 1885950"/>
                <a:gd name="connsiteX7-33" fmla="*/ 1152525 w 2009775"/>
                <a:gd name="connsiteY7-34" fmla="*/ 76200 h 1885950"/>
                <a:gd name="connsiteX0-35" fmla="*/ 1152525 w 2009775"/>
                <a:gd name="connsiteY0-36" fmla="*/ 76200 h 1885950"/>
                <a:gd name="connsiteX1-37" fmla="*/ 2009775 w 2009775"/>
                <a:gd name="connsiteY1-38" fmla="*/ 933450 h 1885950"/>
                <a:gd name="connsiteX2-39" fmla="*/ 1057275 w 2009775"/>
                <a:gd name="connsiteY2-40" fmla="*/ 1885950 h 1885950"/>
                <a:gd name="connsiteX3-41" fmla="*/ 88900 w 2009775"/>
                <a:gd name="connsiteY3-42" fmla="*/ 936625 h 1885950"/>
                <a:gd name="connsiteX4-43" fmla="*/ 0 w 2009775"/>
                <a:gd name="connsiteY4-44" fmla="*/ 381000 h 1885950"/>
                <a:gd name="connsiteX5-45" fmla="*/ 228600 w 2009775"/>
                <a:gd name="connsiteY5-46" fmla="*/ 142875 h 1885950"/>
                <a:gd name="connsiteX6-47" fmla="*/ 542925 w 2009775"/>
                <a:gd name="connsiteY6-48" fmla="*/ 85725 h 1885950"/>
                <a:gd name="connsiteX7-49" fmla="*/ 809625 w 2009775"/>
                <a:gd name="connsiteY7-50" fmla="*/ 0 h 1885950"/>
                <a:gd name="connsiteX8-51" fmla="*/ 1152525 w 2009775"/>
                <a:gd name="connsiteY8-52" fmla="*/ 76200 h 1885950"/>
                <a:gd name="connsiteX0-53" fmla="*/ 1152525 w 2009775"/>
                <a:gd name="connsiteY0-54" fmla="*/ 76200 h 1885950"/>
                <a:gd name="connsiteX1-55" fmla="*/ 2009775 w 2009775"/>
                <a:gd name="connsiteY1-56" fmla="*/ 933450 h 1885950"/>
                <a:gd name="connsiteX2-57" fmla="*/ 1057275 w 2009775"/>
                <a:gd name="connsiteY2-58" fmla="*/ 1885950 h 1885950"/>
                <a:gd name="connsiteX3-59" fmla="*/ 88900 w 2009775"/>
                <a:gd name="connsiteY3-60" fmla="*/ 936625 h 1885950"/>
                <a:gd name="connsiteX4-61" fmla="*/ 0 w 2009775"/>
                <a:gd name="connsiteY4-62" fmla="*/ 381000 h 1885950"/>
                <a:gd name="connsiteX5-63" fmla="*/ 228600 w 2009775"/>
                <a:gd name="connsiteY5-64" fmla="*/ 142875 h 1885950"/>
                <a:gd name="connsiteX6-65" fmla="*/ 542925 w 2009775"/>
                <a:gd name="connsiteY6-66" fmla="*/ 85725 h 1885950"/>
                <a:gd name="connsiteX7-67" fmla="*/ 809625 w 2009775"/>
                <a:gd name="connsiteY7-68" fmla="*/ 0 h 1885950"/>
                <a:gd name="connsiteX8-69" fmla="*/ 1152525 w 2009775"/>
                <a:gd name="connsiteY8-70" fmla="*/ 76200 h 18859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009775" h="1885950">
                  <a:moveTo>
                    <a:pt x="1152525" y="76200"/>
                  </a:moveTo>
                  <a:lnTo>
                    <a:pt x="2009775" y="933450"/>
                  </a:lnTo>
                  <a:lnTo>
                    <a:pt x="1057275" y="1885950"/>
                  </a:lnTo>
                  <a:cubicBezTo>
                    <a:pt x="751417" y="1590675"/>
                    <a:pt x="343958" y="1301750"/>
                    <a:pt x="88900" y="936625"/>
                  </a:cubicBezTo>
                  <a:lnTo>
                    <a:pt x="0" y="381000"/>
                  </a:lnTo>
                  <a:lnTo>
                    <a:pt x="228600" y="142875"/>
                  </a:lnTo>
                  <a:lnTo>
                    <a:pt x="542925" y="85725"/>
                  </a:lnTo>
                  <a:lnTo>
                    <a:pt x="809625" y="0"/>
                  </a:lnTo>
                  <a:lnTo>
                    <a:pt x="1152525" y="7620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912122" y="2586990"/>
              <a:ext cx="1737360" cy="2240280"/>
            </a:xfrm>
            <a:custGeom>
              <a:avLst/>
              <a:gdLst>
                <a:gd name="connsiteX0" fmla="*/ 929640 w 1501140"/>
                <a:gd name="connsiteY0" fmla="*/ 0 h 2118360"/>
                <a:gd name="connsiteX1" fmla="*/ 1501140 w 1501140"/>
                <a:gd name="connsiteY1" fmla="*/ 571500 h 2118360"/>
                <a:gd name="connsiteX2" fmla="*/ 982980 w 1501140"/>
                <a:gd name="connsiteY2" fmla="*/ 739140 h 2118360"/>
                <a:gd name="connsiteX3" fmla="*/ 914400 w 1501140"/>
                <a:gd name="connsiteY3" fmla="*/ 1127760 h 2118360"/>
                <a:gd name="connsiteX4" fmla="*/ 990600 w 1501140"/>
                <a:gd name="connsiteY4" fmla="*/ 1417320 h 2118360"/>
                <a:gd name="connsiteX5" fmla="*/ 1066800 w 1501140"/>
                <a:gd name="connsiteY5" fmla="*/ 1653540 h 2118360"/>
                <a:gd name="connsiteX6" fmla="*/ 937260 w 1501140"/>
                <a:gd name="connsiteY6" fmla="*/ 1821180 h 2118360"/>
                <a:gd name="connsiteX7" fmla="*/ 1196340 w 1501140"/>
                <a:gd name="connsiteY7" fmla="*/ 2072640 h 2118360"/>
                <a:gd name="connsiteX8" fmla="*/ 1013460 w 1501140"/>
                <a:gd name="connsiteY8" fmla="*/ 2080260 h 2118360"/>
                <a:gd name="connsiteX9" fmla="*/ 800100 w 1501140"/>
                <a:gd name="connsiteY9" fmla="*/ 1996440 h 2118360"/>
                <a:gd name="connsiteX10" fmla="*/ 38100 w 1501140"/>
                <a:gd name="connsiteY10" fmla="*/ 2118360 h 2118360"/>
                <a:gd name="connsiteX11" fmla="*/ 205740 w 1501140"/>
                <a:gd name="connsiteY11" fmla="*/ 1546860 h 2118360"/>
                <a:gd name="connsiteX12" fmla="*/ 0 w 1501140"/>
                <a:gd name="connsiteY12" fmla="*/ 914400 h 2118360"/>
                <a:gd name="connsiteX13" fmla="*/ 190500 w 1501140"/>
                <a:gd name="connsiteY13" fmla="*/ 381000 h 2118360"/>
                <a:gd name="connsiteX14" fmla="*/ 464820 w 1501140"/>
                <a:gd name="connsiteY14" fmla="*/ 106680 h 2118360"/>
                <a:gd name="connsiteX15" fmla="*/ 701040 w 1501140"/>
                <a:gd name="connsiteY15" fmla="*/ 15240 h 2118360"/>
                <a:gd name="connsiteX16" fmla="*/ 929640 w 1501140"/>
                <a:gd name="connsiteY16" fmla="*/ 0 h 2118360"/>
                <a:gd name="connsiteX0-1" fmla="*/ 929640 w 1501140"/>
                <a:gd name="connsiteY0-2" fmla="*/ 0 h 2118360"/>
                <a:gd name="connsiteX1-3" fmla="*/ 1501140 w 1501140"/>
                <a:gd name="connsiteY1-4" fmla="*/ 571500 h 2118360"/>
                <a:gd name="connsiteX2-5" fmla="*/ 982980 w 1501140"/>
                <a:gd name="connsiteY2-6" fmla="*/ 739140 h 2118360"/>
                <a:gd name="connsiteX3-7" fmla="*/ 914400 w 1501140"/>
                <a:gd name="connsiteY3-8" fmla="*/ 1127760 h 2118360"/>
                <a:gd name="connsiteX4-9" fmla="*/ 990600 w 1501140"/>
                <a:gd name="connsiteY4-10" fmla="*/ 1417320 h 2118360"/>
                <a:gd name="connsiteX5-11" fmla="*/ 1066800 w 1501140"/>
                <a:gd name="connsiteY5-12" fmla="*/ 1653540 h 2118360"/>
                <a:gd name="connsiteX6-13" fmla="*/ 1196340 w 1501140"/>
                <a:gd name="connsiteY6-14" fmla="*/ 2072640 h 2118360"/>
                <a:gd name="connsiteX7-15" fmla="*/ 1013460 w 1501140"/>
                <a:gd name="connsiteY7-16" fmla="*/ 2080260 h 2118360"/>
                <a:gd name="connsiteX8-17" fmla="*/ 800100 w 1501140"/>
                <a:gd name="connsiteY8-18" fmla="*/ 1996440 h 2118360"/>
                <a:gd name="connsiteX9-19" fmla="*/ 38100 w 1501140"/>
                <a:gd name="connsiteY9-20" fmla="*/ 2118360 h 2118360"/>
                <a:gd name="connsiteX10-21" fmla="*/ 205740 w 1501140"/>
                <a:gd name="connsiteY10-22" fmla="*/ 1546860 h 2118360"/>
                <a:gd name="connsiteX11-23" fmla="*/ 0 w 1501140"/>
                <a:gd name="connsiteY11-24" fmla="*/ 914400 h 2118360"/>
                <a:gd name="connsiteX12-25" fmla="*/ 190500 w 1501140"/>
                <a:gd name="connsiteY12-26" fmla="*/ 381000 h 2118360"/>
                <a:gd name="connsiteX13-27" fmla="*/ 464820 w 1501140"/>
                <a:gd name="connsiteY13-28" fmla="*/ 106680 h 2118360"/>
                <a:gd name="connsiteX14-29" fmla="*/ 701040 w 1501140"/>
                <a:gd name="connsiteY14-30" fmla="*/ 15240 h 2118360"/>
                <a:gd name="connsiteX15-31" fmla="*/ 929640 w 1501140"/>
                <a:gd name="connsiteY15-32" fmla="*/ 0 h 2118360"/>
                <a:gd name="connsiteX0-33" fmla="*/ 929640 w 1501140"/>
                <a:gd name="connsiteY0-34" fmla="*/ 0 h 2118360"/>
                <a:gd name="connsiteX1-35" fmla="*/ 1501140 w 1501140"/>
                <a:gd name="connsiteY1-36" fmla="*/ 571500 h 2118360"/>
                <a:gd name="connsiteX2-37" fmla="*/ 982980 w 1501140"/>
                <a:gd name="connsiteY2-38" fmla="*/ 739140 h 2118360"/>
                <a:gd name="connsiteX3-39" fmla="*/ 914400 w 1501140"/>
                <a:gd name="connsiteY3-40" fmla="*/ 1127760 h 2118360"/>
                <a:gd name="connsiteX4-41" fmla="*/ 990600 w 1501140"/>
                <a:gd name="connsiteY4-42" fmla="*/ 1417320 h 2118360"/>
                <a:gd name="connsiteX5-43" fmla="*/ 1196340 w 1501140"/>
                <a:gd name="connsiteY5-44" fmla="*/ 2072640 h 2118360"/>
                <a:gd name="connsiteX6-45" fmla="*/ 1013460 w 1501140"/>
                <a:gd name="connsiteY6-46" fmla="*/ 2080260 h 2118360"/>
                <a:gd name="connsiteX7-47" fmla="*/ 800100 w 1501140"/>
                <a:gd name="connsiteY7-48" fmla="*/ 1996440 h 2118360"/>
                <a:gd name="connsiteX8-49" fmla="*/ 38100 w 1501140"/>
                <a:gd name="connsiteY8-50" fmla="*/ 2118360 h 2118360"/>
                <a:gd name="connsiteX9-51" fmla="*/ 205740 w 1501140"/>
                <a:gd name="connsiteY9-52" fmla="*/ 1546860 h 2118360"/>
                <a:gd name="connsiteX10-53" fmla="*/ 0 w 1501140"/>
                <a:gd name="connsiteY10-54" fmla="*/ 914400 h 2118360"/>
                <a:gd name="connsiteX11-55" fmla="*/ 190500 w 1501140"/>
                <a:gd name="connsiteY11-56" fmla="*/ 381000 h 2118360"/>
                <a:gd name="connsiteX12-57" fmla="*/ 464820 w 1501140"/>
                <a:gd name="connsiteY12-58" fmla="*/ 106680 h 2118360"/>
                <a:gd name="connsiteX13-59" fmla="*/ 701040 w 1501140"/>
                <a:gd name="connsiteY13-60" fmla="*/ 15240 h 2118360"/>
                <a:gd name="connsiteX14-61" fmla="*/ 929640 w 1501140"/>
                <a:gd name="connsiteY14-62" fmla="*/ 0 h 2118360"/>
                <a:gd name="connsiteX0-63" fmla="*/ 929640 w 1501140"/>
                <a:gd name="connsiteY0-64" fmla="*/ 0 h 2118360"/>
                <a:gd name="connsiteX1-65" fmla="*/ 1501140 w 1501140"/>
                <a:gd name="connsiteY1-66" fmla="*/ 571500 h 2118360"/>
                <a:gd name="connsiteX2-67" fmla="*/ 982980 w 1501140"/>
                <a:gd name="connsiteY2-68" fmla="*/ 739140 h 2118360"/>
                <a:gd name="connsiteX3-69" fmla="*/ 914400 w 1501140"/>
                <a:gd name="connsiteY3-70" fmla="*/ 1127760 h 2118360"/>
                <a:gd name="connsiteX4-71" fmla="*/ 1196340 w 1501140"/>
                <a:gd name="connsiteY4-72" fmla="*/ 2072640 h 2118360"/>
                <a:gd name="connsiteX5-73" fmla="*/ 1013460 w 1501140"/>
                <a:gd name="connsiteY5-74" fmla="*/ 2080260 h 2118360"/>
                <a:gd name="connsiteX6-75" fmla="*/ 800100 w 1501140"/>
                <a:gd name="connsiteY6-76" fmla="*/ 1996440 h 2118360"/>
                <a:gd name="connsiteX7-77" fmla="*/ 38100 w 1501140"/>
                <a:gd name="connsiteY7-78" fmla="*/ 2118360 h 2118360"/>
                <a:gd name="connsiteX8-79" fmla="*/ 205740 w 1501140"/>
                <a:gd name="connsiteY8-80" fmla="*/ 1546860 h 2118360"/>
                <a:gd name="connsiteX9-81" fmla="*/ 0 w 1501140"/>
                <a:gd name="connsiteY9-82" fmla="*/ 914400 h 2118360"/>
                <a:gd name="connsiteX10-83" fmla="*/ 190500 w 1501140"/>
                <a:gd name="connsiteY10-84" fmla="*/ 381000 h 2118360"/>
                <a:gd name="connsiteX11-85" fmla="*/ 464820 w 1501140"/>
                <a:gd name="connsiteY11-86" fmla="*/ 106680 h 2118360"/>
                <a:gd name="connsiteX12-87" fmla="*/ 701040 w 1501140"/>
                <a:gd name="connsiteY12-88" fmla="*/ 15240 h 2118360"/>
                <a:gd name="connsiteX13-89" fmla="*/ 929640 w 1501140"/>
                <a:gd name="connsiteY13-90" fmla="*/ 0 h 2118360"/>
                <a:gd name="connsiteX0-91" fmla="*/ 929640 w 1501140"/>
                <a:gd name="connsiteY0-92" fmla="*/ 0 h 2118360"/>
                <a:gd name="connsiteX1-93" fmla="*/ 1501140 w 1501140"/>
                <a:gd name="connsiteY1-94" fmla="*/ 571500 h 2118360"/>
                <a:gd name="connsiteX2-95" fmla="*/ 982980 w 1501140"/>
                <a:gd name="connsiteY2-96" fmla="*/ 739140 h 2118360"/>
                <a:gd name="connsiteX3-97" fmla="*/ 1196340 w 1501140"/>
                <a:gd name="connsiteY3-98" fmla="*/ 2072640 h 2118360"/>
                <a:gd name="connsiteX4-99" fmla="*/ 1013460 w 1501140"/>
                <a:gd name="connsiteY4-100" fmla="*/ 2080260 h 2118360"/>
                <a:gd name="connsiteX5-101" fmla="*/ 800100 w 1501140"/>
                <a:gd name="connsiteY5-102" fmla="*/ 1996440 h 2118360"/>
                <a:gd name="connsiteX6-103" fmla="*/ 38100 w 1501140"/>
                <a:gd name="connsiteY6-104" fmla="*/ 2118360 h 2118360"/>
                <a:gd name="connsiteX7-105" fmla="*/ 205740 w 1501140"/>
                <a:gd name="connsiteY7-106" fmla="*/ 1546860 h 2118360"/>
                <a:gd name="connsiteX8-107" fmla="*/ 0 w 1501140"/>
                <a:gd name="connsiteY8-108" fmla="*/ 914400 h 2118360"/>
                <a:gd name="connsiteX9-109" fmla="*/ 190500 w 1501140"/>
                <a:gd name="connsiteY9-110" fmla="*/ 381000 h 2118360"/>
                <a:gd name="connsiteX10-111" fmla="*/ 464820 w 1501140"/>
                <a:gd name="connsiteY10-112" fmla="*/ 106680 h 2118360"/>
                <a:gd name="connsiteX11-113" fmla="*/ 701040 w 1501140"/>
                <a:gd name="connsiteY11-114" fmla="*/ 15240 h 2118360"/>
                <a:gd name="connsiteX12-115" fmla="*/ 929640 w 1501140"/>
                <a:gd name="connsiteY12-116" fmla="*/ 0 h 2118360"/>
                <a:gd name="connsiteX0-117" fmla="*/ 929640 w 1501140"/>
                <a:gd name="connsiteY0-118" fmla="*/ 0 h 2118360"/>
                <a:gd name="connsiteX1-119" fmla="*/ 1501140 w 1501140"/>
                <a:gd name="connsiteY1-120" fmla="*/ 571500 h 2118360"/>
                <a:gd name="connsiteX2-121" fmla="*/ 1196340 w 1501140"/>
                <a:gd name="connsiteY2-122" fmla="*/ 2072640 h 2118360"/>
                <a:gd name="connsiteX3-123" fmla="*/ 1013460 w 1501140"/>
                <a:gd name="connsiteY3-124" fmla="*/ 2080260 h 2118360"/>
                <a:gd name="connsiteX4-125" fmla="*/ 800100 w 1501140"/>
                <a:gd name="connsiteY4-126" fmla="*/ 1996440 h 2118360"/>
                <a:gd name="connsiteX5-127" fmla="*/ 38100 w 1501140"/>
                <a:gd name="connsiteY5-128" fmla="*/ 2118360 h 2118360"/>
                <a:gd name="connsiteX6-129" fmla="*/ 205740 w 1501140"/>
                <a:gd name="connsiteY6-130" fmla="*/ 1546860 h 2118360"/>
                <a:gd name="connsiteX7-131" fmla="*/ 0 w 1501140"/>
                <a:gd name="connsiteY7-132" fmla="*/ 914400 h 2118360"/>
                <a:gd name="connsiteX8-133" fmla="*/ 190500 w 1501140"/>
                <a:gd name="connsiteY8-134" fmla="*/ 381000 h 2118360"/>
                <a:gd name="connsiteX9-135" fmla="*/ 464820 w 1501140"/>
                <a:gd name="connsiteY9-136" fmla="*/ 106680 h 2118360"/>
                <a:gd name="connsiteX10-137" fmla="*/ 701040 w 1501140"/>
                <a:gd name="connsiteY10-138" fmla="*/ 15240 h 2118360"/>
                <a:gd name="connsiteX11-139" fmla="*/ 929640 w 1501140"/>
                <a:gd name="connsiteY11-140" fmla="*/ 0 h 2118360"/>
                <a:gd name="connsiteX0-141" fmla="*/ 929640 w 1661160"/>
                <a:gd name="connsiteY0-142" fmla="*/ 0 h 2179320"/>
                <a:gd name="connsiteX1-143" fmla="*/ 1501140 w 1661160"/>
                <a:gd name="connsiteY1-144" fmla="*/ 571500 h 2179320"/>
                <a:gd name="connsiteX2-145" fmla="*/ 1661160 w 1661160"/>
                <a:gd name="connsiteY2-146" fmla="*/ 2179320 h 2179320"/>
                <a:gd name="connsiteX3-147" fmla="*/ 1013460 w 1661160"/>
                <a:gd name="connsiteY3-148" fmla="*/ 2080260 h 2179320"/>
                <a:gd name="connsiteX4-149" fmla="*/ 800100 w 1661160"/>
                <a:gd name="connsiteY4-150" fmla="*/ 1996440 h 2179320"/>
                <a:gd name="connsiteX5-151" fmla="*/ 38100 w 1661160"/>
                <a:gd name="connsiteY5-152" fmla="*/ 2118360 h 2179320"/>
                <a:gd name="connsiteX6-153" fmla="*/ 205740 w 1661160"/>
                <a:gd name="connsiteY6-154" fmla="*/ 1546860 h 2179320"/>
                <a:gd name="connsiteX7-155" fmla="*/ 0 w 1661160"/>
                <a:gd name="connsiteY7-156" fmla="*/ 914400 h 2179320"/>
                <a:gd name="connsiteX8-157" fmla="*/ 190500 w 1661160"/>
                <a:gd name="connsiteY8-158" fmla="*/ 381000 h 2179320"/>
                <a:gd name="connsiteX9-159" fmla="*/ 464820 w 1661160"/>
                <a:gd name="connsiteY9-160" fmla="*/ 106680 h 2179320"/>
                <a:gd name="connsiteX10-161" fmla="*/ 701040 w 1661160"/>
                <a:gd name="connsiteY10-162" fmla="*/ 15240 h 2179320"/>
                <a:gd name="connsiteX11-163" fmla="*/ 929640 w 1661160"/>
                <a:gd name="connsiteY11-164" fmla="*/ 0 h 2179320"/>
                <a:gd name="connsiteX0-165" fmla="*/ 929640 w 1737360"/>
                <a:gd name="connsiteY0-166" fmla="*/ 0 h 2240280"/>
                <a:gd name="connsiteX1-167" fmla="*/ 1501140 w 1737360"/>
                <a:gd name="connsiteY1-168" fmla="*/ 571500 h 2240280"/>
                <a:gd name="connsiteX2-169" fmla="*/ 1737360 w 1737360"/>
                <a:gd name="connsiteY2-170" fmla="*/ 2240280 h 2240280"/>
                <a:gd name="connsiteX3-171" fmla="*/ 1013460 w 1737360"/>
                <a:gd name="connsiteY3-172" fmla="*/ 2080260 h 2240280"/>
                <a:gd name="connsiteX4-173" fmla="*/ 800100 w 1737360"/>
                <a:gd name="connsiteY4-174" fmla="*/ 1996440 h 2240280"/>
                <a:gd name="connsiteX5-175" fmla="*/ 38100 w 1737360"/>
                <a:gd name="connsiteY5-176" fmla="*/ 2118360 h 2240280"/>
                <a:gd name="connsiteX6-177" fmla="*/ 205740 w 1737360"/>
                <a:gd name="connsiteY6-178" fmla="*/ 1546860 h 2240280"/>
                <a:gd name="connsiteX7-179" fmla="*/ 0 w 1737360"/>
                <a:gd name="connsiteY7-180" fmla="*/ 914400 h 2240280"/>
                <a:gd name="connsiteX8-181" fmla="*/ 190500 w 1737360"/>
                <a:gd name="connsiteY8-182" fmla="*/ 381000 h 2240280"/>
                <a:gd name="connsiteX9-183" fmla="*/ 464820 w 1737360"/>
                <a:gd name="connsiteY9-184" fmla="*/ 106680 h 2240280"/>
                <a:gd name="connsiteX10-185" fmla="*/ 701040 w 1737360"/>
                <a:gd name="connsiteY10-186" fmla="*/ 15240 h 2240280"/>
                <a:gd name="connsiteX11-187" fmla="*/ 929640 w 1737360"/>
                <a:gd name="connsiteY11-188" fmla="*/ 0 h 224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737360" h="2240280">
                  <a:moveTo>
                    <a:pt x="929640" y="0"/>
                  </a:moveTo>
                  <a:lnTo>
                    <a:pt x="1501140" y="571500"/>
                  </a:lnTo>
                  <a:lnTo>
                    <a:pt x="1737360" y="2240280"/>
                  </a:lnTo>
                  <a:cubicBezTo>
                    <a:pt x="1521460" y="2207260"/>
                    <a:pt x="1169670" y="2120900"/>
                    <a:pt x="1013460" y="2080260"/>
                  </a:cubicBezTo>
                  <a:cubicBezTo>
                    <a:pt x="857250" y="2039620"/>
                    <a:pt x="871220" y="2024380"/>
                    <a:pt x="800100" y="1996440"/>
                  </a:cubicBezTo>
                  <a:lnTo>
                    <a:pt x="38100" y="2118360"/>
                  </a:lnTo>
                  <a:lnTo>
                    <a:pt x="205740" y="1546860"/>
                  </a:lnTo>
                  <a:lnTo>
                    <a:pt x="0" y="914400"/>
                  </a:lnTo>
                  <a:lnTo>
                    <a:pt x="190500" y="381000"/>
                  </a:lnTo>
                  <a:lnTo>
                    <a:pt x="464820" y="106680"/>
                  </a:lnTo>
                  <a:lnTo>
                    <a:pt x="701040" y="15240"/>
                  </a:lnTo>
                  <a:lnTo>
                    <a:pt x="929640" y="0"/>
                  </a:lnTo>
                  <a:close/>
                </a:path>
              </a:pathLst>
            </a:custGeom>
            <a:gradFill>
              <a:gsLst>
                <a:gs pos="73000">
                  <a:schemeClr val="bg1">
                    <a:alpha val="0"/>
                  </a:schemeClr>
                </a:gs>
                <a:gs pos="0">
                  <a:schemeClr val="tx1">
                    <a:alpha val="48000"/>
                  </a:schemeClr>
                </a:gs>
              </a:gsLst>
              <a:lin ang="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4900613" y="3585210"/>
              <a:ext cx="1264920" cy="1036320"/>
            </a:xfrm>
            <a:custGeom>
              <a:avLst/>
              <a:gdLst>
                <a:gd name="connsiteX0" fmla="*/ 0 w 1264920"/>
                <a:gd name="connsiteY0" fmla="*/ 99060 h 1036320"/>
                <a:gd name="connsiteX1" fmla="*/ 937260 w 1264920"/>
                <a:gd name="connsiteY1" fmla="*/ 1036320 h 1036320"/>
                <a:gd name="connsiteX2" fmla="*/ 1264920 w 1264920"/>
                <a:gd name="connsiteY2" fmla="*/ 601980 h 1036320"/>
                <a:gd name="connsiteX3" fmla="*/ 1059180 w 1264920"/>
                <a:gd name="connsiteY3" fmla="*/ 137160 h 1036320"/>
                <a:gd name="connsiteX4" fmla="*/ 762000 w 1264920"/>
                <a:gd name="connsiteY4" fmla="*/ 53340 h 1036320"/>
                <a:gd name="connsiteX5" fmla="*/ 548640 w 1264920"/>
                <a:gd name="connsiteY5" fmla="*/ 0 h 1036320"/>
                <a:gd name="connsiteX6" fmla="*/ 312420 w 1264920"/>
                <a:gd name="connsiteY6" fmla="*/ 15240 h 1036320"/>
                <a:gd name="connsiteX7" fmla="*/ 0 w 1264920"/>
                <a:gd name="connsiteY7" fmla="*/ 9906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4920" h="1036320">
                  <a:moveTo>
                    <a:pt x="0" y="99060"/>
                  </a:moveTo>
                  <a:lnTo>
                    <a:pt x="937260" y="1036320"/>
                  </a:lnTo>
                  <a:lnTo>
                    <a:pt x="1264920" y="601980"/>
                  </a:lnTo>
                  <a:lnTo>
                    <a:pt x="1059180" y="137160"/>
                  </a:lnTo>
                  <a:lnTo>
                    <a:pt x="762000" y="53340"/>
                  </a:lnTo>
                  <a:lnTo>
                    <a:pt x="548640" y="0"/>
                  </a:lnTo>
                  <a:lnTo>
                    <a:pt x="312420" y="15240"/>
                  </a:lnTo>
                  <a:lnTo>
                    <a:pt x="0" y="9906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5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467351" y="1914526"/>
              <a:ext cx="652463" cy="652463"/>
            </a:xfrm>
            <a:custGeom>
              <a:avLst/>
              <a:gdLst>
                <a:gd name="connsiteX0" fmla="*/ 0 w 652463"/>
                <a:gd name="connsiteY0" fmla="*/ 0 h 652463"/>
                <a:gd name="connsiteX1" fmla="*/ 652463 w 652463"/>
                <a:gd name="connsiteY1" fmla="*/ 652463 h 652463"/>
                <a:gd name="connsiteX2" fmla="*/ 604838 w 652463"/>
                <a:gd name="connsiteY2" fmla="*/ 152400 h 652463"/>
                <a:gd name="connsiteX3" fmla="*/ 352425 w 652463"/>
                <a:gd name="connsiteY3" fmla="*/ 33338 h 652463"/>
                <a:gd name="connsiteX4" fmla="*/ 0 w 652463"/>
                <a:gd name="connsiteY4" fmla="*/ 0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463" h="652463">
                  <a:moveTo>
                    <a:pt x="0" y="0"/>
                  </a:moveTo>
                  <a:lnTo>
                    <a:pt x="652463" y="652463"/>
                  </a:lnTo>
                  <a:lnTo>
                    <a:pt x="604838" y="152400"/>
                  </a:lnTo>
                  <a:lnTo>
                    <a:pt x="352425" y="333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alpha val="0"/>
                  </a:schemeClr>
                </a:gs>
                <a:gs pos="3000">
                  <a:schemeClr val="tx1">
                    <a:alpha val="3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5592082" y="5689600"/>
              <a:ext cx="1092200" cy="755650"/>
            </a:xfrm>
            <a:custGeom>
              <a:avLst/>
              <a:gdLst>
                <a:gd name="connsiteX0" fmla="*/ 0 w 1092200"/>
                <a:gd name="connsiteY0" fmla="*/ 317500 h 755650"/>
                <a:gd name="connsiteX1" fmla="*/ 469900 w 1092200"/>
                <a:gd name="connsiteY1" fmla="*/ 755650 h 755650"/>
                <a:gd name="connsiteX2" fmla="*/ 1060450 w 1092200"/>
                <a:gd name="connsiteY2" fmla="*/ 742950 h 755650"/>
                <a:gd name="connsiteX3" fmla="*/ 1092200 w 1092200"/>
                <a:gd name="connsiteY3" fmla="*/ 679450 h 755650"/>
                <a:gd name="connsiteX4" fmla="*/ 762000 w 1092200"/>
                <a:gd name="connsiteY4" fmla="*/ 298450 h 755650"/>
                <a:gd name="connsiteX5" fmla="*/ 412750 w 1092200"/>
                <a:gd name="connsiteY5" fmla="*/ 0 h 755650"/>
                <a:gd name="connsiteX6" fmla="*/ 0 w 1092200"/>
                <a:gd name="connsiteY6" fmla="*/ 317500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755650">
                  <a:moveTo>
                    <a:pt x="0" y="317500"/>
                  </a:moveTo>
                  <a:lnTo>
                    <a:pt x="469900" y="755650"/>
                  </a:lnTo>
                  <a:lnTo>
                    <a:pt x="1060450" y="742950"/>
                  </a:lnTo>
                  <a:lnTo>
                    <a:pt x="1092200" y="679450"/>
                  </a:lnTo>
                  <a:lnTo>
                    <a:pt x="762000" y="298450"/>
                  </a:lnTo>
                  <a:lnTo>
                    <a:pt x="412750" y="0"/>
                  </a:lnTo>
                  <a:lnTo>
                    <a:pt x="0" y="317500"/>
                  </a:lnTo>
                  <a:close/>
                </a:path>
              </a:pathLst>
            </a:custGeom>
            <a:gradFill>
              <a:gsLst>
                <a:gs pos="16000">
                  <a:schemeClr val="tx1">
                    <a:alpha val="57000"/>
                  </a:schemeClr>
                </a:gs>
                <a:gs pos="76000">
                  <a:schemeClr val="bg1">
                    <a:lumMod val="97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6056902" y="933450"/>
              <a:ext cx="723978" cy="1988820"/>
            </a:xfrm>
            <a:custGeom>
              <a:avLst/>
              <a:gdLst>
                <a:gd name="connsiteX0" fmla="*/ 99060 w 701040"/>
                <a:gd name="connsiteY0" fmla="*/ 0 h 1996440"/>
                <a:gd name="connsiteX1" fmla="*/ 701040 w 701040"/>
                <a:gd name="connsiteY1" fmla="*/ 601980 h 1996440"/>
                <a:gd name="connsiteX2" fmla="*/ 579120 w 701040"/>
                <a:gd name="connsiteY2" fmla="*/ 1684020 h 1996440"/>
                <a:gd name="connsiteX3" fmla="*/ 106680 w 701040"/>
                <a:gd name="connsiteY3" fmla="*/ 1996440 h 1996440"/>
                <a:gd name="connsiteX4" fmla="*/ 0 w 701040"/>
                <a:gd name="connsiteY4" fmla="*/ 868680 h 1996440"/>
                <a:gd name="connsiteX5" fmla="*/ 99060 w 701040"/>
                <a:gd name="connsiteY5" fmla="*/ 0 h 1996440"/>
                <a:gd name="connsiteX0-1" fmla="*/ 91440 w 723484"/>
                <a:gd name="connsiteY0-2" fmla="*/ 0 h 1988820"/>
                <a:gd name="connsiteX1-3" fmla="*/ 701040 w 723484"/>
                <a:gd name="connsiteY1-4" fmla="*/ 594360 h 1988820"/>
                <a:gd name="connsiteX2-5" fmla="*/ 579120 w 723484"/>
                <a:gd name="connsiteY2-6" fmla="*/ 1676400 h 1988820"/>
                <a:gd name="connsiteX3-7" fmla="*/ 106680 w 723484"/>
                <a:gd name="connsiteY3-8" fmla="*/ 1988820 h 1988820"/>
                <a:gd name="connsiteX4-9" fmla="*/ 0 w 723484"/>
                <a:gd name="connsiteY4-10" fmla="*/ 861060 h 1988820"/>
                <a:gd name="connsiteX5-11" fmla="*/ 91440 w 723484"/>
                <a:gd name="connsiteY5-12" fmla="*/ 0 h 1988820"/>
                <a:gd name="connsiteX0-13" fmla="*/ 91440 w 716648"/>
                <a:gd name="connsiteY0-14" fmla="*/ 0 h 1988820"/>
                <a:gd name="connsiteX1-15" fmla="*/ 693420 w 716648"/>
                <a:gd name="connsiteY1-16" fmla="*/ 655320 h 1988820"/>
                <a:gd name="connsiteX2-17" fmla="*/ 579120 w 716648"/>
                <a:gd name="connsiteY2-18" fmla="*/ 1676400 h 1988820"/>
                <a:gd name="connsiteX3-19" fmla="*/ 106680 w 716648"/>
                <a:gd name="connsiteY3-20" fmla="*/ 1988820 h 1988820"/>
                <a:gd name="connsiteX4-21" fmla="*/ 0 w 716648"/>
                <a:gd name="connsiteY4-22" fmla="*/ 861060 h 1988820"/>
                <a:gd name="connsiteX5-23" fmla="*/ 91440 w 716648"/>
                <a:gd name="connsiteY5-24" fmla="*/ 0 h 1988820"/>
                <a:gd name="connsiteX0-25" fmla="*/ 91440 w 739505"/>
                <a:gd name="connsiteY0-26" fmla="*/ 0 h 1988820"/>
                <a:gd name="connsiteX1-27" fmla="*/ 693420 w 739505"/>
                <a:gd name="connsiteY1-28" fmla="*/ 655320 h 1988820"/>
                <a:gd name="connsiteX2-29" fmla="*/ 670560 w 739505"/>
                <a:gd name="connsiteY2-30" fmla="*/ 1615440 h 1988820"/>
                <a:gd name="connsiteX3-31" fmla="*/ 106680 w 739505"/>
                <a:gd name="connsiteY3-32" fmla="*/ 1988820 h 1988820"/>
                <a:gd name="connsiteX4-33" fmla="*/ 0 w 739505"/>
                <a:gd name="connsiteY4-34" fmla="*/ 861060 h 1988820"/>
                <a:gd name="connsiteX5-35" fmla="*/ 91440 w 739505"/>
                <a:gd name="connsiteY5-36" fmla="*/ 0 h 1988820"/>
                <a:gd name="connsiteX0-37" fmla="*/ 91440 w 723978"/>
                <a:gd name="connsiteY0-38" fmla="*/ 0 h 1988820"/>
                <a:gd name="connsiteX1-39" fmla="*/ 670560 w 723978"/>
                <a:gd name="connsiteY1-40" fmla="*/ 701040 h 1988820"/>
                <a:gd name="connsiteX2-41" fmla="*/ 670560 w 723978"/>
                <a:gd name="connsiteY2-42" fmla="*/ 1615440 h 1988820"/>
                <a:gd name="connsiteX3-43" fmla="*/ 106680 w 723978"/>
                <a:gd name="connsiteY3-44" fmla="*/ 1988820 h 1988820"/>
                <a:gd name="connsiteX4-45" fmla="*/ 0 w 723978"/>
                <a:gd name="connsiteY4-46" fmla="*/ 861060 h 1988820"/>
                <a:gd name="connsiteX5-47" fmla="*/ 91440 w 723978"/>
                <a:gd name="connsiteY5-48" fmla="*/ 0 h 19888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23978" h="1988820">
                  <a:moveTo>
                    <a:pt x="91440" y="0"/>
                  </a:moveTo>
                  <a:cubicBezTo>
                    <a:pt x="294640" y="198120"/>
                    <a:pt x="574040" y="431800"/>
                    <a:pt x="670560" y="701040"/>
                  </a:cubicBezTo>
                  <a:cubicBezTo>
                    <a:pt x="767080" y="970280"/>
                    <a:pt x="711200" y="1254760"/>
                    <a:pt x="670560" y="1615440"/>
                  </a:cubicBezTo>
                  <a:lnTo>
                    <a:pt x="106680" y="1988820"/>
                  </a:lnTo>
                  <a:lnTo>
                    <a:pt x="0" y="861060"/>
                  </a:lnTo>
                  <a:lnTo>
                    <a:pt x="9144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C2C2C2">
                    <a:alpha val="0"/>
                  </a:srgbClr>
                </a:gs>
              </a:gsLst>
              <a:lin ang="1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4896335" y="912895"/>
              <a:ext cx="2045082" cy="5144992"/>
            </a:xfrm>
            <a:custGeom>
              <a:avLst/>
              <a:gdLst>
                <a:gd name="connsiteX0" fmla="*/ 982449 w 1382890"/>
                <a:gd name="connsiteY0" fmla="*/ 3543487 h 3594532"/>
                <a:gd name="connsiteX1" fmla="*/ 572874 w 1382890"/>
                <a:gd name="connsiteY1" fmla="*/ 3553012 h 3594532"/>
                <a:gd name="connsiteX2" fmla="*/ 372849 w 1382890"/>
                <a:gd name="connsiteY2" fmla="*/ 3038662 h 3594532"/>
                <a:gd name="connsiteX3" fmla="*/ 725274 w 1382890"/>
                <a:gd name="connsiteY3" fmla="*/ 2343337 h 3594532"/>
                <a:gd name="connsiteX4" fmla="*/ 515724 w 1382890"/>
                <a:gd name="connsiteY4" fmla="*/ 1838512 h 3594532"/>
                <a:gd name="connsiteX5" fmla="*/ 1374 w 1382890"/>
                <a:gd name="connsiteY5" fmla="*/ 1809937 h 3594532"/>
                <a:gd name="connsiteX6" fmla="*/ 372849 w 1382890"/>
                <a:gd name="connsiteY6" fmla="*/ 1705162 h 3594532"/>
                <a:gd name="connsiteX7" fmla="*/ 620499 w 1382890"/>
                <a:gd name="connsiteY7" fmla="*/ 1838512 h 3594532"/>
                <a:gd name="connsiteX8" fmla="*/ 668124 w 1382890"/>
                <a:gd name="connsiteY8" fmla="*/ 1609912 h 3594532"/>
                <a:gd name="connsiteX9" fmla="*/ 801474 w 1382890"/>
                <a:gd name="connsiteY9" fmla="*/ 1295587 h 3594532"/>
                <a:gd name="connsiteX10" fmla="*/ 744324 w 1382890"/>
                <a:gd name="connsiteY10" fmla="*/ 771712 h 3594532"/>
                <a:gd name="connsiteX11" fmla="*/ 515724 w 1382890"/>
                <a:gd name="connsiteY11" fmla="*/ 628837 h 3594532"/>
                <a:gd name="connsiteX12" fmla="*/ 668124 w 1382890"/>
                <a:gd name="connsiteY12" fmla="*/ 628837 h 3594532"/>
                <a:gd name="connsiteX13" fmla="*/ 744324 w 1382890"/>
                <a:gd name="connsiteY13" fmla="*/ 714562 h 3594532"/>
                <a:gd name="connsiteX14" fmla="*/ 849099 w 1382890"/>
                <a:gd name="connsiteY14" fmla="*/ 187 h 3594532"/>
                <a:gd name="connsiteX15" fmla="*/ 810999 w 1382890"/>
                <a:gd name="connsiteY15" fmla="*/ 647887 h 3594532"/>
                <a:gd name="connsiteX16" fmla="*/ 887199 w 1382890"/>
                <a:gd name="connsiteY16" fmla="*/ 1038412 h 3594532"/>
                <a:gd name="connsiteX17" fmla="*/ 915774 w 1382890"/>
                <a:gd name="connsiteY17" fmla="*/ 1286062 h 3594532"/>
                <a:gd name="connsiteX18" fmla="*/ 1087224 w 1382890"/>
                <a:gd name="connsiteY18" fmla="*/ 1152712 h 3594532"/>
                <a:gd name="connsiteX19" fmla="*/ 1315824 w 1382890"/>
                <a:gd name="connsiteY19" fmla="*/ 1133662 h 3594532"/>
                <a:gd name="connsiteX20" fmla="*/ 1068174 w 1382890"/>
                <a:gd name="connsiteY20" fmla="*/ 1190812 h 3594532"/>
                <a:gd name="connsiteX21" fmla="*/ 858624 w 1382890"/>
                <a:gd name="connsiteY21" fmla="*/ 1495612 h 3594532"/>
                <a:gd name="connsiteX22" fmla="*/ 801474 w 1382890"/>
                <a:gd name="connsiteY22" fmla="*/ 1857562 h 3594532"/>
                <a:gd name="connsiteX23" fmla="*/ 953874 w 1382890"/>
                <a:gd name="connsiteY23" fmla="*/ 2314762 h 3594532"/>
                <a:gd name="connsiteX24" fmla="*/ 877674 w 1382890"/>
                <a:gd name="connsiteY24" fmla="*/ 2552887 h 3594532"/>
                <a:gd name="connsiteX25" fmla="*/ 1191999 w 1382890"/>
                <a:gd name="connsiteY25" fmla="*/ 2495737 h 3594532"/>
                <a:gd name="connsiteX26" fmla="*/ 1382499 w 1382890"/>
                <a:gd name="connsiteY26" fmla="*/ 2590987 h 3594532"/>
                <a:gd name="connsiteX27" fmla="*/ 1144374 w 1382890"/>
                <a:gd name="connsiteY27" fmla="*/ 2533837 h 3594532"/>
                <a:gd name="connsiteX28" fmla="*/ 810999 w 1382890"/>
                <a:gd name="connsiteY28" fmla="*/ 2695762 h 3594532"/>
                <a:gd name="connsiteX29" fmla="*/ 668124 w 1382890"/>
                <a:gd name="connsiteY29" fmla="*/ 3048187 h 3594532"/>
                <a:gd name="connsiteX30" fmla="*/ 896724 w 1382890"/>
                <a:gd name="connsiteY30" fmla="*/ 3381562 h 3594532"/>
                <a:gd name="connsiteX31" fmla="*/ 982449 w 1382890"/>
                <a:gd name="connsiteY31" fmla="*/ 3543487 h 3594532"/>
                <a:gd name="connsiteX0-1" fmla="*/ 982886 w 1383327"/>
                <a:gd name="connsiteY0-2" fmla="*/ 3543487 h 3594532"/>
                <a:gd name="connsiteX1-3" fmla="*/ 573311 w 1383327"/>
                <a:gd name="connsiteY1-4" fmla="*/ 3553012 h 3594532"/>
                <a:gd name="connsiteX2-5" fmla="*/ 373286 w 1383327"/>
                <a:gd name="connsiteY2-6" fmla="*/ 3038662 h 3594532"/>
                <a:gd name="connsiteX3-7" fmla="*/ 725711 w 1383327"/>
                <a:gd name="connsiteY3-8" fmla="*/ 2343337 h 3594532"/>
                <a:gd name="connsiteX4-9" fmla="*/ 539021 w 1383327"/>
                <a:gd name="connsiteY4-10" fmla="*/ 1884232 h 3594532"/>
                <a:gd name="connsiteX5-11" fmla="*/ 1811 w 1383327"/>
                <a:gd name="connsiteY5-12" fmla="*/ 1809937 h 3594532"/>
                <a:gd name="connsiteX6-13" fmla="*/ 373286 w 1383327"/>
                <a:gd name="connsiteY6-14" fmla="*/ 1705162 h 3594532"/>
                <a:gd name="connsiteX7-15" fmla="*/ 620936 w 1383327"/>
                <a:gd name="connsiteY7-16" fmla="*/ 1838512 h 3594532"/>
                <a:gd name="connsiteX8-17" fmla="*/ 668561 w 1383327"/>
                <a:gd name="connsiteY8-18" fmla="*/ 1609912 h 3594532"/>
                <a:gd name="connsiteX9-19" fmla="*/ 801911 w 1383327"/>
                <a:gd name="connsiteY9-20" fmla="*/ 1295587 h 3594532"/>
                <a:gd name="connsiteX10-21" fmla="*/ 744761 w 1383327"/>
                <a:gd name="connsiteY10-22" fmla="*/ 771712 h 3594532"/>
                <a:gd name="connsiteX11-23" fmla="*/ 516161 w 1383327"/>
                <a:gd name="connsiteY11-24" fmla="*/ 628837 h 3594532"/>
                <a:gd name="connsiteX12-25" fmla="*/ 668561 w 1383327"/>
                <a:gd name="connsiteY12-26" fmla="*/ 628837 h 3594532"/>
                <a:gd name="connsiteX13-27" fmla="*/ 744761 w 1383327"/>
                <a:gd name="connsiteY13-28" fmla="*/ 714562 h 3594532"/>
                <a:gd name="connsiteX14-29" fmla="*/ 849536 w 1383327"/>
                <a:gd name="connsiteY14-30" fmla="*/ 187 h 3594532"/>
                <a:gd name="connsiteX15-31" fmla="*/ 811436 w 1383327"/>
                <a:gd name="connsiteY15-32" fmla="*/ 647887 h 3594532"/>
                <a:gd name="connsiteX16-33" fmla="*/ 887636 w 1383327"/>
                <a:gd name="connsiteY16-34" fmla="*/ 1038412 h 3594532"/>
                <a:gd name="connsiteX17-35" fmla="*/ 916211 w 1383327"/>
                <a:gd name="connsiteY17-36" fmla="*/ 1286062 h 3594532"/>
                <a:gd name="connsiteX18-37" fmla="*/ 1087661 w 1383327"/>
                <a:gd name="connsiteY18-38" fmla="*/ 1152712 h 3594532"/>
                <a:gd name="connsiteX19-39" fmla="*/ 1316261 w 1383327"/>
                <a:gd name="connsiteY19-40" fmla="*/ 1133662 h 3594532"/>
                <a:gd name="connsiteX20-41" fmla="*/ 1068611 w 1383327"/>
                <a:gd name="connsiteY20-42" fmla="*/ 1190812 h 3594532"/>
                <a:gd name="connsiteX21-43" fmla="*/ 859061 w 1383327"/>
                <a:gd name="connsiteY21-44" fmla="*/ 1495612 h 3594532"/>
                <a:gd name="connsiteX22-45" fmla="*/ 801911 w 1383327"/>
                <a:gd name="connsiteY22-46" fmla="*/ 1857562 h 3594532"/>
                <a:gd name="connsiteX23-47" fmla="*/ 954311 w 1383327"/>
                <a:gd name="connsiteY23-48" fmla="*/ 2314762 h 3594532"/>
                <a:gd name="connsiteX24-49" fmla="*/ 878111 w 1383327"/>
                <a:gd name="connsiteY24-50" fmla="*/ 2552887 h 3594532"/>
                <a:gd name="connsiteX25-51" fmla="*/ 1192436 w 1383327"/>
                <a:gd name="connsiteY25-52" fmla="*/ 2495737 h 3594532"/>
                <a:gd name="connsiteX26-53" fmla="*/ 1382936 w 1383327"/>
                <a:gd name="connsiteY26-54" fmla="*/ 2590987 h 3594532"/>
                <a:gd name="connsiteX27-55" fmla="*/ 1144811 w 1383327"/>
                <a:gd name="connsiteY27-56" fmla="*/ 2533837 h 3594532"/>
                <a:gd name="connsiteX28-57" fmla="*/ 811436 w 1383327"/>
                <a:gd name="connsiteY28-58" fmla="*/ 2695762 h 3594532"/>
                <a:gd name="connsiteX29-59" fmla="*/ 668561 w 1383327"/>
                <a:gd name="connsiteY29-60" fmla="*/ 3048187 h 3594532"/>
                <a:gd name="connsiteX30-61" fmla="*/ 897161 w 1383327"/>
                <a:gd name="connsiteY30-62" fmla="*/ 3381562 h 3594532"/>
                <a:gd name="connsiteX31-63" fmla="*/ 982886 w 1383327"/>
                <a:gd name="connsiteY31-64" fmla="*/ 3543487 h 3594532"/>
                <a:gd name="connsiteX0-65" fmla="*/ 982886 w 1383327"/>
                <a:gd name="connsiteY0-66" fmla="*/ 3543487 h 3594532"/>
                <a:gd name="connsiteX1-67" fmla="*/ 573311 w 1383327"/>
                <a:gd name="connsiteY1-68" fmla="*/ 3553012 h 3594532"/>
                <a:gd name="connsiteX2-69" fmla="*/ 373286 w 1383327"/>
                <a:gd name="connsiteY2-70" fmla="*/ 3038662 h 3594532"/>
                <a:gd name="connsiteX3-71" fmla="*/ 725711 w 1383327"/>
                <a:gd name="connsiteY3-72" fmla="*/ 2343337 h 3594532"/>
                <a:gd name="connsiteX4-73" fmla="*/ 539021 w 1383327"/>
                <a:gd name="connsiteY4-74" fmla="*/ 1884232 h 3594532"/>
                <a:gd name="connsiteX5-75" fmla="*/ 1811 w 1383327"/>
                <a:gd name="connsiteY5-76" fmla="*/ 1809937 h 3594532"/>
                <a:gd name="connsiteX6-77" fmla="*/ 373286 w 1383327"/>
                <a:gd name="connsiteY6-78" fmla="*/ 1705162 h 3594532"/>
                <a:gd name="connsiteX7-79" fmla="*/ 620936 w 1383327"/>
                <a:gd name="connsiteY7-80" fmla="*/ 1838512 h 3594532"/>
                <a:gd name="connsiteX8-81" fmla="*/ 668561 w 1383327"/>
                <a:gd name="connsiteY8-82" fmla="*/ 1609912 h 3594532"/>
                <a:gd name="connsiteX9-83" fmla="*/ 801911 w 1383327"/>
                <a:gd name="connsiteY9-84" fmla="*/ 1295587 h 3594532"/>
                <a:gd name="connsiteX10-85" fmla="*/ 744761 w 1383327"/>
                <a:gd name="connsiteY10-86" fmla="*/ 771712 h 3594532"/>
                <a:gd name="connsiteX11-87" fmla="*/ 516161 w 1383327"/>
                <a:gd name="connsiteY11-88" fmla="*/ 628837 h 3594532"/>
                <a:gd name="connsiteX12-89" fmla="*/ 668561 w 1383327"/>
                <a:gd name="connsiteY12-90" fmla="*/ 628837 h 3594532"/>
                <a:gd name="connsiteX13-91" fmla="*/ 744761 w 1383327"/>
                <a:gd name="connsiteY13-92" fmla="*/ 714562 h 3594532"/>
                <a:gd name="connsiteX14-93" fmla="*/ 849536 w 1383327"/>
                <a:gd name="connsiteY14-94" fmla="*/ 187 h 3594532"/>
                <a:gd name="connsiteX15-95" fmla="*/ 811436 w 1383327"/>
                <a:gd name="connsiteY15-96" fmla="*/ 647887 h 3594532"/>
                <a:gd name="connsiteX16-97" fmla="*/ 887636 w 1383327"/>
                <a:gd name="connsiteY16-98" fmla="*/ 1038412 h 3594532"/>
                <a:gd name="connsiteX17-99" fmla="*/ 916211 w 1383327"/>
                <a:gd name="connsiteY17-100" fmla="*/ 1286062 h 3594532"/>
                <a:gd name="connsiteX18-101" fmla="*/ 1087661 w 1383327"/>
                <a:gd name="connsiteY18-102" fmla="*/ 1152712 h 3594532"/>
                <a:gd name="connsiteX19-103" fmla="*/ 1316261 w 1383327"/>
                <a:gd name="connsiteY19-104" fmla="*/ 1133662 h 3594532"/>
                <a:gd name="connsiteX20-105" fmla="*/ 1068611 w 1383327"/>
                <a:gd name="connsiteY20-106" fmla="*/ 1190812 h 3594532"/>
                <a:gd name="connsiteX21-107" fmla="*/ 859061 w 1383327"/>
                <a:gd name="connsiteY21-108" fmla="*/ 1495612 h 3594532"/>
                <a:gd name="connsiteX22-109" fmla="*/ 801911 w 1383327"/>
                <a:gd name="connsiteY22-110" fmla="*/ 1857562 h 3594532"/>
                <a:gd name="connsiteX23-111" fmla="*/ 954311 w 1383327"/>
                <a:gd name="connsiteY23-112" fmla="*/ 2314762 h 3594532"/>
                <a:gd name="connsiteX24-113" fmla="*/ 878111 w 1383327"/>
                <a:gd name="connsiteY24-114" fmla="*/ 2552887 h 3594532"/>
                <a:gd name="connsiteX25-115" fmla="*/ 1192436 w 1383327"/>
                <a:gd name="connsiteY25-116" fmla="*/ 2495737 h 3594532"/>
                <a:gd name="connsiteX26-117" fmla="*/ 1382936 w 1383327"/>
                <a:gd name="connsiteY26-118" fmla="*/ 2590987 h 3594532"/>
                <a:gd name="connsiteX27-119" fmla="*/ 1144811 w 1383327"/>
                <a:gd name="connsiteY27-120" fmla="*/ 2533837 h 3594532"/>
                <a:gd name="connsiteX28-121" fmla="*/ 811436 w 1383327"/>
                <a:gd name="connsiteY28-122" fmla="*/ 2695762 h 3594532"/>
                <a:gd name="connsiteX29-123" fmla="*/ 668561 w 1383327"/>
                <a:gd name="connsiteY29-124" fmla="*/ 3048187 h 3594532"/>
                <a:gd name="connsiteX30-125" fmla="*/ 897161 w 1383327"/>
                <a:gd name="connsiteY30-126" fmla="*/ 3381562 h 3594532"/>
                <a:gd name="connsiteX31-127" fmla="*/ 982886 w 1383327"/>
                <a:gd name="connsiteY31-128" fmla="*/ 3543487 h 3594532"/>
                <a:gd name="connsiteX0-129" fmla="*/ 1005643 w 1406084"/>
                <a:gd name="connsiteY0-130" fmla="*/ 3543487 h 3594532"/>
                <a:gd name="connsiteX1-131" fmla="*/ 596068 w 1406084"/>
                <a:gd name="connsiteY1-132" fmla="*/ 3553012 h 3594532"/>
                <a:gd name="connsiteX2-133" fmla="*/ 396043 w 1406084"/>
                <a:gd name="connsiteY2-134" fmla="*/ 3038662 h 3594532"/>
                <a:gd name="connsiteX3-135" fmla="*/ 748468 w 1406084"/>
                <a:gd name="connsiteY3-136" fmla="*/ 2343337 h 3594532"/>
                <a:gd name="connsiteX4-137" fmla="*/ 561778 w 1406084"/>
                <a:gd name="connsiteY4-138" fmla="*/ 1884232 h 3594532"/>
                <a:gd name="connsiteX5-139" fmla="*/ 1708 w 1406084"/>
                <a:gd name="connsiteY5-140" fmla="*/ 1832797 h 3594532"/>
                <a:gd name="connsiteX6-141" fmla="*/ 396043 w 1406084"/>
                <a:gd name="connsiteY6-142" fmla="*/ 1705162 h 3594532"/>
                <a:gd name="connsiteX7-143" fmla="*/ 643693 w 1406084"/>
                <a:gd name="connsiteY7-144" fmla="*/ 1838512 h 3594532"/>
                <a:gd name="connsiteX8-145" fmla="*/ 691318 w 1406084"/>
                <a:gd name="connsiteY8-146" fmla="*/ 1609912 h 3594532"/>
                <a:gd name="connsiteX9-147" fmla="*/ 824668 w 1406084"/>
                <a:gd name="connsiteY9-148" fmla="*/ 1295587 h 3594532"/>
                <a:gd name="connsiteX10-149" fmla="*/ 767518 w 1406084"/>
                <a:gd name="connsiteY10-150" fmla="*/ 771712 h 3594532"/>
                <a:gd name="connsiteX11-151" fmla="*/ 538918 w 1406084"/>
                <a:gd name="connsiteY11-152" fmla="*/ 628837 h 3594532"/>
                <a:gd name="connsiteX12-153" fmla="*/ 691318 w 1406084"/>
                <a:gd name="connsiteY12-154" fmla="*/ 628837 h 3594532"/>
                <a:gd name="connsiteX13-155" fmla="*/ 767518 w 1406084"/>
                <a:gd name="connsiteY13-156" fmla="*/ 714562 h 3594532"/>
                <a:gd name="connsiteX14-157" fmla="*/ 872293 w 1406084"/>
                <a:gd name="connsiteY14-158" fmla="*/ 187 h 3594532"/>
                <a:gd name="connsiteX15-159" fmla="*/ 834193 w 1406084"/>
                <a:gd name="connsiteY15-160" fmla="*/ 647887 h 3594532"/>
                <a:gd name="connsiteX16-161" fmla="*/ 910393 w 1406084"/>
                <a:gd name="connsiteY16-162" fmla="*/ 1038412 h 3594532"/>
                <a:gd name="connsiteX17-163" fmla="*/ 938968 w 1406084"/>
                <a:gd name="connsiteY17-164" fmla="*/ 1286062 h 3594532"/>
                <a:gd name="connsiteX18-165" fmla="*/ 1110418 w 1406084"/>
                <a:gd name="connsiteY18-166" fmla="*/ 1152712 h 3594532"/>
                <a:gd name="connsiteX19-167" fmla="*/ 1339018 w 1406084"/>
                <a:gd name="connsiteY19-168" fmla="*/ 1133662 h 3594532"/>
                <a:gd name="connsiteX20-169" fmla="*/ 1091368 w 1406084"/>
                <a:gd name="connsiteY20-170" fmla="*/ 1190812 h 3594532"/>
                <a:gd name="connsiteX21-171" fmla="*/ 881818 w 1406084"/>
                <a:gd name="connsiteY21-172" fmla="*/ 1495612 h 3594532"/>
                <a:gd name="connsiteX22-173" fmla="*/ 824668 w 1406084"/>
                <a:gd name="connsiteY22-174" fmla="*/ 1857562 h 3594532"/>
                <a:gd name="connsiteX23-175" fmla="*/ 977068 w 1406084"/>
                <a:gd name="connsiteY23-176" fmla="*/ 2314762 h 3594532"/>
                <a:gd name="connsiteX24-177" fmla="*/ 900868 w 1406084"/>
                <a:gd name="connsiteY24-178" fmla="*/ 2552887 h 3594532"/>
                <a:gd name="connsiteX25-179" fmla="*/ 1215193 w 1406084"/>
                <a:gd name="connsiteY25-180" fmla="*/ 2495737 h 3594532"/>
                <a:gd name="connsiteX26-181" fmla="*/ 1405693 w 1406084"/>
                <a:gd name="connsiteY26-182" fmla="*/ 2590987 h 3594532"/>
                <a:gd name="connsiteX27-183" fmla="*/ 1167568 w 1406084"/>
                <a:gd name="connsiteY27-184" fmla="*/ 2533837 h 3594532"/>
                <a:gd name="connsiteX28-185" fmla="*/ 834193 w 1406084"/>
                <a:gd name="connsiteY28-186" fmla="*/ 2695762 h 3594532"/>
                <a:gd name="connsiteX29-187" fmla="*/ 691318 w 1406084"/>
                <a:gd name="connsiteY29-188" fmla="*/ 3048187 h 3594532"/>
                <a:gd name="connsiteX30-189" fmla="*/ 919918 w 1406084"/>
                <a:gd name="connsiteY30-190" fmla="*/ 3381562 h 3594532"/>
                <a:gd name="connsiteX31-191" fmla="*/ 1005643 w 1406084"/>
                <a:gd name="connsiteY31-192" fmla="*/ 3543487 h 3594532"/>
                <a:gd name="connsiteX0-193" fmla="*/ 1003993 w 1404434"/>
                <a:gd name="connsiteY0-194" fmla="*/ 3543487 h 3594532"/>
                <a:gd name="connsiteX1-195" fmla="*/ 594418 w 1404434"/>
                <a:gd name="connsiteY1-196" fmla="*/ 3553012 h 3594532"/>
                <a:gd name="connsiteX2-197" fmla="*/ 394393 w 1404434"/>
                <a:gd name="connsiteY2-198" fmla="*/ 3038662 h 3594532"/>
                <a:gd name="connsiteX3-199" fmla="*/ 746818 w 1404434"/>
                <a:gd name="connsiteY3-200" fmla="*/ 2343337 h 3594532"/>
                <a:gd name="connsiteX4-201" fmla="*/ 560128 w 1404434"/>
                <a:gd name="connsiteY4-202" fmla="*/ 1884232 h 3594532"/>
                <a:gd name="connsiteX5-203" fmla="*/ 58 w 1404434"/>
                <a:gd name="connsiteY5-204" fmla="*/ 1832797 h 3594532"/>
                <a:gd name="connsiteX6-205" fmla="*/ 394393 w 1404434"/>
                <a:gd name="connsiteY6-206" fmla="*/ 1705162 h 3594532"/>
                <a:gd name="connsiteX7-207" fmla="*/ 642043 w 1404434"/>
                <a:gd name="connsiteY7-208" fmla="*/ 1838512 h 3594532"/>
                <a:gd name="connsiteX8-209" fmla="*/ 689668 w 1404434"/>
                <a:gd name="connsiteY8-210" fmla="*/ 1609912 h 3594532"/>
                <a:gd name="connsiteX9-211" fmla="*/ 823018 w 1404434"/>
                <a:gd name="connsiteY9-212" fmla="*/ 1295587 h 3594532"/>
                <a:gd name="connsiteX10-213" fmla="*/ 765868 w 1404434"/>
                <a:gd name="connsiteY10-214" fmla="*/ 771712 h 3594532"/>
                <a:gd name="connsiteX11-215" fmla="*/ 537268 w 1404434"/>
                <a:gd name="connsiteY11-216" fmla="*/ 628837 h 3594532"/>
                <a:gd name="connsiteX12-217" fmla="*/ 689668 w 1404434"/>
                <a:gd name="connsiteY12-218" fmla="*/ 628837 h 3594532"/>
                <a:gd name="connsiteX13-219" fmla="*/ 765868 w 1404434"/>
                <a:gd name="connsiteY13-220" fmla="*/ 714562 h 3594532"/>
                <a:gd name="connsiteX14-221" fmla="*/ 870643 w 1404434"/>
                <a:gd name="connsiteY14-222" fmla="*/ 187 h 3594532"/>
                <a:gd name="connsiteX15-223" fmla="*/ 832543 w 1404434"/>
                <a:gd name="connsiteY15-224" fmla="*/ 647887 h 3594532"/>
                <a:gd name="connsiteX16-225" fmla="*/ 908743 w 1404434"/>
                <a:gd name="connsiteY16-226" fmla="*/ 1038412 h 3594532"/>
                <a:gd name="connsiteX17-227" fmla="*/ 937318 w 1404434"/>
                <a:gd name="connsiteY17-228" fmla="*/ 1286062 h 3594532"/>
                <a:gd name="connsiteX18-229" fmla="*/ 1108768 w 1404434"/>
                <a:gd name="connsiteY18-230" fmla="*/ 1152712 h 3594532"/>
                <a:gd name="connsiteX19-231" fmla="*/ 1337368 w 1404434"/>
                <a:gd name="connsiteY19-232" fmla="*/ 1133662 h 3594532"/>
                <a:gd name="connsiteX20-233" fmla="*/ 1089718 w 1404434"/>
                <a:gd name="connsiteY20-234" fmla="*/ 1190812 h 3594532"/>
                <a:gd name="connsiteX21-235" fmla="*/ 880168 w 1404434"/>
                <a:gd name="connsiteY21-236" fmla="*/ 1495612 h 3594532"/>
                <a:gd name="connsiteX22-237" fmla="*/ 823018 w 1404434"/>
                <a:gd name="connsiteY22-238" fmla="*/ 1857562 h 3594532"/>
                <a:gd name="connsiteX23-239" fmla="*/ 975418 w 1404434"/>
                <a:gd name="connsiteY23-240" fmla="*/ 2314762 h 3594532"/>
                <a:gd name="connsiteX24-241" fmla="*/ 899218 w 1404434"/>
                <a:gd name="connsiteY24-242" fmla="*/ 2552887 h 3594532"/>
                <a:gd name="connsiteX25-243" fmla="*/ 1213543 w 1404434"/>
                <a:gd name="connsiteY25-244" fmla="*/ 2495737 h 3594532"/>
                <a:gd name="connsiteX26-245" fmla="*/ 1404043 w 1404434"/>
                <a:gd name="connsiteY26-246" fmla="*/ 2590987 h 3594532"/>
                <a:gd name="connsiteX27-247" fmla="*/ 1165918 w 1404434"/>
                <a:gd name="connsiteY27-248" fmla="*/ 2533837 h 3594532"/>
                <a:gd name="connsiteX28-249" fmla="*/ 832543 w 1404434"/>
                <a:gd name="connsiteY28-250" fmla="*/ 2695762 h 3594532"/>
                <a:gd name="connsiteX29-251" fmla="*/ 689668 w 1404434"/>
                <a:gd name="connsiteY29-252" fmla="*/ 3048187 h 3594532"/>
                <a:gd name="connsiteX30-253" fmla="*/ 918268 w 1404434"/>
                <a:gd name="connsiteY30-254" fmla="*/ 3381562 h 3594532"/>
                <a:gd name="connsiteX31-255" fmla="*/ 1003993 w 1404434"/>
                <a:gd name="connsiteY31-256" fmla="*/ 3543487 h 3594532"/>
                <a:gd name="connsiteX0-257" fmla="*/ 1003993 w 1404434"/>
                <a:gd name="connsiteY0-258" fmla="*/ 3543487 h 3559332"/>
                <a:gd name="connsiteX1-259" fmla="*/ 594418 w 1404434"/>
                <a:gd name="connsiteY1-260" fmla="*/ 3553012 h 3559332"/>
                <a:gd name="connsiteX2-261" fmla="*/ 394393 w 1404434"/>
                <a:gd name="connsiteY2-262" fmla="*/ 3038662 h 3559332"/>
                <a:gd name="connsiteX3-263" fmla="*/ 746818 w 1404434"/>
                <a:gd name="connsiteY3-264" fmla="*/ 2343337 h 3559332"/>
                <a:gd name="connsiteX4-265" fmla="*/ 560128 w 1404434"/>
                <a:gd name="connsiteY4-266" fmla="*/ 1884232 h 3559332"/>
                <a:gd name="connsiteX5-267" fmla="*/ 58 w 1404434"/>
                <a:gd name="connsiteY5-268" fmla="*/ 1832797 h 3559332"/>
                <a:gd name="connsiteX6-269" fmla="*/ 394393 w 1404434"/>
                <a:gd name="connsiteY6-270" fmla="*/ 1705162 h 3559332"/>
                <a:gd name="connsiteX7-271" fmla="*/ 642043 w 1404434"/>
                <a:gd name="connsiteY7-272" fmla="*/ 1838512 h 3559332"/>
                <a:gd name="connsiteX8-273" fmla="*/ 689668 w 1404434"/>
                <a:gd name="connsiteY8-274" fmla="*/ 1609912 h 3559332"/>
                <a:gd name="connsiteX9-275" fmla="*/ 823018 w 1404434"/>
                <a:gd name="connsiteY9-276" fmla="*/ 1295587 h 3559332"/>
                <a:gd name="connsiteX10-277" fmla="*/ 765868 w 1404434"/>
                <a:gd name="connsiteY10-278" fmla="*/ 771712 h 3559332"/>
                <a:gd name="connsiteX11-279" fmla="*/ 537268 w 1404434"/>
                <a:gd name="connsiteY11-280" fmla="*/ 628837 h 3559332"/>
                <a:gd name="connsiteX12-281" fmla="*/ 689668 w 1404434"/>
                <a:gd name="connsiteY12-282" fmla="*/ 628837 h 3559332"/>
                <a:gd name="connsiteX13-283" fmla="*/ 765868 w 1404434"/>
                <a:gd name="connsiteY13-284" fmla="*/ 714562 h 3559332"/>
                <a:gd name="connsiteX14-285" fmla="*/ 870643 w 1404434"/>
                <a:gd name="connsiteY14-286" fmla="*/ 187 h 3559332"/>
                <a:gd name="connsiteX15-287" fmla="*/ 832543 w 1404434"/>
                <a:gd name="connsiteY15-288" fmla="*/ 647887 h 3559332"/>
                <a:gd name="connsiteX16-289" fmla="*/ 908743 w 1404434"/>
                <a:gd name="connsiteY16-290" fmla="*/ 1038412 h 3559332"/>
                <a:gd name="connsiteX17-291" fmla="*/ 937318 w 1404434"/>
                <a:gd name="connsiteY17-292" fmla="*/ 1286062 h 3559332"/>
                <a:gd name="connsiteX18-293" fmla="*/ 1108768 w 1404434"/>
                <a:gd name="connsiteY18-294" fmla="*/ 1152712 h 3559332"/>
                <a:gd name="connsiteX19-295" fmla="*/ 1337368 w 1404434"/>
                <a:gd name="connsiteY19-296" fmla="*/ 1133662 h 3559332"/>
                <a:gd name="connsiteX20-297" fmla="*/ 1089718 w 1404434"/>
                <a:gd name="connsiteY20-298" fmla="*/ 1190812 h 3559332"/>
                <a:gd name="connsiteX21-299" fmla="*/ 880168 w 1404434"/>
                <a:gd name="connsiteY21-300" fmla="*/ 1495612 h 3559332"/>
                <a:gd name="connsiteX22-301" fmla="*/ 823018 w 1404434"/>
                <a:gd name="connsiteY22-302" fmla="*/ 1857562 h 3559332"/>
                <a:gd name="connsiteX23-303" fmla="*/ 975418 w 1404434"/>
                <a:gd name="connsiteY23-304" fmla="*/ 2314762 h 3559332"/>
                <a:gd name="connsiteX24-305" fmla="*/ 899218 w 1404434"/>
                <a:gd name="connsiteY24-306" fmla="*/ 2552887 h 3559332"/>
                <a:gd name="connsiteX25-307" fmla="*/ 1213543 w 1404434"/>
                <a:gd name="connsiteY25-308" fmla="*/ 2495737 h 3559332"/>
                <a:gd name="connsiteX26-309" fmla="*/ 1404043 w 1404434"/>
                <a:gd name="connsiteY26-310" fmla="*/ 2590987 h 3559332"/>
                <a:gd name="connsiteX27-311" fmla="*/ 1165918 w 1404434"/>
                <a:gd name="connsiteY27-312" fmla="*/ 2533837 h 3559332"/>
                <a:gd name="connsiteX28-313" fmla="*/ 832543 w 1404434"/>
                <a:gd name="connsiteY28-314" fmla="*/ 2695762 h 3559332"/>
                <a:gd name="connsiteX29-315" fmla="*/ 689668 w 1404434"/>
                <a:gd name="connsiteY29-316" fmla="*/ 3048187 h 3559332"/>
                <a:gd name="connsiteX30-317" fmla="*/ 918268 w 1404434"/>
                <a:gd name="connsiteY30-318" fmla="*/ 3381562 h 3559332"/>
                <a:gd name="connsiteX31-319" fmla="*/ 1003993 w 1404434"/>
                <a:gd name="connsiteY31-320" fmla="*/ 3543487 h 3559332"/>
                <a:gd name="connsiteX0-321" fmla="*/ 1003993 w 1404434"/>
                <a:gd name="connsiteY0-322" fmla="*/ 3543487 h 3553018"/>
                <a:gd name="connsiteX1-323" fmla="*/ 594418 w 1404434"/>
                <a:gd name="connsiteY1-324" fmla="*/ 3553012 h 3553018"/>
                <a:gd name="connsiteX2-325" fmla="*/ 394393 w 1404434"/>
                <a:gd name="connsiteY2-326" fmla="*/ 3038662 h 3553018"/>
                <a:gd name="connsiteX3-327" fmla="*/ 746818 w 1404434"/>
                <a:gd name="connsiteY3-328" fmla="*/ 2343337 h 3553018"/>
                <a:gd name="connsiteX4-329" fmla="*/ 560128 w 1404434"/>
                <a:gd name="connsiteY4-330" fmla="*/ 1884232 h 3553018"/>
                <a:gd name="connsiteX5-331" fmla="*/ 58 w 1404434"/>
                <a:gd name="connsiteY5-332" fmla="*/ 1832797 h 3553018"/>
                <a:gd name="connsiteX6-333" fmla="*/ 394393 w 1404434"/>
                <a:gd name="connsiteY6-334" fmla="*/ 1705162 h 3553018"/>
                <a:gd name="connsiteX7-335" fmla="*/ 642043 w 1404434"/>
                <a:gd name="connsiteY7-336" fmla="*/ 1838512 h 3553018"/>
                <a:gd name="connsiteX8-337" fmla="*/ 689668 w 1404434"/>
                <a:gd name="connsiteY8-338" fmla="*/ 1609912 h 3553018"/>
                <a:gd name="connsiteX9-339" fmla="*/ 823018 w 1404434"/>
                <a:gd name="connsiteY9-340" fmla="*/ 1295587 h 3553018"/>
                <a:gd name="connsiteX10-341" fmla="*/ 765868 w 1404434"/>
                <a:gd name="connsiteY10-342" fmla="*/ 771712 h 3553018"/>
                <a:gd name="connsiteX11-343" fmla="*/ 537268 w 1404434"/>
                <a:gd name="connsiteY11-344" fmla="*/ 628837 h 3553018"/>
                <a:gd name="connsiteX12-345" fmla="*/ 689668 w 1404434"/>
                <a:gd name="connsiteY12-346" fmla="*/ 628837 h 3553018"/>
                <a:gd name="connsiteX13-347" fmla="*/ 765868 w 1404434"/>
                <a:gd name="connsiteY13-348" fmla="*/ 714562 h 3553018"/>
                <a:gd name="connsiteX14-349" fmla="*/ 870643 w 1404434"/>
                <a:gd name="connsiteY14-350" fmla="*/ 187 h 3553018"/>
                <a:gd name="connsiteX15-351" fmla="*/ 832543 w 1404434"/>
                <a:gd name="connsiteY15-352" fmla="*/ 647887 h 3553018"/>
                <a:gd name="connsiteX16-353" fmla="*/ 908743 w 1404434"/>
                <a:gd name="connsiteY16-354" fmla="*/ 1038412 h 3553018"/>
                <a:gd name="connsiteX17-355" fmla="*/ 937318 w 1404434"/>
                <a:gd name="connsiteY17-356" fmla="*/ 1286062 h 3553018"/>
                <a:gd name="connsiteX18-357" fmla="*/ 1108768 w 1404434"/>
                <a:gd name="connsiteY18-358" fmla="*/ 1152712 h 3553018"/>
                <a:gd name="connsiteX19-359" fmla="*/ 1337368 w 1404434"/>
                <a:gd name="connsiteY19-360" fmla="*/ 1133662 h 3553018"/>
                <a:gd name="connsiteX20-361" fmla="*/ 1089718 w 1404434"/>
                <a:gd name="connsiteY20-362" fmla="*/ 1190812 h 3553018"/>
                <a:gd name="connsiteX21-363" fmla="*/ 880168 w 1404434"/>
                <a:gd name="connsiteY21-364" fmla="*/ 1495612 h 3553018"/>
                <a:gd name="connsiteX22-365" fmla="*/ 823018 w 1404434"/>
                <a:gd name="connsiteY22-366" fmla="*/ 1857562 h 3553018"/>
                <a:gd name="connsiteX23-367" fmla="*/ 975418 w 1404434"/>
                <a:gd name="connsiteY23-368" fmla="*/ 2314762 h 3553018"/>
                <a:gd name="connsiteX24-369" fmla="*/ 899218 w 1404434"/>
                <a:gd name="connsiteY24-370" fmla="*/ 2552887 h 3553018"/>
                <a:gd name="connsiteX25-371" fmla="*/ 1213543 w 1404434"/>
                <a:gd name="connsiteY25-372" fmla="*/ 2495737 h 3553018"/>
                <a:gd name="connsiteX26-373" fmla="*/ 1404043 w 1404434"/>
                <a:gd name="connsiteY26-374" fmla="*/ 2590987 h 3553018"/>
                <a:gd name="connsiteX27-375" fmla="*/ 1165918 w 1404434"/>
                <a:gd name="connsiteY27-376" fmla="*/ 2533837 h 3553018"/>
                <a:gd name="connsiteX28-377" fmla="*/ 832543 w 1404434"/>
                <a:gd name="connsiteY28-378" fmla="*/ 2695762 h 3553018"/>
                <a:gd name="connsiteX29-379" fmla="*/ 689668 w 1404434"/>
                <a:gd name="connsiteY29-380" fmla="*/ 3048187 h 3553018"/>
                <a:gd name="connsiteX30-381" fmla="*/ 918268 w 1404434"/>
                <a:gd name="connsiteY30-382" fmla="*/ 3381562 h 3553018"/>
                <a:gd name="connsiteX31-383" fmla="*/ 1003993 w 1404434"/>
                <a:gd name="connsiteY31-384" fmla="*/ 3543487 h 3553018"/>
                <a:gd name="connsiteX0-385" fmla="*/ 1003993 w 1404434"/>
                <a:gd name="connsiteY0-386" fmla="*/ 3543487 h 3553025"/>
                <a:gd name="connsiteX1-387" fmla="*/ 594418 w 1404434"/>
                <a:gd name="connsiteY1-388" fmla="*/ 3553012 h 3553025"/>
                <a:gd name="connsiteX2-389" fmla="*/ 394393 w 1404434"/>
                <a:gd name="connsiteY2-390" fmla="*/ 3038662 h 3553025"/>
                <a:gd name="connsiteX3-391" fmla="*/ 746818 w 1404434"/>
                <a:gd name="connsiteY3-392" fmla="*/ 2343337 h 3553025"/>
                <a:gd name="connsiteX4-393" fmla="*/ 560128 w 1404434"/>
                <a:gd name="connsiteY4-394" fmla="*/ 1884232 h 3553025"/>
                <a:gd name="connsiteX5-395" fmla="*/ 58 w 1404434"/>
                <a:gd name="connsiteY5-396" fmla="*/ 1832797 h 3553025"/>
                <a:gd name="connsiteX6-397" fmla="*/ 394393 w 1404434"/>
                <a:gd name="connsiteY6-398" fmla="*/ 1705162 h 3553025"/>
                <a:gd name="connsiteX7-399" fmla="*/ 642043 w 1404434"/>
                <a:gd name="connsiteY7-400" fmla="*/ 1838512 h 3553025"/>
                <a:gd name="connsiteX8-401" fmla="*/ 689668 w 1404434"/>
                <a:gd name="connsiteY8-402" fmla="*/ 1609912 h 3553025"/>
                <a:gd name="connsiteX9-403" fmla="*/ 823018 w 1404434"/>
                <a:gd name="connsiteY9-404" fmla="*/ 1295587 h 3553025"/>
                <a:gd name="connsiteX10-405" fmla="*/ 765868 w 1404434"/>
                <a:gd name="connsiteY10-406" fmla="*/ 771712 h 3553025"/>
                <a:gd name="connsiteX11-407" fmla="*/ 537268 w 1404434"/>
                <a:gd name="connsiteY11-408" fmla="*/ 628837 h 3553025"/>
                <a:gd name="connsiteX12-409" fmla="*/ 689668 w 1404434"/>
                <a:gd name="connsiteY12-410" fmla="*/ 628837 h 3553025"/>
                <a:gd name="connsiteX13-411" fmla="*/ 765868 w 1404434"/>
                <a:gd name="connsiteY13-412" fmla="*/ 714562 h 3553025"/>
                <a:gd name="connsiteX14-413" fmla="*/ 870643 w 1404434"/>
                <a:gd name="connsiteY14-414" fmla="*/ 187 h 3553025"/>
                <a:gd name="connsiteX15-415" fmla="*/ 832543 w 1404434"/>
                <a:gd name="connsiteY15-416" fmla="*/ 647887 h 3553025"/>
                <a:gd name="connsiteX16-417" fmla="*/ 908743 w 1404434"/>
                <a:gd name="connsiteY16-418" fmla="*/ 1038412 h 3553025"/>
                <a:gd name="connsiteX17-419" fmla="*/ 937318 w 1404434"/>
                <a:gd name="connsiteY17-420" fmla="*/ 1286062 h 3553025"/>
                <a:gd name="connsiteX18-421" fmla="*/ 1108768 w 1404434"/>
                <a:gd name="connsiteY18-422" fmla="*/ 1152712 h 3553025"/>
                <a:gd name="connsiteX19-423" fmla="*/ 1337368 w 1404434"/>
                <a:gd name="connsiteY19-424" fmla="*/ 1133662 h 3553025"/>
                <a:gd name="connsiteX20-425" fmla="*/ 1089718 w 1404434"/>
                <a:gd name="connsiteY20-426" fmla="*/ 1190812 h 3553025"/>
                <a:gd name="connsiteX21-427" fmla="*/ 880168 w 1404434"/>
                <a:gd name="connsiteY21-428" fmla="*/ 1495612 h 3553025"/>
                <a:gd name="connsiteX22-429" fmla="*/ 823018 w 1404434"/>
                <a:gd name="connsiteY22-430" fmla="*/ 1857562 h 3553025"/>
                <a:gd name="connsiteX23-431" fmla="*/ 975418 w 1404434"/>
                <a:gd name="connsiteY23-432" fmla="*/ 2314762 h 3553025"/>
                <a:gd name="connsiteX24-433" fmla="*/ 899218 w 1404434"/>
                <a:gd name="connsiteY24-434" fmla="*/ 2552887 h 3553025"/>
                <a:gd name="connsiteX25-435" fmla="*/ 1213543 w 1404434"/>
                <a:gd name="connsiteY25-436" fmla="*/ 2495737 h 3553025"/>
                <a:gd name="connsiteX26-437" fmla="*/ 1404043 w 1404434"/>
                <a:gd name="connsiteY26-438" fmla="*/ 2590987 h 3553025"/>
                <a:gd name="connsiteX27-439" fmla="*/ 1165918 w 1404434"/>
                <a:gd name="connsiteY27-440" fmla="*/ 2533837 h 3553025"/>
                <a:gd name="connsiteX28-441" fmla="*/ 832543 w 1404434"/>
                <a:gd name="connsiteY28-442" fmla="*/ 2695762 h 3553025"/>
                <a:gd name="connsiteX29-443" fmla="*/ 689668 w 1404434"/>
                <a:gd name="connsiteY29-444" fmla="*/ 3048187 h 3553025"/>
                <a:gd name="connsiteX30-445" fmla="*/ 918268 w 1404434"/>
                <a:gd name="connsiteY30-446" fmla="*/ 3381562 h 3553025"/>
                <a:gd name="connsiteX31-447" fmla="*/ 1003993 w 1404434"/>
                <a:gd name="connsiteY31-448" fmla="*/ 3543487 h 3553025"/>
                <a:gd name="connsiteX0-449" fmla="*/ 1016693 w 1404434"/>
                <a:gd name="connsiteY0-450" fmla="*/ 3543487 h 3588988"/>
                <a:gd name="connsiteX1-451" fmla="*/ 594418 w 1404434"/>
                <a:gd name="connsiteY1-452" fmla="*/ 3553012 h 3588988"/>
                <a:gd name="connsiteX2-453" fmla="*/ 394393 w 1404434"/>
                <a:gd name="connsiteY2-454" fmla="*/ 3038662 h 3588988"/>
                <a:gd name="connsiteX3-455" fmla="*/ 746818 w 1404434"/>
                <a:gd name="connsiteY3-456" fmla="*/ 2343337 h 3588988"/>
                <a:gd name="connsiteX4-457" fmla="*/ 560128 w 1404434"/>
                <a:gd name="connsiteY4-458" fmla="*/ 1884232 h 3588988"/>
                <a:gd name="connsiteX5-459" fmla="*/ 58 w 1404434"/>
                <a:gd name="connsiteY5-460" fmla="*/ 1832797 h 3588988"/>
                <a:gd name="connsiteX6-461" fmla="*/ 394393 w 1404434"/>
                <a:gd name="connsiteY6-462" fmla="*/ 1705162 h 3588988"/>
                <a:gd name="connsiteX7-463" fmla="*/ 642043 w 1404434"/>
                <a:gd name="connsiteY7-464" fmla="*/ 1838512 h 3588988"/>
                <a:gd name="connsiteX8-465" fmla="*/ 689668 w 1404434"/>
                <a:gd name="connsiteY8-466" fmla="*/ 1609912 h 3588988"/>
                <a:gd name="connsiteX9-467" fmla="*/ 823018 w 1404434"/>
                <a:gd name="connsiteY9-468" fmla="*/ 1295587 h 3588988"/>
                <a:gd name="connsiteX10-469" fmla="*/ 765868 w 1404434"/>
                <a:gd name="connsiteY10-470" fmla="*/ 771712 h 3588988"/>
                <a:gd name="connsiteX11-471" fmla="*/ 537268 w 1404434"/>
                <a:gd name="connsiteY11-472" fmla="*/ 628837 h 3588988"/>
                <a:gd name="connsiteX12-473" fmla="*/ 689668 w 1404434"/>
                <a:gd name="connsiteY12-474" fmla="*/ 628837 h 3588988"/>
                <a:gd name="connsiteX13-475" fmla="*/ 765868 w 1404434"/>
                <a:gd name="connsiteY13-476" fmla="*/ 714562 h 3588988"/>
                <a:gd name="connsiteX14-477" fmla="*/ 870643 w 1404434"/>
                <a:gd name="connsiteY14-478" fmla="*/ 187 h 3588988"/>
                <a:gd name="connsiteX15-479" fmla="*/ 832543 w 1404434"/>
                <a:gd name="connsiteY15-480" fmla="*/ 647887 h 3588988"/>
                <a:gd name="connsiteX16-481" fmla="*/ 908743 w 1404434"/>
                <a:gd name="connsiteY16-482" fmla="*/ 1038412 h 3588988"/>
                <a:gd name="connsiteX17-483" fmla="*/ 937318 w 1404434"/>
                <a:gd name="connsiteY17-484" fmla="*/ 1286062 h 3588988"/>
                <a:gd name="connsiteX18-485" fmla="*/ 1108768 w 1404434"/>
                <a:gd name="connsiteY18-486" fmla="*/ 1152712 h 3588988"/>
                <a:gd name="connsiteX19-487" fmla="*/ 1337368 w 1404434"/>
                <a:gd name="connsiteY19-488" fmla="*/ 1133662 h 3588988"/>
                <a:gd name="connsiteX20-489" fmla="*/ 1089718 w 1404434"/>
                <a:gd name="connsiteY20-490" fmla="*/ 1190812 h 3588988"/>
                <a:gd name="connsiteX21-491" fmla="*/ 880168 w 1404434"/>
                <a:gd name="connsiteY21-492" fmla="*/ 1495612 h 3588988"/>
                <a:gd name="connsiteX22-493" fmla="*/ 823018 w 1404434"/>
                <a:gd name="connsiteY22-494" fmla="*/ 1857562 h 3588988"/>
                <a:gd name="connsiteX23-495" fmla="*/ 975418 w 1404434"/>
                <a:gd name="connsiteY23-496" fmla="*/ 2314762 h 3588988"/>
                <a:gd name="connsiteX24-497" fmla="*/ 899218 w 1404434"/>
                <a:gd name="connsiteY24-498" fmla="*/ 2552887 h 3588988"/>
                <a:gd name="connsiteX25-499" fmla="*/ 1213543 w 1404434"/>
                <a:gd name="connsiteY25-500" fmla="*/ 2495737 h 3588988"/>
                <a:gd name="connsiteX26-501" fmla="*/ 1404043 w 1404434"/>
                <a:gd name="connsiteY26-502" fmla="*/ 2590987 h 3588988"/>
                <a:gd name="connsiteX27-503" fmla="*/ 1165918 w 1404434"/>
                <a:gd name="connsiteY27-504" fmla="*/ 2533837 h 3588988"/>
                <a:gd name="connsiteX28-505" fmla="*/ 832543 w 1404434"/>
                <a:gd name="connsiteY28-506" fmla="*/ 2695762 h 3588988"/>
                <a:gd name="connsiteX29-507" fmla="*/ 689668 w 1404434"/>
                <a:gd name="connsiteY29-508" fmla="*/ 3048187 h 3588988"/>
                <a:gd name="connsiteX30-509" fmla="*/ 918268 w 1404434"/>
                <a:gd name="connsiteY30-510" fmla="*/ 3381562 h 3588988"/>
                <a:gd name="connsiteX31-511" fmla="*/ 1016693 w 1404434"/>
                <a:gd name="connsiteY31-512" fmla="*/ 3543487 h 3588988"/>
                <a:gd name="connsiteX0-513" fmla="*/ 1016693 w 1404434"/>
                <a:gd name="connsiteY0-514" fmla="*/ 3543487 h 3592198"/>
                <a:gd name="connsiteX1-515" fmla="*/ 591243 w 1404434"/>
                <a:gd name="connsiteY1-516" fmla="*/ 3549837 h 3592198"/>
                <a:gd name="connsiteX2-517" fmla="*/ 394393 w 1404434"/>
                <a:gd name="connsiteY2-518" fmla="*/ 3038662 h 3592198"/>
                <a:gd name="connsiteX3-519" fmla="*/ 746818 w 1404434"/>
                <a:gd name="connsiteY3-520" fmla="*/ 2343337 h 3592198"/>
                <a:gd name="connsiteX4-521" fmla="*/ 560128 w 1404434"/>
                <a:gd name="connsiteY4-522" fmla="*/ 1884232 h 3592198"/>
                <a:gd name="connsiteX5-523" fmla="*/ 58 w 1404434"/>
                <a:gd name="connsiteY5-524" fmla="*/ 1832797 h 3592198"/>
                <a:gd name="connsiteX6-525" fmla="*/ 394393 w 1404434"/>
                <a:gd name="connsiteY6-526" fmla="*/ 1705162 h 3592198"/>
                <a:gd name="connsiteX7-527" fmla="*/ 642043 w 1404434"/>
                <a:gd name="connsiteY7-528" fmla="*/ 1838512 h 3592198"/>
                <a:gd name="connsiteX8-529" fmla="*/ 689668 w 1404434"/>
                <a:gd name="connsiteY8-530" fmla="*/ 1609912 h 3592198"/>
                <a:gd name="connsiteX9-531" fmla="*/ 823018 w 1404434"/>
                <a:gd name="connsiteY9-532" fmla="*/ 1295587 h 3592198"/>
                <a:gd name="connsiteX10-533" fmla="*/ 765868 w 1404434"/>
                <a:gd name="connsiteY10-534" fmla="*/ 771712 h 3592198"/>
                <a:gd name="connsiteX11-535" fmla="*/ 537268 w 1404434"/>
                <a:gd name="connsiteY11-536" fmla="*/ 628837 h 3592198"/>
                <a:gd name="connsiteX12-537" fmla="*/ 689668 w 1404434"/>
                <a:gd name="connsiteY12-538" fmla="*/ 628837 h 3592198"/>
                <a:gd name="connsiteX13-539" fmla="*/ 765868 w 1404434"/>
                <a:gd name="connsiteY13-540" fmla="*/ 714562 h 3592198"/>
                <a:gd name="connsiteX14-541" fmla="*/ 870643 w 1404434"/>
                <a:gd name="connsiteY14-542" fmla="*/ 187 h 3592198"/>
                <a:gd name="connsiteX15-543" fmla="*/ 832543 w 1404434"/>
                <a:gd name="connsiteY15-544" fmla="*/ 647887 h 3592198"/>
                <a:gd name="connsiteX16-545" fmla="*/ 908743 w 1404434"/>
                <a:gd name="connsiteY16-546" fmla="*/ 1038412 h 3592198"/>
                <a:gd name="connsiteX17-547" fmla="*/ 937318 w 1404434"/>
                <a:gd name="connsiteY17-548" fmla="*/ 1286062 h 3592198"/>
                <a:gd name="connsiteX18-549" fmla="*/ 1108768 w 1404434"/>
                <a:gd name="connsiteY18-550" fmla="*/ 1152712 h 3592198"/>
                <a:gd name="connsiteX19-551" fmla="*/ 1337368 w 1404434"/>
                <a:gd name="connsiteY19-552" fmla="*/ 1133662 h 3592198"/>
                <a:gd name="connsiteX20-553" fmla="*/ 1089718 w 1404434"/>
                <a:gd name="connsiteY20-554" fmla="*/ 1190812 h 3592198"/>
                <a:gd name="connsiteX21-555" fmla="*/ 880168 w 1404434"/>
                <a:gd name="connsiteY21-556" fmla="*/ 1495612 h 3592198"/>
                <a:gd name="connsiteX22-557" fmla="*/ 823018 w 1404434"/>
                <a:gd name="connsiteY22-558" fmla="*/ 1857562 h 3592198"/>
                <a:gd name="connsiteX23-559" fmla="*/ 975418 w 1404434"/>
                <a:gd name="connsiteY23-560" fmla="*/ 2314762 h 3592198"/>
                <a:gd name="connsiteX24-561" fmla="*/ 899218 w 1404434"/>
                <a:gd name="connsiteY24-562" fmla="*/ 2552887 h 3592198"/>
                <a:gd name="connsiteX25-563" fmla="*/ 1213543 w 1404434"/>
                <a:gd name="connsiteY25-564" fmla="*/ 2495737 h 3592198"/>
                <a:gd name="connsiteX26-565" fmla="*/ 1404043 w 1404434"/>
                <a:gd name="connsiteY26-566" fmla="*/ 2590987 h 3592198"/>
                <a:gd name="connsiteX27-567" fmla="*/ 1165918 w 1404434"/>
                <a:gd name="connsiteY27-568" fmla="*/ 2533837 h 3592198"/>
                <a:gd name="connsiteX28-569" fmla="*/ 832543 w 1404434"/>
                <a:gd name="connsiteY28-570" fmla="*/ 2695762 h 3592198"/>
                <a:gd name="connsiteX29-571" fmla="*/ 689668 w 1404434"/>
                <a:gd name="connsiteY29-572" fmla="*/ 3048187 h 3592198"/>
                <a:gd name="connsiteX30-573" fmla="*/ 918268 w 1404434"/>
                <a:gd name="connsiteY30-574" fmla="*/ 3381562 h 3592198"/>
                <a:gd name="connsiteX31-575" fmla="*/ 1016693 w 1404434"/>
                <a:gd name="connsiteY31-576" fmla="*/ 3543487 h 3592198"/>
                <a:gd name="connsiteX0-577" fmla="*/ 1016693 w 1404434"/>
                <a:gd name="connsiteY0-578" fmla="*/ 3543487 h 3558296"/>
                <a:gd name="connsiteX1-579" fmla="*/ 591243 w 1404434"/>
                <a:gd name="connsiteY1-580" fmla="*/ 3549837 h 3558296"/>
                <a:gd name="connsiteX2-581" fmla="*/ 394393 w 1404434"/>
                <a:gd name="connsiteY2-582" fmla="*/ 3038662 h 3558296"/>
                <a:gd name="connsiteX3-583" fmla="*/ 746818 w 1404434"/>
                <a:gd name="connsiteY3-584" fmla="*/ 2343337 h 3558296"/>
                <a:gd name="connsiteX4-585" fmla="*/ 560128 w 1404434"/>
                <a:gd name="connsiteY4-586" fmla="*/ 1884232 h 3558296"/>
                <a:gd name="connsiteX5-587" fmla="*/ 58 w 1404434"/>
                <a:gd name="connsiteY5-588" fmla="*/ 1832797 h 3558296"/>
                <a:gd name="connsiteX6-589" fmla="*/ 394393 w 1404434"/>
                <a:gd name="connsiteY6-590" fmla="*/ 1705162 h 3558296"/>
                <a:gd name="connsiteX7-591" fmla="*/ 642043 w 1404434"/>
                <a:gd name="connsiteY7-592" fmla="*/ 1838512 h 3558296"/>
                <a:gd name="connsiteX8-593" fmla="*/ 689668 w 1404434"/>
                <a:gd name="connsiteY8-594" fmla="*/ 1609912 h 3558296"/>
                <a:gd name="connsiteX9-595" fmla="*/ 823018 w 1404434"/>
                <a:gd name="connsiteY9-596" fmla="*/ 1295587 h 3558296"/>
                <a:gd name="connsiteX10-597" fmla="*/ 765868 w 1404434"/>
                <a:gd name="connsiteY10-598" fmla="*/ 771712 h 3558296"/>
                <a:gd name="connsiteX11-599" fmla="*/ 537268 w 1404434"/>
                <a:gd name="connsiteY11-600" fmla="*/ 628837 h 3558296"/>
                <a:gd name="connsiteX12-601" fmla="*/ 689668 w 1404434"/>
                <a:gd name="connsiteY12-602" fmla="*/ 628837 h 3558296"/>
                <a:gd name="connsiteX13-603" fmla="*/ 765868 w 1404434"/>
                <a:gd name="connsiteY13-604" fmla="*/ 714562 h 3558296"/>
                <a:gd name="connsiteX14-605" fmla="*/ 870643 w 1404434"/>
                <a:gd name="connsiteY14-606" fmla="*/ 187 h 3558296"/>
                <a:gd name="connsiteX15-607" fmla="*/ 832543 w 1404434"/>
                <a:gd name="connsiteY15-608" fmla="*/ 647887 h 3558296"/>
                <a:gd name="connsiteX16-609" fmla="*/ 908743 w 1404434"/>
                <a:gd name="connsiteY16-610" fmla="*/ 1038412 h 3558296"/>
                <a:gd name="connsiteX17-611" fmla="*/ 937318 w 1404434"/>
                <a:gd name="connsiteY17-612" fmla="*/ 1286062 h 3558296"/>
                <a:gd name="connsiteX18-613" fmla="*/ 1108768 w 1404434"/>
                <a:gd name="connsiteY18-614" fmla="*/ 1152712 h 3558296"/>
                <a:gd name="connsiteX19-615" fmla="*/ 1337368 w 1404434"/>
                <a:gd name="connsiteY19-616" fmla="*/ 1133662 h 3558296"/>
                <a:gd name="connsiteX20-617" fmla="*/ 1089718 w 1404434"/>
                <a:gd name="connsiteY20-618" fmla="*/ 1190812 h 3558296"/>
                <a:gd name="connsiteX21-619" fmla="*/ 880168 w 1404434"/>
                <a:gd name="connsiteY21-620" fmla="*/ 1495612 h 3558296"/>
                <a:gd name="connsiteX22-621" fmla="*/ 823018 w 1404434"/>
                <a:gd name="connsiteY22-622" fmla="*/ 1857562 h 3558296"/>
                <a:gd name="connsiteX23-623" fmla="*/ 975418 w 1404434"/>
                <a:gd name="connsiteY23-624" fmla="*/ 2314762 h 3558296"/>
                <a:gd name="connsiteX24-625" fmla="*/ 899218 w 1404434"/>
                <a:gd name="connsiteY24-626" fmla="*/ 2552887 h 3558296"/>
                <a:gd name="connsiteX25-627" fmla="*/ 1213543 w 1404434"/>
                <a:gd name="connsiteY25-628" fmla="*/ 2495737 h 3558296"/>
                <a:gd name="connsiteX26-629" fmla="*/ 1404043 w 1404434"/>
                <a:gd name="connsiteY26-630" fmla="*/ 2590987 h 3558296"/>
                <a:gd name="connsiteX27-631" fmla="*/ 1165918 w 1404434"/>
                <a:gd name="connsiteY27-632" fmla="*/ 2533837 h 3558296"/>
                <a:gd name="connsiteX28-633" fmla="*/ 832543 w 1404434"/>
                <a:gd name="connsiteY28-634" fmla="*/ 2695762 h 3558296"/>
                <a:gd name="connsiteX29-635" fmla="*/ 689668 w 1404434"/>
                <a:gd name="connsiteY29-636" fmla="*/ 3048187 h 3558296"/>
                <a:gd name="connsiteX30-637" fmla="*/ 918268 w 1404434"/>
                <a:gd name="connsiteY30-638" fmla="*/ 3381562 h 3558296"/>
                <a:gd name="connsiteX31-639" fmla="*/ 1016693 w 1404434"/>
                <a:gd name="connsiteY31-640" fmla="*/ 3543487 h 3558296"/>
                <a:gd name="connsiteX0-641" fmla="*/ 1016693 w 1404434"/>
                <a:gd name="connsiteY0-642" fmla="*/ 3543487 h 3550128"/>
                <a:gd name="connsiteX1-643" fmla="*/ 591243 w 1404434"/>
                <a:gd name="connsiteY1-644" fmla="*/ 3549837 h 3550128"/>
                <a:gd name="connsiteX2-645" fmla="*/ 394393 w 1404434"/>
                <a:gd name="connsiteY2-646" fmla="*/ 3038662 h 3550128"/>
                <a:gd name="connsiteX3-647" fmla="*/ 746818 w 1404434"/>
                <a:gd name="connsiteY3-648" fmla="*/ 2343337 h 3550128"/>
                <a:gd name="connsiteX4-649" fmla="*/ 560128 w 1404434"/>
                <a:gd name="connsiteY4-650" fmla="*/ 1884232 h 3550128"/>
                <a:gd name="connsiteX5-651" fmla="*/ 58 w 1404434"/>
                <a:gd name="connsiteY5-652" fmla="*/ 1832797 h 3550128"/>
                <a:gd name="connsiteX6-653" fmla="*/ 394393 w 1404434"/>
                <a:gd name="connsiteY6-654" fmla="*/ 1705162 h 3550128"/>
                <a:gd name="connsiteX7-655" fmla="*/ 642043 w 1404434"/>
                <a:gd name="connsiteY7-656" fmla="*/ 1838512 h 3550128"/>
                <a:gd name="connsiteX8-657" fmla="*/ 689668 w 1404434"/>
                <a:gd name="connsiteY8-658" fmla="*/ 1609912 h 3550128"/>
                <a:gd name="connsiteX9-659" fmla="*/ 823018 w 1404434"/>
                <a:gd name="connsiteY9-660" fmla="*/ 1295587 h 3550128"/>
                <a:gd name="connsiteX10-661" fmla="*/ 765868 w 1404434"/>
                <a:gd name="connsiteY10-662" fmla="*/ 771712 h 3550128"/>
                <a:gd name="connsiteX11-663" fmla="*/ 537268 w 1404434"/>
                <a:gd name="connsiteY11-664" fmla="*/ 628837 h 3550128"/>
                <a:gd name="connsiteX12-665" fmla="*/ 689668 w 1404434"/>
                <a:gd name="connsiteY12-666" fmla="*/ 628837 h 3550128"/>
                <a:gd name="connsiteX13-667" fmla="*/ 765868 w 1404434"/>
                <a:gd name="connsiteY13-668" fmla="*/ 714562 h 3550128"/>
                <a:gd name="connsiteX14-669" fmla="*/ 870643 w 1404434"/>
                <a:gd name="connsiteY14-670" fmla="*/ 187 h 3550128"/>
                <a:gd name="connsiteX15-671" fmla="*/ 832543 w 1404434"/>
                <a:gd name="connsiteY15-672" fmla="*/ 647887 h 3550128"/>
                <a:gd name="connsiteX16-673" fmla="*/ 908743 w 1404434"/>
                <a:gd name="connsiteY16-674" fmla="*/ 1038412 h 3550128"/>
                <a:gd name="connsiteX17-675" fmla="*/ 937318 w 1404434"/>
                <a:gd name="connsiteY17-676" fmla="*/ 1286062 h 3550128"/>
                <a:gd name="connsiteX18-677" fmla="*/ 1108768 w 1404434"/>
                <a:gd name="connsiteY18-678" fmla="*/ 1152712 h 3550128"/>
                <a:gd name="connsiteX19-679" fmla="*/ 1337368 w 1404434"/>
                <a:gd name="connsiteY19-680" fmla="*/ 1133662 h 3550128"/>
                <a:gd name="connsiteX20-681" fmla="*/ 1089718 w 1404434"/>
                <a:gd name="connsiteY20-682" fmla="*/ 1190812 h 3550128"/>
                <a:gd name="connsiteX21-683" fmla="*/ 880168 w 1404434"/>
                <a:gd name="connsiteY21-684" fmla="*/ 1495612 h 3550128"/>
                <a:gd name="connsiteX22-685" fmla="*/ 823018 w 1404434"/>
                <a:gd name="connsiteY22-686" fmla="*/ 1857562 h 3550128"/>
                <a:gd name="connsiteX23-687" fmla="*/ 975418 w 1404434"/>
                <a:gd name="connsiteY23-688" fmla="*/ 2314762 h 3550128"/>
                <a:gd name="connsiteX24-689" fmla="*/ 899218 w 1404434"/>
                <a:gd name="connsiteY24-690" fmla="*/ 2552887 h 3550128"/>
                <a:gd name="connsiteX25-691" fmla="*/ 1213543 w 1404434"/>
                <a:gd name="connsiteY25-692" fmla="*/ 2495737 h 3550128"/>
                <a:gd name="connsiteX26-693" fmla="*/ 1404043 w 1404434"/>
                <a:gd name="connsiteY26-694" fmla="*/ 2590987 h 3550128"/>
                <a:gd name="connsiteX27-695" fmla="*/ 1165918 w 1404434"/>
                <a:gd name="connsiteY27-696" fmla="*/ 2533837 h 3550128"/>
                <a:gd name="connsiteX28-697" fmla="*/ 832543 w 1404434"/>
                <a:gd name="connsiteY28-698" fmla="*/ 2695762 h 3550128"/>
                <a:gd name="connsiteX29-699" fmla="*/ 689668 w 1404434"/>
                <a:gd name="connsiteY29-700" fmla="*/ 3048187 h 3550128"/>
                <a:gd name="connsiteX30-701" fmla="*/ 918268 w 1404434"/>
                <a:gd name="connsiteY30-702" fmla="*/ 3381562 h 3550128"/>
                <a:gd name="connsiteX31-703" fmla="*/ 1016693 w 1404434"/>
                <a:gd name="connsiteY31-704" fmla="*/ 3543487 h 3550128"/>
                <a:gd name="connsiteX0-705" fmla="*/ 1016693 w 1404434"/>
                <a:gd name="connsiteY0-706" fmla="*/ 3543487 h 3550128"/>
                <a:gd name="connsiteX1-707" fmla="*/ 591243 w 1404434"/>
                <a:gd name="connsiteY1-708" fmla="*/ 3549837 h 3550128"/>
                <a:gd name="connsiteX2-709" fmla="*/ 394393 w 1404434"/>
                <a:gd name="connsiteY2-710" fmla="*/ 3038662 h 3550128"/>
                <a:gd name="connsiteX3-711" fmla="*/ 746818 w 1404434"/>
                <a:gd name="connsiteY3-712" fmla="*/ 2343337 h 3550128"/>
                <a:gd name="connsiteX4-713" fmla="*/ 560128 w 1404434"/>
                <a:gd name="connsiteY4-714" fmla="*/ 1884232 h 3550128"/>
                <a:gd name="connsiteX5-715" fmla="*/ 58 w 1404434"/>
                <a:gd name="connsiteY5-716" fmla="*/ 1832797 h 3550128"/>
                <a:gd name="connsiteX6-717" fmla="*/ 394393 w 1404434"/>
                <a:gd name="connsiteY6-718" fmla="*/ 1705162 h 3550128"/>
                <a:gd name="connsiteX7-719" fmla="*/ 642043 w 1404434"/>
                <a:gd name="connsiteY7-720" fmla="*/ 1838512 h 3550128"/>
                <a:gd name="connsiteX8-721" fmla="*/ 689668 w 1404434"/>
                <a:gd name="connsiteY8-722" fmla="*/ 1609912 h 3550128"/>
                <a:gd name="connsiteX9-723" fmla="*/ 823018 w 1404434"/>
                <a:gd name="connsiteY9-724" fmla="*/ 1295587 h 3550128"/>
                <a:gd name="connsiteX10-725" fmla="*/ 765868 w 1404434"/>
                <a:gd name="connsiteY10-726" fmla="*/ 771712 h 3550128"/>
                <a:gd name="connsiteX11-727" fmla="*/ 537268 w 1404434"/>
                <a:gd name="connsiteY11-728" fmla="*/ 628837 h 3550128"/>
                <a:gd name="connsiteX12-729" fmla="*/ 689668 w 1404434"/>
                <a:gd name="connsiteY12-730" fmla="*/ 628837 h 3550128"/>
                <a:gd name="connsiteX13-731" fmla="*/ 765868 w 1404434"/>
                <a:gd name="connsiteY13-732" fmla="*/ 714562 h 3550128"/>
                <a:gd name="connsiteX14-733" fmla="*/ 870643 w 1404434"/>
                <a:gd name="connsiteY14-734" fmla="*/ 187 h 3550128"/>
                <a:gd name="connsiteX15-735" fmla="*/ 832543 w 1404434"/>
                <a:gd name="connsiteY15-736" fmla="*/ 647887 h 3550128"/>
                <a:gd name="connsiteX16-737" fmla="*/ 908743 w 1404434"/>
                <a:gd name="connsiteY16-738" fmla="*/ 1038412 h 3550128"/>
                <a:gd name="connsiteX17-739" fmla="*/ 937318 w 1404434"/>
                <a:gd name="connsiteY17-740" fmla="*/ 1286062 h 3550128"/>
                <a:gd name="connsiteX18-741" fmla="*/ 1108768 w 1404434"/>
                <a:gd name="connsiteY18-742" fmla="*/ 1152712 h 3550128"/>
                <a:gd name="connsiteX19-743" fmla="*/ 1337368 w 1404434"/>
                <a:gd name="connsiteY19-744" fmla="*/ 1133662 h 3550128"/>
                <a:gd name="connsiteX20-745" fmla="*/ 1089718 w 1404434"/>
                <a:gd name="connsiteY20-746" fmla="*/ 1190812 h 3550128"/>
                <a:gd name="connsiteX21-747" fmla="*/ 880168 w 1404434"/>
                <a:gd name="connsiteY21-748" fmla="*/ 1495612 h 3550128"/>
                <a:gd name="connsiteX22-749" fmla="*/ 823018 w 1404434"/>
                <a:gd name="connsiteY22-750" fmla="*/ 1857562 h 3550128"/>
                <a:gd name="connsiteX23-751" fmla="*/ 975418 w 1404434"/>
                <a:gd name="connsiteY23-752" fmla="*/ 2314762 h 3550128"/>
                <a:gd name="connsiteX24-753" fmla="*/ 899218 w 1404434"/>
                <a:gd name="connsiteY24-754" fmla="*/ 2552887 h 3550128"/>
                <a:gd name="connsiteX25-755" fmla="*/ 1213543 w 1404434"/>
                <a:gd name="connsiteY25-756" fmla="*/ 2495737 h 3550128"/>
                <a:gd name="connsiteX26-757" fmla="*/ 1404043 w 1404434"/>
                <a:gd name="connsiteY26-758" fmla="*/ 2590987 h 3550128"/>
                <a:gd name="connsiteX27-759" fmla="*/ 1165918 w 1404434"/>
                <a:gd name="connsiteY27-760" fmla="*/ 2533837 h 3550128"/>
                <a:gd name="connsiteX28-761" fmla="*/ 832543 w 1404434"/>
                <a:gd name="connsiteY28-762" fmla="*/ 2695762 h 3550128"/>
                <a:gd name="connsiteX29-763" fmla="*/ 689668 w 1404434"/>
                <a:gd name="connsiteY29-764" fmla="*/ 3048187 h 3550128"/>
                <a:gd name="connsiteX30-765" fmla="*/ 918268 w 1404434"/>
                <a:gd name="connsiteY30-766" fmla="*/ 3381562 h 3550128"/>
                <a:gd name="connsiteX31-767" fmla="*/ 1016693 w 1404434"/>
                <a:gd name="connsiteY31-768" fmla="*/ 3543487 h 3550128"/>
                <a:gd name="connsiteX0-769" fmla="*/ 1016693 w 1404434"/>
                <a:gd name="connsiteY0-770" fmla="*/ 3543487 h 3550128"/>
                <a:gd name="connsiteX1-771" fmla="*/ 591243 w 1404434"/>
                <a:gd name="connsiteY1-772" fmla="*/ 3549837 h 3550128"/>
                <a:gd name="connsiteX2-773" fmla="*/ 394393 w 1404434"/>
                <a:gd name="connsiteY2-774" fmla="*/ 3038662 h 3550128"/>
                <a:gd name="connsiteX3-775" fmla="*/ 746818 w 1404434"/>
                <a:gd name="connsiteY3-776" fmla="*/ 2343337 h 3550128"/>
                <a:gd name="connsiteX4-777" fmla="*/ 560128 w 1404434"/>
                <a:gd name="connsiteY4-778" fmla="*/ 1884232 h 3550128"/>
                <a:gd name="connsiteX5-779" fmla="*/ 58 w 1404434"/>
                <a:gd name="connsiteY5-780" fmla="*/ 1832797 h 3550128"/>
                <a:gd name="connsiteX6-781" fmla="*/ 394393 w 1404434"/>
                <a:gd name="connsiteY6-782" fmla="*/ 1705162 h 3550128"/>
                <a:gd name="connsiteX7-783" fmla="*/ 642043 w 1404434"/>
                <a:gd name="connsiteY7-784" fmla="*/ 1838512 h 3550128"/>
                <a:gd name="connsiteX8-785" fmla="*/ 689668 w 1404434"/>
                <a:gd name="connsiteY8-786" fmla="*/ 1609912 h 3550128"/>
                <a:gd name="connsiteX9-787" fmla="*/ 823018 w 1404434"/>
                <a:gd name="connsiteY9-788" fmla="*/ 1295587 h 3550128"/>
                <a:gd name="connsiteX10-789" fmla="*/ 765868 w 1404434"/>
                <a:gd name="connsiteY10-790" fmla="*/ 771712 h 3550128"/>
                <a:gd name="connsiteX11-791" fmla="*/ 537268 w 1404434"/>
                <a:gd name="connsiteY11-792" fmla="*/ 628837 h 3550128"/>
                <a:gd name="connsiteX12-793" fmla="*/ 689668 w 1404434"/>
                <a:gd name="connsiteY12-794" fmla="*/ 628837 h 3550128"/>
                <a:gd name="connsiteX13-795" fmla="*/ 765868 w 1404434"/>
                <a:gd name="connsiteY13-796" fmla="*/ 714562 h 3550128"/>
                <a:gd name="connsiteX14-797" fmla="*/ 870643 w 1404434"/>
                <a:gd name="connsiteY14-798" fmla="*/ 187 h 3550128"/>
                <a:gd name="connsiteX15-799" fmla="*/ 832543 w 1404434"/>
                <a:gd name="connsiteY15-800" fmla="*/ 647887 h 3550128"/>
                <a:gd name="connsiteX16-801" fmla="*/ 908743 w 1404434"/>
                <a:gd name="connsiteY16-802" fmla="*/ 1038412 h 3550128"/>
                <a:gd name="connsiteX17-803" fmla="*/ 937318 w 1404434"/>
                <a:gd name="connsiteY17-804" fmla="*/ 1286062 h 3550128"/>
                <a:gd name="connsiteX18-805" fmla="*/ 1108768 w 1404434"/>
                <a:gd name="connsiteY18-806" fmla="*/ 1152712 h 3550128"/>
                <a:gd name="connsiteX19-807" fmla="*/ 1337368 w 1404434"/>
                <a:gd name="connsiteY19-808" fmla="*/ 1133662 h 3550128"/>
                <a:gd name="connsiteX20-809" fmla="*/ 1089718 w 1404434"/>
                <a:gd name="connsiteY20-810" fmla="*/ 1190812 h 3550128"/>
                <a:gd name="connsiteX21-811" fmla="*/ 880168 w 1404434"/>
                <a:gd name="connsiteY21-812" fmla="*/ 1495612 h 3550128"/>
                <a:gd name="connsiteX22-813" fmla="*/ 823018 w 1404434"/>
                <a:gd name="connsiteY22-814" fmla="*/ 1857562 h 3550128"/>
                <a:gd name="connsiteX23-815" fmla="*/ 975418 w 1404434"/>
                <a:gd name="connsiteY23-816" fmla="*/ 2314762 h 3550128"/>
                <a:gd name="connsiteX24-817" fmla="*/ 899218 w 1404434"/>
                <a:gd name="connsiteY24-818" fmla="*/ 2552887 h 3550128"/>
                <a:gd name="connsiteX25-819" fmla="*/ 1213543 w 1404434"/>
                <a:gd name="connsiteY25-820" fmla="*/ 2495737 h 3550128"/>
                <a:gd name="connsiteX26-821" fmla="*/ 1404043 w 1404434"/>
                <a:gd name="connsiteY26-822" fmla="*/ 2590987 h 3550128"/>
                <a:gd name="connsiteX27-823" fmla="*/ 1165918 w 1404434"/>
                <a:gd name="connsiteY27-824" fmla="*/ 2533837 h 3550128"/>
                <a:gd name="connsiteX28-825" fmla="*/ 832543 w 1404434"/>
                <a:gd name="connsiteY28-826" fmla="*/ 2695762 h 3550128"/>
                <a:gd name="connsiteX29-827" fmla="*/ 689668 w 1404434"/>
                <a:gd name="connsiteY29-828" fmla="*/ 3048187 h 3550128"/>
                <a:gd name="connsiteX30-829" fmla="*/ 918268 w 1404434"/>
                <a:gd name="connsiteY30-830" fmla="*/ 3381562 h 3550128"/>
                <a:gd name="connsiteX31-831" fmla="*/ 1016693 w 1404434"/>
                <a:gd name="connsiteY31-832" fmla="*/ 3543487 h 3550128"/>
                <a:gd name="connsiteX0-833" fmla="*/ 1016693 w 1404434"/>
                <a:gd name="connsiteY0-834" fmla="*/ 3543487 h 3550128"/>
                <a:gd name="connsiteX1-835" fmla="*/ 591243 w 1404434"/>
                <a:gd name="connsiteY1-836" fmla="*/ 3549837 h 3550128"/>
                <a:gd name="connsiteX2-837" fmla="*/ 394393 w 1404434"/>
                <a:gd name="connsiteY2-838" fmla="*/ 3038662 h 3550128"/>
                <a:gd name="connsiteX3-839" fmla="*/ 746818 w 1404434"/>
                <a:gd name="connsiteY3-840" fmla="*/ 2343337 h 3550128"/>
                <a:gd name="connsiteX4-841" fmla="*/ 560128 w 1404434"/>
                <a:gd name="connsiteY4-842" fmla="*/ 1884232 h 3550128"/>
                <a:gd name="connsiteX5-843" fmla="*/ 58 w 1404434"/>
                <a:gd name="connsiteY5-844" fmla="*/ 1832797 h 3550128"/>
                <a:gd name="connsiteX6-845" fmla="*/ 394393 w 1404434"/>
                <a:gd name="connsiteY6-846" fmla="*/ 1705162 h 3550128"/>
                <a:gd name="connsiteX7-847" fmla="*/ 642043 w 1404434"/>
                <a:gd name="connsiteY7-848" fmla="*/ 1838512 h 3550128"/>
                <a:gd name="connsiteX8-849" fmla="*/ 689668 w 1404434"/>
                <a:gd name="connsiteY8-850" fmla="*/ 1609912 h 3550128"/>
                <a:gd name="connsiteX9-851" fmla="*/ 823018 w 1404434"/>
                <a:gd name="connsiteY9-852" fmla="*/ 1295587 h 3550128"/>
                <a:gd name="connsiteX10-853" fmla="*/ 765868 w 1404434"/>
                <a:gd name="connsiteY10-854" fmla="*/ 771712 h 3550128"/>
                <a:gd name="connsiteX11-855" fmla="*/ 537268 w 1404434"/>
                <a:gd name="connsiteY11-856" fmla="*/ 628837 h 3550128"/>
                <a:gd name="connsiteX12-857" fmla="*/ 689668 w 1404434"/>
                <a:gd name="connsiteY12-858" fmla="*/ 628837 h 3550128"/>
                <a:gd name="connsiteX13-859" fmla="*/ 765868 w 1404434"/>
                <a:gd name="connsiteY13-860" fmla="*/ 714562 h 3550128"/>
                <a:gd name="connsiteX14-861" fmla="*/ 870643 w 1404434"/>
                <a:gd name="connsiteY14-862" fmla="*/ 187 h 3550128"/>
                <a:gd name="connsiteX15-863" fmla="*/ 832543 w 1404434"/>
                <a:gd name="connsiteY15-864" fmla="*/ 647887 h 3550128"/>
                <a:gd name="connsiteX16-865" fmla="*/ 908743 w 1404434"/>
                <a:gd name="connsiteY16-866" fmla="*/ 1038412 h 3550128"/>
                <a:gd name="connsiteX17-867" fmla="*/ 937318 w 1404434"/>
                <a:gd name="connsiteY17-868" fmla="*/ 1286062 h 3550128"/>
                <a:gd name="connsiteX18-869" fmla="*/ 1108768 w 1404434"/>
                <a:gd name="connsiteY18-870" fmla="*/ 1152712 h 3550128"/>
                <a:gd name="connsiteX19-871" fmla="*/ 1337368 w 1404434"/>
                <a:gd name="connsiteY19-872" fmla="*/ 1133662 h 3550128"/>
                <a:gd name="connsiteX20-873" fmla="*/ 1089718 w 1404434"/>
                <a:gd name="connsiteY20-874" fmla="*/ 1190812 h 3550128"/>
                <a:gd name="connsiteX21-875" fmla="*/ 880168 w 1404434"/>
                <a:gd name="connsiteY21-876" fmla="*/ 1495612 h 3550128"/>
                <a:gd name="connsiteX22-877" fmla="*/ 823018 w 1404434"/>
                <a:gd name="connsiteY22-878" fmla="*/ 1857562 h 3550128"/>
                <a:gd name="connsiteX23-879" fmla="*/ 975418 w 1404434"/>
                <a:gd name="connsiteY23-880" fmla="*/ 2314762 h 3550128"/>
                <a:gd name="connsiteX24-881" fmla="*/ 899218 w 1404434"/>
                <a:gd name="connsiteY24-882" fmla="*/ 2552887 h 3550128"/>
                <a:gd name="connsiteX25-883" fmla="*/ 1213543 w 1404434"/>
                <a:gd name="connsiteY25-884" fmla="*/ 2495737 h 3550128"/>
                <a:gd name="connsiteX26-885" fmla="*/ 1404043 w 1404434"/>
                <a:gd name="connsiteY26-886" fmla="*/ 2590987 h 3550128"/>
                <a:gd name="connsiteX27-887" fmla="*/ 1165918 w 1404434"/>
                <a:gd name="connsiteY27-888" fmla="*/ 2533837 h 3550128"/>
                <a:gd name="connsiteX28-889" fmla="*/ 832543 w 1404434"/>
                <a:gd name="connsiteY28-890" fmla="*/ 2695762 h 3550128"/>
                <a:gd name="connsiteX29-891" fmla="*/ 689668 w 1404434"/>
                <a:gd name="connsiteY29-892" fmla="*/ 3048187 h 3550128"/>
                <a:gd name="connsiteX30-893" fmla="*/ 918268 w 1404434"/>
                <a:gd name="connsiteY30-894" fmla="*/ 3381562 h 3550128"/>
                <a:gd name="connsiteX31-895" fmla="*/ 1016693 w 1404434"/>
                <a:gd name="connsiteY31-896" fmla="*/ 3543487 h 3550128"/>
                <a:gd name="connsiteX0-897" fmla="*/ 1016693 w 1404434"/>
                <a:gd name="connsiteY0-898" fmla="*/ 3543487 h 3550128"/>
                <a:gd name="connsiteX1-899" fmla="*/ 591243 w 1404434"/>
                <a:gd name="connsiteY1-900" fmla="*/ 3549837 h 3550128"/>
                <a:gd name="connsiteX2-901" fmla="*/ 394393 w 1404434"/>
                <a:gd name="connsiteY2-902" fmla="*/ 3038662 h 3550128"/>
                <a:gd name="connsiteX3-903" fmla="*/ 746818 w 1404434"/>
                <a:gd name="connsiteY3-904" fmla="*/ 2343337 h 3550128"/>
                <a:gd name="connsiteX4-905" fmla="*/ 560128 w 1404434"/>
                <a:gd name="connsiteY4-906" fmla="*/ 1884232 h 3550128"/>
                <a:gd name="connsiteX5-907" fmla="*/ 58 w 1404434"/>
                <a:gd name="connsiteY5-908" fmla="*/ 1832797 h 3550128"/>
                <a:gd name="connsiteX6-909" fmla="*/ 394393 w 1404434"/>
                <a:gd name="connsiteY6-910" fmla="*/ 1705162 h 3550128"/>
                <a:gd name="connsiteX7-911" fmla="*/ 642043 w 1404434"/>
                <a:gd name="connsiteY7-912" fmla="*/ 1838512 h 3550128"/>
                <a:gd name="connsiteX8-913" fmla="*/ 689668 w 1404434"/>
                <a:gd name="connsiteY8-914" fmla="*/ 1609912 h 3550128"/>
                <a:gd name="connsiteX9-915" fmla="*/ 823018 w 1404434"/>
                <a:gd name="connsiteY9-916" fmla="*/ 1295587 h 3550128"/>
                <a:gd name="connsiteX10-917" fmla="*/ 765868 w 1404434"/>
                <a:gd name="connsiteY10-918" fmla="*/ 771712 h 3550128"/>
                <a:gd name="connsiteX11-919" fmla="*/ 537268 w 1404434"/>
                <a:gd name="connsiteY11-920" fmla="*/ 628837 h 3550128"/>
                <a:gd name="connsiteX12-921" fmla="*/ 689668 w 1404434"/>
                <a:gd name="connsiteY12-922" fmla="*/ 628837 h 3550128"/>
                <a:gd name="connsiteX13-923" fmla="*/ 765868 w 1404434"/>
                <a:gd name="connsiteY13-924" fmla="*/ 714562 h 3550128"/>
                <a:gd name="connsiteX14-925" fmla="*/ 870643 w 1404434"/>
                <a:gd name="connsiteY14-926" fmla="*/ 187 h 3550128"/>
                <a:gd name="connsiteX15-927" fmla="*/ 832543 w 1404434"/>
                <a:gd name="connsiteY15-928" fmla="*/ 647887 h 3550128"/>
                <a:gd name="connsiteX16-929" fmla="*/ 908743 w 1404434"/>
                <a:gd name="connsiteY16-930" fmla="*/ 1038412 h 3550128"/>
                <a:gd name="connsiteX17-931" fmla="*/ 937318 w 1404434"/>
                <a:gd name="connsiteY17-932" fmla="*/ 1286062 h 3550128"/>
                <a:gd name="connsiteX18-933" fmla="*/ 1108768 w 1404434"/>
                <a:gd name="connsiteY18-934" fmla="*/ 1152712 h 3550128"/>
                <a:gd name="connsiteX19-935" fmla="*/ 1337368 w 1404434"/>
                <a:gd name="connsiteY19-936" fmla="*/ 1133662 h 3550128"/>
                <a:gd name="connsiteX20-937" fmla="*/ 1089718 w 1404434"/>
                <a:gd name="connsiteY20-938" fmla="*/ 1190812 h 3550128"/>
                <a:gd name="connsiteX21-939" fmla="*/ 880168 w 1404434"/>
                <a:gd name="connsiteY21-940" fmla="*/ 1495612 h 3550128"/>
                <a:gd name="connsiteX22-941" fmla="*/ 823018 w 1404434"/>
                <a:gd name="connsiteY22-942" fmla="*/ 1857562 h 3550128"/>
                <a:gd name="connsiteX23-943" fmla="*/ 975418 w 1404434"/>
                <a:gd name="connsiteY23-944" fmla="*/ 2314762 h 3550128"/>
                <a:gd name="connsiteX24-945" fmla="*/ 899218 w 1404434"/>
                <a:gd name="connsiteY24-946" fmla="*/ 2552887 h 3550128"/>
                <a:gd name="connsiteX25-947" fmla="*/ 1213543 w 1404434"/>
                <a:gd name="connsiteY25-948" fmla="*/ 2495737 h 3550128"/>
                <a:gd name="connsiteX26-949" fmla="*/ 1404043 w 1404434"/>
                <a:gd name="connsiteY26-950" fmla="*/ 2590987 h 3550128"/>
                <a:gd name="connsiteX27-951" fmla="*/ 1165918 w 1404434"/>
                <a:gd name="connsiteY27-952" fmla="*/ 2533837 h 3550128"/>
                <a:gd name="connsiteX28-953" fmla="*/ 832543 w 1404434"/>
                <a:gd name="connsiteY28-954" fmla="*/ 2695762 h 3550128"/>
                <a:gd name="connsiteX29-955" fmla="*/ 689668 w 1404434"/>
                <a:gd name="connsiteY29-956" fmla="*/ 3048187 h 3550128"/>
                <a:gd name="connsiteX30-957" fmla="*/ 918268 w 1404434"/>
                <a:gd name="connsiteY30-958" fmla="*/ 3381562 h 3550128"/>
                <a:gd name="connsiteX31-959" fmla="*/ 1016693 w 1404434"/>
                <a:gd name="connsiteY31-960" fmla="*/ 3543487 h 3550128"/>
                <a:gd name="connsiteX0-961" fmla="*/ 1016693 w 1404434"/>
                <a:gd name="connsiteY0-962" fmla="*/ 3543487 h 3550128"/>
                <a:gd name="connsiteX1-963" fmla="*/ 591243 w 1404434"/>
                <a:gd name="connsiteY1-964" fmla="*/ 3549837 h 3550128"/>
                <a:gd name="connsiteX2-965" fmla="*/ 394393 w 1404434"/>
                <a:gd name="connsiteY2-966" fmla="*/ 3038662 h 3550128"/>
                <a:gd name="connsiteX3-967" fmla="*/ 746818 w 1404434"/>
                <a:gd name="connsiteY3-968" fmla="*/ 2343337 h 3550128"/>
                <a:gd name="connsiteX4-969" fmla="*/ 560128 w 1404434"/>
                <a:gd name="connsiteY4-970" fmla="*/ 1884232 h 3550128"/>
                <a:gd name="connsiteX5-971" fmla="*/ 58 w 1404434"/>
                <a:gd name="connsiteY5-972" fmla="*/ 1832797 h 3550128"/>
                <a:gd name="connsiteX6-973" fmla="*/ 394393 w 1404434"/>
                <a:gd name="connsiteY6-974" fmla="*/ 1705162 h 3550128"/>
                <a:gd name="connsiteX7-975" fmla="*/ 642043 w 1404434"/>
                <a:gd name="connsiteY7-976" fmla="*/ 1838512 h 3550128"/>
                <a:gd name="connsiteX8-977" fmla="*/ 689668 w 1404434"/>
                <a:gd name="connsiteY8-978" fmla="*/ 1609912 h 3550128"/>
                <a:gd name="connsiteX9-979" fmla="*/ 823018 w 1404434"/>
                <a:gd name="connsiteY9-980" fmla="*/ 1295587 h 3550128"/>
                <a:gd name="connsiteX10-981" fmla="*/ 765868 w 1404434"/>
                <a:gd name="connsiteY10-982" fmla="*/ 771712 h 3550128"/>
                <a:gd name="connsiteX11-983" fmla="*/ 537268 w 1404434"/>
                <a:gd name="connsiteY11-984" fmla="*/ 628837 h 3550128"/>
                <a:gd name="connsiteX12-985" fmla="*/ 689668 w 1404434"/>
                <a:gd name="connsiteY12-986" fmla="*/ 628837 h 3550128"/>
                <a:gd name="connsiteX13-987" fmla="*/ 765868 w 1404434"/>
                <a:gd name="connsiteY13-988" fmla="*/ 714562 h 3550128"/>
                <a:gd name="connsiteX14-989" fmla="*/ 870643 w 1404434"/>
                <a:gd name="connsiteY14-990" fmla="*/ 187 h 3550128"/>
                <a:gd name="connsiteX15-991" fmla="*/ 832543 w 1404434"/>
                <a:gd name="connsiteY15-992" fmla="*/ 647887 h 3550128"/>
                <a:gd name="connsiteX16-993" fmla="*/ 908743 w 1404434"/>
                <a:gd name="connsiteY16-994" fmla="*/ 1038412 h 3550128"/>
                <a:gd name="connsiteX17-995" fmla="*/ 937318 w 1404434"/>
                <a:gd name="connsiteY17-996" fmla="*/ 1286062 h 3550128"/>
                <a:gd name="connsiteX18-997" fmla="*/ 1108768 w 1404434"/>
                <a:gd name="connsiteY18-998" fmla="*/ 1152712 h 3550128"/>
                <a:gd name="connsiteX19-999" fmla="*/ 1337368 w 1404434"/>
                <a:gd name="connsiteY19-1000" fmla="*/ 1133662 h 3550128"/>
                <a:gd name="connsiteX20-1001" fmla="*/ 1089718 w 1404434"/>
                <a:gd name="connsiteY20-1002" fmla="*/ 1190812 h 3550128"/>
                <a:gd name="connsiteX21-1003" fmla="*/ 880168 w 1404434"/>
                <a:gd name="connsiteY21-1004" fmla="*/ 1495612 h 3550128"/>
                <a:gd name="connsiteX22-1005" fmla="*/ 823018 w 1404434"/>
                <a:gd name="connsiteY22-1006" fmla="*/ 1857562 h 3550128"/>
                <a:gd name="connsiteX23-1007" fmla="*/ 975418 w 1404434"/>
                <a:gd name="connsiteY23-1008" fmla="*/ 2314762 h 3550128"/>
                <a:gd name="connsiteX24-1009" fmla="*/ 899218 w 1404434"/>
                <a:gd name="connsiteY24-1010" fmla="*/ 2552887 h 3550128"/>
                <a:gd name="connsiteX25-1011" fmla="*/ 1213543 w 1404434"/>
                <a:gd name="connsiteY25-1012" fmla="*/ 2495737 h 3550128"/>
                <a:gd name="connsiteX26-1013" fmla="*/ 1404043 w 1404434"/>
                <a:gd name="connsiteY26-1014" fmla="*/ 2590987 h 3550128"/>
                <a:gd name="connsiteX27-1015" fmla="*/ 1165918 w 1404434"/>
                <a:gd name="connsiteY27-1016" fmla="*/ 2533837 h 3550128"/>
                <a:gd name="connsiteX28-1017" fmla="*/ 832543 w 1404434"/>
                <a:gd name="connsiteY28-1018" fmla="*/ 2695762 h 3550128"/>
                <a:gd name="connsiteX29-1019" fmla="*/ 689668 w 1404434"/>
                <a:gd name="connsiteY29-1020" fmla="*/ 3048187 h 3550128"/>
                <a:gd name="connsiteX30-1021" fmla="*/ 918268 w 1404434"/>
                <a:gd name="connsiteY30-1022" fmla="*/ 3381562 h 3550128"/>
                <a:gd name="connsiteX31-1023" fmla="*/ 1016693 w 1404434"/>
                <a:gd name="connsiteY31-1024" fmla="*/ 3543487 h 3550128"/>
                <a:gd name="connsiteX0-1025" fmla="*/ 1016693 w 1404434"/>
                <a:gd name="connsiteY0-1026" fmla="*/ 3543487 h 3550128"/>
                <a:gd name="connsiteX1-1027" fmla="*/ 591243 w 1404434"/>
                <a:gd name="connsiteY1-1028" fmla="*/ 3549837 h 3550128"/>
                <a:gd name="connsiteX2-1029" fmla="*/ 394393 w 1404434"/>
                <a:gd name="connsiteY2-1030" fmla="*/ 3038662 h 3550128"/>
                <a:gd name="connsiteX3-1031" fmla="*/ 746818 w 1404434"/>
                <a:gd name="connsiteY3-1032" fmla="*/ 2343337 h 3550128"/>
                <a:gd name="connsiteX4-1033" fmla="*/ 560128 w 1404434"/>
                <a:gd name="connsiteY4-1034" fmla="*/ 1884232 h 3550128"/>
                <a:gd name="connsiteX5-1035" fmla="*/ 58 w 1404434"/>
                <a:gd name="connsiteY5-1036" fmla="*/ 1832797 h 3550128"/>
                <a:gd name="connsiteX6-1037" fmla="*/ 394393 w 1404434"/>
                <a:gd name="connsiteY6-1038" fmla="*/ 1705162 h 3550128"/>
                <a:gd name="connsiteX7-1039" fmla="*/ 642043 w 1404434"/>
                <a:gd name="connsiteY7-1040" fmla="*/ 1838512 h 3550128"/>
                <a:gd name="connsiteX8-1041" fmla="*/ 689668 w 1404434"/>
                <a:gd name="connsiteY8-1042" fmla="*/ 1609912 h 3550128"/>
                <a:gd name="connsiteX9-1043" fmla="*/ 823018 w 1404434"/>
                <a:gd name="connsiteY9-1044" fmla="*/ 1295587 h 3550128"/>
                <a:gd name="connsiteX10-1045" fmla="*/ 765868 w 1404434"/>
                <a:gd name="connsiteY10-1046" fmla="*/ 771712 h 3550128"/>
                <a:gd name="connsiteX11-1047" fmla="*/ 537268 w 1404434"/>
                <a:gd name="connsiteY11-1048" fmla="*/ 628837 h 3550128"/>
                <a:gd name="connsiteX12-1049" fmla="*/ 689668 w 1404434"/>
                <a:gd name="connsiteY12-1050" fmla="*/ 628837 h 3550128"/>
                <a:gd name="connsiteX13-1051" fmla="*/ 765868 w 1404434"/>
                <a:gd name="connsiteY13-1052" fmla="*/ 714562 h 3550128"/>
                <a:gd name="connsiteX14-1053" fmla="*/ 870643 w 1404434"/>
                <a:gd name="connsiteY14-1054" fmla="*/ 187 h 3550128"/>
                <a:gd name="connsiteX15-1055" fmla="*/ 832543 w 1404434"/>
                <a:gd name="connsiteY15-1056" fmla="*/ 647887 h 3550128"/>
                <a:gd name="connsiteX16-1057" fmla="*/ 908743 w 1404434"/>
                <a:gd name="connsiteY16-1058" fmla="*/ 1038412 h 3550128"/>
                <a:gd name="connsiteX17-1059" fmla="*/ 937318 w 1404434"/>
                <a:gd name="connsiteY17-1060" fmla="*/ 1286062 h 3550128"/>
                <a:gd name="connsiteX18-1061" fmla="*/ 1108768 w 1404434"/>
                <a:gd name="connsiteY18-1062" fmla="*/ 1152712 h 3550128"/>
                <a:gd name="connsiteX19-1063" fmla="*/ 1337368 w 1404434"/>
                <a:gd name="connsiteY19-1064" fmla="*/ 1133662 h 3550128"/>
                <a:gd name="connsiteX20-1065" fmla="*/ 1089718 w 1404434"/>
                <a:gd name="connsiteY20-1066" fmla="*/ 1190812 h 3550128"/>
                <a:gd name="connsiteX21-1067" fmla="*/ 880168 w 1404434"/>
                <a:gd name="connsiteY21-1068" fmla="*/ 1495612 h 3550128"/>
                <a:gd name="connsiteX22-1069" fmla="*/ 823018 w 1404434"/>
                <a:gd name="connsiteY22-1070" fmla="*/ 1857562 h 3550128"/>
                <a:gd name="connsiteX23-1071" fmla="*/ 975418 w 1404434"/>
                <a:gd name="connsiteY23-1072" fmla="*/ 2314762 h 3550128"/>
                <a:gd name="connsiteX24-1073" fmla="*/ 899218 w 1404434"/>
                <a:gd name="connsiteY24-1074" fmla="*/ 2552887 h 3550128"/>
                <a:gd name="connsiteX25-1075" fmla="*/ 1213543 w 1404434"/>
                <a:gd name="connsiteY25-1076" fmla="*/ 2495737 h 3550128"/>
                <a:gd name="connsiteX26-1077" fmla="*/ 1404043 w 1404434"/>
                <a:gd name="connsiteY26-1078" fmla="*/ 2590987 h 3550128"/>
                <a:gd name="connsiteX27-1079" fmla="*/ 1165918 w 1404434"/>
                <a:gd name="connsiteY27-1080" fmla="*/ 2533837 h 3550128"/>
                <a:gd name="connsiteX28-1081" fmla="*/ 832543 w 1404434"/>
                <a:gd name="connsiteY28-1082" fmla="*/ 2695762 h 3550128"/>
                <a:gd name="connsiteX29-1083" fmla="*/ 689668 w 1404434"/>
                <a:gd name="connsiteY29-1084" fmla="*/ 3048187 h 3550128"/>
                <a:gd name="connsiteX30-1085" fmla="*/ 918268 w 1404434"/>
                <a:gd name="connsiteY30-1086" fmla="*/ 3381562 h 3550128"/>
                <a:gd name="connsiteX31-1087" fmla="*/ 1016693 w 1404434"/>
                <a:gd name="connsiteY31-1088" fmla="*/ 3543487 h 3550128"/>
                <a:gd name="connsiteX0-1089" fmla="*/ 1016693 w 1404434"/>
                <a:gd name="connsiteY0-1090" fmla="*/ 3543487 h 3550128"/>
                <a:gd name="connsiteX1-1091" fmla="*/ 591243 w 1404434"/>
                <a:gd name="connsiteY1-1092" fmla="*/ 3549837 h 3550128"/>
                <a:gd name="connsiteX2-1093" fmla="*/ 394393 w 1404434"/>
                <a:gd name="connsiteY2-1094" fmla="*/ 3038662 h 3550128"/>
                <a:gd name="connsiteX3-1095" fmla="*/ 746818 w 1404434"/>
                <a:gd name="connsiteY3-1096" fmla="*/ 2343337 h 3550128"/>
                <a:gd name="connsiteX4-1097" fmla="*/ 560128 w 1404434"/>
                <a:gd name="connsiteY4-1098" fmla="*/ 1884232 h 3550128"/>
                <a:gd name="connsiteX5-1099" fmla="*/ 58 w 1404434"/>
                <a:gd name="connsiteY5-1100" fmla="*/ 1832797 h 3550128"/>
                <a:gd name="connsiteX6-1101" fmla="*/ 394393 w 1404434"/>
                <a:gd name="connsiteY6-1102" fmla="*/ 1705162 h 3550128"/>
                <a:gd name="connsiteX7-1103" fmla="*/ 642043 w 1404434"/>
                <a:gd name="connsiteY7-1104" fmla="*/ 1838512 h 3550128"/>
                <a:gd name="connsiteX8-1105" fmla="*/ 689668 w 1404434"/>
                <a:gd name="connsiteY8-1106" fmla="*/ 1609912 h 3550128"/>
                <a:gd name="connsiteX9-1107" fmla="*/ 823018 w 1404434"/>
                <a:gd name="connsiteY9-1108" fmla="*/ 1295587 h 3550128"/>
                <a:gd name="connsiteX10-1109" fmla="*/ 765868 w 1404434"/>
                <a:gd name="connsiteY10-1110" fmla="*/ 771712 h 3550128"/>
                <a:gd name="connsiteX11-1111" fmla="*/ 537268 w 1404434"/>
                <a:gd name="connsiteY11-1112" fmla="*/ 628837 h 3550128"/>
                <a:gd name="connsiteX12-1113" fmla="*/ 689668 w 1404434"/>
                <a:gd name="connsiteY12-1114" fmla="*/ 628837 h 3550128"/>
                <a:gd name="connsiteX13-1115" fmla="*/ 765868 w 1404434"/>
                <a:gd name="connsiteY13-1116" fmla="*/ 714562 h 3550128"/>
                <a:gd name="connsiteX14-1117" fmla="*/ 870643 w 1404434"/>
                <a:gd name="connsiteY14-1118" fmla="*/ 187 h 3550128"/>
                <a:gd name="connsiteX15-1119" fmla="*/ 832543 w 1404434"/>
                <a:gd name="connsiteY15-1120" fmla="*/ 647887 h 3550128"/>
                <a:gd name="connsiteX16-1121" fmla="*/ 908743 w 1404434"/>
                <a:gd name="connsiteY16-1122" fmla="*/ 1038412 h 3550128"/>
                <a:gd name="connsiteX17-1123" fmla="*/ 937318 w 1404434"/>
                <a:gd name="connsiteY17-1124" fmla="*/ 1286062 h 3550128"/>
                <a:gd name="connsiteX18-1125" fmla="*/ 1108768 w 1404434"/>
                <a:gd name="connsiteY18-1126" fmla="*/ 1152712 h 3550128"/>
                <a:gd name="connsiteX19-1127" fmla="*/ 1337368 w 1404434"/>
                <a:gd name="connsiteY19-1128" fmla="*/ 1133662 h 3550128"/>
                <a:gd name="connsiteX20-1129" fmla="*/ 1089718 w 1404434"/>
                <a:gd name="connsiteY20-1130" fmla="*/ 1190812 h 3550128"/>
                <a:gd name="connsiteX21-1131" fmla="*/ 880168 w 1404434"/>
                <a:gd name="connsiteY21-1132" fmla="*/ 1495612 h 3550128"/>
                <a:gd name="connsiteX22-1133" fmla="*/ 823018 w 1404434"/>
                <a:gd name="connsiteY22-1134" fmla="*/ 1857562 h 3550128"/>
                <a:gd name="connsiteX23-1135" fmla="*/ 975418 w 1404434"/>
                <a:gd name="connsiteY23-1136" fmla="*/ 2314762 h 3550128"/>
                <a:gd name="connsiteX24-1137" fmla="*/ 899218 w 1404434"/>
                <a:gd name="connsiteY24-1138" fmla="*/ 2552887 h 3550128"/>
                <a:gd name="connsiteX25-1139" fmla="*/ 1213543 w 1404434"/>
                <a:gd name="connsiteY25-1140" fmla="*/ 2495737 h 3550128"/>
                <a:gd name="connsiteX26-1141" fmla="*/ 1404043 w 1404434"/>
                <a:gd name="connsiteY26-1142" fmla="*/ 2590987 h 3550128"/>
                <a:gd name="connsiteX27-1143" fmla="*/ 1165918 w 1404434"/>
                <a:gd name="connsiteY27-1144" fmla="*/ 2533837 h 3550128"/>
                <a:gd name="connsiteX28-1145" fmla="*/ 832543 w 1404434"/>
                <a:gd name="connsiteY28-1146" fmla="*/ 2695762 h 3550128"/>
                <a:gd name="connsiteX29-1147" fmla="*/ 689668 w 1404434"/>
                <a:gd name="connsiteY29-1148" fmla="*/ 3048187 h 3550128"/>
                <a:gd name="connsiteX30-1149" fmla="*/ 918268 w 1404434"/>
                <a:gd name="connsiteY30-1150" fmla="*/ 3381562 h 3550128"/>
                <a:gd name="connsiteX31-1151" fmla="*/ 1016693 w 1404434"/>
                <a:gd name="connsiteY31-1152" fmla="*/ 3543487 h 3550128"/>
                <a:gd name="connsiteX0-1153" fmla="*/ 1016693 w 1404434"/>
                <a:gd name="connsiteY0-1154" fmla="*/ 3543487 h 3550128"/>
                <a:gd name="connsiteX1-1155" fmla="*/ 591243 w 1404434"/>
                <a:gd name="connsiteY1-1156" fmla="*/ 3549837 h 3550128"/>
                <a:gd name="connsiteX2-1157" fmla="*/ 394393 w 1404434"/>
                <a:gd name="connsiteY2-1158" fmla="*/ 3038662 h 3550128"/>
                <a:gd name="connsiteX3-1159" fmla="*/ 746818 w 1404434"/>
                <a:gd name="connsiteY3-1160" fmla="*/ 2343337 h 3550128"/>
                <a:gd name="connsiteX4-1161" fmla="*/ 560128 w 1404434"/>
                <a:gd name="connsiteY4-1162" fmla="*/ 1884232 h 3550128"/>
                <a:gd name="connsiteX5-1163" fmla="*/ 58 w 1404434"/>
                <a:gd name="connsiteY5-1164" fmla="*/ 1832797 h 3550128"/>
                <a:gd name="connsiteX6-1165" fmla="*/ 394393 w 1404434"/>
                <a:gd name="connsiteY6-1166" fmla="*/ 1705162 h 3550128"/>
                <a:gd name="connsiteX7-1167" fmla="*/ 642043 w 1404434"/>
                <a:gd name="connsiteY7-1168" fmla="*/ 1838512 h 3550128"/>
                <a:gd name="connsiteX8-1169" fmla="*/ 689668 w 1404434"/>
                <a:gd name="connsiteY8-1170" fmla="*/ 1609912 h 3550128"/>
                <a:gd name="connsiteX9-1171" fmla="*/ 823018 w 1404434"/>
                <a:gd name="connsiteY9-1172" fmla="*/ 1295587 h 3550128"/>
                <a:gd name="connsiteX10-1173" fmla="*/ 765868 w 1404434"/>
                <a:gd name="connsiteY10-1174" fmla="*/ 771712 h 3550128"/>
                <a:gd name="connsiteX11-1175" fmla="*/ 537268 w 1404434"/>
                <a:gd name="connsiteY11-1176" fmla="*/ 628837 h 3550128"/>
                <a:gd name="connsiteX12-1177" fmla="*/ 689668 w 1404434"/>
                <a:gd name="connsiteY12-1178" fmla="*/ 628837 h 3550128"/>
                <a:gd name="connsiteX13-1179" fmla="*/ 765868 w 1404434"/>
                <a:gd name="connsiteY13-1180" fmla="*/ 714562 h 3550128"/>
                <a:gd name="connsiteX14-1181" fmla="*/ 870643 w 1404434"/>
                <a:gd name="connsiteY14-1182" fmla="*/ 187 h 3550128"/>
                <a:gd name="connsiteX15-1183" fmla="*/ 832543 w 1404434"/>
                <a:gd name="connsiteY15-1184" fmla="*/ 647887 h 3550128"/>
                <a:gd name="connsiteX16-1185" fmla="*/ 908743 w 1404434"/>
                <a:gd name="connsiteY16-1186" fmla="*/ 1038412 h 3550128"/>
                <a:gd name="connsiteX17-1187" fmla="*/ 937318 w 1404434"/>
                <a:gd name="connsiteY17-1188" fmla="*/ 1286062 h 3550128"/>
                <a:gd name="connsiteX18-1189" fmla="*/ 1108768 w 1404434"/>
                <a:gd name="connsiteY18-1190" fmla="*/ 1152712 h 3550128"/>
                <a:gd name="connsiteX19-1191" fmla="*/ 1337368 w 1404434"/>
                <a:gd name="connsiteY19-1192" fmla="*/ 1133662 h 3550128"/>
                <a:gd name="connsiteX20-1193" fmla="*/ 1089718 w 1404434"/>
                <a:gd name="connsiteY20-1194" fmla="*/ 1190812 h 3550128"/>
                <a:gd name="connsiteX21-1195" fmla="*/ 880168 w 1404434"/>
                <a:gd name="connsiteY21-1196" fmla="*/ 1495612 h 3550128"/>
                <a:gd name="connsiteX22-1197" fmla="*/ 823018 w 1404434"/>
                <a:gd name="connsiteY22-1198" fmla="*/ 1857562 h 3550128"/>
                <a:gd name="connsiteX23-1199" fmla="*/ 975418 w 1404434"/>
                <a:gd name="connsiteY23-1200" fmla="*/ 2314762 h 3550128"/>
                <a:gd name="connsiteX24-1201" fmla="*/ 899218 w 1404434"/>
                <a:gd name="connsiteY24-1202" fmla="*/ 2552887 h 3550128"/>
                <a:gd name="connsiteX25-1203" fmla="*/ 1213543 w 1404434"/>
                <a:gd name="connsiteY25-1204" fmla="*/ 2495737 h 3550128"/>
                <a:gd name="connsiteX26-1205" fmla="*/ 1404043 w 1404434"/>
                <a:gd name="connsiteY26-1206" fmla="*/ 2590987 h 3550128"/>
                <a:gd name="connsiteX27-1207" fmla="*/ 1165918 w 1404434"/>
                <a:gd name="connsiteY27-1208" fmla="*/ 2533837 h 3550128"/>
                <a:gd name="connsiteX28-1209" fmla="*/ 832543 w 1404434"/>
                <a:gd name="connsiteY28-1210" fmla="*/ 2695762 h 3550128"/>
                <a:gd name="connsiteX29-1211" fmla="*/ 689668 w 1404434"/>
                <a:gd name="connsiteY29-1212" fmla="*/ 3048187 h 3550128"/>
                <a:gd name="connsiteX30-1213" fmla="*/ 918268 w 1404434"/>
                <a:gd name="connsiteY30-1214" fmla="*/ 3381562 h 3550128"/>
                <a:gd name="connsiteX31-1215" fmla="*/ 1016693 w 1404434"/>
                <a:gd name="connsiteY31-1216" fmla="*/ 3543487 h 3550128"/>
                <a:gd name="connsiteX0-1217" fmla="*/ 1016693 w 1404434"/>
                <a:gd name="connsiteY0-1218" fmla="*/ 3543487 h 3550128"/>
                <a:gd name="connsiteX1-1219" fmla="*/ 591243 w 1404434"/>
                <a:gd name="connsiteY1-1220" fmla="*/ 3549837 h 3550128"/>
                <a:gd name="connsiteX2-1221" fmla="*/ 394393 w 1404434"/>
                <a:gd name="connsiteY2-1222" fmla="*/ 3038662 h 3550128"/>
                <a:gd name="connsiteX3-1223" fmla="*/ 746818 w 1404434"/>
                <a:gd name="connsiteY3-1224" fmla="*/ 2343337 h 3550128"/>
                <a:gd name="connsiteX4-1225" fmla="*/ 560128 w 1404434"/>
                <a:gd name="connsiteY4-1226" fmla="*/ 1884232 h 3550128"/>
                <a:gd name="connsiteX5-1227" fmla="*/ 58 w 1404434"/>
                <a:gd name="connsiteY5-1228" fmla="*/ 1832797 h 3550128"/>
                <a:gd name="connsiteX6-1229" fmla="*/ 394393 w 1404434"/>
                <a:gd name="connsiteY6-1230" fmla="*/ 1705162 h 3550128"/>
                <a:gd name="connsiteX7-1231" fmla="*/ 642043 w 1404434"/>
                <a:gd name="connsiteY7-1232" fmla="*/ 1838512 h 3550128"/>
                <a:gd name="connsiteX8-1233" fmla="*/ 689668 w 1404434"/>
                <a:gd name="connsiteY8-1234" fmla="*/ 1609912 h 3550128"/>
                <a:gd name="connsiteX9-1235" fmla="*/ 823018 w 1404434"/>
                <a:gd name="connsiteY9-1236" fmla="*/ 1295587 h 3550128"/>
                <a:gd name="connsiteX10-1237" fmla="*/ 765868 w 1404434"/>
                <a:gd name="connsiteY10-1238" fmla="*/ 771712 h 3550128"/>
                <a:gd name="connsiteX11-1239" fmla="*/ 537268 w 1404434"/>
                <a:gd name="connsiteY11-1240" fmla="*/ 628837 h 3550128"/>
                <a:gd name="connsiteX12-1241" fmla="*/ 689668 w 1404434"/>
                <a:gd name="connsiteY12-1242" fmla="*/ 628837 h 3550128"/>
                <a:gd name="connsiteX13-1243" fmla="*/ 765868 w 1404434"/>
                <a:gd name="connsiteY13-1244" fmla="*/ 714562 h 3550128"/>
                <a:gd name="connsiteX14-1245" fmla="*/ 870643 w 1404434"/>
                <a:gd name="connsiteY14-1246" fmla="*/ 187 h 3550128"/>
                <a:gd name="connsiteX15-1247" fmla="*/ 832543 w 1404434"/>
                <a:gd name="connsiteY15-1248" fmla="*/ 647887 h 3550128"/>
                <a:gd name="connsiteX16-1249" fmla="*/ 908743 w 1404434"/>
                <a:gd name="connsiteY16-1250" fmla="*/ 1038412 h 3550128"/>
                <a:gd name="connsiteX17-1251" fmla="*/ 937318 w 1404434"/>
                <a:gd name="connsiteY17-1252" fmla="*/ 1286062 h 3550128"/>
                <a:gd name="connsiteX18-1253" fmla="*/ 1108768 w 1404434"/>
                <a:gd name="connsiteY18-1254" fmla="*/ 1152712 h 3550128"/>
                <a:gd name="connsiteX19-1255" fmla="*/ 1337368 w 1404434"/>
                <a:gd name="connsiteY19-1256" fmla="*/ 1133662 h 3550128"/>
                <a:gd name="connsiteX20-1257" fmla="*/ 1089718 w 1404434"/>
                <a:gd name="connsiteY20-1258" fmla="*/ 1190812 h 3550128"/>
                <a:gd name="connsiteX21-1259" fmla="*/ 880168 w 1404434"/>
                <a:gd name="connsiteY21-1260" fmla="*/ 1495612 h 3550128"/>
                <a:gd name="connsiteX22-1261" fmla="*/ 823018 w 1404434"/>
                <a:gd name="connsiteY22-1262" fmla="*/ 1857562 h 3550128"/>
                <a:gd name="connsiteX23-1263" fmla="*/ 975418 w 1404434"/>
                <a:gd name="connsiteY23-1264" fmla="*/ 2314762 h 3550128"/>
                <a:gd name="connsiteX24-1265" fmla="*/ 899218 w 1404434"/>
                <a:gd name="connsiteY24-1266" fmla="*/ 2552887 h 3550128"/>
                <a:gd name="connsiteX25-1267" fmla="*/ 1213543 w 1404434"/>
                <a:gd name="connsiteY25-1268" fmla="*/ 2495737 h 3550128"/>
                <a:gd name="connsiteX26-1269" fmla="*/ 1404043 w 1404434"/>
                <a:gd name="connsiteY26-1270" fmla="*/ 2590987 h 3550128"/>
                <a:gd name="connsiteX27-1271" fmla="*/ 1165918 w 1404434"/>
                <a:gd name="connsiteY27-1272" fmla="*/ 2533837 h 3550128"/>
                <a:gd name="connsiteX28-1273" fmla="*/ 832543 w 1404434"/>
                <a:gd name="connsiteY28-1274" fmla="*/ 2695762 h 3550128"/>
                <a:gd name="connsiteX29-1275" fmla="*/ 689668 w 1404434"/>
                <a:gd name="connsiteY29-1276" fmla="*/ 3048187 h 3550128"/>
                <a:gd name="connsiteX30-1277" fmla="*/ 918268 w 1404434"/>
                <a:gd name="connsiteY30-1278" fmla="*/ 3381562 h 3550128"/>
                <a:gd name="connsiteX31-1279" fmla="*/ 1016693 w 1404434"/>
                <a:gd name="connsiteY31-1280" fmla="*/ 3543487 h 3550128"/>
                <a:gd name="connsiteX0-1281" fmla="*/ 1016693 w 1404434"/>
                <a:gd name="connsiteY0-1282" fmla="*/ 3543487 h 3550128"/>
                <a:gd name="connsiteX1-1283" fmla="*/ 591243 w 1404434"/>
                <a:gd name="connsiteY1-1284" fmla="*/ 3549837 h 3550128"/>
                <a:gd name="connsiteX2-1285" fmla="*/ 394393 w 1404434"/>
                <a:gd name="connsiteY2-1286" fmla="*/ 3038662 h 3550128"/>
                <a:gd name="connsiteX3-1287" fmla="*/ 746818 w 1404434"/>
                <a:gd name="connsiteY3-1288" fmla="*/ 2343337 h 3550128"/>
                <a:gd name="connsiteX4-1289" fmla="*/ 560128 w 1404434"/>
                <a:gd name="connsiteY4-1290" fmla="*/ 1884232 h 3550128"/>
                <a:gd name="connsiteX5-1291" fmla="*/ 58 w 1404434"/>
                <a:gd name="connsiteY5-1292" fmla="*/ 1832797 h 3550128"/>
                <a:gd name="connsiteX6-1293" fmla="*/ 394393 w 1404434"/>
                <a:gd name="connsiteY6-1294" fmla="*/ 1705162 h 3550128"/>
                <a:gd name="connsiteX7-1295" fmla="*/ 642043 w 1404434"/>
                <a:gd name="connsiteY7-1296" fmla="*/ 1838512 h 3550128"/>
                <a:gd name="connsiteX8-1297" fmla="*/ 689668 w 1404434"/>
                <a:gd name="connsiteY8-1298" fmla="*/ 1609912 h 3550128"/>
                <a:gd name="connsiteX9-1299" fmla="*/ 823018 w 1404434"/>
                <a:gd name="connsiteY9-1300" fmla="*/ 1295587 h 3550128"/>
                <a:gd name="connsiteX10-1301" fmla="*/ 765868 w 1404434"/>
                <a:gd name="connsiteY10-1302" fmla="*/ 771712 h 3550128"/>
                <a:gd name="connsiteX11-1303" fmla="*/ 537268 w 1404434"/>
                <a:gd name="connsiteY11-1304" fmla="*/ 628837 h 3550128"/>
                <a:gd name="connsiteX12-1305" fmla="*/ 689668 w 1404434"/>
                <a:gd name="connsiteY12-1306" fmla="*/ 628837 h 3550128"/>
                <a:gd name="connsiteX13-1307" fmla="*/ 765868 w 1404434"/>
                <a:gd name="connsiteY13-1308" fmla="*/ 714562 h 3550128"/>
                <a:gd name="connsiteX14-1309" fmla="*/ 870643 w 1404434"/>
                <a:gd name="connsiteY14-1310" fmla="*/ 187 h 3550128"/>
                <a:gd name="connsiteX15-1311" fmla="*/ 832543 w 1404434"/>
                <a:gd name="connsiteY15-1312" fmla="*/ 647887 h 3550128"/>
                <a:gd name="connsiteX16-1313" fmla="*/ 908743 w 1404434"/>
                <a:gd name="connsiteY16-1314" fmla="*/ 1038412 h 3550128"/>
                <a:gd name="connsiteX17-1315" fmla="*/ 937318 w 1404434"/>
                <a:gd name="connsiteY17-1316" fmla="*/ 1286062 h 3550128"/>
                <a:gd name="connsiteX18-1317" fmla="*/ 1108768 w 1404434"/>
                <a:gd name="connsiteY18-1318" fmla="*/ 1152712 h 3550128"/>
                <a:gd name="connsiteX19-1319" fmla="*/ 1337368 w 1404434"/>
                <a:gd name="connsiteY19-1320" fmla="*/ 1133662 h 3550128"/>
                <a:gd name="connsiteX20-1321" fmla="*/ 1089718 w 1404434"/>
                <a:gd name="connsiteY20-1322" fmla="*/ 1190812 h 3550128"/>
                <a:gd name="connsiteX21-1323" fmla="*/ 880168 w 1404434"/>
                <a:gd name="connsiteY21-1324" fmla="*/ 1495612 h 3550128"/>
                <a:gd name="connsiteX22-1325" fmla="*/ 823018 w 1404434"/>
                <a:gd name="connsiteY22-1326" fmla="*/ 1857562 h 3550128"/>
                <a:gd name="connsiteX23-1327" fmla="*/ 975418 w 1404434"/>
                <a:gd name="connsiteY23-1328" fmla="*/ 2314762 h 3550128"/>
                <a:gd name="connsiteX24-1329" fmla="*/ 899218 w 1404434"/>
                <a:gd name="connsiteY24-1330" fmla="*/ 2552887 h 3550128"/>
                <a:gd name="connsiteX25-1331" fmla="*/ 1213543 w 1404434"/>
                <a:gd name="connsiteY25-1332" fmla="*/ 2495737 h 3550128"/>
                <a:gd name="connsiteX26-1333" fmla="*/ 1404043 w 1404434"/>
                <a:gd name="connsiteY26-1334" fmla="*/ 2590987 h 3550128"/>
                <a:gd name="connsiteX27-1335" fmla="*/ 1165918 w 1404434"/>
                <a:gd name="connsiteY27-1336" fmla="*/ 2533837 h 3550128"/>
                <a:gd name="connsiteX28-1337" fmla="*/ 832543 w 1404434"/>
                <a:gd name="connsiteY28-1338" fmla="*/ 2695762 h 3550128"/>
                <a:gd name="connsiteX29-1339" fmla="*/ 689668 w 1404434"/>
                <a:gd name="connsiteY29-1340" fmla="*/ 3048187 h 3550128"/>
                <a:gd name="connsiteX30-1341" fmla="*/ 918268 w 1404434"/>
                <a:gd name="connsiteY30-1342" fmla="*/ 3381562 h 3550128"/>
                <a:gd name="connsiteX31-1343" fmla="*/ 1016693 w 1404434"/>
                <a:gd name="connsiteY31-1344" fmla="*/ 3543487 h 3550128"/>
                <a:gd name="connsiteX0-1345" fmla="*/ 1016693 w 1404387"/>
                <a:gd name="connsiteY0-1346" fmla="*/ 3543487 h 3550128"/>
                <a:gd name="connsiteX1-1347" fmla="*/ 591243 w 1404387"/>
                <a:gd name="connsiteY1-1348" fmla="*/ 3549837 h 3550128"/>
                <a:gd name="connsiteX2-1349" fmla="*/ 394393 w 1404387"/>
                <a:gd name="connsiteY2-1350" fmla="*/ 3038662 h 3550128"/>
                <a:gd name="connsiteX3-1351" fmla="*/ 746818 w 1404387"/>
                <a:gd name="connsiteY3-1352" fmla="*/ 2343337 h 3550128"/>
                <a:gd name="connsiteX4-1353" fmla="*/ 560128 w 1404387"/>
                <a:gd name="connsiteY4-1354" fmla="*/ 1884232 h 3550128"/>
                <a:gd name="connsiteX5-1355" fmla="*/ 58 w 1404387"/>
                <a:gd name="connsiteY5-1356" fmla="*/ 1832797 h 3550128"/>
                <a:gd name="connsiteX6-1357" fmla="*/ 394393 w 1404387"/>
                <a:gd name="connsiteY6-1358" fmla="*/ 1705162 h 3550128"/>
                <a:gd name="connsiteX7-1359" fmla="*/ 642043 w 1404387"/>
                <a:gd name="connsiteY7-1360" fmla="*/ 1838512 h 3550128"/>
                <a:gd name="connsiteX8-1361" fmla="*/ 689668 w 1404387"/>
                <a:gd name="connsiteY8-1362" fmla="*/ 1609912 h 3550128"/>
                <a:gd name="connsiteX9-1363" fmla="*/ 823018 w 1404387"/>
                <a:gd name="connsiteY9-1364" fmla="*/ 1295587 h 3550128"/>
                <a:gd name="connsiteX10-1365" fmla="*/ 765868 w 1404387"/>
                <a:gd name="connsiteY10-1366" fmla="*/ 771712 h 3550128"/>
                <a:gd name="connsiteX11-1367" fmla="*/ 537268 w 1404387"/>
                <a:gd name="connsiteY11-1368" fmla="*/ 628837 h 3550128"/>
                <a:gd name="connsiteX12-1369" fmla="*/ 689668 w 1404387"/>
                <a:gd name="connsiteY12-1370" fmla="*/ 628837 h 3550128"/>
                <a:gd name="connsiteX13-1371" fmla="*/ 765868 w 1404387"/>
                <a:gd name="connsiteY13-1372" fmla="*/ 714562 h 3550128"/>
                <a:gd name="connsiteX14-1373" fmla="*/ 870643 w 1404387"/>
                <a:gd name="connsiteY14-1374" fmla="*/ 187 h 3550128"/>
                <a:gd name="connsiteX15-1375" fmla="*/ 832543 w 1404387"/>
                <a:gd name="connsiteY15-1376" fmla="*/ 647887 h 3550128"/>
                <a:gd name="connsiteX16-1377" fmla="*/ 908743 w 1404387"/>
                <a:gd name="connsiteY16-1378" fmla="*/ 1038412 h 3550128"/>
                <a:gd name="connsiteX17-1379" fmla="*/ 937318 w 1404387"/>
                <a:gd name="connsiteY17-1380" fmla="*/ 1286062 h 3550128"/>
                <a:gd name="connsiteX18-1381" fmla="*/ 1108768 w 1404387"/>
                <a:gd name="connsiteY18-1382" fmla="*/ 1152712 h 3550128"/>
                <a:gd name="connsiteX19-1383" fmla="*/ 1337368 w 1404387"/>
                <a:gd name="connsiteY19-1384" fmla="*/ 1133662 h 3550128"/>
                <a:gd name="connsiteX20-1385" fmla="*/ 1089718 w 1404387"/>
                <a:gd name="connsiteY20-1386" fmla="*/ 1190812 h 3550128"/>
                <a:gd name="connsiteX21-1387" fmla="*/ 880168 w 1404387"/>
                <a:gd name="connsiteY21-1388" fmla="*/ 1495612 h 3550128"/>
                <a:gd name="connsiteX22-1389" fmla="*/ 823018 w 1404387"/>
                <a:gd name="connsiteY22-1390" fmla="*/ 1857562 h 3550128"/>
                <a:gd name="connsiteX23-1391" fmla="*/ 975418 w 1404387"/>
                <a:gd name="connsiteY23-1392" fmla="*/ 2314762 h 3550128"/>
                <a:gd name="connsiteX24-1393" fmla="*/ 899218 w 1404387"/>
                <a:gd name="connsiteY24-1394" fmla="*/ 2552887 h 3550128"/>
                <a:gd name="connsiteX25-1395" fmla="*/ 1213543 w 1404387"/>
                <a:gd name="connsiteY25-1396" fmla="*/ 2495737 h 3550128"/>
                <a:gd name="connsiteX26-1397" fmla="*/ 1404043 w 1404387"/>
                <a:gd name="connsiteY26-1398" fmla="*/ 2590987 h 3550128"/>
                <a:gd name="connsiteX27-1399" fmla="*/ 1169093 w 1404387"/>
                <a:gd name="connsiteY27-1400" fmla="*/ 2543362 h 3550128"/>
                <a:gd name="connsiteX28-1401" fmla="*/ 832543 w 1404387"/>
                <a:gd name="connsiteY28-1402" fmla="*/ 2695762 h 3550128"/>
                <a:gd name="connsiteX29-1403" fmla="*/ 689668 w 1404387"/>
                <a:gd name="connsiteY29-1404" fmla="*/ 3048187 h 3550128"/>
                <a:gd name="connsiteX30-1405" fmla="*/ 918268 w 1404387"/>
                <a:gd name="connsiteY30-1406" fmla="*/ 3381562 h 3550128"/>
                <a:gd name="connsiteX31-1407" fmla="*/ 1016693 w 1404387"/>
                <a:gd name="connsiteY31-1408" fmla="*/ 3543487 h 3550128"/>
                <a:gd name="connsiteX0-1409" fmla="*/ 1016693 w 1404387"/>
                <a:gd name="connsiteY0-1410" fmla="*/ 3543487 h 3550128"/>
                <a:gd name="connsiteX1-1411" fmla="*/ 591243 w 1404387"/>
                <a:gd name="connsiteY1-1412" fmla="*/ 3549837 h 3550128"/>
                <a:gd name="connsiteX2-1413" fmla="*/ 394393 w 1404387"/>
                <a:gd name="connsiteY2-1414" fmla="*/ 3038662 h 3550128"/>
                <a:gd name="connsiteX3-1415" fmla="*/ 746818 w 1404387"/>
                <a:gd name="connsiteY3-1416" fmla="*/ 2343337 h 3550128"/>
                <a:gd name="connsiteX4-1417" fmla="*/ 560128 w 1404387"/>
                <a:gd name="connsiteY4-1418" fmla="*/ 1884232 h 3550128"/>
                <a:gd name="connsiteX5-1419" fmla="*/ 58 w 1404387"/>
                <a:gd name="connsiteY5-1420" fmla="*/ 1832797 h 3550128"/>
                <a:gd name="connsiteX6-1421" fmla="*/ 394393 w 1404387"/>
                <a:gd name="connsiteY6-1422" fmla="*/ 1705162 h 3550128"/>
                <a:gd name="connsiteX7-1423" fmla="*/ 642043 w 1404387"/>
                <a:gd name="connsiteY7-1424" fmla="*/ 1838512 h 3550128"/>
                <a:gd name="connsiteX8-1425" fmla="*/ 689668 w 1404387"/>
                <a:gd name="connsiteY8-1426" fmla="*/ 1609912 h 3550128"/>
                <a:gd name="connsiteX9-1427" fmla="*/ 823018 w 1404387"/>
                <a:gd name="connsiteY9-1428" fmla="*/ 1295587 h 3550128"/>
                <a:gd name="connsiteX10-1429" fmla="*/ 765868 w 1404387"/>
                <a:gd name="connsiteY10-1430" fmla="*/ 771712 h 3550128"/>
                <a:gd name="connsiteX11-1431" fmla="*/ 537268 w 1404387"/>
                <a:gd name="connsiteY11-1432" fmla="*/ 628837 h 3550128"/>
                <a:gd name="connsiteX12-1433" fmla="*/ 689668 w 1404387"/>
                <a:gd name="connsiteY12-1434" fmla="*/ 628837 h 3550128"/>
                <a:gd name="connsiteX13-1435" fmla="*/ 765868 w 1404387"/>
                <a:gd name="connsiteY13-1436" fmla="*/ 714562 h 3550128"/>
                <a:gd name="connsiteX14-1437" fmla="*/ 870643 w 1404387"/>
                <a:gd name="connsiteY14-1438" fmla="*/ 187 h 3550128"/>
                <a:gd name="connsiteX15-1439" fmla="*/ 832543 w 1404387"/>
                <a:gd name="connsiteY15-1440" fmla="*/ 647887 h 3550128"/>
                <a:gd name="connsiteX16-1441" fmla="*/ 908743 w 1404387"/>
                <a:gd name="connsiteY16-1442" fmla="*/ 1038412 h 3550128"/>
                <a:gd name="connsiteX17-1443" fmla="*/ 937318 w 1404387"/>
                <a:gd name="connsiteY17-1444" fmla="*/ 1286062 h 3550128"/>
                <a:gd name="connsiteX18-1445" fmla="*/ 1108768 w 1404387"/>
                <a:gd name="connsiteY18-1446" fmla="*/ 1152712 h 3550128"/>
                <a:gd name="connsiteX19-1447" fmla="*/ 1337368 w 1404387"/>
                <a:gd name="connsiteY19-1448" fmla="*/ 1133662 h 3550128"/>
                <a:gd name="connsiteX20-1449" fmla="*/ 1089718 w 1404387"/>
                <a:gd name="connsiteY20-1450" fmla="*/ 1190812 h 3550128"/>
                <a:gd name="connsiteX21-1451" fmla="*/ 880168 w 1404387"/>
                <a:gd name="connsiteY21-1452" fmla="*/ 1495612 h 3550128"/>
                <a:gd name="connsiteX22-1453" fmla="*/ 823018 w 1404387"/>
                <a:gd name="connsiteY22-1454" fmla="*/ 1857562 h 3550128"/>
                <a:gd name="connsiteX23-1455" fmla="*/ 975418 w 1404387"/>
                <a:gd name="connsiteY23-1456" fmla="*/ 2314762 h 3550128"/>
                <a:gd name="connsiteX24-1457" fmla="*/ 899218 w 1404387"/>
                <a:gd name="connsiteY24-1458" fmla="*/ 2552887 h 3550128"/>
                <a:gd name="connsiteX25-1459" fmla="*/ 1213543 w 1404387"/>
                <a:gd name="connsiteY25-1460" fmla="*/ 2495737 h 3550128"/>
                <a:gd name="connsiteX26-1461" fmla="*/ 1404043 w 1404387"/>
                <a:gd name="connsiteY26-1462" fmla="*/ 2590987 h 3550128"/>
                <a:gd name="connsiteX27-1463" fmla="*/ 1169093 w 1404387"/>
                <a:gd name="connsiteY27-1464" fmla="*/ 2543362 h 3550128"/>
                <a:gd name="connsiteX28-1465" fmla="*/ 832543 w 1404387"/>
                <a:gd name="connsiteY28-1466" fmla="*/ 2695762 h 3550128"/>
                <a:gd name="connsiteX29-1467" fmla="*/ 689668 w 1404387"/>
                <a:gd name="connsiteY29-1468" fmla="*/ 3048187 h 3550128"/>
                <a:gd name="connsiteX30-1469" fmla="*/ 918268 w 1404387"/>
                <a:gd name="connsiteY30-1470" fmla="*/ 3381562 h 3550128"/>
                <a:gd name="connsiteX31-1471" fmla="*/ 1016693 w 1404387"/>
                <a:gd name="connsiteY31-1472" fmla="*/ 3543487 h 3550128"/>
                <a:gd name="connsiteX0-1473" fmla="*/ 1016693 w 1404160"/>
                <a:gd name="connsiteY0-1474" fmla="*/ 3543487 h 3550128"/>
                <a:gd name="connsiteX1-1475" fmla="*/ 591243 w 1404160"/>
                <a:gd name="connsiteY1-1476" fmla="*/ 3549837 h 3550128"/>
                <a:gd name="connsiteX2-1477" fmla="*/ 394393 w 1404160"/>
                <a:gd name="connsiteY2-1478" fmla="*/ 3038662 h 3550128"/>
                <a:gd name="connsiteX3-1479" fmla="*/ 746818 w 1404160"/>
                <a:gd name="connsiteY3-1480" fmla="*/ 2343337 h 3550128"/>
                <a:gd name="connsiteX4-1481" fmla="*/ 560128 w 1404160"/>
                <a:gd name="connsiteY4-1482" fmla="*/ 1884232 h 3550128"/>
                <a:gd name="connsiteX5-1483" fmla="*/ 58 w 1404160"/>
                <a:gd name="connsiteY5-1484" fmla="*/ 1832797 h 3550128"/>
                <a:gd name="connsiteX6-1485" fmla="*/ 394393 w 1404160"/>
                <a:gd name="connsiteY6-1486" fmla="*/ 1705162 h 3550128"/>
                <a:gd name="connsiteX7-1487" fmla="*/ 642043 w 1404160"/>
                <a:gd name="connsiteY7-1488" fmla="*/ 1838512 h 3550128"/>
                <a:gd name="connsiteX8-1489" fmla="*/ 689668 w 1404160"/>
                <a:gd name="connsiteY8-1490" fmla="*/ 1609912 h 3550128"/>
                <a:gd name="connsiteX9-1491" fmla="*/ 823018 w 1404160"/>
                <a:gd name="connsiteY9-1492" fmla="*/ 1295587 h 3550128"/>
                <a:gd name="connsiteX10-1493" fmla="*/ 765868 w 1404160"/>
                <a:gd name="connsiteY10-1494" fmla="*/ 771712 h 3550128"/>
                <a:gd name="connsiteX11-1495" fmla="*/ 537268 w 1404160"/>
                <a:gd name="connsiteY11-1496" fmla="*/ 628837 h 3550128"/>
                <a:gd name="connsiteX12-1497" fmla="*/ 689668 w 1404160"/>
                <a:gd name="connsiteY12-1498" fmla="*/ 628837 h 3550128"/>
                <a:gd name="connsiteX13-1499" fmla="*/ 765868 w 1404160"/>
                <a:gd name="connsiteY13-1500" fmla="*/ 714562 h 3550128"/>
                <a:gd name="connsiteX14-1501" fmla="*/ 870643 w 1404160"/>
                <a:gd name="connsiteY14-1502" fmla="*/ 187 h 3550128"/>
                <a:gd name="connsiteX15-1503" fmla="*/ 832543 w 1404160"/>
                <a:gd name="connsiteY15-1504" fmla="*/ 647887 h 3550128"/>
                <a:gd name="connsiteX16-1505" fmla="*/ 908743 w 1404160"/>
                <a:gd name="connsiteY16-1506" fmla="*/ 1038412 h 3550128"/>
                <a:gd name="connsiteX17-1507" fmla="*/ 937318 w 1404160"/>
                <a:gd name="connsiteY17-1508" fmla="*/ 1286062 h 3550128"/>
                <a:gd name="connsiteX18-1509" fmla="*/ 1108768 w 1404160"/>
                <a:gd name="connsiteY18-1510" fmla="*/ 1152712 h 3550128"/>
                <a:gd name="connsiteX19-1511" fmla="*/ 1337368 w 1404160"/>
                <a:gd name="connsiteY19-1512" fmla="*/ 1133662 h 3550128"/>
                <a:gd name="connsiteX20-1513" fmla="*/ 1089718 w 1404160"/>
                <a:gd name="connsiteY20-1514" fmla="*/ 1190812 h 3550128"/>
                <a:gd name="connsiteX21-1515" fmla="*/ 880168 w 1404160"/>
                <a:gd name="connsiteY21-1516" fmla="*/ 1495612 h 3550128"/>
                <a:gd name="connsiteX22-1517" fmla="*/ 823018 w 1404160"/>
                <a:gd name="connsiteY22-1518" fmla="*/ 1857562 h 3550128"/>
                <a:gd name="connsiteX23-1519" fmla="*/ 975418 w 1404160"/>
                <a:gd name="connsiteY23-1520" fmla="*/ 2314762 h 3550128"/>
                <a:gd name="connsiteX24-1521" fmla="*/ 899218 w 1404160"/>
                <a:gd name="connsiteY24-1522" fmla="*/ 2552887 h 3550128"/>
                <a:gd name="connsiteX25-1523" fmla="*/ 1213543 w 1404160"/>
                <a:gd name="connsiteY25-1524" fmla="*/ 2495737 h 3550128"/>
                <a:gd name="connsiteX26-1525" fmla="*/ 1404043 w 1404160"/>
                <a:gd name="connsiteY26-1526" fmla="*/ 2590987 h 3550128"/>
                <a:gd name="connsiteX27-1527" fmla="*/ 1188143 w 1404160"/>
                <a:gd name="connsiteY27-1528" fmla="*/ 2552887 h 3550128"/>
                <a:gd name="connsiteX28-1529" fmla="*/ 832543 w 1404160"/>
                <a:gd name="connsiteY28-1530" fmla="*/ 2695762 h 3550128"/>
                <a:gd name="connsiteX29-1531" fmla="*/ 689668 w 1404160"/>
                <a:gd name="connsiteY29-1532" fmla="*/ 3048187 h 3550128"/>
                <a:gd name="connsiteX30-1533" fmla="*/ 918268 w 1404160"/>
                <a:gd name="connsiteY30-1534" fmla="*/ 3381562 h 3550128"/>
                <a:gd name="connsiteX31-1535" fmla="*/ 1016693 w 1404160"/>
                <a:gd name="connsiteY31-1536" fmla="*/ 3543487 h 3550128"/>
                <a:gd name="connsiteX0-1537" fmla="*/ 1016693 w 1404160"/>
                <a:gd name="connsiteY0-1538" fmla="*/ 3543487 h 3550128"/>
                <a:gd name="connsiteX1-1539" fmla="*/ 591243 w 1404160"/>
                <a:gd name="connsiteY1-1540" fmla="*/ 3549837 h 3550128"/>
                <a:gd name="connsiteX2-1541" fmla="*/ 394393 w 1404160"/>
                <a:gd name="connsiteY2-1542" fmla="*/ 3038662 h 3550128"/>
                <a:gd name="connsiteX3-1543" fmla="*/ 746818 w 1404160"/>
                <a:gd name="connsiteY3-1544" fmla="*/ 2343337 h 3550128"/>
                <a:gd name="connsiteX4-1545" fmla="*/ 560128 w 1404160"/>
                <a:gd name="connsiteY4-1546" fmla="*/ 1884232 h 3550128"/>
                <a:gd name="connsiteX5-1547" fmla="*/ 58 w 1404160"/>
                <a:gd name="connsiteY5-1548" fmla="*/ 1832797 h 3550128"/>
                <a:gd name="connsiteX6-1549" fmla="*/ 394393 w 1404160"/>
                <a:gd name="connsiteY6-1550" fmla="*/ 1705162 h 3550128"/>
                <a:gd name="connsiteX7-1551" fmla="*/ 642043 w 1404160"/>
                <a:gd name="connsiteY7-1552" fmla="*/ 1838512 h 3550128"/>
                <a:gd name="connsiteX8-1553" fmla="*/ 689668 w 1404160"/>
                <a:gd name="connsiteY8-1554" fmla="*/ 1609912 h 3550128"/>
                <a:gd name="connsiteX9-1555" fmla="*/ 823018 w 1404160"/>
                <a:gd name="connsiteY9-1556" fmla="*/ 1295587 h 3550128"/>
                <a:gd name="connsiteX10-1557" fmla="*/ 765868 w 1404160"/>
                <a:gd name="connsiteY10-1558" fmla="*/ 771712 h 3550128"/>
                <a:gd name="connsiteX11-1559" fmla="*/ 537268 w 1404160"/>
                <a:gd name="connsiteY11-1560" fmla="*/ 628837 h 3550128"/>
                <a:gd name="connsiteX12-1561" fmla="*/ 689668 w 1404160"/>
                <a:gd name="connsiteY12-1562" fmla="*/ 628837 h 3550128"/>
                <a:gd name="connsiteX13-1563" fmla="*/ 765868 w 1404160"/>
                <a:gd name="connsiteY13-1564" fmla="*/ 714562 h 3550128"/>
                <a:gd name="connsiteX14-1565" fmla="*/ 870643 w 1404160"/>
                <a:gd name="connsiteY14-1566" fmla="*/ 187 h 3550128"/>
                <a:gd name="connsiteX15-1567" fmla="*/ 832543 w 1404160"/>
                <a:gd name="connsiteY15-1568" fmla="*/ 647887 h 3550128"/>
                <a:gd name="connsiteX16-1569" fmla="*/ 908743 w 1404160"/>
                <a:gd name="connsiteY16-1570" fmla="*/ 1038412 h 3550128"/>
                <a:gd name="connsiteX17-1571" fmla="*/ 937318 w 1404160"/>
                <a:gd name="connsiteY17-1572" fmla="*/ 1286062 h 3550128"/>
                <a:gd name="connsiteX18-1573" fmla="*/ 1108768 w 1404160"/>
                <a:gd name="connsiteY18-1574" fmla="*/ 1152712 h 3550128"/>
                <a:gd name="connsiteX19-1575" fmla="*/ 1337368 w 1404160"/>
                <a:gd name="connsiteY19-1576" fmla="*/ 1133662 h 3550128"/>
                <a:gd name="connsiteX20-1577" fmla="*/ 1089718 w 1404160"/>
                <a:gd name="connsiteY20-1578" fmla="*/ 1190812 h 3550128"/>
                <a:gd name="connsiteX21-1579" fmla="*/ 880168 w 1404160"/>
                <a:gd name="connsiteY21-1580" fmla="*/ 1495612 h 3550128"/>
                <a:gd name="connsiteX22-1581" fmla="*/ 823018 w 1404160"/>
                <a:gd name="connsiteY22-1582" fmla="*/ 1857562 h 3550128"/>
                <a:gd name="connsiteX23-1583" fmla="*/ 975418 w 1404160"/>
                <a:gd name="connsiteY23-1584" fmla="*/ 2314762 h 3550128"/>
                <a:gd name="connsiteX24-1585" fmla="*/ 899218 w 1404160"/>
                <a:gd name="connsiteY24-1586" fmla="*/ 2552887 h 3550128"/>
                <a:gd name="connsiteX25-1587" fmla="*/ 1213543 w 1404160"/>
                <a:gd name="connsiteY25-1588" fmla="*/ 2495737 h 3550128"/>
                <a:gd name="connsiteX26-1589" fmla="*/ 1404043 w 1404160"/>
                <a:gd name="connsiteY26-1590" fmla="*/ 2590987 h 3550128"/>
                <a:gd name="connsiteX27-1591" fmla="*/ 1188143 w 1404160"/>
                <a:gd name="connsiteY27-1592" fmla="*/ 2552887 h 3550128"/>
                <a:gd name="connsiteX28-1593" fmla="*/ 832543 w 1404160"/>
                <a:gd name="connsiteY28-1594" fmla="*/ 2695762 h 3550128"/>
                <a:gd name="connsiteX29-1595" fmla="*/ 689668 w 1404160"/>
                <a:gd name="connsiteY29-1596" fmla="*/ 3048187 h 3550128"/>
                <a:gd name="connsiteX30-1597" fmla="*/ 918268 w 1404160"/>
                <a:gd name="connsiteY30-1598" fmla="*/ 3381562 h 3550128"/>
                <a:gd name="connsiteX31-1599" fmla="*/ 1016693 w 1404160"/>
                <a:gd name="connsiteY31-1600" fmla="*/ 3543487 h 3550128"/>
                <a:gd name="connsiteX0-1601" fmla="*/ 1016693 w 1423196"/>
                <a:gd name="connsiteY0-1602" fmla="*/ 3543487 h 3550128"/>
                <a:gd name="connsiteX1-1603" fmla="*/ 591243 w 1423196"/>
                <a:gd name="connsiteY1-1604" fmla="*/ 3549837 h 3550128"/>
                <a:gd name="connsiteX2-1605" fmla="*/ 394393 w 1423196"/>
                <a:gd name="connsiteY2-1606" fmla="*/ 3038662 h 3550128"/>
                <a:gd name="connsiteX3-1607" fmla="*/ 746818 w 1423196"/>
                <a:gd name="connsiteY3-1608" fmla="*/ 2343337 h 3550128"/>
                <a:gd name="connsiteX4-1609" fmla="*/ 560128 w 1423196"/>
                <a:gd name="connsiteY4-1610" fmla="*/ 1884232 h 3550128"/>
                <a:gd name="connsiteX5-1611" fmla="*/ 58 w 1423196"/>
                <a:gd name="connsiteY5-1612" fmla="*/ 1832797 h 3550128"/>
                <a:gd name="connsiteX6-1613" fmla="*/ 394393 w 1423196"/>
                <a:gd name="connsiteY6-1614" fmla="*/ 1705162 h 3550128"/>
                <a:gd name="connsiteX7-1615" fmla="*/ 642043 w 1423196"/>
                <a:gd name="connsiteY7-1616" fmla="*/ 1838512 h 3550128"/>
                <a:gd name="connsiteX8-1617" fmla="*/ 689668 w 1423196"/>
                <a:gd name="connsiteY8-1618" fmla="*/ 1609912 h 3550128"/>
                <a:gd name="connsiteX9-1619" fmla="*/ 823018 w 1423196"/>
                <a:gd name="connsiteY9-1620" fmla="*/ 1295587 h 3550128"/>
                <a:gd name="connsiteX10-1621" fmla="*/ 765868 w 1423196"/>
                <a:gd name="connsiteY10-1622" fmla="*/ 771712 h 3550128"/>
                <a:gd name="connsiteX11-1623" fmla="*/ 537268 w 1423196"/>
                <a:gd name="connsiteY11-1624" fmla="*/ 628837 h 3550128"/>
                <a:gd name="connsiteX12-1625" fmla="*/ 689668 w 1423196"/>
                <a:gd name="connsiteY12-1626" fmla="*/ 628837 h 3550128"/>
                <a:gd name="connsiteX13-1627" fmla="*/ 765868 w 1423196"/>
                <a:gd name="connsiteY13-1628" fmla="*/ 714562 h 3550128"/>
                <a:gd name="connsiteX14-1629" fmla="*/ 870643 w 1423196"/>
                <a:gd name="connsiteY14-1630" fmla="*/ 187 h 3550128"/>
                <a:gd name="connsiteX15-1631" fmla="*/ 832543 w 1423196"/>
                <a:gd name="connsiteY15-1632" fmla="*/ 647887 h 3550128"/>
                <a:gd name="connsiteX16-1633" fmla="*/ 908743 w 1423196"/>
                <a:gd name="connsiteY16-1634" fmla="*/ 1038412 h 3550128"/>
                <a:gd name="connsiteX17-1635" fmla="*/ 937318 w 1423196"/>
                <a:gd name="connsiteY17-1636" fmla="*/ 1286062 h 3550128"/>
                <a:gd name="connsiteX18-1637" fmla="*/ 1108768 w 1423196"/>
                <a:gd name="connsiteY18-1638" fmla="*/ 1152712 h 3550128"/>
                <a:gd name="connsiteX19-1639" fmla="*/ 1337368 w 1423196"/>
                <a:gd name="connsiteY19-1640" fmla="*/ 1133662 h 3550128"/>
                <a:gd name="connsiteX20-1641" fmla="*/ 1089718 w 1423196"/>
                <a:gd name="connsiteY20-1642" fmla="*/ 1190812 h 3550128"/>
                <a:gd name="connsiteX21-1643" fmla="*/ 880168 w 1423196"/>
                <a:gd name="connsiteY21-1644" fmla="*/ 1495612 h 3550128"/>
                <a:gd name="connsiteX22-1645" fmla="*/ 823018 w 1423196"/>
                <a:gd name="connsiteY22-1646" fmla="*/ 1857562 h 3550128"/>
                <a:gd name="connsiteX23-1647" fmla="*/ 975418 w 1423196"/>
                <a:gd name="connsiteY23-1648" fmla="*/ 2314762 h 3550128"/>
                <a:gd name="connsiteX24-1649" fmla="*/ 899218 w 1423196"/>
                <a:gd name="connsiteY24-1650" fmla="*/ 2552887 h 3550128"/>
                <a:gd name="connsiteX25-1651" fmla="*/ 1213543 w 1423196"/>
                <a:gd name="connsiteY25-1652" fmla="*/ 2495737 h 3550128"/>
                <a:gd name="connsiteX26-1653" fmla="*/ 1423093 w 1423196"/>
                <a:gd name="connsiteY26-1654" fmla="*/ 2612418 h 3550128"/>
                <a:gd name="connsiteX27-1655" fmla="*/ 1188143 w 1423196"/>
                <a:gd name="connsiteY27-1656" fmla="*/ 2552887 h 3550128"/>
                <a:gd name="connsiteX28-1657" fmla="*/ 832543 w 1423196"/>
                <a:gd name="connsiteY28-1658" fmla="*/ 2695762 h 3550128"/>
                <a:gd name="connsiteX29-1659" fmla="*/ 689668 w 1423196"/>
                <a:gd name="connsiteY29-1660" fmla="*/ 3048187 h 3550128"/>
                <a:gd name="connsiteX30-1661" fmla="*/ 918268 w 1423196"/>
                <a:gd name="connsiteY30-1662" fmla="*/ 3381562 h 3550128"/>
                <a:gd name="connsiteX31-1663" fmla="*/ 1016693 w 1423196"/>
                <a:gd name="connsiteY31-1664" fmla="*/ 3543487 h 3550128"/>
                <a:gd name="connsiteX0-1665" fmla="*/ 1016693 w 1420817"/>
                <a:gd name="connsiteY0-1666" fmla="*/ 3543487 h 3550128"/>
                <a:gd name="connsiteX1-1667" fmla="*/ 591243 w 1420817"/>
                <a:gd name="connsiteY1-1668" fmla="*/ 3549837 h 3550128"/>
                <a:gd name="connsiteX2-1669" fmla="*/ 394393 w 1420817"/>
                <a:gd name="connsiteY2-1670" fmla="*/ 3038662 h 3550128"/>
                <a:gd name="connsiteX3-1671" fmla="*/ 746818 w 1420817"/>
                <a:gd name="connsiteY3-1672" fmla="*/ 2343337 h 3550128"/>
                <a:gd name="connsiteX4-1673" fmla="*/ 560128 w 1420817"/>
                <a:gd name="connsiteY4-1674" fmla="*/ 1884232 h 3550128"/>
                <a:gd name="connsiteX5-1675" fmla="*/ 58 w 1420817"/>
                <a:gd name="connsiteY5-1676" fmla="*/ 1832797 h 3550128"/>
                <a:gd name="connsiteX6-1677" fmla="*/ 394393 w 1420817"/>
                <a:gd name="connsiteY6-1678" fmla="*/ 1705162 h 3550128"/>
                <a:gd name="connsiteX7-1679" fmla="*/ 642043 w 1420817"/>
                <a:gd name="connsiteY7-1680" fmla="*/ 1838512 h 3550128"/>
                <a:gd name="connsiteX8-1681" fmla="*/ 689668 w 1420817"/>
                <a:gd name="connsiteY8-1682" fmla="*/ 1609912 h 3550128"/>
                <a:gd name="connsiteX9-1683" fmla="*/ 823018 w 1420817"/>
                <a:gd name="connsiteY9-1684" fmla="*/ 1295587 h 3550128"/>
                <a:gd name="connsiteX10-1685" fmla="*/ 765868 w 1420817"/>
                <a:gd name="connsiteY10-1686" fmla="*/ 771712 h 3550128"/>
                <a:gd name="connsiteX11-1687" fmla="*/ 537268 w 1420817"/>
                <a:gd name="connsiteY11-1688" fmla="*/ 628837 h 3550128"/>
                <a:gd name="connsiteX12-1689" fmla="*/ 689668 w 1420817"/>
                <a:gd name="connsiteY12-1690" fmla="*/ 628837 h 3550128"/>
                <a:gd name="connsiteX13-1691" fmla="*/ 765868 w 1420817"/>
                <a:gd name="connsiteY13-1692" fmla="*/ 714562 h 3550128"/>
                <a:gd name="connsiteX14-1693" fmla="*/ 870643 w 1420817"/>
                <a:gd name="connsiteY14-1694" fmla="*/ 187 h 3550128"/>
                <a:gd name="connsiteX15-1695" fmla="*/ 832543 w 1420817"/>
                <a:gd name="connsiteY15-1696" fmla="*/ 647887 h 3550128"/>
                <a:gd name="connsiteX16-1697" fmla="*/ 908743 w 1420817"/>
                <a:gd name="connsiteY16-1698" fmla="*/ 1038412 h 3550128"/>
                <a:gd name="connsiteX17-1699" fmla="*/ 937318 w 1420817"/>
                <a:gd name="connsiteY17-1700" fmla="*/ 1286062 h 3550128"/>
                <a:gd name="connsiteX18-1701" fmla="*/ 1108768 w 1420817"/>
                <a:gd name="connsiteY18-1702" fmla="*/ 1152712 h 3550128"/>
                <a:gd name="connsiteX19-1703" fmla="*/ 1337368 w 1420817"/>
                <a:gd name="connsiteY19-1704" fmla="*/ 1133662 h 3550128"/>
                <a:gd name="connsiteX20-1705" fmla="*/ 1089718 w 1420817"/>
                <a:gd name="connsiteY20-1706" fmla="*/ 1190812 h 3550128"/>
                <a:gd name="connsiteX21-1707" fmla="*/ 880168 w 1420817"/>
                <a:gd name="connsiteY21-1708" fmla="*/ 1495612 h 3550128"/>
                <a:gd name="connsiteX22-1709" fmla="*/ 823018 w 1420817"/>
                <a:gd name="connsiteY22-1710" fmla="*/ 1857562 h 3550128"/>
                <a:gd name="connsiteX23-1711" fmla="*/ 975418 w 1420817"/>
                <a:gd name="connsiteY23-1712" fmla="*/ 2314762 h 3550128"/>
                <a:gd name="connsiteX24-1713" fmla="*/ 899218 w 1420817"/>
                <a:gd name="connsiteY24-1714" fmla="*/ 2552887 h 3550128"/>
                <a:gd name="connsiteX25-1715" fmla="*/ 1213543 w 1420817"/>
                <a:gd name="connsiteY25-1716" fmla="*/ 2495737 h 3550128"/>
                <a:gd name="connsiteX26-1717" fmla="*/ 1420712 w 1420817"/>
                <a:gd name="connsiteY26-1718" fmla="*/ 2583843 h 3550128"/>
                <a:gd name="connsiteX27-1719" fmla="*/ 1188143 w 1420817"/>
                <a:gd name="connsiteY27-1720" fmla="*/ 2552887 h 3550128"/>
                <a:gd name="connsiteX28-1721" fmla="*/ 832543 w 1420817"/>
                <a:gd name="connsiteY28-1722" fmla="*/ 2695762 h 3550128"/>
                <a:gd name="connsiteX29-1723" fmla="*/ 689668 w 1420817"/>
                <a:gd name="connsiteY29-1724" fmla="*/ 3048187 h 3550128"/>
                <a:gd name="connsiteX30-1725" fmla="*/ 918268 w 1420817"/>
                <a:gd name="connsiteY30-1726" fmla="*/ 3381562 h 3550128"/>
                <a:gd name="connsiteX31-1727" fmla="*/ 1016693 w 1420817"/>
                <a:gd name="connsiteY31-1728" fmla="*/ 3543487 h 3550128"/>
                <a:gd name="connsiteX0-1729" fmla="*/ 1016693 w 1420960"/>
                <a:gd name="connsiteY0-1730" fmla="*/ 3543487 h 3550128"/>
                <a:gd name="connsiteX1-1731" fmla="*/ 591243 w 1420960"/>
                <a:gd name="connsiteY1-1732" fmla="*/ 3549837 h 3550128"/>
                <a:gd name="connsiteX2-1733" fmla="*/ 394393 w 1420960"/>
                <a:gd name="connsiteY2-1734" fmla="*/ 3038662 h 3550128"/>
                <a:gd name="connsiteX3-1735" fmla="*/ 746818 w 1420960"/>
                <a:gd name="connsiteY3-1736" fmla="*/ 2343337 h 3550128"/>
                <a:gd name="connsiteX4-1737" fmla="*/ 560128 w 1420960"/>
                <a:gd name="connsiteY4-1738" fmla="*/ 1884232 h 3550128"/>
                <a:gd name="connsiteX5-1739" fmla="*/ 58 w 1420960"/>
                <a:gd name="connsiteY5-1740" fmla="*/ 1832797 h 3550128"/>
                <a:gd name="connsiteX6-1741" fmla="*/ 394393 w 1420960"/>
                <a:gd name="connsiteY6-1742" fmla="*/ 1705162 h 3550128"/>
                <a:gd name="connsiteX7-1743" fmla="*/ 642043 w 1420960"/>
                <a:gd name="connsiteY7-1744" fmla="*/ 1838512 h 3550128"/>
                <a:gd name="connsiteX8-1745" fmla="*/ 689668 w 1420960"/>
                <a:gd name="connsiteY8-1746" fmla="*/ 1609912 h 3550128"/>
                <a:gd name="connsiteX9-1747" fmla="*/ 823018 w 1420960"/>
                <a:gd name="connsiteY9-1748" fmla="*/ 1295587 h 3550128"/>
                <a:gd name="connsiteX10-1749" fmla="*/ 765868 w 1420960"/>
                <a:gd name="connsiteY10-1750" fmla="*/ 771712 h 3550128"/>
                <a:gd name="connsiteX11-1751" fmla="*/ 537268 w 1420960"/>
                <a:gd name="connsiteY11-1752" fmla="*/ 628837 h 3550128"/>
                <a:gd name="connsiteX12-1753" fmla="*/ 689668 w 1420960"/>
                <a:gd name="connsiteY12-1754" fmla="*/ 628837 h 3550128"/>
                <a:gd name="connsiteX13-1755" fmla="*/ 765868 w 1420960"/>
                <a:gd name="connsiteY13-1756" fmla="*/ 714562 h 3550128"/>
                <a:gd name="connsiteX14-1757" fmla="*/ 870643 w 1420960"/>
                <a:gd name="connsiteY14-1758" fmla="*/ 187 h 3550128"/>
                <a:gd name="connsiteX15-1759" fmla="*/ 832543 w 1420960"/>
                <a:gd name="connsiteY15-1760" fmla="*/ 647887 h 3550128"/>
                <a:gd name="connsiteX16-1761" fmla="*/ 908743 w 1420960"/>
                <a:gd name="connsiteY16-1762" fmla="*/ 1038412 h 3550128"/>
                <a:gd name="connsiteX17-1763" fmla="*/ 937318 w 1420960"/>
                <a:gd name="connsiteY17-1764" fmla="*/ 1286062 h 3550128"/>
                <a:gd name="connsiteX18-1765" fmla="*/ 1108768 w 1420960"/>
                <a:gd name="connsiteY18-1766" fmla="*/ 1152712 h 3550128"/>
                <a:gd name="connsiteX19-1767" fmla="*/ 1337368 w 1420960"/>
                <a:gd name="connsiteY19-1768" fmla="*/ 1133662 h 3550128"/>
                <a:gd name="connsiteX20-1769" fmla="*/ 1089718 w 1420960"/>
                <a:gd name="connsiteY20-1770" fmla="*/ 1190812 h 3550128"/>
                <a:gd name="connsiteX21-1771" fmla="*/ 880168 w 1420960"/>
                <a:gd name="connsiteY21-1772" fmla="*/ 1495612 h 3550128"/>
                <a:gd name="connsiteX22-1773" fmla="*/ 823018 w 1420960"/>
                <a:gd name="connsiteY22-1774" fmla="*/ 1857562 h 3550128"/>
                <a:gd name="connsiteX23-1775" fmla="*/ 975418 w 1420960"/>
                <a:gd name="connsiteY23-1776" fmla="*/ 2314762 h 3550128"/>
                <a:gd name="connsiteX24-1777" fmla="*/ 899218 w 1420960"/>
                <a:gd name="connsiteY24-1778" fmla="*/ 2552887 h 3550128"/>
                <a:gd name="connsiteX25-1779" fmla="*/ 1213543 w 1420960"/>
                <a:gd name="connsiteY25-1780" fmla="*/ 2495737 h 3550128"/>
                <a:gd name="connsiteX26-1781" fmla="*/ 1420712 w 1420960"/>
                <a:gd name="connsiteY26-1782" fmla="*/ 2583843 h 3550128"/>
                <a:gd name="connsiteX27-1783" fmla="*/ 1188143 w 1420960"/>
                <a:gd name="connsiteY27-1784" fmla="*/ 2552887 h 3550128"/>
                <a:gd name="connsiteX28-1785" fmla="*/ 832543 w 1420960"/>
                <a:gd name="connsiteY28-1786" fmla="*/ 2695762 h 3550128"/>
                <a:gd name="connsiteX29-1787" fmla="*/ 689668 w 1420960"/>
                <a:gd name="connsiteY29-1788" fmla="*/ 3048187 h 3550128"/>
                <a:gd name="connsiteX30-1789" fmla="*/ 918268 w 1420960"/>
                <a:gd name="connsiteY30-1790" fmla="*/ 3381562 h 3550128"/>
                <a:gd name="connsiteX31-1791" fmla="*/ 1016693 w 1420960"/>
                <a:gd name="connsiteY31-1792" fmla="*/ 3543487 h 3550128"/>
                <a:gd name="connsiteX0-1793" fmla="*/ 1016693 w 1432703"/>
                <a:gd name="connsiteY0-1794" fmla="*/ 3543487 h 3550128"/>
                <a:gd name="connsiteX1-1795" fmla="*/ 591243 w 1432703"/>
                <a:gd name="connsiteY1-1796" fmla="*/ 3549837 h 3550128"/>
                <a:gd name="connsiteX2-1797" fmla="*/ 394393 w 1432703"/>
                <a:gd name="connsiteY2-1798" fmla="*/ 3038662 h 3550128"/>
                <a:gd name="connsiteX3-1799" fmla="*/ 746818 w 1432703"/>
                <a:gd name="connsiteY3-1800" fmla="*/ 2343337 h 3550128"/>
                <a:gd name="connsiteX4-1801" fmla="*/ 560128 w 1432703"/>
                <a:gd name="connsiteY4-1802" fmla="*/ 1884232 h 3550128"/>
                <a:gd name="connsiteX5-1803" fmla="*/ 58 w 1432703"/>
                <a:gd name="connsiteY5-1804" fmla="*/ 1832797 h 3550128"/>
                <a:gd name="connsiteX6-1805" fmla="*/ 394393 w 1432703"/>
                <a:gd name="connsiteY6-1806" fmla="*/ 1705162 h 3550128"/>
                <a:gd name="connsiteX7-1807" fmla="*/ 642043 w 1432703"/>
                <a:gd name="connsiteY7-1808" fmla="*/ 1838512 h 3550128"/>
                <a:gd name="connsiteX8-1809" fmla="*/ 689668 w 1432703"/>
                <a:gd name="connsiteY8-1810" fmla="*/ 1609912 h 3550128"/>
                <a:gd name="connsiteX9-1811" fmla="*/ 823018 w 1432703"/>
                <a:gd name="connsiteY9-1812" fmla="*/ 1295587 h 3550128"/>
                <a:gd name="connsiteX10-1813" fmla="*/ 765868 w 1432703"/>
                <a:gd name="connsiteY10-1814" fmla="*/ 771712 h 3550128"/>
                <a:gd name="connsiteX11-1815" fmla="*/ 537268 w 1432703"/>
                <a:gd name="connsiteY11-1816" fmla="*/ 628837 h 3550128"/>
                <a:gd name="connsiteX12-1817" fmla="*/ 689668 w 1432703"/>
                <a:gd name="connsiteY12-1818" fmla="*/ 628837 h 3550128"/>
                <a:gd name="connsiteX13-1819" fmla="*/ 765868 w 1432703"/>
                <a:gd name="connsiteY13-1820" fmla="*/ 714562 h 3550128"/>
                <a:gd name="connsiteX14-1821" fmla="*/ 870643 w 1432703"/>
                <a:gd name="connsiteY14-1822" fmla="*/ 187 h 3550128"/>
                <a:gd name="connsiteX15-1823" fmla="*/ 832543 w 1432703"/>
                <a:gd name="connsiteY15-1824" fmla="*/ 647887 h 3550128"/>
                <a:gd name="connsiteX16-1825" fmla="*/ 908743 w 1432703"/>
                <a:gd name="connsiteY16-1826" fmla="*/ 1038412 h 3550128"/>
                <a:gd name="connsiteX17-1827" fmla="*/ 937318 w 1432703"/>
                <a:gd name="connsiteY17-1828" fmla="*/ 1286062 h 3550128"/>
                <a:gd name="connsiteX18-1829" fmla="*/ 1108768 w 1432703"/>
                <a:gd name="connsiteY18-1830" fmla="*/ 1152712 h 3550128"/>
                <a:gd name="connsiteX19-1831" fmla="*/ 1337368 w 1432703"/>
                <a:gd name="connsiteY19-1832" fmla="*/ 1133662 h 3550128"/>
                <a:gd name="connsiteX20-1833" fmla="*/ 1089718 w 1432703"/>
                <a:gd name="connsiteY20-1834" fmla="*/ 1190812 h 3550128"/>
                <a:gd name="connsiteX21-1835" fmla="*/ 880168 w 1432703"/>
                <a:gd name="connsiteY21-1836" fmla="*/ 1495612 h 3550128"/>
                <a:gd name="connsiteX22-1837" fmla="*/ 823018 w 1432703"/>
                <a:gd name="connsiteY22-1838" fmla="*/ 1857562 h 3550128"/>
                <a:gd name="connsiteX23-1839" fmla="*/ 975418 w 1432703"/>
                <a:gd name="connsiteY23-1840" fmla="*/ 2314762 h 3550128"/>
                <a:gd name="connsiteX24-1841" fmla="*/ 899218 w 1432703"/>
                <a:gd name="connsiteY24-1842" fmla="*/ 2552887 h 3550128"/>
                <a:gd name="connsiteX25-1843" fmla="*/ 1213543 w 1432703"/>
                <a:gd name="connsiteY25-1844" fmla="*/ 2495737 h 3550128"/>
                <a:gd name="connsiteX26-1845" fmla="*/ 1420712 w 1432703"/>
                <a:gd name="connsiteY26-1846" fmla="*/ 2583843 h 3550128"/>
                <a:gd name="connsiteX27-1847" fmla="*/ 1188143 w 1432703"/>
                <a:gd name="connsiteY27-1848" fmla="*/ 2552887 h 3550128"/>
                <a:gd name="connsiteX28-1849" fmla="*/ 832543 w 1432703"/>
                <a:gd name="connsiteY28-1850" fmla="*/ 2695762 h 3550128"/>
                <a:gd name="connsiteX29-1851" fmla="*/ 689668 w 1432703"/>
                <a:gd name="connsiteY29-1852" fmla="*/ 3048187 h 3550128"/>
                <a:gd name="connsiteX30-1853" fmla="*/ 918268 w 1432703"/>
                <a:gd name="connsiteY30-1854" fmla="*/ 3381562 h 3550128"/>
                <a:gd name="connsiteX31-1855" fmla="*/ 1016693 w 1432703"/>
                <a:gd name="connsiteY31-1856" fmla="*/ 3543487 h 3550128"/>
                <a:gd name="connsiteX0-1857" fmla="*/ 1016693 w 1420712"/>
                <a:gd name="connsiteY0-1858" fmla="*/ 3543487 h 3550128"/>
                <a:gd name="connsiteX1-1859" fmla="*/ 591243 w 1420712"/>
                <a:gd name="connsiteY1-1860" fmla="*/ 3549837 h 3550128"/>
                <a:gd name="connsiteX2-1861" fmla="*/ 394393 w 1420712"/>
                <a:gd name="connsiteY2-1862" fmla="*/ 3038662 h 3550128"/>
                <a:gd name="connsiteX3-1863" fmla="*/ 746818 w 1420712"/>
                <a:gd name="connsiteY3-1864" fmla="*/ 2343337 h 3550128"/>
                <a:gd name="connsiteX4-1865" fmla="*/ 560128 w 1420712"/>
                <a:gd name="connsiteY4-1866" fmla="*/ 1884232 h 3550128"/>
                <a:gd name="connsiteX5-1867" fmla="*/ 58 w 1420712"/>
                <a:gd name="connsiteY5-1868" fmla="*/ 1832797 h 3550128"/>
                <a:gd name="connsiteX6-1869" fmla="*/ 394393 w 1420712"/>
                <a:gd name="connsiteY6-1870" fmla="*/ 1705162 h 3550128"/>
                <a:gd name="connsiteX7-1871" fmla="*/ 642043 w 1420712"/>
                <a:gd name="connsiteY7-1872" fmla="*/ 1838512 h 3550128"/>
                <a:gd name="connsiteX8-1873" fmla="*/ 689668 w 1420712"/>
                <a:gd name="connsiteY8-1874" fmla="*/ 1609912 h 3550128"/>
                <a:gd name="connsiteX9-1875" fmla="*/ 823018 w 1420712"/>
                <a:gd name="connsiteY9-1876" fmla="*/ 1295587 h 3550128"/>
                <a:gd name="connsiteX10-1877" fmla="*/ 765868 w 1420712"/>
                <a:gd name="connsiteY10-1878" fmla="*/ 771712 h 3550128"/>
                <a:gd name="connsiteX11-1879" fmla="*/ 537268 w 1420712"/>
                <a:gd name="connsiteY11-1880" fmla="*/ 628837 h 3550128"/>
                <a:gd name="connsiteX12-1881" fmla="*/ 689668 w 1420712"/>
                <a:gd name="connsiteY12-1882" fmla="*/ 628837 h 3550128"/>
                <a:gd name="connsiteX13-1883" fmla="*/ 765868 w 1420712"/>
                <a:gd name="connsiteY13-1884" fmla="*/ 714562 h 3550128"/>
                <a:gd name="connsiteX14-1885" fmla="*/ 870643 w 1420712"/>
                <a:gd name="connsiteY14-1886" fmla="*/ 187 h 3550128"/>
                <a:gd name="connsiteX15-1887" fmla="*/ 832543 w 1420712"/>
                <a:gd name="connsiteY15-1888" fmla="*/ 647887 h 3550128"/>
                <a:gd name="connsiteX16-1889" fmla="*/ 908743 w 1420712"/>
                <a:gd name="connsiteY16-1890" fmla="*/ 1038412 h 3550128"/>
                <a:gd name="connsiteX17-1891" fmla="*/ 937318 w 1420712"/>
                <a:gd name="connsiteY17-1892" fmla="*/ 1286062 h 3550128"/>
                <a:gd name="connsiteX18-1893" fmla="*/ 1108768 w 1420712"/>
                <a:gd name="connsiteY18-1894" fmla="*/ 1152712 h 3550128"/>
                <a:gd name="connsiteX19-1895" fmla="*/ 1337368 w 1420712"/>
                <a:gd name="connsiteY19-1896" fmla="*/ 1133662 h 3550128"/>
                <a:gd name="connsiteX20-1897" fmla="*/ 1089718 w 1420712"/>
                <a:gd name="connsiteY20-1898" fmla="*/ 1190812 h 3550128"/>
                <a:gd name="connsiteX21-1899" fmla="*/ 880168 w 1420712"/>
                <a:gd name="connsiteY21-1900" fmla="*/ 1495612 h 3550128"/>
                <a:gd name="connsiteX22-1901" fmla="*/ 823018 w 1420712"/>
                <a:gd name="connsiteY22-1902" fmla="*/ 1857562 h 3550128"/>
                <a:gd name="connsiteX23-1903" fmla="*/ 975418 w 1420712"/>
                <a:gd name="connsiteY23-1904" fmla="*/ 2314762 h 3550128"/>
                <a:gd name="connsiteX24-1905" fmla="*/ 899218 w 1420712"/>
                <a:gd name="connsiteY24-1906" fmla="*/ 2552887 h 3550128"/>
                <a:gd name="connsiteX25-1907" fmla="*/ 1213543 w 1420712"/>
                <a:gd name="connsiteY25-1908" fmla="*/ 2495737 h 3550128"/>
                <a:gd name="connsiteX26-1909" fmla="*/ 1420712 w 1420712"/>
                <a:gd name="connsiteY26-1910" fmla="*/ 2583843 h 3550128"/>
                <a:gd name="connsiteX27-1911" fmla="*/ 1188143 w 1420712"/>
                <a:gd name="connsiteY27-1912" fmla="*/ 2552887 h 3550128"/>
                <a:gd name="connsiteX28-1913" fmla="*/ 832543 w 1420712"/>
                <a:gd name="connsiteY28-1914" fmla="*/ 2695762 h 3550128"/>
                <a:gd name="connsiteX29-1915" fmla="*/ 689668 w 1420712"/>
                <a:gd name="connsiteY29-1916" fmla="*/ 3048187 h 3550128"/>
                <a:gd name="connsiteX30-1917" fmla="*/ 918268 w 1420712"/>
                <a:gd name="connsiteY30-1918" fmla="*/ 3381562 h 3550128"/>
                <a:gd name="connsiteX31-1919" fmla="*/ 1016693 w 1420712"/>
                <a:gd name="connsiteY31-1920" fmla="*/ 3543487 h 3550128"/>
                <a:gd name="connsiteX0-1921" fmla="*/ 1016693 w 1432618"/>
                <a:gd name="connsiteY0-1922" fmla="*/ 3543487 h 3550128"/>
                <a:gd name="connsiteX1-1923" fmla="*/ 591243 w 1432618"/>
                <a:gd name="connsiteY1-1924" fmla="*/ 3549837 h 3550128"/>
                <a:gd name="connsiteX2-1925" fmla="*/ 394393 w 1432618"/>
                <a:gd name="connsiteY2-1926" fmla="*/ 3038662 h 3550128"/>
                <a:gd name="connsiteX3-1927" fmla="*/ 746818 w 1432618"/>
                <a:gd name="connsiteY3-1928" fmla="*/ 2343337 h 3550128"/>
                <a:gd name="connsiteX4-1929" fmla="*/ 560128 w 1432618"/>
                <a:gd name="connsiteY4-1930" fmla="*/ 1884232 h 3550128"/>
                <a:gd name="connsiteX5-1931" fmla="*/ 58 w 1432618"/>
                <a:gd name="connsiteY5-1932" fmla="*/ 1832797 h 3550128"/>
                <a:gd name="connsiteX6-1933" fmla="*/ 394393 w 1432618"/>
                <a:gd name="connsiteY6-1934" fmla="*/ 1705162 h 3550128"/>
                <a:gd name="connsiteX7-1935" fmla="*/ 642043 w 1432618"/>
                <a:gd name="connsiteY7-1936" fmla="*/ 1838512 h 3550128"/>
                <a:gd name="connsiteX8-1937" fmla="*/ 689668 w 1432618"/>
                <a:gd name="connsiteY8-1938" fmla="*/ 1609912 h 3550128"/>
                <a:gd name="connsiteX9-1939" fmla="*/ 823018 w 1432618"/>
                <a:gd name="connsiteY9-1940" fmla="*/ 1295587 h 3550128"/>
                <a:gd name="connsiteX10-1941" fmla="*/ 765868 w 1432618"/>
                <a:gd name="connsiteY10-1942" fmla="*/ 771712 h 3550128"/>
                <a:gd name="connsiteX11-1943" fmla="*/ 537268 w 1432618"/>
                <a:gd name="connsiteY11-1944" fmla="*/ 628837 h 3550128"/>
                <a:gd name="connsiteX12-1945" fmla="*/ 689668 w 1432618"/>
                <a:gd name="connsiteY12-1946" fmla="*/ 628837 h 3550128"/>
                <a:gd name="connsiteX13-1947" fmla="*/ 765868 w 1432618"/>
                <a:gd name="connsiteY13-1948" fmla="*/ 714562 h 3550128"/>
                <a:gd name="connsiteX14-1949" fmla="*/ 870643 w 1432618"/>
                <a:gd name="connsiteY14-1950" fmla="*/ 187 h 3550128"/>
                <a:gd name="connsiteX15-1951" fmla="*/ 832543 w 1432618"/>
                <a:gd name="connsiteY15-1952" fmla="*/ 647887 h 3550128"/>
                <a:gd name="connsiteX16-1953" fmla="*/ 908743 w 1432618"/>
                <a:gd name="connsiteY16-1954" fmla="*/ 1038412 h 3550128"/>
                <a:gd name="connsiteX17-1955" fmla="*/ 937318 w 1432618"/>
                <a:gd name="connsiteY17-1956" fmla="*/ 1286062 h 3550128"/>
                <a:gd name="connsiteX18-1957" fmla="*/ 1108768 w 1432618"/>
                <a:gd name="connsiteY18-1958" fmla="*/ 1152712 h 3550128"/>
                <a:gd name="connsiteX19-1959" fmla="*/ 1337368 w 1432618"/>
                <a:gd name="connsiteY19-1960" fmla="*/ 1133662 h 3550128"/>
                <a:gd name="connsiteX20-1961" fmla="*/ 1089718 w 1432618"/>
                <a:gd name="connsiteY20-1962" fmla="*/ 1190812 h 3550128"/>
                <a:gd name="connsiteX21-1963" fmla="*/ 880168 w 1432618"/>
                <a:gd name="connsiteY21-1964" fmla="*/ 1495612 h 3550128"/>
                <a:gd name="connsiteX22-1965" fmla="*/ 823018 w 1432618"/>
                <a:gd name="connsiteY22-1966" fmla="*/ 1857562 h 3550128"/>
                <a:gd name="connsiteX23-1967" fmla="*/ 975418 w 1432618"/>
                <a:gd name="connsiteY23-1968" fmla="*/ 2314762 h 3550128"/>
                <a:gd name="connsiteX24-1969" fmla="*/ 899218 w 1432618"/>
                <a:gd name="connsiteY24-1970" fmla="*/ 2552887 h 3550128"/>
                <a:gd name="connsiteX25-1971" fmla="*/ 1213543 w 1432618"/>
                <a:gd name="connsiteY25-1972" fmla="*/ 2495737 h 3550128"/>
                <a:gd name="connsiteX26-1973" fmla="*/ 1432618 w 1432618"/>
                <a:gd name="connsiteY26-1974" fmla="*/ 2588606 h 3550128"/>
                <a:gd name="connsiteX27-1975" fmla="*/ 1188143 w 1432618"/>
                <a:gd name="connsiteY27-1976" fmla="*/ 2552887 h 3550128"/>
                <a:gd name="connsiteX28-1977" fmla="*/ 832543 w 1432618"/>
                <a:gd name="connsiteY28-1978" fmla="*/ 2695762 h 3550128"/>
                <a:gd name="connsiteX29-1979" fmla="*/ 689668 w 1432618"/>
                <a:gd name="connsiteY29-1980" fmla="*/ 3048187 h 3550128"/>
                <a:gd name="connsiteX30-1981" fmla="*/ 918268 w 1432618"/>
                <a:gd name="connsiteY30-1982" fmla="*/ 3381562 h 3550128"/>
                <a:gd name="connsiteX31-1983" fmla="*/ 1016693 w 1432618"/>
                <a:gd name="connsiteY31-1984" fmla="*/ 3543487 h 3550128"/>
                <a:gd name="connsiteX0-1985" fmla="*/ 1016693 w 1432618"/>
                <a:gd name="connsiteY0-1986" fmla="*/ 3543487 h 3550128"/>
                <a:gd name="connsiteX1-1987" fmla="*/ 591243 w 1432618"/>
                <a:gd name="connsiteY1-1988" fmla="*/ 3549837 h 3550128"/>
                <a:gd name="connsiteX2-1989" fmla="*/ 394393 w 1432618"/>
                <a:gd name="connsiteY2-1990" fmla="*/ 3038662 h 3550128"/>
                <a:gd name="connsiteX3-1991" fmla="*/ 746818 w 1432618"/>
                <a:gd name="connsiteY3-1992" fmla="*/ 2343337 h 3550128"/>
                <a:gd name="connsiteX4-1993" fmla="*/ 560128 w 1432618"/>
                <a:gd name="connsiteY4-1994" fmla="*/ 1884232 h 3550128"/>
                <a:gd name="connsiteX5-1995" fmla="*/ 58 w 1432618"/>
                <a:gd name="connsiteY5-1996" fmla="*/ 1832797 h 3550128"/>
                <a:gd name="connsiteX6-1997" fmla="*/ 394393 w 1432618"/>
                <a:gd name="connsiteY6-1998" fmla="*/ 1705162 h 3550128"/>
                <a:gd name="connsiteX7-1999" fmla="*/ 642043 w 1432618"/>
                <a:gd name="connsiteY7-2000" fmla="*/ 1838512 h 3550128"/>
                <a:gd name="connsiteX8-2001" fmla="*/ 689668 w 1432618"/>
                <a:gd name="connsiteY8-2002" fmla="*/ 1609912 h 3550128"/>
                <a:gd name="connsiteX9-2003" fmla="*/ 823018 w 1432618"/>
                <a:gd name="connsiteY9-2004" fmla="*/ 1295587 h 3550128"/>
                <a:gd name="connsiteX10-2005" fmla="*/ 765868 w 1432618"/>
                <a:gd name="connsiteY10-2006" fmla="*/ 771712 h 3550128"/>
                <a:gd name="connsiteX11-2007" fmla="*/ 537268 w 1432618"/>
                <a:gd name="connsiteY11-2008" fmla="*/ 628837 h 3550128"/>
                <a:gd name="connsiteX12-2009" fmla="*/ 689668 w 1432618"/>
                <a:gd name="connsiteY12-2010" fmla="*/ 628837 h 3550128"/>
                <a:gd name="connsiteX13-2011" fmla="*/ 765868 w 1432618"/>
                <a:gd name="connsiteY13-2012" fmla="*/ 714562 h 3550128"/>
                <a:gd name="connsiteX14-2013" fmla="*/ 870643 w 1432618"/>
                <a:gd name="connsiteY14-2014" fmla="*/ 187 h 3550128"/>
                <a:gd name="connsiteX15-2015" fmla="*/ 832543 w 1432618"/>
                <a:gd name="connsiteY15-2016" fmla="*/ 647887 h 3550128"/>
                <a:gd name="connsiteX16-2017" fmla="*/ 908743 w 1432618"/>
                <a:gd name="connsiteY16-2018" fmla="*/ 1038412 h 3550128"/>
                <a:gd name="connsiteX17-2019" fmla="*/ 937318 w 1432618"/>
                <a:gd name="connsiteY17-2020" fmla="*/ 1286062 h 3550128"/>
                <a:gd name="connsiteX18-2021" fmla="*/ 1108768 w 1432618"/>
                <a:gd name="connsiteY18-2022" fmla="*/ 1152712 h 3550128"/>
                <a:gd name="connsiteX19-2023" fmla="*/ 1337368 w 1432618"/>
                <a:gd name="connsiteY19-2024" fmla="*/ 1133662 h 3550128"/>
                <a:gd name="connsiteX20-2025" fmla="*/ 1089718 w 1432618"/>
                <a:gd name="connsiteY20-2026" fmla="*/ 1190812 h 3550128"/>
                <a:gd name="connsiteX21-2027" fmla="*/ 880168 w 1432618"/>
                <a:gd name="connsiteY21-2028" fmla="*/ 1495612 h 3550128"/>
                <a:gd name="connsiteX22-2029" fmla="*/ 823018 w 1432618"/>
                <a:gd name="connsiteY22-2030" fmla="*/ 1857562 h 3550128"/>
                <a:gd name="connsiteX23-2031" fmla="*/ 975418 w 1432618"/>
                <a:gd name="connsiteY23-2032" fmla="*/ 2314762 h 3550128"/>
                <a:gd name="connsiteX24-2033" fmla="*/ 899218 w 1432618"/>
                <a:gd name="connsiteY24-2034" fmla="*/ 2552887 h 3550128"/>
                <a:gd name="connsiteX25-2035" fmla="*/ 1213543 w 1432618"/>
                <a:gd name="connsiteY25-2036" fmla="*/ 2495737 h 3550128"/>
                <a:gd name="connsiteX26-2037" fmla="*/ 1432618 w 1432618"/>
                <a:gd name="connsiteY26-2038" fmla="*/ 2588606 h 3550128"/>
                <a:gd name="connsiteX27-2039" fmla="*/ 1188143 w 1432618"/>
                <a:gd name="connsiteY27-2040" fmla="*/ 2552887 h 3550128"/>
                <a:gd name="connsiteX28-2041" fmla="*/ 832543 w 1432618"/>
                <a:gd name="connsiteY28-2042" fmla="*/ 2695762 h 3550128"/>
                <a:gd name="connsiteX29-2043" fmla="*/ 689668 w 1432618"/>
                <a:gd name="connsiteY29-2044" fmla="*/ 3048187 h 3550128"/>
                <a:gd name="connsiteX30-2045" fmla="*/ 918268 w 1432618"/>
                <a:gd name="connsiteY30-2046" fmla="*/ 3381562 h 3550128"/>
                <a:gd name="connsiteX31-2047" fmla="*/ 1016693 w 1432618"/>
                <a:gd name="connsiteY31-2048" fmla="*/ 3543487 h 3550128"/>
                <a:gd name="connsiteX0-2049" fmla="*/ 1016693 w 1432618"/>
                <a:gd name="connsiteY0-2050" fmla="*/ 3543487 h 3550128"/>
                <a:gd name="connsiteX1-2051" fmla="*/ 591243 w 1432618"/>
                <a:gd name="connsiteY1-2052" fmla="*/ 3549837 h 3550128"/>
                <a:gd name="connsiteX2-2053" fmla="*/ 394393 w 1432618"/>
                <a:gd name="connsiteY2-2054" fmla="*/ 3038662 h 3550128"/>
                <a:gd name="connsiteX3-2055" fmla="*/ 746818 w 1432618"/>
                <a:gd name="connsiteY3-2056" fmla="*/ 2343337 h 3550128"/>
                <a:gd name="connsiteX4-2057" fmla="*/ 560128 w 1432618"/>
                <a:gd name="connsiteY4-2058" fmla="*/ 1884232 h 3550128"/>
                <a:gd name="connsiteX5-2059" fmla="*/ 58 w 1432618"/>
                <a:gd name="connsiteY5-2060" fmla="*/ 1832797 h 3550128"/>
                <a:gd name="connsiteX6-2061" fmla="*/ 394393 w 1432618"/>
                <a:gd name="connsiteY6-2062" fmla="*/ 1705162 h 3550128"/>
                <a:gd name="connsiteX7-2063" fmla="*/ 642043 w 1432618"/>
                <a:gd name="connsiteY7-2064" fmla="*/ 1838512 h 3550128"/>
                <a:gd name="connsiteX8-2065" fmla="*/ 689668 w 1432618"/>
                <a:gd name="connsiteY8-2066" fmla="*/ 1609912 h 3550128"/>
                <a:gd name="connsiteX9-2067" fmla="*/ 823018 w 1432618"/>
                <a:gd name="connsiteY9-2068" fmla="*/ 1295587 h 3550128"/>
                <a:gd name="connsiteX10-2069" fmla="*/ 765868 w 1432618"/>
                <a:gd name="connsiteY10-2070" fmla="*/ 771712 h 3550128"/>
                <a:gd name="connsiteX11-2071" fmla="*/ 537268 w 1432618"/>
                <a:gd name="connsiteY11-2072" fmla="*/ 628837 h 3550128"/>
                <a:gd name="connsiteX12-2073" fmla="*/ 689668 w 1432618"/>
                <a:gd name="connsiteY12-2074" fmla="*/ 628837 h 3550128"/>
                <a:gd name="connsiteX13-2075" fmla="*/ 765868 w 1432618"/>
                <a:gd name="connsiteY13-2076" fmla="*/ 714562 h 3550128"/>
                <a:gd name="connsiteX14-2077" fmla="*/ 870643 w 1432618"/>
                <a:gd name="connsiteY14-2078" fmla="*/ 187 h 3550128"/>
                <a:gd name="connsiteX15-2079" fmla="*/ 832543 w 1432618"/>
                <a:gd name="connsiteY15-2080" fmla="*/ 647887 h 3550128"/>
                <a:gd name="connsiteX16-2081" fmla="*/ 908743 w 1432618"/>
                <a:gd name="connsiteY16-2082" fmla="*/ 1038412 h 3550128"/>
                <a:gd name="connsiteX17-2083" fmla="*/ 937318 w 1432618"/>
                <a:gd name="connsiteY17-2084" fmla="*/ 1286062 h 3550128"/>
                <a:gd name="connsiteX18-2085" fmla="*/ 1108768 w 1432618"/>
                <a:gd name="connsiteY18-2086" fmla="*/ 1152712 h 3550128"/>
                <a:gd name="connsiteX19-2087" fmla="*/ 1337368 w 1432618"/>
                <a:gd name="connsiteY19-2088" fmla="*/ 1133662 h 3550128"/>
                <a:gd name="connsiteX20-2089" fmla="*/ 1089718 w 1432618"/>
                <a:gd name="connsiteY20-2090" fmla="*/ 1190812 h 3550128"/>
                <a:gd name="connsiteX21-2091" fmla="*/ 880168 w 1432618"/>
                <a:gd name="connsiteY21-2092" fmla="*/ 1495612 h 3550128"/>
                <a:gd name="connsiteX22-2093" fmla="*/ 823018 w 1432618"/>
                <a:gd name="connsiteY22-2094" fmla="*/ 1857562 h 3550128"/>
                <a:gd name="connsiteX23-2095" fmla="*/ 975418 w 1432618"/>
                <a:gd name="connsiteY23-2096" fmla="*/ 2314762 h 3550128"/>
                <a:gd name="connsiteX24-2097" fmla="*/ 899218 w 1432618"/>
                <a:gd name="connsiteY24-2098" fmla="*/ 2552887 h 3550128"/>
                <a:gd name="connsiteX25-2099" fmla="*/ 1213543 w 1432618"/>
                <a:gd name="connsiteY25-2100" fmla="*/ 2495737 h 3550128"/>
                <a:gd name="connsiteX26-2101" fmla="*/ 1432618 w 1432618"/>
                <a:gd name="connsiteY26-2102" fmla="*/ 2588606 h 3550128"/>
                <a:gd name="connsiteX27-2103" fmla="*/ 1188143 w 1432618"/>
                <a:gd name="connsiteY27-2104" fmla="*/ 2552887 h 3550128"/>
                <a:gd name="connsiteX28-2105" fmla="*/ 832543 w 1432618"/>
                <a:gd name="connsiteY28-2106" fmla="*/ 2695762 h 3550128"/>
                <a:gd name="connsiteX29-2107" fmla="*/ 689668 w 1432618"/>
                <a:gd name="connsiteY29-2108" fmla="*/ 3048187 h 3550128"/>
                <a:gd name="connsiteX30-2109" fmla="*/ 918268 w 1432618"/>
                <a:gd name="connsiteY30-2110" fmla="*/ 3381562 h 3550128"/>
                <a:gd name="connsiteX31-2111" fmla="*/ 1016693 w 1432618"/>
                <a:gd name="connsiteY31-2112" fmla="*/ 3543487 h 3550128"/>
                <a:gd name="connsiteX0-2113" fmla="*/ 1016693 w 1432618"/>
                <a:gd name="connsiteY0-2114" fmla="*/ 3543487 h 3550128"/>
                <a:gd name="connsiteX1-2115" fmla="*/ 591243 w 1432618"/>
                <a:gd name="connsiteY1-2116" fmla="*/ 3549837 h 3550128"/>
                <a:gd name="connsiteX2-2117" fmla="*/ 394393 w 1432618"/>
                <a:gd name="connsiteY2-2118" fmla="*/ 3038662 h 3550128"/>
                <a:gd name="connsiteX3-2119" fmla="*/ 746818 w 1432618"/>
                <a:gd name="connsiteY3-2120" fmla="*/ 2343337 h 3550128"/>
                <a:gd name="connsiteX4-2121" fmla="*/ 560128 w 1432618"/>
                <a:gd name="connsiteY4-2122" fmla="*/ 1884232 h 3550128"/>
                <a:gd name="connsiteX5-2123" fmla="*/ 58 w 1432618"/>
                <a:gd name="connsiteY5-2124" fmla="*/ 1832797 h 3550128"/>
                <a:gd name="connsiteX6-2125" fmla="*/ 394393 w 1432618"/>
                <a:gd name="connsiteY6-2126" fmla="*/ 1705162 h 3550128"/>
                <a:gd name="connsiteX7-2127" fmla="*/ 642043 w 1432618"/>
                <a:gd name="connsiteY7-2128" fmla="*/ 1838512 h 3550128"/>
                <a:gd name="connsiteX8-2129" fmla="*/ 689668 w 1432618"/>
                <a:gd name="connsiteY8-2130" fmla="*/ 1609912 h 3550128"/>
                <a:gd name="connsiteX9-2131" fmla="*/ 823018 w 1432618"/>
                <a:gd name="connsiteY9-2132" fmla="*/ 1295587 h 3550128"/>
                <a:gd name="connsiteX10-2133" fmla="*/ 765868 w 1432618"/>
                <a:gd name="connsiteY10-2134" fmla="*/ 771712 h 3550128"/>
                <a:gd name="connsiteX11-2135" fmla="*/ 537268 w 1432618"/>
                <a:gd name="connsiteY11-2136" fmla="*/ 628837 h 3550128"/>
                <a:gd name="connsiteX12-2137" fmla="*/ 689668 w 1432618"/>
                <a:gd name="connsiteY12-2138" fmla="*/ 628837 h 3550128"/>
                <a:gd name="connsiteX13-2139" fmla="*/ 765868 w 1432618"/>
                <a:gd name="connsiteY13-2140" fmla="*/ 714562 h 3550128"/>
                <a:gd name="connsiteX14-2141" fmla="*/ 870643 w 1432618"/>
                <a:gd name="connsiteY14-2142" fmla="*/ 187 h 3550128"/>
                <a:gd name="connsiteX15-2143" fmla="*/ 832543 w 1432618"/>
                <a:gd name="connsiteY15-2144" fmla="*/ 647887 h 3550128"/>
                <a:gd name="connsiteX16-2145" fmla="*/ 908743 w 1432618"/>
                <a:gd name="connsiteY16-2146" fmla="*/ 1038412 h 3550128"/>
                <a:gd name="connsiteX17-2147" fmla="*/ 937318 w 1432618"/>
                <a:gd name="connsiteY17-2148" fmla="*/ 1286062 h 3550128"/>
                <a:gd name="connsiteX18-2149" fmla="*/ 1108768 w 1432618"/>
                <a:gd name="connsiteY18-2150" fmla="*/ 1152712 h 3550128"/>
                <a:gd name="connsiteX19-2151" fmla="*/ 1337368 w 1432618"/>
                <a:gd name="connsiteY19-2152" fmla="*/ 1133662 h 3550128"/>
                <a:gd name="connsiteX20-2153" fmla="*/ 1089718 w 1432618"/>
                <a:gd name="connsiteY20-2154" fmla="*/ 1190812 h 3550128"/>
                <a:gd name="connsiteX21-2155" fmla="*/ 880168 w 1432618"/>
                <a:gd name="connsiteY21-2156" fmla="*/ 1495612 h 3550128"/>
                <a:gd name="connsiteX22-2157" fmla="*/ 823018 w 1432618"/>
                <a:gd name="connsiteY22-2158" fmla="*/ 1857562 h 3550128"/>
                <a:gd name="connsiteX23-2159" fmla="*/ 975418 w 1432618"/>
                <a:gd name="connsiteY23-2160" fmla="*/ 2314762 h 3550128"/>
                <a:gd name="connsiteX24-2161" fmla="*/ 899218 w 1432618"/>
                <a:gd name="connsiteY24-2162" fmla="*/ 2552887 h 3550128"/>
                <a:gd name="connsiteX25-2163" fmla="*/ 1213543 w 1432618"/>
                <a:gd name="connsiteY25-2164" fmla="*/ 2495737 h 3550128"/>
                <a:gd name="connsiteX26-2165" fmla="*/ 1432618 w 1432618"/>
                <a:gd name="connsiteY26-2166" fmla="*/ 2588606 h 3550128"/>
                <a:gd name="connsiteX27-2167" fmla="*/ 1188143 w 1432618"/>
                <a:gd name="connsiteY27-2168" fmla="*/ 2552887 h 3550128"/>
                <a:gd name="connsiteX28-2169" fmla="*/ 832543 w 1432618"/>
                <a:gd name="connsiteY28-2170" fmla="*/ 2695762 h 3550128"/>
                <a:gd name="connsiteX29-2171" fmla="*/ 689668 w 1432618"/>
                <a:gd name="connsiteY29-2172" fmla="*/ 3048187 h 3550128"/>
                <a:gd name="connsiteX30-2173" fmla="*/ 918268 w 1432618"/>
                <a:gd name="connsiteY30-2174" fmla="*/ 3381562 h 3550128"/>
                <a:gd name="connsiteX31-2175" fmla="*/ 1016693 w 1432618"/>
                <a:gd name="connsiteY31-2176" fmla="*/ 3543487 h 3550128"/>
                <a:gd name="connsiteX0-2177" fmla="*/ 1016693 w 1432618"/>
                <a:gd name="connsiteY0-2178" fmla="*/ 3543487 h 3550128"/>
                <a:gd name="connsiteX1-2179" fmla="*/ 591243 w 1432618"/>
                <a:gd name="connsiteY1-2180" fmla="*/ 3549837 h 3550128"/>
                <a:gd name="connsiteX2-2181" fmla="*/ 394393 w 1432618"/>
                <a:gd name="connsiteY2-2182" fmla="*/ 3038662 h 3550128"/>
                <a:gd name="connsiteX3-2183" fmla="*/ 746818 w 1432618"/>
                <a:gd name="connsiteY3-2184" fmla="*/ 2343337 h 3550128"/>
                <a:gd name="connsiteX4-2185" fmla="*/ 560128 w 1432618"/>
                <a:gd name="connsiteY4-2186" fmla="*/ 1884232 h 3550128"/>
                <a:gd name="connsiteX5-2187" fmla="*/ 58 w 1432618"/>
                <a:gd name="connsiteY5-2188" fmla="*/ 1832797 h 3550128"/>
                <a:gd name="connsiteX6-2189" fmla="*/ 394393 w 1432618"/>
                <a:gd name="connsiteY6-2190" fmla="*/ 1705162 h 3550128"/>
                <a:gd name="connsiteX7-2191" fmla="*/ 642043 w 1432618"/>
                <a:gd name="connsiteY7-2192" fmla="*/ 1838512 h 3550128"/>
                <a:gd name="connsiteX8-2193" fmla="*/ 689668 w 1432618"/>
                <a:gd name="connsiteY8-2194" fmla="*/ 1609912 h 3550128"/>
                <a:gd name="connsiteX9-2195" fmla="*/ 823018 w 1432618"/>
                <a:gd name="connsiteY9-2196" fmla="*/ 1295587 h 3550128"/>
                <a:gd name="connsiteX10-2197" fmla="*/ 765868 w 1432618"/>
                <a:gd name="connsiteY10-2198" fmla="*/ 771712 h 3550128"/>
                <a:gd name="connsiteX11-2199" fmla="*/ 537268 w 1432618"/>
                <a:gd name="connsiteY11-2200" fmla="*/ 628837 h 3550128"/>
                <a:gd name="connsiteX12-2201" fmla="*/ 689668 w 1432618"/>
                <a:gd name="connsiteY12-2202" fmla="*/ 628837 h 3550128"/>
                <a:gd name="connsiteX13-2203" fmla="*/ 765868 w 1432618"/>
                <a:gd name="connsiteY13-2204" fmla="*/ 714562 h 3550128"/>
                <a:gd name="connsiteX14-2205" fmla="*/ 870643 w 1432618"/>
                <a:gd name="connsiteY14-2206" fmla="*/ 187 h 3550128"/>
                <a:gd name="connsiteX15-2207" fmla="*/ 832543 w 1432618"/>
                <a:gd name="connsiteY15-2208" fmla="*/ 647887 h 3550128"/>
                <a:gd name="connsiteX16-2209" fmla="*/ 908743 w 1432618"/>
                <a:gd name="connsiteY16-2210" fmla="*/ 1038412 h 3550128"/>
                <a:gd name="connsiteX17-2211" fmla="*/ 937318 w 1432618"/>
                <a:gd name="connsiteY17-2212" fmla="*/ 1286062 h 3550128"/>
                <a:gd name="connsiteX18-2213" fmla="*/ 1108768 w 1432618"/>
                <a:gd name="connsiteY18-2214" fmla="*/ 1152712 h 3550128"/>
                <a:gd name="connsiteX19-2215" fmla="*/ 1337368 w 1432618"/>
                <a:gd name="connsiteY19-2216" fmla="*/ 1133662 h 3550128"/>
                <a:gd name="connsiteX20-2217" fmla="*/ 1089718 w 1432618"/>
                <a:gd name="connsiteY20-2218" fmla="*/ 1190812 h 3550128"/>
                <a:gd name="connsiteX21-2219" fmla="*/ 880168 w 1432618"/>
                <a:gd name="connsiteY21-2220" fmla="*/ 1495612 h 3550128"/>
                <a:gd name="connsiteX22-2221" fmla="*/ 823018 w 1432618"/>
                <a:gd name="connsiteY22-2222" fmla="*/ 1857562 h 3550128"/>
                <a:gd name="connsiteX23-2223" fmla="*/ 975418 w 1432618"/>
                <a:gd name="connsiteY23-2224" fmla="*/ 2314762 h 3550128"/>
                <a:gd name="connsiteX24-2225" fmla="*/ 899218 w 1432618"/>
                <a:gd name="connsiteY24-2226" fmla="*/ 2552887 h 3550128"/>
                <a:gd name="connsiteX25-2227" fmla="*/ 1213543 w 1432618"/>
                <a:gd name="connsiteY25-2228" fmla="*/ 2495737 h 3550128"/>
                <a:gd name="connsiteX26-2229" fmla="*/ 1432618 w 1432618"/>
                <a:gd name="connsiteY26-2230" fmla="*/ 2588606 h 3550128"/>
                <a:gd name="connsiteX27-2231" fmla="*/ 1188143 w 1432618"/>
                <a:gd name="connsiteY27-2232" fmla="*/ 2552887 h 3550128"/>
                <a:gd name="connsiteX28-2233" fmla="*/ 832543 w 1432618"/>
                <a:gd name="connsiteY28-2234" fmla="*/ 2695762 h 3550128"/>
                <a:gd name="connsiteX29-2235" fmla="*/ 689668 w 1432618"/>
                <a:gd name="connsiteY29-2236" fmla="*/ 3048187 h 3550128"/>
                <a:gd name="connsiteX30-2237" fmla="*/ 918268 w 1432618"/>
                <a:gd name="connsiteY30-2238" fmla="*/ 3381562 h 3550128"/>
                <a:gd name="connsiteX31-2239" fmla="*/ 1016693 w 1432618"/>
                <a:gd name="connsiteY31-2240" fmla="*/ 3543487 h 3550128"/>
                <a:gd name="connsiteX0-2241" fmla="*/ 1016693 w 1432618"/>
                <a:gd name="connsiteY0-2242" fmla="*/ 3543487 h 3550128"/>
                <a:gd name="connsiteX1-2243" fmla="*/ 591243 w 1432618"/>
                <a:gd name="connsiteY1-2244" fmla="*/ 3549837 h 3550128"/>
                <a:gd name="connsiteX2-2245" fmla="*/ 394393 w 1432618"/>
                <a:gd name="connsiteY2-2246" fmla="*/ 3038662 h 3550128"/>
                <a:gd name="connsiteX3-2247" fmla="*/ 746818 w 1432618"/>
                <a:gd name="connsiteY3-2248" fmla="*/ 2343337 h 3550128"/>
                <a:gd name="connsiteX4-2249" fmla="*/ 560128 w 1432618"/>
                <a:gd name="connsiteY4-2250" fmla="*/ 1884232 h 3550128"/>
                <a:gd name="connsiteX5-2251" fmla="*/ 58 w 1432618"/>
                <a:gd name="connsiteY5-2252" fmla="*/ 1832797 h 3550128"/>
                <a:gd name="connsiteX6-2253" fmla="*/ 394393 w 1432618"/>
                <a:gd name="connsiteY6-2254" fmla="*/ 1705162 h 3550128"/>
                <a:gd name="connsiteX7-2255" fmla="*/ 642043 w 1432618"/>
                <a:gd name="connsiteY7-2256" fmla="*/ 1838512 h 3550128"/>
                <a:gd name="connsiteX8-2257" fmla="*/ 689668 w 1432618"/>
                <a:gd name="connsiteY8-2258" fmla="*/ 1609912 h 3550128"/>
                <a:gd name="connsiteX9-2259" fmla="*/ 823018 w 1432618"/>
                <a:gd name="connsiteY9-2260" fmla="*/ 1295587 h 3550128"/>
                <a:gd name="connsiteX10-2261" fmla="*/ 765868 w 1432618"/>
                <a:gd name="connsiteY10-2262" fmla="*/ 771712 h 3550128"/>
                <a:gd name="connsiteX11-2263" fmla="*/ 537268 w 1432618"/>
                <a:gd name="connsiteY11-2264" fmla="*/ 628837 h 3550128"/>
                <a:gd name="connsiteX12-2265" fmla="*/ 689668 w 1432618"/>
                <a:gd name="connsiteY12-2266" fmla="*/ 628837 h 3550128"/>
                <a:gd name="connsiteX13-2267" fmla="*/ 765868 w 1432618"/>
                <a:gd name="connsiteY13-2268" fmla="*/ 714562 h 3550128"/>
                <a:gd name="connsiteX14-2269" fmla="*/ 870643 w 1432618"/>
                <a:gd name="connsiteY14-2270" fmla="*/ 187 h 3550128"/>
                <a:gd name="connsiteX15-2271" fmla="*/ 832543 w 1432618"/>
                <a:gd name="connsiteY15-2272" fmla="*/ 647887 h 3550128"/>
                <a:gd name="connsiteX16-2273" fmla="*/ 908743 w 1432618"/>
                <a:gd name="connsiteY16-2274" fmla="*/ 1038412 h 3550128"/>
                <a:gd name="connsiteX17-2275" fmla="*/ 937318 w 1432618"/>
                <a:gd name="connsiteY17-2276" fmla="*/ 1286062 h 3550128"/>
                <a:gd name="connsiteX18-2277" fmla="*/ 1108768 w 1432618"/>
                <a:gd name="connsiteY18-2278" fmla="*/ 1152712 h 3550128"/>
                <a:gd name="connsiteX19-2279" fmla="*/ 1337368 w 1432618"/>
                <a:gd name="connsiteY19-2280" fmla="*/ 1133662 h 3550128"/>
                <a:gd name="connsiteX20-2281" fmla="*/ 1089718 w 1432618"/>
                <a:gd name="connsiteY20-2282" fmla="*/ 1190812 h 3550128"/>
                <a:gd name="connsiteX21-2283" fmla="*/ 880168 w 1432618"/>
                <a:gd name="connsiteY21-2284" fmla="*/ 1495612 h 3550128"/>
                <a:gd name="connsiteX22-2285" fmla="*/ 823018 w 1432618"/>
                <a:gd name="connsiteY22-2286" fmla="*/ 1857562 h 3550128"/>
                <a:gd name="connsiteX23-2287" fmla="*/ 975418 w 1432618"/>
                <a:gd name="connsiteY23-2288" fmla="*/ 2314762 h 3550128"/>
                <a:gd name="connsiteX24-2289" fmla="*/ 899218 w 1432618"/>
                <a:gd name="connsiteY24-2290" fmla="*/ 2552887 h 3550128"/>
                <a:gd name="connsiteX25-2291" fmla="*/ 1213543 w 1432618"/>
                <a:gd name="connsiteY25-2292" fmla="*/ 2495737 h 3550128"/>
                <a:gd name="connsiteX26-2293" fmla="*/ 1432618 w 1432618"/>
                <a:gd name="connsiteY26-2294" fmla="*/ 2588606 h 3550128"/>
                <a:gd name="connsiteX27-2295" fmla="*/ 1188143 w 1432618"/>
                <a:gd name="connsiteY27-2296" fmla="*/ 2552887 h 3550128"/>
                <a:gd name="connsiteX28-2297" fmla="*/ 832543 w 1432618"/>
                <a:gd name="connsiteY28-2298" fmla="*/ 2695762 h 3550128"/>
                <a:gd name="connsiteX29-2299" fmla="*/ 689668 w 1432618"/>
                <a:gd name="connsiteY29-2300" fmla="*/ 3048187 h 3550128"/>
                <a:gd name="connsiteX30-2301" fmla="*/ 918268 w 1432618"/>
                <a:gd name="connsiteY30-2302" fmla="*/ 3381562 h 3550128"/>
                <a:gd name="connsiteX31-2303" fmla="*/ 1016693 w 1432618"/>
                <a:gd name="connsiteY31-2304" fmla="*/ 3543487 h 3550128"/>
                <a:gd name="connsiteX0-2305" fmla="*/ 1016693 w 1432618"/>
                <a:gd name="connsiteY0-2306" fmla="*/ 3543487 h 3550128"/>
                <a:gd name="connsiteX1-2307" fmla="*/ 591243 w 1432618"/>
                <a:gd name="connsiteY1-2308" fmla="*/ 3549837 h 3550128"/>
                <a:gd name="connsiteX2-2309" fmla="*/ 394393 w 1432618"/>
                <a:gd name="connsiteY2-2310" fmla="*/ 3038662 h 3550128"/>
                <a:gd name="connsiteX3-2311" fmla="*/ 746818 w 1432618"/>
                <a:gd name="connsiteY3-2312" fmla="*/ 2343337 h 3550128"/>
                <a:gd name="connsiteX4-2313" fmla="*/ 560128 w 1432618"/>
                <a:gd name="connsiteY4-2314" fmla="*/ 1884232 h 3550128"/>
                <a:gd name="connsiteX5-2315" fmla="*/ 58 w 1432618"/>
                <a:gd name="connsiteY5-2316" fmla="*/ 1832797 h 3550128"/>
                <a:gd name="connsiteX6-2317" fmla="*/ 394393 w 1432618"/>
                <a:gd name="connsiteY6-2318" fmla="*/ 1705162 h 3550128"/>
                <a:gd name="connsiteX7-2319" fmla="*/ 642043 w 1432618"/>
                <a:gd name="connsiteY7-2320" fmla="*/ 1838512 h 3550128"/>
                <a:gd name="connsiteX8-2321" fmla="*/ 689668 w 1432618"/>
                <a:gd name="connsiteY8-2322" fmla="*/ 1609912 h 3550128"/>
                <a:gd name="connsiteX9-2323" fmla="*/ 823018 w 1432618"/>
                <a:gd name="connsiteY9-2324" fmla="*/ 1295587 h 3550128"/>
                <a:gd name="connsiteX10-2325" fmla="*/ 765868 w 1432618"/>
                <a:gd name="connsiteY10-2326" fmla="*/ 771712 h 3550128"/>
                <a:gd name="connsiteX11-2327" fmla="*/ 537268 w 1432618"/>
                <a:gd name="connsiteY11-2328" fmla="*/ 628837 h 3550128"/>
                <a:gd name="connsiteX12-2329" fmla="*/ 689668 w 1432618"/>
                <a:gd name="connsiteY12-2330" fmla="*/ 628837 h 3550128"/>
                <a:gd name="connsiteX13-2331" fmla="*/ 765868 w 1432618"/>
                <a:gd name="connsiteY13-2332" fmla="*/ 714562 h 3550128"/>
                <a:gd name="connsiteX14-2333" fmla="*/ 870643 w 1432618"/>
                <a:gd name="connsiteY14-2334" fmla="*/ 187 h 3550128"/>
                <a:gd name="connsiteX15-2335" fmla="*/ 832543 w 1432618"/>
                <a:gd name="connsiteY15-2336" fmla="*/ 647887 h 3550128"/>
                <a:gd name="connsiteX16-2337" fmla="*/ 908743 w 1432618"/>
                <a:gd name="connsiteY16-2338" fmla="*/ 1038412 h 3550128"/>
                <a:gd name="connsiteX17-2339" fmla="*/ 937318 w 1432618"/>
                <a:gd name="connsiteY17-2340" fmla="*/ 1286062 h 3550128"/>
                <a:gd name="connsiteX18-2341" fmla="*/ 1108768 w 1432618"/>
                <a:gd name="connsiteY18-2342" fmla="*/ 1152712 h 3550128"/>
                <a:gd name="connsiteX19-2343" fmla="*/ 1337368 w 1432618"/>
                <a:gd name="connsiteY19-2344" fmla="*/ 1133662 h 3550128"/>
                <a:gd name="connsiteX20-2345" fmla="*/ 1089718 w 1432618"/>
                <a:gd name="connsiteY20-2346" fmla="*/ 1190812 h 3550128"/>
                <a:gd name="connsiteX21-2347" fmla="*/ 880168 w 1432618"/>
                <a:gd name="connsiteY21-2348" fmla="*/ 1495612 h 3550128"/>
                <a:gd name="connsiteX22-2349" fmla="*/ 823018 w 1432618"/>
                <a:gd name="connsiteY22-2350" fmla="*/ 1857562 h 3550128"/>
                <a:gd name="connsiteX23-2351" fmla="*/ 975418 w 1432618"/>
                <a:gd name="connsiteY23-2352" fmla="*/ 2314762 h 3550128"/>
                <a:gd name="connsiteX24-2353" fmla="*/ 899218 w 1432618"/>
                <a:gd name="connsiteY24-2354" fmla="*/ 2552887 h 3550128"/>
                <a:gd name="connsiteX25-2355" fmla="*/ 1213543 w 1432618"/>
                <a:gd name="connsiteY25-2356" fmla="*/ 2495737 h 3550128"/>
                <a:gd name="connsiteX26-2357" fmla="*/ 1432618 w 1432618"/>
                <a:gd name="connsiteY26-2358" fmla="*/ 2588606 h 3550128"/>
                <a:gd name="connsiteX27-2359" fmla="*/ 1188143 w 1432618"/>
                <a:gd name="connsiteY27-2360" fmla="*/ 2552887 h 3550128"/>
                <a:gd name="connsiteX28-2361" fmla="*/ 832543 w 1432618"/>
                <a:gd name="connsiteY28-2362" fmla="*/ 2695762 h 3550128"/>
                <a:gd name="connsiteX29-2363" fmla="*/ 689668 w 1432618"/>
                <a:gd name="connsiteY29-2364" fmla="*/ 3048187 h 3550128"/>
                <a:gd name="connsiteX30-2365" fmla="*/ 918268 w 1432618"/>
                <a:gd name="connsiteY30-2366" fmla="*/ 3381562 h 3550128"/>
                <a:gd name="connsiteX31-2367" fmla="*/ 1016693 w 1432618"/>
                <a:gd name="connsiteY31-2368" fmla="*/ 3543487 h 3550128"/>
                <a:gd name="connsiteX0-2369" fmla="*/ 1016693 w 1432618"/>
                <a:gd name="connsiteY0-2370" fmla="*/ 3543487 h 3550128"/>
                <a:gd name="connsiteX1-2371" fmla="*/ 591243 w 1432618"/>
                <a:gd name="connsiteY1-2372" fmla="*/ 3549837 h 3550128"/>
                <a:gd name="connsiteX2-2373" fmla="*/ 394393 w 1432618"/>
                <a:gd name="connsiteY2-2374" fmla="*/ 3038662 h 3550128"/>
                <a:gd name="connsiteX3-2375" fmla="*/ 746818 w 1432618"/>
                <a:gd name="connsiteY3-2376" fmla="*/ 2343337 h 3550128"/>
                <a:gd name="connsiteX4-2377" fmla="*/ 560128 w 1432618"/>
                <a:gd name="connsiteY4-2378" fmla="*/ 1884232 h 3550128"/>
                <a:gd name="connsiteX5-2379" fmla="*/ 58 w 1432618"/>
                <a:gd name="connsiteY5-2380" fmla="*/ 1832797 h 3550128"/>
                <a:gd name="connsiteX6-2381" fmla="*/ 394393 w 1432618"/>
                <a:gd name="connsiteY6-2382" fmla="*/ 1705162 h 3550128"/>
                <a:gd name="connsiteX7-2383" fmla="*/ 642043 w 1432618"/>
                <a:gd name="connsiteY7-2384" fmla="*/ 1838512 h 3550128"/>
                <a:gd name="connsiteX8-2385" fmla="*/ 689668 w 1432618"/>
                <a:gd name="connsiteY8-2386" fmla="*/ 1609912 h 3550128"/>
                <a:gd name="connsiteX9-2387" fmla="*/ 823018 w 1432618"/>
                <a:gd name="connsiteY9-2388" fmla="*/ 1295587 h 3550128"/>
                <a:gd name="connsiteX10-2389" fmla="*/ 765868 w 1432618"/>
                <a:gd name="connsiteY10-2390" fmla="*/ 771712 h 3550128"/>
                <a:gd name="connsiteX11-2391" fmla="*/ 537268 w 1432618"/>
                <a:gd name="connsiteY11-2392" fmla="*/ 628837 h 3550128"/>
                <a:gd name="connsiteX12-2393" fmla="*/ 689668 w 1432618"/>
                <a:gd name="connsiteY12-2394" fmla="*/ 628837 h 3550128"/>
                <a:gd name="connsiteX13-2395" fmla="*/ 765868 w 1432618"/>
                <a:gd name="connsiteY13-2396" fmla="*/ 714562 h 3550128"/>
                <a:gd name="connsiteX14-2397" fmla="*/ 870643 w 1432618"/>
                <a:gd name="connsiteY14-2398" fmla="*/ 187 h 3550128"/>
                <a:gd name="connsiteX15-2399" fmla="*/ 832543 w 1432618"/>
                <a:gd name="connsiteY15-2400" fmla="*/ 647887 h 3550128"/>
                <a:gd name="connsiteX16-2401" fmla="*/ 908743 w 1432618"/>
                <a:gd name="connsiteY16-2402" fmla="*/ 1038412 h 3550128"/>
                <a:gd name="connsiteX17-2403" fmla="*/ 937318 w 1432618"/>
                <a:gd name="connsiteY17-2404" fmla="*/ 1286062 h 3550128"/>
                <a:gd name="connsiteX18-2405" fmla="*/ 1108768 w 1432618"/>
                <a:gd name="connsiteY18-2406" fmla="*/ 1152712 h 3550128"/>
                <a:gd name="connsiteX19-2407" fmla="*/ 1337368 w 1432618"/>
                <a:gd name="connsiteY19-2408" fmla="*/ 1133662 h 3550128"/>
                <a:gd name="connsiteX20-2409" fmla="*/ 1089718 w 1432618"/>
                <a:gd name="connsiteY20-2410" fmla="*/ 1190812 h 3550128"/>
                <a:gd name="connsiteX21-2411" fmla="*/ 880168 w 1432618"/>
                <a:gd name="connsiteY21-2412" fmla="*/ 1495612 h 3550128"/>
                <a:gd name="connsiteX22-2413" fmla="*/ 823018 w 1432618"/>
                <a:gd name="connsiteY22-2414" fmla="*/ 1857562 h 3550128"/>
                <a:gd name="connsiteX23-2415" fmla="*/ 975418 w 1432618"/>
                <a:gd name="connsiteY23-2416" fmla="*/ 2314762 h 3550128"/>
                <a:gd name="connsiteX24-2417" fmla="*/ 896043 w 1432618"/>
                <a:gd name="connsiteY24-2418" fmla="*/ 2540187 h 3550128"/>
                <a:gd name="connsiteX25-2419" fmla="*/ 1213543 w 1432618"/>
                <a:gd name="connsiteY25-2420" fmla="*/ 2495737 h 3550128"/>
                <a:gd name="connsiteX26-2421" fmla="*/ 1432618 w 1432618"/>
                <a:gd name="connsiteY26-2422" fmla="*/ 2588606 h 3550128"/>
                <a:gd name="connsiteX27-2423" fmla="*/ 1188143 w 1432618"/>
                <a:gd name="connsiteY27-2424" fmla="*/ 2552887 h 3550128"/>
                <a:gd name="connsiteX28-2425" fmla="*/ 832543 w 1432618"/>
                <a:gd name="connsiteY28-2426" fmla="*/ 2695762 h 3550128"/>
                <a:gd name="connsiteX29-2427" fmla="*/ 689668 w 1432618"/>
                <a:gd name="connsiteY29-2428" fmla="*/ 3048187 h 3550128"/>
                <a:gd name="connsiteX30-2429" fmla="*/ 918268 w 1432618"/>
                <a:gd name="connsiteY30-2430" fmla="*/ 3381562 h 3550128"/>
                <a:gd name="connsiteX31-2431" fmla="*/ 1016693 w 1432618"/>
                <a:gd name="connsiteY31-2432" fmla="*/ 3543487 h 3550128"/>
                <a:gd name="connsiteX0-2433" fmla="*/ 1016693 w 1432618"/>
                <a:gd name="connsiteY0-2434" fmla="*/ 3543487 h 3550128"/>
                <a:gd name="connsiteX1-2435" fmla="*/ 591243 w 1432618"/>
                <a:gd name="connsiteY1-2436" fmla="*/ 3549837 h 3550128"/>
                <a:gd name="connsiteX2-2437" fmla="*/ 394393 w 1432618"/>
                <a:gd name="connsiteY2-2438" fmla="*/ 3038662 h 3550128"/>
                <a:gd name="connsiteX3-2439" fmla="*/ 746818 w 1432618"/>
                <a:gd name="connsiteY3-2440" fmla="*/ 2343337 h 3550128"/>
                <a:gd name="connsiteX4-2441" fmla="*/ 560128 w 1432618"/>
                <a:gd name="connsiteY4-2442" fmla="*/ 1884232 h 3550128"/>
                <a:gd name="connsiteX5-2443" fmla="*/ 58 w 1432618"/>
                <a:gd name="connsiteY5-2444" fmla="*/ 1832797 h 3550128"/>
                <a:gd name="connsiteX6-2445" fmla="*/ 394393 w 1432618"/>
                <a:gd name="connsiteY6-2446" fmla="*/ 1705162 h 3550128"/>
                <a:gd name="connsiteX7-2447" fmla="*/ 642043 w 1432618"/>
                <a:gd name="connsiteY7-2448" fmla="*/ 1838512 h 3550128"/>
                <a:gd name="connsiteX8-2449" fmla="*/ 689668 w 1432618"/>
                <a:gd name="connsiteY8-2450" fmla="*/ 1609912 h 3550128"/>
                <a:gd name="connsiteX9-2451" fmla="*/ 823018 w 1432618"/>
                <a:gd name="connsiteY9-2452" fmla="*/ 1295587 h 3550128"/>
                <a:gd name="connsiteX10-2453" fmla="*/ 765868 w 1432618"/>
                <a:gd name="connsiteY10-2454" fmla="*/ 771712 h 3550128"/>
                <a:gd name="connsiteX11-2455" fmla="*/ 537268 w 1432618"/>
                <a:gd name="connsiteY11-2456" fmla="*/ 628837 h 3550128"/>
                <a:gd name="connsiteX12-2457" fmla="*/ 689668 w 1432618"/>
                <a:gd name="connsiteY12-2458" fmla="*/ 628837 h 3550128"/>
                <a:gd name="connsiteX13-2459" fmla="*/ 765868 w 1432618"/>
                <a:gd name="connsiteY13-2460" fmla="*/ 714562 h 3550128"/>
                <a:gd name="connsiteX14-2461" fmla="*/ 870643 w 1432618"/>
                <a:gd name="connsiteY14-2462" fmla="*/ 187 h 3550128"/>
                <a:gd name="connsiteX15-2463" fmla="*/ 832543 w 1432618"/>
                <a:gd name="connsiteY15-2464" fmla="*/ 647887 h 3550128"/>
                <a:gd name="connsiteX16-2465" fmla="*/ 908743 w 1432618"/>
                <a:gd name="connsiteY16-2466" fmla="*/ 1038412 h 3550128"/>
                <a:gd name="connsiteX17-2467" fmla="*/ 937318 w 1432618"/>
                <a:gd name="connsiteY17-2468" fmla="*/ 1286062 h 3550128"/>
                <a:gd name="connsiteX18-2469" fmla="*/ 1108768 w 1432618"/>
                <a:gd name="connsiteY18-2470" fmla="*/ 1152712 h 3550128"/>
                <a:gd name="connsiteX19-2471" fmla="*/ 1337368 w 1432618"/>
                <a:gd name="connsiteY19-2472" fmla="*/ 1133662 h 3550128"/>
                <a:gd name="connsiteX20-2473" fmla="*/ 1089718 w 1432618"/>
                <a:gd name="connsiteY20-2474" fmla="*/ 1190812 h 3550128"/>
                <a:gd name="connsiteX21-2475" fmla="*/ 880168 w 1432618"/>
                <a:gd name="connsiteY21-2476" fmla="*/ 1495612 h 3550128"/>
                <a:gd name="connsiteX22-2477" fmla="*/ 823018 w 1432618"/>
                <a:gd name="connsiteY22-2478" fmla="*/ 1857562 h 3550128"/>
                <a:gd name="connsiteX23-2479" fmla="*/ 975418 w 1432618"/>
                <a:gd name="connsiteY23-2480" fmla="*/ 2314762 h 3550128"/>
                <a:gd name="connsiteX24-2481" fmla="*/ 896043 w 1432618"/>
                <a:gd name="connsiteY24-2482" fmla="*/ 2540187 h 3550128"/>
                <a:gd name="connsiteX25-2483" fmla="*/ 1213543 w 1432618"/>
                <a:gd name="connsiteY25-2484" fmla="*/ 2495737 h 3550128"/>
                <a:gd name="connsiteX26-2485" fmla="*/ 1432618 w 1432618"/>
                <a:gd name="connsiteY26-2486" fmla="*/ 2588606 h 3550128"/>
                <a:gd name="connsiteX27-2487" fmla="*/ 1188143 w 1432618"/>
                <a:gd name="connsiteY27-2488" fmla="*/ 2552887 h 3550128"/>
                <a:gd name="connsiteX28-2489" fmla="*/ 832543 w 1432618"/>
                <a:gd name="connsiteY28-2490" fmla="*/ 2695762 h 3550128"/>
                <a:gd name="connsiteX29-2491" fmla="*/ 689668 w 1432618"/>
                <a:gd name="connsiteY29-2492" fmla="*/ 3048187 h 3550128"/>
                <a:gd name="connsiteX30-2493" fmla="*/ 918268 w 1432618"/>
                <a:gd name="connsiteY30-2494" fmla="*/ 3381562 h 3550128"/>
                <a:gd name="connsiteX31-2495" fmla="*/ 1016693 w 1432618"/>
                <a:gd name="connsiteY31-2496" fmla="*/ 3543487 h 3550128"/>
                <a:gd name="connsiteX0-2497" fmla="*/ 1016693 w 1432618"/>
                <a:gd name="connsiteY0-2498" fmla="*/ 3543487 h 3550128"/>
                <a:gd name="connsiteX1-2499" fmla="*/ 591243 w 1432618"/>
                <a:gd name="connsiteY1-2500" fmla="*/ 3549837 h 3550128"/>
                <a:gd name="connsiteX2-2501" fmla="*/ 394393 w 1432618"/>
                <a:gd name="connsiteY2-2502" fmla="*/ 3038662 h 3550128"/>
                <a:gd name="connsiteX3-2503" fmla="*/ 746818 w 1432618"/>
                <a:gd name="connsiteY3-2504" fmla="*/ 2343337 h 3550128"/>
                <a:gd name="connsiteX4-2505" fmla="*/ 560128 w 1432618"/>
                <a:gd name="connsiteY4-2506" fmla="*/ 1884232 h 3550128"/>
                <a:gd name="connsiteX5-2507" fmla="*/ 58 w 1432618"/>
                <a:gd name="connsiteY5-2508" fmla="*/ 1832797 h 3550128"/>
                <a:gd name="connsiteX6-2509" fmla="*/ 394393 w 1432618"/>
                <a:gd name="connsiteY6-2510" fmla="*/ 1705162 h 3550128"/>
                <a:gd name="connsiteX7-2511" fmla="*/ 642043 w 1432618"/>
                <a:gd name="connsiteY7-2512" fmla="*/ 1838512 h 3550128"/>
                <a:gd name="connsiteX8-2513" fmla="*/ 689668 w 1432618"/>
                <a:gd name="connsiteY8-2514" fmla="*/ 1609912 h 3550128"/>
                <a:gd name="connsiteX9-2515" fmla="*/ 823018 w 1432618"/>
                <a:gd name="connsiteY9-2516" fmla="*/ 1295587 h 3550128"/>
                <a:gd name="connsiteX10-2517" fmla="*/ 765868 w 1432618"/>
                <a:gd name="connsiteY10-2518" fmla="*/ 771712 h 3550128"/>
                <a:gd name="connsiteX11-2519" fmla="*/ 537268 w 1432618"/>
                <a:gd name="connsiteY11-2520" fmla="*/ 628837 h 3550128"/>
                <a:gd name="connsiteX12-2521" fmla="*/ 689668 w 1432618"/>
                <a:gd name="connsiteY12-2522" fmla="*/ 628837 h 3550128"/>
                <a:gd name="connsiteX13-2523" fmla="*/ 765868 w 1432618"/>
                <a:gd name="connsiteY13-2524" fmla="*/ 714562 h 3550128"/>
                <a:gd name="connsiteX14-2525" fmla="*/ 870643 w 1432618"/>
                <a:gd name="connsiteY14-2526" fmla="*/ 187 h 3550128"/>
                <a:gd name="connsiteX15-2527" fmla="*/ 832543 w 1432618"/>
                <a:gd name="connsiteY15-2528" fmla="*/ 647887 h 3550128"/>
                <a:gd name="connsiteX16-2529" fmla="*/ 908743 w 1432618"/>
                <a:gd name="connsiteY16-2530" fmla="*/ 1038412 h 3550128"/>
                <a:gd name="connsiteX17-2531" fmla="*/ 937318 w 1432618"/>
                <a:gd name="connsiteY17-2532" fmla="*/ 1286062 h 3550128"/>
                <a:gd name="connsiteX18-2533" fmla="*/ 1108768 w 1432618"/>
                <a:gd name="connsiteY18-2534" fmla="*/ 1152712 h 3550128"/>
                <a:gd name="connsiteX19-2535" fmla="*/ 1337368 w 1432618"/>
                <a:gd name="connsiteY19-2536" fmla="*/ 1133662 h 3550128"/>
                <a:gd name="connsiteX20-2537" fmla="*/ 1089718 w 1432618"/>
                <a:gd name="connsiteY20-2538" fmla="*/ 1190812 h 3550128"/>
                <a:gd name="connsiteX21-2539" fmla="*/ 880168 w 1432618"/>
                <a:gd name="connsiteY21-2540" fmla="*/ 1495612 h 3550128"/>
                <a:gd name="connsiteX22-2541" fmla="*/ 823018 w 1432618"/>
                <a:gd name="connsiteY22-2542" fmla="*/ 1857562 h 3550128"/>
                <a:gd name="connsiteX23-2543" fmla="*/ 975418 w 1432618"/>
                <a:gd name="connsiteY23-2544" fmla="*/ 2314762 h 3550128"/>
                <a:gd name="connsiteX24-2545" fmla="*/ 896043 w 1432618"/>
                <a:gd name="connsiteY24-2546" fmla="*/ 2540187 h 3550128"/>
                <a:gd name="connsiteX25-2547" fmla="*/ 1213543 w 1432618"/>
                <a:gd name="connsiteY25-2548" fmla="*/ 2495737 h 3550128"/>
                <a:gd name="connsiteX26-2549" fmla="*/ 1432618 w 1432618"/>
                <a:gd name="connsiteY26-2550" fmla="*/ 2588606 h 3550128"/>
                <a:gd name="connsiteX27-2551" fmla="*/ 1188143 w 1432618"/>
                <a:gd name="connsiteY27-2552" fmla="*/ 2552887 h 3550128"/>
                <a:gd name="connsiteX28-2553" fmla="*/ 832543 w 1432618"/>
                <a:gd name="connsiteY28-2554" fmla="*/ 2695762 h 3550128"/>
                <a:gd name="connsiteX29-2555" fmla="*/ 689668 w 1432618"/>
                <a:gd name="connsiteY29-2556" fmla="*/ 3048187 h 3550128"/>
                <a:gd name="connsiteX30-2557" fmla="*/ 918268 w 1432618"/>
                <a:gd name="connsiteY30-2558" fmla="*/ 3381562 h 3550128"/>
                <a:gd name="connsiteX31-2559" fmla="*/ 1016693 w 1432618"/>
                <a:gd name="connsiteY31-2560" fmla="*/ 3543487 h 3550128"/>
                <a:gd name="connsiteX0-2561" fmla="*/ 1016693 w 1432618"/>
                <a:gd name="connsiteY0-2562" fmla="*/ 3543487 h 3550128"/>
                <a:gd name="connsiteX1-2563" fmla="*/ 591243 w 1432618"/>
                <a:gd name="connsiteY1-2564" fmla="*/ 3549837 h 3550128"/>
                <a:gd name="connsiteX2-2565" fmla="*/ 394393 w 1432618"/>
                <a:gd name="connsiteY2-2566" fmla="*/ 3038662 h 3550128"/>
                <a:gd name="connsiteX3-2567" fmla="*/ 746818 w 1432618"/>
                <a:gd name="connsiteY3-2568" fmla="*/ 2343337 h 3550128"/>
                <a:gd name="connsiteX4-2569" fmla="*/ 560128 w 1432618"/>
                <a:gd name="connsiteY4-2570" fmla="*/ 1884232 h 3550128"/>
                <a:gd name="connsiteX5-2571" fmla="*/ 58 w 1432618"/>
                <a:gd name="connsiteY5-2572" fmla="*/ 1832797 h 3550128"/>
                <a:gd name="connsiteX6-2573" fmla="*/ 394393 w 1432618"/>
                <a:gd name="connsiteY6-2574" fmla="*/ 1705162 h 3550128"/>
                <a:gd name="connsiteX7-2575" fmla="*/ 642043 w 1432618"/>
                <a:gd name="connsiteY7-2576" fmla="*/ 1838512 h 3550128"/>
                <a:gd name="connsiteX8-2577" fmla="*/ 689668 w 1432618"/>
                <a:gd name="connsiteY8-2578" fmla="*/ 1609912 h 3550128"/>
                <a:gd name="connsiteX9-2579" fmla="*/ 823018 w 1432618"/>
                <a:gd name="connsiteY9-2580" fmla="*/ 1295587 h 3550128"/>
                <a:gd name="connsiteX10-2581" fmla="*/ 765868 w 1432618"/>
                <a:gd name="connsiteY10-2582" fmla="*/ 771712 h 3550128"/>
                <a:gd name="connsiteX11-2583" fmla="*/ 537268 w 1432618"/>
                <a:gd name="connsiteY11-2584" fmla="*/ 628837 h 3550128"/>
                <a:gd name="connsiteX12-2585" fmla="*/ 689668 w 1432618"/>
                <a:gd name="connsiteY12-2586" fmla="*/ 628837 h 3550128"/>
                <a:gd name="connsiteX13-2587" fmla="*/ 765868 w 1432618"/>
                <a:gd name="connsiteY13-2588" fmla="*/ 714562 h 3550128"/>
                <a:gd name="connsiteX14-2589" fmla="*/ 870643 w 1432618"/>
                <a:gd name="connsiteY14-2590" fmla="*/ 187 h 3550128"/>
                <a:gd name="connsiteX15-2591" fmla="*/ 832543 w 1432618"/>
                <a:gd name="connsiteY15-2592" fmla="*/ 647887 h 3550128"/>
                <a:gd name="connsiteX16-2593" fmla="*/ 908743 w 1432618"/>
                <a:gd name="connsiteY16-2594" fmla="*/ 1038412 h 3550128"/>
                <a:gd name="connsiteX17-2595" fmla="*/ 937318 w 1432618"/>
                <a:gd name="connsiteY17-2596" fmla="*/ 1286062 h 3550128"/>
                <a:gd name="connsiteX18-2597" fmla="*/ 1108768 w 1432618"/>
                <a:gd name="connsiteY18-2598" fmla="*/ 1152712 h 3550128"/>
                <a:gd name="connsiteX19-2599" fmla="*/ 1337368 w 1432618"/>
                <a:gd name="connsiteY19-2600" fmla="*/ 1133662 h 3550128"/>
                <a:gd name="connsiteX20-2601" fmla="*/ 1089718 w 1432618"/>
                <a:gd name="connsiteY20-2602" fmla="*/ 1190812 h 3550128"/>
                <a:gd name="connsiteX21-2603" fmla="*/ 880168 w 1432618"/>
                <a:gd name="connsiteY21-2604" fmla="*/ 1495612 h 3550128"/>
                <a:gd name="connsiteX22-2605" fmla="*/ 823018 w 1432618"/>
                <a:gd name="connsiteY22-2606" fmla="*/ 1857562 h 3550128"/>
                <a:gd name="connsiteX23-2607" fmla="*/ 975418 w 1432618"/>
                <a:gd name="connsiteY23-2608" fmla="*/ 2314762 h 3550128"/>
                <a:gd name="connsiteX24-2609" fmla="*/ 896043 w 1432618"/>
                <a:gd name="connsiteY24-2610" fmla="*/ 2540187 h 3550128"/>
                <a:gd name="connsiteX25-2611" fmla="*/ 1213543 w 1432618"/>
                <a:gd name="connsiteY25-2612" fmla="*/ 2495737 h 3550128"/>
                <a:gd name="connsiteX26-2613" fmla="*/ 1432618 w 1432618"/>
                <a:gd name="connsiteY26-2614" fmla="*/ 2588606 h 3550128"/>
                <a:gd name="connsiteX27-2615" fmla="*/ 1188143 w 1432618"/>
                <a:gd name="connsiteY27-2616" fmla="*/ 2552887 h 3550128"/>
                <a:gd name="connsiteX28-2617" fmla="*/ 832543 w 1432618"/>
                <a:gd name="connsiteY28-2618" fmla="*/ 2695762 h 3550128"/>
                <a:gd name="connsiteX29-2619" fmla="*/ 689668 w 1432618"/>
                <a:gd name="connsiteY29-2620" fmla="*/ 3048187 h 3550128"/>
                <a:gd name="connsiteX30-2621" fmla="*/ 918268 w 1432618"/>
                <a:gd name="connsiteY30-2622" fmla="*/ 3381562 h 3550128"/>
                <a:gd name="connsiteX31-2623" fmla="*/ 1016693 w 1432618"/>
                <a:gd name="connsiteY31-2624" fmla="*/ 3543487 h 3550128"/>
                <a:gd name="connsiteX0-2625" fmla="*/ 1016693 w 1432618"/>
                <a:gd name="connsiteY0-2626" fmla="*/ 3543487 h 3550128"/>
                <a:gd name="connsiteX1-2627" fmla="*/ 591243 w 1432618"/>
                <a:gd name="connsiteY1-2628" fmla="*/ 3549837 h 3550128"/>
                <a:gd name="connsiteX2-2629" fmla="*/ 394393 w 1432618"/>
                <a:gd name="connsiteY2-2630" fmla="*/ 3038662 h 3550128"/>
                <a:gd name="connsiteX3-2631" fmla="*/ 746818 w 1432618"/>
                <a:gd name="connsiteY3-2632" fmla="*/ 2343337 h 3550128"/>
                <a:gd name="connsiteX4-2633" fmla="*/ 560128 w 1432618"/>
                <a:gd name="connsiteY4-2634" fmla="*/ 1884232 h 3550128"/>
                <a:gd name="connsiteX5-2635" fmla="*/ 58 w 1432618"/>
                <a:gd name="connsiteY5-2636" fmla="*/ 1832797 h 3550128"/>
                <a:gd name="connsiteX6-2637" fmla="*/ 394393 w 1432618"/>
                <a:gd name="connsiteY6-2638" fmla="*/ 1705162 h 3550128"/>
                <a:gd name="connsiteX7-2639" fmla="*/ 642043 w 1432618"/>
                <a:gd name="connsiteY7-2640" fmla="*/ 1838512 h 3550128"/>
                <a:gd name="connsiteX8-2641" fmla="*/ 689668 w 1432618"/>
                <a:gd name="connsiteY8-2642" fmla="*/ 1609912 h 3550128"/>
                <a:gd name="connsiteX9-2643" fmla="*/ 823018 w 1432618"/>
                <a:gd name="connsiteY9-2644" fmla="*/ 1295587 h 3550128"/>
                <a:gd name="connsiteX10-2645" fmla="*/ 765868 w 1432618"/>
                <a:gd name="connsiteY10-2646" fmla="*/ 771712 h 3550128"/>
                <a:gd name="connsiteX11-2647" fmla="*/ 537268 w 1432618"/>
                <a:gd name="connsiteY11-2648" fmla="*/ 628837 h 3550128"/>
                <a:gd name="connsiteX12-2649" fmla="*/ 689668 w 1432618"/>
                <a:gd name="connsiteY12-2650" fmla="*/ 628837 h 3550128"/>
                <a:gd name="connsiteX13-2651" fmla="*/ 765868 w 1432618"/>
                <a:gd name="connsiteY13-2652" fmla="*/ 714562 h 3550128"/>
                <a:gd name="connsiteX14-2653" fmla="*/ 870643 w 1432618"/>
                <a:gd name="connsiteY14-2654" fmla="*/ 187 h 3550128"/>
                <a:gd name="connsiteX15-2655" fmla="*/ 832543 w 1432618"/>
                <a:gd name="connsiteY15-2656" fmla="*/ 647887 h 3550128"/>
                <a:gd name="connsiteX16-2657" fmla="*/ 908743 w 1432618"/>
                <a:gd name="connsiteY16-2658" fmla="*/ 1038412 h 3550128"/>
                <a:gd name="connsiteX17-2659" fmla="*/ 937318 w 1432618"/>
                <a:gd name="connsiteY17-2660" fmla="*/ 1286062 h 3550128"/>
                <a:gd name="connsiteX18-2661" fmla="*/ 1108768 w 1432618"/>
                <a:gd name="connsiteY18-2662" fmla="*/ 1152712 h 3550128"/>
                <a:gd name="connsiteX19-2663" fmla="*/ 1337368 w 1432618"/>
                <a:gd name="connsiteY19-2664" fmla="*/ 1133662 h 3550128"/>
                <a:gd name="connsiteX20-2665" fmla="*/ 1089718 w 1432618"/>
                <a:gd name="connsiteY20-2666" fmla="*/ 1190812 h 3550128"/>
                <a:gd name="connsiteX21-2667" fmla="*/ 880168 w 1432618"/>
                <a:gd name="connsiteY21-2668" fmla="*/ 1495612 h 3550128"/>
                <a:gd name="connsiteX22-2669" fmla="*/ 823018 w 1432618"/>
                <a:gd name="connsiteY22-2670" fmla="*/ 1857562 h 3550128"/>
                <a:gd name="connsiteX23-2671" fmla="*/ 1003993 w 1432618"/>
                <a:gd name="connsiteY23-2672" fmla="*/ 2270312 h 3550128"/>
                <a:gd name="connsiteX24-2673" fmla="*/ 896043 w 1432618"/>
                <a:gd name="connsiteY24-2674" fmla="*/ 2540187 h 3550128"/>
                <a:gd name="connsiteX25-2675" fmla="*/ 1213543 w 1432618"/>
                <a:gd name="connsiteY25-2676" fmla="*/ 2495737 h 3550128"/>
                <a:gd name="connsiteX26-2677" fmla="*/ 1432618 w 1432618"/>
                <a:gd name="connsiteY26-2678" fmla="*/ 2588606 h 3550128"/>
                <a:gd name="connsiteX27-2679" fmla="*/ 1188143 w 1432618"/>
                <a:gd name="connsiteY27-2680" fmla="*/ 2552887 h 3550128"/>
                <a:gd name="connsiteX28-2681" fmla="*/ 832543 w 1432618"/>
                <a:gd name="connsiteY28-2682" fmla="*/ 2695762 h 3550128"/>
                <a:gd name="connsiteX29-2683" fmla="*/ 689668 w 1432618"/>
                <a:gd name="connsiteY29-2684" fmla="*/ 3048187 h 3550128"/>
                <a:gd name="connsiteX30-2685" fmla="*/ 918268 w 1432618"/>
                <a:gd name="connsiteY30-2686" fmla="*/ 3381562 h 3550128"/>
                <a:gd name="connsiteX31-2687" fmla="*/ 1016693 w 1432618"/>
                <a:gd name="connsiteY31-2688" fmla="*/ 3543487 h 3550128"/>
                <a:gd name="connsiteX0-2689" fmla="*/ 1016693 w 1432618"/>
                <a:gd name="connsiteY0-2690" fmla="*/ 3543487 h 3550128"/>
                <a:gd name="connsiteX1-2691" fmla="*/ 591243 w 1432618"/>
                <a:gd name="connsiteY1-2692" fmla="*/ 3549837 h 3550128"/>
                <a:gd name="connsiteX2-2693" fmla="*/ 394393 w 1432618"/>
                <a:gd name="connsiteY2-2694" fmla="*/ 3038662 h 3550128"/>
                <a:gd name="connsiteX3-2695" fmla="*/ 746818 w 1432618"/>
                <a:gd name="connsiteY3-2696" fmla="*/ 2343337 h 3550128"/>
                <a:gd name="connsiteX4-2697" fmla="*/ 560128 w 1432618"/>
                <a:gd name="connsiteY4-2698" fmla="*/ 1884232 h 3550128"/>
                <a:gd name="connsiteX5-2699" fmla="*/ 58 w 1432618"/>
                <a:gd name="connsiteY5-2700" fmla="*/ 1832797 h 3550128"/>
                <a:gd name="connsiteX6-2701" fmla="*/ 394393 w 1432618"/>
                <a:gd name="connsiteY6-2702" fmla="*/ 1705162 h 3550128"/>
                <a:gd name="connsiteX7-2703" fmla="*/ 642043 w 1432618"/>
                <a:gd name="connsiteY7-2704" fmla="*/ 1838512 h 3550128"/>
                <a:gd name="connsiteX8-2705" fmla="*/ 689668 w 1432618"/>
                <a:gd name="connsiteY8-2706" fmla="*/ 1609912 h 3550128"/>
                <a:gd name="connsiteX9-2707" fmla="*/ 823018 w 1432618"/>
                <a:gd name="connsiteY9-2708" fmla="*/ 1295587 h 3550128"/>
                <a:gd name="connsiteX10-2709" fmla="*/ 765868 w 1432618"/>
                <a:gd name="connsiteY10-2710" fmla="*/ 771712 h 3550128"/>
                <a:gd name="connsiteX11-2711" fmla="*/ 537268 w 1432618"/>
                <a:gd name="connsiteY11-2712" fmla="*/ 628837 h 3550128"/>
                <a:gd name="connsiteX12-2713" fmla="*/ 689668 w 1432618"/>
                <a:gd name="connsiteY12-2714" fmla="*/ 628837 h 3550128"/>
                <a:gd name="connsiteX13-2715" fmla="*/ 765868 w 1432618"/>
                <a:gd name="connsiteY13-2716" fmla="*/ 714562 h 3550128"/>
                <a:gd name="connsiteX14-2717" fmla="*/ 870643 w 1432618"/>
                <a:gd name="connsiteY14-2718" fmla="*/ 187 h 3550128"/>
                <a:gd name="connsiteX15-2719" fmla="*/ 832543 w 1432618"/>
                <a:gd name="connsiteY15-2720" fmla="*/ 647887 h 3550128"/>
                <a:gd name="connsiteX16-2721" fmla="*/ 908743 w 1432618"/>
                <a:gd name="connsiteY16-2722" fmla="*/ 1038412 h 3550128"/>
                <a:gd name="connsiteX17-2723" fmla="*/ 937318 w 1432618"/>
                <a:gd name="connsiteY17-2724" fmla="*/ 1286062 h 3550128"/>
                <a:gd name="connsiteX18-2725" fmla="*/ 1108768 w 1432618"/>
                <a:gd name="connsiteY18-2726" fmla="*/ 1152712 h 3550128"/>
                <a:gd name="connsiteX19-2727" fmla="*/ 1337368 w 1432618"/>
                <a:gd name="connsiteY19-2728" fmla="*/ 1133662 h 3550128"/>
                <a:gd name="connsiteX20-2729" fmla="*/ 1089718 w 1432618"/>
                <a:gd name="connsiteY20-2730" fmla="*/ 1190812 h 3550128"/>
                <a:gd name="connsiteX21-2731" fmla="*/ 880168 w 1432618"/>
                <a:gd name="connsiteY21-2732" fmla="*/ 1495612 h 3550128"/>
                <a:gd name="connsiteX22-2733" fmla="*/ 835718 w 1432618"/>
                <a:gd name="connsiteY22-2734" fmla="*/ 1857562 h 3550128"/>
                <a:gd name="connsiteX23-2735" fmla="*/ 1003993 w 1432618"/>
                <a:gd name="connsiteY23-2736" fmla="*/ 2270312 h 3550128"/>
                <a:gd name="connsiteX24-2737" fmla="*/ 896043 w 1432618"/>
                <a:gd name="connsiteY24-2738" fmla="*/ 2540187 h 3550128"/>
                <a:gd name="connsiteX25-2739" fmla="*/ 1213543 w 1432618"/>
                <a:gd name="connsiteY25-2740" fmla="*/ 2495737 h 3550128"/>
                <a:gd name="connsiteX26-2741" fmla="*/ 1432618 w 1432618"/>
                <a:gd name="connsiteY26-2742" fmla="*/ 2588606 h 3550128"/>
                <a:gd name="connsiteX27-2743" fmla="*/ 1188143 w 1432618"/>
                <a:gd name="connsiteY27-2744" fmla="*/ 2552887 h 3550128"/>
                <a:gd name="connsiteX28-2745" fmla="*/ 832543 w 1432618"/>
                <a:gd name="connsiteY28-2746" fmla="*/ 2695762 h 3550128"/>
                <a:gd name="connsiteX29-2747" fmla="*/ 689668 w 1432618"/>
                <a:gd name="connsiteY29-2748" fmla="*/ 3048187 h 3550128"/>
                <a:gd name="connsiteX30-2749" fmla="*/ 918268 w 1432618"/>
                <a:gd name="connsiteY30-2750" fmla="*/ 3381562 h 3550128"/>
                <a:gd name="connsiteX31-2751" fmla="*/ 1016693 w 1432618"/>
                <a:gd name="connsiteY31-2752" fmla="*/ 3543487 h 3550128"/>
                <a:gd name="connsiteX0-2753" fmla="*/ 1016693 w 1432618"/>
                <a:gd name="connsiteY0-2754" fmla="*/ 3543487 h 3550128"/>
                <a:gd name="connsiteX1-2755" fmla="*/ 591243 w 1432618"/>
                <a:gd name="connsiteY1-2756" fmla="*/ 3549837 h 3550128"/>
                <a:gd name="connsiteX2-2757" fmla="*/ 394393 w 1432618"/>
                <a:gd name="connsiteY2-2758" fmla="*/ 3038662 h 3550128"/>
                <a:gd name="connsiteX3-2759" fmla="*/ 746818 w 1432618"/>
                <a:gd name="connsiteY3-2760" fmla="*/ 2343337 h 3550128"/>
                <a:gd name="connsiteX4-2761" fmla="*/ 560128 w 1432618"/>
                <a:gd name="connsiteY4-2762" fmla="*/ 1884232 h 3550128"/>
                <a:gd name="connsiteX5-2763" fmla="*/ 58 w 1432618"/>
                <a:gd name="connsiteY5-2764" fmla="*/ 1832797 h 3550128"/>
                <a:gd name="connsiteX6-2765" fmla="*/ 394393 w 1432618"/>
                <a:gd name="connsiteY6-2766" fmla="*/ 1705162 h 3550128"/>
                <a:gd name="connsiteX7-2767" fmla="*/ 642043 w 1432618"/>
                <a:gd name="connsiteY7-2768" fmla="*/ 1838512 h 3550128"/>
                <a:gd name="connsiteX8-2769" fmla="*/ 689668 w 1432618"/>
                <a:gd name="connsiteY8-2770" fmla="*/ 1609912 h 3550128"/>
                <a:gd name="connsiteX9-2771" fmla="*/ 823018 w 1432618"/>
                <a:gd name="connsiteY9-2772" fmla="*/ 1295587 h 3550128"/>
                <a:gd name="connsiteX10-2773" fmla="*/ 765868 w 1432618"/>
                <a:gd name="connsiteY10-2774" fmla="*/ 771712 h 3550128"/>
                <a:gd name="connsiteX11-2775" fmla="*/ 537268 w 1432618"/>
                <a:gd name="connsiteY11-2776" fmla="*/ 628837 h 3550128"/>
                <a:gd name="connsiteX12-2777" fmla="*/ 689668 w 1432618"/>
                <a:gd name="connsiteY12-2778" fmla="*/ 628837 h 3550128"/>
                <a:gd name="connsiteX13-2779" fmla="*/ 765868 w 1432618"/>
                <a:gd name="connsiteY13-2780" fmla="*/ 714562 h 3550128"/>
                <a:gd name="connsiteX14-2781" fmla="*/ 870643 w 1432618"/>
                <a:gd name="connsiteY14-2782" fmla="*/ 187 h 3550128"/>
                <a:gd name="connsiteX15-2783" fmla="*/ 832543 w 1432618"/>
                <a:gd name="connsiteY15-2784" fmla="*/ 647887 h 3550128"/>
                <a:gd name="connsiteX16-2785" fmla="*/ 908743 w 1432618"/>
                <a:gd name="connsiteY16-2786" fmla="*/ 1038412 h 3550128"/>
                <a:gd name="connsiteX17-2787" fmla="*/ 937318 w 1432618"/>
                <a:gd name="connsiteY17-2788" fmla="*/ 1286062 h 3550128"/>
                <a:gd name="connsiteX18-2789" fmla="*/ 1108768 w 1432618"/>
                <a:gd name="connsiteY18-2790" fmla="*/ 1152712 h 3550128"/>
                <a:gd name="connsiteX19-2791" fmla="*/ 1337368 w 1432618"/>
                <a:gd name="connsiteY19-2792" fmla="*/ 1133662 h 3550128"/>
                <a:gd name="connsiteX20-2793" fmla="*/ 1089718 w 1432618"/>
                <a:gd name="connsiteY20-2794" fmla="*/ 1190812 h 3550128"/>
                <a:gd name="connsiteX21-2795" fmla="*/ 889693 w 1432618"/>
                <a:gd name="connsiteY21-2796" fmla="*/ 1489262 h 3550128"/>
                <a:gd name="connsiteX22-2797" fmla="*/ 835718 w 1432618"/>
                <a:gd name="connsiteY22-2798" fmla="*/ 1857562 h 3550128"/>
                <a:gd name="connsiteX23-2799" fmla="*/ 1003993 w 1432618"/>
                <a:gd name="connsiteY23-2800" fmla="*/ 2270312 h 3550128"/>
                <a:gd name="connsiteX24-2801" fmla="*/ 896043 w 1432618"/>
                <a:gd name="connsiteY24-2802" fmla="*/ 2540187 h 3550128"/>
                <a:gd name="connsiteX25-2803" fmla="*/ 1213543 w 1432618"/>
                <a:gd name="connsiteY25-2804" fmla="*/ 2495737 h 3550128"/>
                <a:gd name="connsiteX26-2805" fmla="*/ 1432618 w 1432618"/>
                <a:gd name="connsiteY26-2806" fmla="*/ 2588606 h 3550128"/>
                <a:gd name="connsiteX27-2807" fmla="*/ 1188143 w 1432618"/>
                <a:gd name="connsiteY27-2808" fmla="*/ 2552887 h 3550128"/>
                <a:gd name="connsiteX28-2809" fmla="*/ 832543 w 1432618"/>
                <a:gd name="connsiteY28-2810" fmla="*/ 2695762 h 3550128"/>
                <a:gd name="connsiteX29-2811" fmla="*/ 689668 w 1432618"/>
                <a:gd name="connsiteY29-2812" fmla="*/ 3048187 h 3550128"/>
                <a:gd name="connsiteX30-2813" fmla="*/ 918268 w 1432618"/>
                <a:gd name="connsiteY30-2814" fmla="*/ 3381562 h 3550128"/>
                <a:gd name="connsiteX31-2815" fmla="*/ 1016693 w 1432618"/>
                <a:gd name="connsiteY31-2816" fmla="*/ 3543487 h 3550128"/>
                <a:gd name="connsiteX0-2817" fmla="*/ 1016693 w 1432618"/>
                <a:gd name="connsiteY0-2818" fmla="*/ 3543487 h 3550128"/>
                <a:gd name="connsiteX1-2819" fmla="*/ 591243 w 1432618"/>
                <a:gd name="connsiteY1-2820" fmla="*/ 3549837 h 3550128"/>
                <a:gd name="connsiteX2-2821" fmla="*/ 394393 w 1432618"/>
                <a:gd name="connsiteY2-2822" fmla="*/ 3038662 h 3550128"/>
                <a:gd name="connsiteX3-2823" fmla="*/ 746818 w 1432618"/>
                <a:gd name="connsiteY3-2824" fmla="*/ 2343337 h 3550128"/>
                <a:gd name="connsiteX4-2825" fmla="*/ 560128 w 1432618"/>
                <a:gd name="connsiteY4-2826" fmla="*/ 1884232 h 3550128"/>
                <a:gd name="connsiteX5-2827" fmla="*/ 58 w 1432618"/>
                <a:gd name="connsiteY5-2828" fmla="*/ 1832797 h 3550128"/>
                <a:gd name="connsiteX6-2829" fmla="*/ 394393 w 1432618"/>
                <a:gd name="connsiteY6-2830" fmla="*/ 1705162 h 3550128"/>
                <a:gd name="connsiteX7-2831" fmla="*/ 642043 w 1432618"/>
                <a:gd name="connsiteY7-2832" fmla="*/ 1838512 h 3550128"/>
                <a:gd name="connsiteX8-2833" fmla="*/ 689668 w 1432618"/>
                <a:gd name="connsiteY8-2834" fmla="*/ 1609912 h 3550128"/>
                <a:gd name="connsiteX9-2835" fmla="*/ 823018 w 1432618"/>
                <a:gd name="connsiteY9-2836" fmla="*/ 1295587 h 3550128"/>
                <a:gd name="connsiteX10-2837" fmla="*/ 765868 w 1432618"/>
                <a:gd name="connsiteY10-2838" fmla="*/ 771712 h 3550128"/>
                <a:gd name="connsiteX11-2839" fmla="*/ 537268 w 1432618"/>
                <a:gd name="connsiteY11-2840" fmla="*/ 628837 h 3550128"/>
                <a:gd name="connsiteX12-2841" fmla="*/ 689668 w 1432618"/>
                <a:gd name="connsiteY12-2842" fmla="*/ 628837 h 3550128"/>
                <a:gd name="connsiteX13-2843" fmla="*/ 765868 w 1432618"/>
                <a:gd name="connsiteY13-2844" fmla="*/ 714562 h 3550128"/>
                <a:gd name="connsiteX14-2845" fmla="*/ 870643 w 1432618"/>
                <a:gd name="connsiteY14-2846" fmla="*/ 187 h 3550128"/>
                <a:gd name="connsiteX15-2847" fmla="*/ 832543 w 1432618"/>
                <a:gd name="connsiteY15-2848" fmla="*/ 647887 h 3550128"/>
                <a:gd name="connsiteX16-2849" fmla="*/ 908743 w 1432618"/>
                <a:gd name="connsiteY16-2850" fmla="*/ 1038412 h 3550128"/>
                <a:gd name="connsiteX17-2851" fmla="*/ 937318 w 1432618"/>
                <a:gd name="connsiteY17-2852" fmla="*/ 1286062 h 3550128"/>
                <a:gd name="connsiteX18-2853" fmla="*/ 1108768 w 1432618"/>
                <a:gd name="connsiteY18-2854" fmla="*/ 1152712 h 3550128"/>
                <a:gd name="connsiteX19-2855" fmla="*/ 1337368 w 1432618"/>
                <a:gd name="connsiteY19-2856" fmla="*/ 1133662 h 3550128"/>
                <a:gd name="connsiteX20-2857" fmla="*/ 1105593 w 1432618"/>
                <a:gd name="connsiteY20-2858" fmla="*/ 1197162 h 3550128"/>
                <a:gd name="connsiteX21-2859" fmla="*/ 889693 w 1432618"/>
                <a:gd name="connsiteY21-2860" fmla="*/ 1489262 h 3550128"/>
                <a:gd name="connsiteX22-2861" fmla="*/ 835718 w 1432618"/>
                <a:gd name="connsiteY22-2862" fmla="*/ 1857562 h 3550128"/>
                <a:gd name="connsiteX23-2863" fmla="*/ 1003993 w 1432618"/>
                <a:gd name="connsiteY23-2864" fmla="*/ 2270312 h 3550128"/>
                <a:gd name="connsiteX24-2865" fmla="*/ 896043 w 1432618"/>
                <a:gd name="connsiteY24-2866" fmla="*/ 2540187 h 3550128"/>
                <a:gd name="connsiteX25-2867" fmla="*/ 1213543 w 1432618"/>
                <a:gd name="connsiteY25-2868" fmla="*/ 2495737 h 3550128"/>
                <a:gd name="connsiteX26-2869" fmla="*/ 1432618 w 1432618"/>
                <a:gd name="connsiteY26-2870" fmla="*/ 2588606 h 3550128"/>
                <a:gd name="connsiteX27-2871" fmla="*/ 1188143 w 1432618"/>
                <a:gd name="connsiteY27-2872" fmla="*/ 2552887 h 3550128"/>
                <a:gd name="connsiteX28-2873" fmla="*/ 832543 w 1432618"/>
                <a:gd name="connsiteY28-2874" fmla="*/ 2695762 h 3550128"/>
                <a:gd name="connsiteX29-2875" fmla="*/ 689668 w 1432618"/>
                <a:gd name="connsiteY29-2876" fmla="*/ 3048187 h 3550128"/>
                <a:gd name="connsiteX30-2877" fmla="*/ 918268 w 1432618"/>
                <a:gd name="connsiteY30-2878" fmla="*/ 3381562 h 3550128"/>
                <a:gd name="connsiteX31-2879" fmla="*/ 1016693 w 1432618"/>
                <a:gd name="connsiteY31-2880" fmla="*/ 3543487 h 3550128"/>
                <a:gd name="connsiteX0-2881" fmla="*/ 1016693 w 1432618"/>
                <a:gd name="connsiteY0-2882" fmla="*/ 3543487 h 3550128"/>
                <a:gd name="connsiteX1-2883" fmla="*/ 591243 w 1432618"/>
                <a:gd name="connsiteY1-2884" fmla="*/ 3549837 h 3550128"/>
                <a:gd name="connsiteX2-2885" fmla="*/ 394393 w 1432618"/>
                <a:gd name="connsiteY2-2886" fmla="*/ 3038662 h 3550128"/>
                <a:gd name="connsiteX3-2887" fmla="*/ 746818 w 1432618"/>
                <a:gd name="connsiteY3-2888" fmla="*/ 2343337 h 3550128"/>
                <a:gd name="connsiteX4-2889" fmla="*/ 560128 w 1432618"/>
                <a:gd name="connsiteY4-2890" fmla="*/ 1884232 h 3550128"/>
                <a:gd name="connsiteX5-2891" fmla="*/ 58 w 1432618"/>
                <a:gd name="connsiteY5-2892" fmla="*/ 1832797 h 3550128"/>
                <a:gd name="connsiteX6-2893" fmla="*/ 394393 w 1432618"/>
                <a:gd name="connsiteY6-2894" fmla="*/ 1705162 h 3550128"/>
                <a:gd name="connsiteX7-2895" fmla="*/ 642043 w 1432618"/>
                <a:gd name="connsiteY7-2896" fmla="*/ 1838512 h 3550128"/>
                <a:gd name="connsiteX8-2897" fmla="*/ 689668 w 1432618"/>
                <a:gd name="connsiteY8-2898" fmla="*/ 1609912 h 3550128"/>
                <a:gd name="connsiteX9-2899" fmla="*/ 823018 w 1432618"/>
                <a:gd name="connsiteY9-2900" fmla="*/ 1295587 h 3550128"/>
                <a:gd name="connsiteX10-2901" fmla="*/ 765868 w 1432618"/>
                <a:gd name="connsiteY10-2902" fmla="*/ 771712 h 3550128"/>
                <a:gd name="connsiteX11-2903" fmla="*/ 537268 w 1432618"/>
                <a:gd name="connsiteY11-2904" fmla="*/ 628837 h 3550128"/>
                <a:gd name="connsiteX12-2905" fmla="*/ 689668 w 1432618"/>
                <a:gd name="connsiteY12-2906" fmla="*/ 628837 h 3550128"/>
                <a:gd name="connsiteX13-2907" fmla="*/ 765868 w 1432618"/>
                <a:gd name="connsiteY13-2908" fmla="*/ 714562 h 3550128"/>
                <a:gd name="connsiteX14-2909" fmla="*/ 870643 w 1432618"/>
                <a:gd name="connsiteY14-2910" fmla="*/ 187 h 3550128"/>
                <a:gd name="connsiteX15-2911" fmla="*/ 832543 w 1432618"/>
                <a:gd name="connsiteY15-2912" fmla="*/ 647887 h 3550128"/>
                <a:gd name="connsiteX16-2913" fmla="*/ 908743 w 1432618"/>
                <a:gd name="connsiteY16-2914" fmla="*/ 1038412 h 3550128"/>
                <a:gd name="connsiteX17-2915" fmla="*/ 937318 w 1432618"/>
                <a:gd name="connsiteY17-2916" fmla="*/ 1286062 h 3550128"/>
                <a:gd name="connsiteX18-2917" fmla="*/ 1108768 w 1432618"/>
                <a:gd name="connsiteY18-2918" fmla="*/ 1152712 h 3550128"/>
                <a:gd name="connsiteX19-2919" fmla="*/ 1337368 w 1432618"/>
                <a:gd name="connsiteY19-2920" fmla="*/ 1133662 h 3550128"/>
                <a:gd name="connsiteX20-2921" fmla="*/ 1108768 w 1432618"/>
                <a:gd name="connsiteY20-2922" fmla="*/ 1216212 h 3550128"/>
                <a:gd name="connsiteX21-2923" fmla="*/ 889693 w 1432618"/>
                <a:gd name="connsiteY21-2924" fmla="*/ 1489262 h 3550128"/>
                <a:gd name="connsiteX22-2925" fmla="*/ 835718 w 1432618"/>
                <a:gd name="connsiteY22-2926" fmla="*/ 1857562 h 3550128"/>
                <a:gd name="connsiteX23-2927" fmla="*/ 1003993 w 1432618"/>
                <a:gd name="connsiteY23-2928" fmla="*/ 2270312 h 3550128"/>
                <a:gd name="connsiteX24-2929" fmla="*/ 896043 w 1432618"/>
                <a:gd name="connsiteY24-2930" fmla="*/ 2540187 h 3550128"/>
                <a:gd name="connsiteX25-2931" fmla="*/ 1213543 w 1432618"/>
                <a:gd name="connsiteY25-2932" fmla="*/ 2495737 h 3550128"/>
                <a:gd name="connsiteX26-2933" fmla="*/ 1432618 w 1432618"/>
                <a:gd name="connsiteY26-2934" fmla="*/ 2588606 h 3550128"/>
                <a:gd name="connsiteX27-2935" fmla="*/ 1188143 w 1432618"/>
                <a:gd name="connsiteY27-2936" fmla="*/ 2552887 h 3550128"/>
                <a:gd name="connsiteX28-2937" fmla="*/ 832543 w 1432618"/>
                <a:gd name="connsiteY28-2938" fmla="*/ 2695762 h 3550128"/>
                <a:gd name="connsiteX29-2939" fmla="*/ 689668 w 1432618"/>
                <a:gd name="connsiteY29-2940" fmla="*/ 3048187 h 3550128"/>
                <a:gd name="connsiteX30-2941" fmla="*/ 918268 w 1432618"/>
                <a:gd name="connsiteY30-2942" fmla="*/ 3381562 h 3550128"/>
                <a:gd name="connsiteX31-2943" fmla="*/ 1016693 w 1432618"/>
                <a:gd name="connsiteY31-2944" fmla="*/ 3543487 h 3550128"/>
                <a:gd name="connsiteX0-2945" fmla="*/ 1016693 w 1432618"/>
                <a:gd name="connsiteY0-2946" fmla="*/ 3543487 h 3550128"/>
                <a:gd name="connsiteX1-2947" fmla="*/ 591243 w 1432618"/>
                <a:gd name="connsiteY1-2948" fmla="*/ 3549837 h 3550128"/>
                <a:gd name="connsiteX2-2949" fmla="*/ 394393 w 1432618"/>
                <a:gd name="connsiteY2-2950" fmla="*/ 3038662 h 3550128"/>
                <a:gd name="connsiteX3-2951" fmla="*/ 746818 w 1432618"/>
                <a:gd name="connsiteY3-2952" fmla="*/ 2343337 h 3550128"/>
                <a:gd name="connsiteX4-2953" fmla="*/ 560128 w 1432618"/>
                <a:gd name="connsiteY4-2954" fmla="*/ 1884232 h 3550128"/>
                <a:gd name="connsiteX5-2955" fmla="*/ 58 w 1432618"/>
                <a:gd name="connsiteY5-2956" fmla="*/ 1832797 h 3550128"/>
                <a:gd name="connsiteX6-2957" fmla="*/ 394393 w 1432618"/>
                <a:gd name="connsiteY6-2958" fmla="*/ 1705162 h 3550128"/>
                <a:gd name="connsiteX7-2959" fmla="*/ 642043 w 1432618"/>
                <a:gd name="connsiteY7-2960" fmla="*/ 1838512 h 3550128"/>
                <a:gd name="connsiteX8-2961" fmla="*/ 689668 w 1432618"/>
                <a:gd name="connsiteY8-2962" fmla="*/ 1609912 h 3550128"/>
                <a:gd name="connsiteX9-2963" fmla="*/ 823018 w 1432618"/>
                <a:gd name="connsiteY9-2964" fmla="*/ 1295587 h 3550128"/>
                <a:gd name="connsiteX10-2965" fmla="*/ 765868 w 1432618"/>
                <a:gd name="connsiteY10-2966" fmla="*/ 771712 h 3550128"/>
                <a:gd name="connsiteX11-2967" fmla="*/ 537268 w 1432618"/>
                <a:gd name="connsiteY11-2968" fmla="*/ 628837 h 3550128"/>
                <a:gd name="connsiteX12-2969" fmla="*/ 689668 w 1432618"/>
                <a:gd name="connsiteY12-2970" fmla="*/ 628837 h 3550128"/>
                <a:gd name="connsiteX13-2971" fmla="*/ 765868 w 1432618"/>
                <a:gd name="connsiteY13-2972" fmla="*/ 714562 h 3550128"/>
                <a:gd name="connsiteX14-2973" fmla="*/ 870643 w 1432618"/>
                <a:gd name="connsiteY14-2974" fmla="*/ 187 h 3550128"/>
                <a:gd name="connsiteX15-2975" fmla="*/ 832543 w 1432618"/>
                <a:gd name="connsiteY15-2976" fmla="*/ 647887 h 3550128"/>
                <a:gd name="connsiteX16-2977" fmla="*/ 908743 w 1432618"/>
                <a:gd name="connsiteY16-2978" fmla="*/ 1038412 h 3550128"/>
                <a:gd name="connsiteX17-2979" fmla="*/ 937318 w 1432618"/>
                <a:gd name="connsiteY17-2980" fmla="*/ 1286062 h 3550128"/>
                <a:gd name="connsiteX18-2981" fmla="*/ 1108768 w 1432618"/>
                <a:gd name="connsiteY18-2982" fmla="*/ 1152712 h 3550128"/>
                <a:gd name="connsiteX19-2983" fmla="*/ 1375468 w 1432618"/>
                <a:gd name="connsiteY19-2984" fmla="*/ 1133662 h 3550128"/>
                <a:gd name="connsiteX20-2985" fmla="*/ 1108768 w 1432618"/>
                <a:gd name="connsiteY20-2986" fmla="*/ 1216212 h 3550128"/>
                <a:gd name="connsiteX21-2987" fmla="*/ 889693 w 1432618"/>
                <a:gd name="connsiteY21-2988" fmla="*/ 1489262 h 3550128"/>
                <a:gd name="connsiteX22-2989" fmla="*/ 835718 w 1432618"/>
                <a:gd name="connsiteY22-2990" fmla="*/ 1857562 h 3550128"/>
                <a:gd name="connsiteX23-2991" fmla="*/ 1003993 w 1432618"/>
                <a:gd name="connsiteY23-2992" fmla="*/ 2270312 h 3550128"/>
                <a:gd name="connsiteX24-2993" fmla="*/ 896043 w 1432618"/>
                <a:gd name="connsiteY24-2994" fmla="*/ 2540187 h 3550128"/>
                <a:gd name="connsiteX25-2995" fmla="*/ 1213543 w 1432618"/>
                <a:gd name="connsiteY25-2996" fmla="*/ 2495737 h 3550128"/>
                <a:gd name="connsiteX26-2997" fmla="*/ 1432618 w 1432618"/>
                <a:gd name="connsiteY26-2998" fmla="*/ 2588606 h 3550128"/>
                <a:gd name="connsiteX27-2999" fmla="*/ 1188143 w 1432618"/>
                <a:gd name="connsiteY27-3000" fmla="*/ 2552887 h 3550128"/>
                <a:gd name="connsiteX28-3001" fmla="*/ 832543 w 1432618"/>
                <a:gd name="connsiteY28-3002" fmla="*/ 2695762 h 3550128"/>
                <a:gd name="connsiteX29-3003" fmla="*/ 689668 w 1432618"/>
                <a:gd name="connsiteY29-3004" fmla="*/ 3048187 h 3550128"/>
                <a:gd name="connsiteX30-3005" fmla="*/ 918268 w 1432618"/>
                <a:gd name="connsiteY30-3006" fmla="*/ 3381562 h 3550128"/>
                <a:gd name="connsiteX31-3007" fmla="*/ 1016693 w 1432618"/>
                <a:gd name="connsiteY31-3008" fmla="*/ 3543487 h 3550128"/>
                <a:gd name="connsiteX0-3009" fmla="*/ 1016693 w 1432618"/>
                <a:gd name="connsiteY0-3010" fmla="*/ 3543487 h 3550128"/>
                <a:gd name="connsiteX1-3011" fmla="*/ 591243 w 1432618"/>
                <a:gd name="connsiteY1-3012" fmla="*/ 3549837 h 3550128"/>
                <a:gd name="connsiteX2-3013" fmla="*/ 394393 w 1432618"/>
                <a:gd name="connsiteY2-3014" fmla="*/ 3038662 h 3550128"/>
                <a:gd name="connsiteX3-3015" fmla="*/ 746818 w 1432618"/>
                <a:gd name="connsiteY3-3016" fmla="*/ 2343337 h 3550128"/>
                <a:gd name="connsiteX4-3017" fmla="*/ 560128 w 1432618"/>
                <a:gd name="connsiteY4-3018" fmla="*/ 1884232 h 3550128"/>
                <a:gd name="connsiteX5-3019" fmla="*/ 58 w 1432618"/>
                <a:gd name="connsiteY5-3020" fmla="*/ 1832797 h 3550128"/>
                <a:gd name="connsiteX6-3021" fmla="*/ 394393 w 1432618"/>
                <a:gd name="connsiteY6-3022" fmla="*/ 1705162 h 3550128"/>
                <a:gd name="connsiteX7-3023" fmla="*/ 642043 w 1432618"/>
                <a:gd name="connsiteY7-3024" fmla="*/ 1838512 h 3550128"/>
                <a:gd name="connsiteX8-3025" fmla="*/ 689668 w 1432618"/>
                <a:gd name="connsiteY8-3026" fmla="*/ 1609912 h 3550128"/>
                <a:gd name="connsiteX9-3027" fmla="*/ 823018 w 1432618"/>
                <a:gd name="connsiteY9-3028" fmla="*/ 1295587 h 3550128"/>
                <a:gd name="connsiteX10-3029" fmla="*/ 765868 w 1432618"/>
                <a:gd name="connsiteY10-3030" fmla="*/ 771712 h 3550128"/>
                <a:gd name="connsiteX11-3031" fmla="*/ 537268 w 1432618"/>
                <a:gd name="connsiteY11-3032" fmla="*/ 628837 h 3550128"/>
                <a:gd name="connsiteX12-3033" fmla="*/ 689668 w 1432618"/>
                <a:gd name="connsiteY12-3034" fmla="*/ 628837 h 3550128"/>
                <a:gd name="connsiteX13-3035" fmla="*/ 765868 w 1432618"/>
                <a:gd name="connsiteY13-3036" fmla="*/ 714562 h 3550128"/>
                <a:gd name="connsiteX14-3037" fmla="*/ 870643 w 1432618"/>
                <a:gd name="connsiteY14-3038" fmla="*/ 187 h 3550128"/>
                <a:gd name="connsiteX15-3039" fmla="*/ 832543 w 1432618"/>
                <a:gd name="connsiteY15-3040" fmla="*/ 647887 h 3550128"/>
                <a:gd name="connsiteX16-3041" fmla="*/ 908743 w 1432618"/>
                <a:gd name="connsiteY16-3042" fmla="*/ 1038412 h 3550128"/>
                <a:gd name="connsiteX17-3043" fmla="*/ 937318 w 1432618"/>
                <a:gd name="connsiteY17-3044" fmla="*/ 1286062 h 3550128"/>
                <a:gd name="connsiteX18-3045" fmla="*/ 1108768 w 1432618"/>
                <a:gd name="connsiteY18-3046" fmla="*/ 1152712 h 3550128"/>
                <a:gd name="connsiteX19-3047" fmla="*/ 1375468 w 1432618"/>
                <a:gd name="connsiteY19-3048" fmla="*/ 1133662 h 3550128"/>
                <a:gd name="connsiteX20-3049" fmla="*/ 1108768 w 1432618"/>
                <a:gd name="connsiteY20-3050" fmla="*/ 1216212 h 3550128"/>
                <a:gd name="connsiteX21-3051" fmla="*/ 889693 w 1432618"/>
                <a:gd name="connsiteY21-3052" fmla="*/ 1489262 h 3550128"/>
                <a:gd name="connsiteX22-3053" fmla="*/ 835718 w 1432618"/>
                <a:gd name="connsiteY22-3054" fmla="*/ 1857562 h 3550128"/>
                <a:gd name="connsiteX23-3055" fmla="*/ 1003993 w 1432618"/>
                <a:gd name="connsiteY23-3056" fmla="*/ 2270312 h 3550128"/>
                <a:gd name="connsiteX24-3057" fmla="*/ 896043 w 1432618"/>
                <a:gd name="connsiteY24-3058" fmla="*/ 2540187 h 3550128"/>
                <a:gd name="connsiteX25-3059" fmla="*/ 1213543 w 1432618"/>
                <a:gd name="connsiteY25-3060" fmla="*/ 2495737 h 3550128"/>
                <a:gd name="connsiteX26-3061" fmla="*/ 1432618 w 1432618"/>
                <a:gd name="connsiteY26-3062" fmla="*/ 2588606 h 3550128"/>
                <a:gd name="connsiteX27-3063" fmla="*/ 1188143 w 1432618"/>
                <a:gd name="connsiteY27-3064" fmla="*/ 2552887 h 3550128"/>
                <a:gd name="connsiteX28-3065" fmla="*/ 832543 w 1432618"/>
                <a:gd name="connsiteY28-3066" fmla="*/ 2695762 h 3550128"/>
                <a:gd name="connsiteX29-3067" fmla="*/ 689668 w 1432618"/>
                <a:gd name="connsiteY29-3068" fmla="*/ 3048187 h 3550128"/>
                <a:gd name="connsiteX30-3069" fmla="*/ 918268 w 1432618"/>
                <a:gd name="connsiteY30-3070" fmla="*/ 3381562 h 3550128"/>
                <a:gd name="connsiteX31-3071" fmla="*/ 1016693 w 1432618"/>
                <a:gd name="connsiteY31-3072" fmla="*/ 3543487 h 3550128"/>
                <a:gd name="connsiteX0-3073" fmla="*/ 1016693 w 1432618"/>
                <a:gd name="connsiteY0-3074" fmla="*/ 3543487 h 3550128"/>
                <a:gd name="connsiteX1-3075" fmla="*/ 591243 w 1432618"/>
                <a:gd name="connsiteY1-3076" fmla="*/ 3549837 h 3550128"/>
                <a:gd name="connsiteX2-3077" fmla="*/ 394393 w 1432618"/>
                <a:gd name="connsiteY2-3078" fmla="*/ 3038662 h 3550128"/>
                <a:gd name="connsiteX3-3079" fmla="*/ 746818 w 1432618"/>
                <a:gd name="connsiteY3-3080" fmla="*/ 2343337 h 3550128"/>
                <a:gd name="connsiteX4-3081" fmla="*/ 560128 w 1432618"/>
                <a:gd name="connsiteY4-3082" fmla="*/ 1884232 h 3550128"/>
                <a:gd name="connsiteX5-3083" fmla="*/ 58 w 1432618"/>
                <a:gd name="connsiteY5-3084" fmla="*/ 1832797 h 3550128"/>
                <a:gd name="connsiteX6-3085" fmla="*/ 394393 w 1432618"/>
                <a:gd name="connsiteY6-3086" fmla="*/ 1705162 h 3550128"/>
                <a:gd name="connsiteX7-3087" fmla="*/ 642043 w 1432618"/>
                <a:gd name="connsiteY7-3088" fmla="*/ 1838512 h 3550128"/>
                <a:gd name="connsiteX8-3089" fmla="*/ 689668 w 1432618"/>
                <a:gd name="connsiteY8-3090" fmla="*/ 1609912 h 3550128"/>
                <a:gd name="connsiteX9-3091" fmla="*/ 823018 w 1432618"/>
                <a:gd name="connsiteY9-3092" fmla="*/ 1295587 h 3550128"/>
                <a:gd name="connsiteX10-3093" fmla="*/ 765868 w 1432618"/>
                <a:gd name="connsiteY10-3094" fmla="*/ 771712 h 3550128"/>
                <a:gd name="connsiteX11-3095" fmla="*/ 537268 w 1432618"/>
                <a:gd name="connsiteY11-3096" fmla="*/ 628837 h 3550128"/>
                <a:gd name="connsiteX12-3097" fmla="*/ 689668 w 1432618"/>
                <a:gd name="connsiteY12-3098" fmla="*/ 628837 h 3550128"/>
                <a:gd name="connsiteX13-3099" fmla="*/ 765868 w 1432618"/>
                <a:gd name="connsiteY13-3100" fmla="*/ 714562 h 3550128"/>
                <a:gd name="connsiteX14-3101" fmla="*/ 870643 w 1432618"/>
                <a:gd name="connsiteY14-3102" fmla="*/ 187 h 3550128"/>
                <a:gd name="connsiteX15-3103" fmla="*/ 832543 w 1432618"/>
                <a:gd name="connsiteY15-3104" fmla="*/ 647887 h 3550128"/>
                <a:gd name="connsiteX16-3105" fmla="*/ 908743 w 1432618"/>
                <a:gd name="connsiteY16-3106" fmla="*/ 1038412 h 3550128"/>
                <a:gd name="connsiteX17-3107" fmla="*/ 937318 w 1432618"/>
                <a:gd name="connsiteY17-3108" fmla="*/ 1286062 h 3550128"/>
                <a:gd name="connsiteX18-3109" fmla="*/ 1108768 w 1432618"/>
                <a:gd name="connsiteY18-3110" fmla="*/ 1152712 h 3550128"/>
                <a:gd name="connsiteX19-3111" fmla="*/ 1375468 w 1432618"/>
                <a:gd name="connsiteY19-3112" fmla="*/ 1133662 h 3550128"/>
                <a:gd name="connsiteX20-3113" fmla="*/ 1108768 w 1432618"/>
                <a:gd name="connsiteY20-3114" fmla="*/ 1216212 h 3550128"/>
                <a:gd name="connsiteX21-3115" fmla="*/ 889693 w 1432618"/>
                <a:gd name="connsiteY21-3116" fmla="*/ 1489262 h 3550128"/>
                <a:gd name="connsiteX22-3117" fmla="*/ 835718 w 1432618"/>
                <a:gd name="connsiteY22-3118" fmla="*/ 1857562 h 3550128"/>
                <a:gd name="connsiteX23-3119" fmla="*/ 1003993 w 1432618"/>
                <a:gd name="connsiteY23-3120" fmla="*/ 2270312 h 3550128"/>
                <a:gd name="connsiteX24-3121" fmla="*/ 896043 w 1432618"/>
                <a:gd name="connsiteY24-3122" fmla="*/ 2540187 h 3550128"/>
                <a:gd name="connsiteX25-3123" fmla="*/ 1213543 w 1432618"/>
                <a:gd name="connsiteY25-3124" fmla="*/ 2495737 h 3550128"/>
                <a:gd name="connsiteX26-3125" fmla="*/ 1432618 w 1432618"/>
                <a:gd name="connsiteY26-3126" fmla="*/ 2588606 h 3550128"/>
                <a:gd name="connsiteX27-3127" fmla="*/ 1188143 w 1432618"/>
                <a:gd name="connsiteY27-3128" fmla="*/ 2552887 h 3550128"/>
                <a:gd name="connsiteX28-3129" fmla="*/ 832543 w 1432618"/>
                <a:gd name="connsiteY28-3130" fmla="*/ 2695762 h 3550128"/>
                <a:gd name="connsiteX29-3131" fmla="*/ 689668 w 1432618"/>
                <a:gd name="connsiteY29-3132" fmla="*/ 3048187 h 3550128"/>
                <a:gd name="connsiteX30-3133" fmla="*/ 918268 w 1432618"/>
                <a:gd name="connsiteY30-3134" fmla="*/ 3381562 h 3550128"/>
                <a:gd name="connsiteX31-3135" fmla="*/ 1016693 w 1432618"/>
                <a:gd name="connsiteY31-3136" fmla="*/ 3543487 h 3550128"/>
                <a:gd name="connsiteX0-3137" fmla="*/ 1016693 w 1432618"/>
                <a:gd name="connsiteY0-3138" fmla="*/ 3543487 h 3550128"/>
                <a:gd name="connsiteX1-3139" fmla="*/ 591243 w 1432618"/>
                <a:gd name="connsiteY1-3140" fmla="*/ 3549837 h 3550128"/>
                <a:gd name="connsiteX2-3141" fmla="*/ 394393 w 1432618"/>
                <a:gd name="connsiteY2-3142" fmla="*/ 3038662 h 3550128"/>
                <a:gd name="connsiteX3-3143" fmla="*/ 746818 w 1432618"/>
                <a:gd name="connsiteY3-3144" fmla="*/ 2343337 h 3550128"/>
                <a:gd name="connsiteX4-3145" fmla="*/ 560128 w 1432618"/>
                <a:gd name="connsiteY4-3146" fmla="*/ 1884232 h 3550128"/>
                <a:gd name="connsiteX5-3147" fmla="*/ 58 w 1432618"/>
                <a:gd name="connsiteY5-3148" fmla="*/ 1832797 h 3550128"/>
                <a:gd name="connsiteX6-3149" fmla="*/ 394393 w 1432618"/>
                <a:gd name="connsiteY6-3150" fmla="*/ 1705162 h 3550128"/>
                <a:gd name="connsiteX7-3151" fmla="*/ 642043 w 1432618"/>
                <a:gd name="connsiteY7-3152" fmla="*/ 1838512 h 3550128"/>
                <a:gd name="connsiteX8-3153" fmla="*/ 689668 w 1432618"/>
                <a:gd name="connsiteY8-3154" fmla="*/ 1609912 h 3550128"/>
                <a:gd name="connsiteX9-3155" fmla="*/ 823018 w 1432618"/>
                <a:gd name="connsiteY9-3156" fmla="*/ 1295587 h 3550128"/>
                <a:gd name="connsiteX10-3157" fmla="*/ 765868 w 1432618"/>
                <a:gd name="connsiteY10-3158" fmla="*/ 771712 h 3550128"/>
                <a:gd name="connsiteX11-3159" fmla="*/ 537268 w 1432618"/>
                <a:gd name="connsiteY11-3160" fmla="*/ 628837 h 3550128"/>
                <a:gd name="connsiteX12-3161" fmla="*/ 689668 w 1432618"/>
                <a:gd name="connsiteY12-3162" fmla="*/ 628837 h 3550128"/>
                <a:gd name="connsiteX13-3163" fmla="*/ 765868 w 1432618"/>
                <a:gd name="connsiteY13-3164" fmla="*/ 714562 h 3550128"/>
                <a:gd name="connsiteX14-3165" fmla="*/ 870643 w 1432618"/>
                <a:gd name="connsiteY14-3166" fmla="*/ 187 h 3550128"/>
                <a:gd name="connsiteX15-3167" fmla="*/ 832543 w 1432618"/>
                <a:gd name="connsiteY15-3168" fmla="*/ 647887 h 3550128"/>
                <a:gd name="connsiteX16-3169" fmla="*/ 908743 w 1432618"/>
                <a:gd name="connsiteY16-3170" fmla="*/ 1038412 h 3550128"/>
                <a:gd name="connsiteX17-3171" fmla="*/ 937318 w 1432618"/>
                <a:gd name="connsiteY17-3172" fmla="*/ 1286062 h 3550128"/>
                <a:gd name="connsiteX18-3173" fmla="*/ 1108768 w 1432618"/>
                <a:gd name="connsiteY18-3174" fmla="*/ 1152712 h 3550128"/>
                <a:gd name="connsiteX19-3175" fmla="*/ 1375468 w 1432618"/>
                <a:gd name="connsiteY19-3176" fmla="*/ 1133662 h 3550128"/>
                <a:gd name="connsiteX20-3177" fmla="*/ 1108768 w 1432618"/>
                <a:gd name="connsiteY20-3178" fmla="*/ 1216212 h 3550128"/>
                <a:gd name="connsiteX21-3179" fmla="*/ 889693 w 1432618"/>
                <a:gd name="connsiteY21-3180" fmla="*/ 1489262 h 3550128"/>
                <a:gd name="connsiteX22-3181" fmla="*/ 835718 w 1432618"/>
                <a:gd name="connsiteY22-3182" fmla="*/ 1857562 h 3550128"/>
                <a:gd name="connsiteX23-3183" fmla="*/ 1003993 w 1432618"/>
                <a:gd name="connsiteY23-3184" fmla="*/ 2270312 h 3550128"/>
                <a:gd name="connsiteX24-3185" fmla="*/ 896043 w 1432618"/>
                <a:gd name="connsiteY24-3186" fmla="*/ 2540187 h 3550128"/>
                <a:gd name="connsiteX25-3187" fmla="*/ 1213543 w 1432618"/>
                <a:gd name="connsiteY25-3188" fmla="*/ 2495737 h 3550128"/>
                <a:gd name="connsiteX26-3189" fmla="*/ 1432618 w 1432618"/>
                <a:gd name="connsiteY26-3190" fmla="*/ 2588606 h 3550128"/>
                <a:gd name="connsiteX27-3191" fmla="*/ 1188143 w 1432618"/>
                <a:gd name="connsiteY27-3192" fmla="*/ 2552887 h 3550128"/>
                <a:gd name="connsiteX28-3193" fmla="*/ 832543 w 1432618"/>
                <a:gd name="connsiteY28-3194" fmla="*/ 2695762 h 3550128"/>
                <a:gd name="connsiteX29-3195" fmla="*/ 689668 w 1432618"/>
                <a:gd name="connsiteY29-3196" fmla="*/ 3048187 h 3550128"/>
                <a:gd name="connsiteX30-3197" fmla="*/ 918268 w 1432618"/>
                <a:gd name="connsiteY30-3198" fmla="*/ 3381562 h 3550128"/>
                <a:gd name="connsiteX31-3199" fmla="*/ 1016693 w 1432618"/>
                <a:gd name="connsiteY31-3200" fmla="*/ 3543487 h 3550128"/>
                <a:gd name="connsiteX0-3201" fmla="*/ 1016693 w 1432618"/>
                <a:gd name="connsiteY0-3202" fmla="*/ 3543487 h 3550128"/>
                <a:gd name="connsiteX1-3203" fmla="*/ 591243 w 1432618"/>
                <a:gd name="connsiteY1-3204" fmla="*/ 3549837 h 3550128"/>
                <a:gd name="connsiteX2-3205" fmla="*/ 394393 w 1432618"/>
                <a:gd name="connsiteY2-3206" fmla="*/ 3038662 h 3550128"/>
                <a:gd name="connsiteX3-3207" fmla="*/ 746818 w 1432618"/>
                <a:gd name="connsiteY3-3208" fmla="*/ 2343337 h 3550128"/>
                <a:gd name="connsiteX4-3209" fmla="*/ 560128 w 1432618"/>
                <a:gd name="connsiteY4-3210" fmla="*/ 1884232 h 3550128"/>
                <a:gd name="connsiteX5-3211" fmla="*/ 58 w 1432618"/>
                <a:gd name="connsiteY5-3212" fmla="*/ 1832797 h 3550128"/>
                <a:gd name="connsiteX6-3213" fmla="*/ 394393 w 1432618"/>
                <a:gd name="connsiteY6-3214" fmla="*/ 1705162 h 3550128"/>
                <a:gd name="connsiteX7-3215" fmla="*/ 642043 w 1432618"/>
                <a:gd name="connsiteY7-3216" fmla="*/ 1838512 h 3550128"/>
                <a:gd name="connsiteX8-3217" fmla="*/ 689668 w 1432618"/>
                <a:gd name="connsiteY8-3218" fmla="*/ 1609912 h 3550128"/>
                <a:gd name="connsiteX9-3219" fmla="*/ 823018 w 1432618"/>
                <a:gd name="connsiteY9-3220" fmla="*/ 1295587 h 3550128"/>
                <a:gd name="connsiteX10-3221" fmla="*/ 765868 w 1432618"/>
                <a:gd name="connsiteY10-3222" fmla="*/ 771712 h 3550128"/>
                <a:gd name="connsiteX11-3223" fmla="*/ 537268 w 1432618"/>
                <a:gd name="connsiteY11-3224" fmla="*/ 628837 h 3550128"/>
                <a:gd name="connsiteX12-3225" fmla="*/ 689668 w 1432618"/>
                <a:gd name="connsiteY12-3226" fmla="*/ 628837 h 3550128"/>
                <a:gd name="connsiteX13-3227" fmla="*/ 765868 w 1432618"/>
                <a:gd name="connsiteY13-3228" fmla="*/ 714562 h 3550128"/>
                <a:gd name="connsiteX14-3229" fmla="*/ 870643 w 1432618"/>
                <a:gd name="connsiteY14-3230" fmla="*/ 187 h 3550128"/>
                <a:gd name="connsiteX15-3231" fmla="*/ 832543 w 1432618"/>
                <a:gd name="connsiteY15-3232" fmla="*/ 647887 h 3550128"/>
                <a:gd name="connsiteX16-3233" fmla="*/ 908743 w 1432618"/>
                <a:gd name="connsiteY16-3234" fmla="*/ 1038412 h 3550128"/>
                <a:gd name="connsiteX17-3235" fmla="*/ 937318 w 1432618"/>
                <a:gd name="connsiteY17-3236" fmla="*/ 1286062 h 3550128"/>
                <a:gd name="connsiteX18-3237" fmla="*/ 1108768 w 1432618"/>
                <a:gd name="connsiteY18-3238" fmla="*/ 1152712 h 3550128"/>
                <a:gd name="connsiteX19-3239" fmla="*/ 1375468 w 1432618"/>
                <a:gd name="connsiteY19-3240" fmla="*/ 1133662 h 3550128"/>
                <a:gd name="connsiteX20-3241" fmla="*/ 1108768 w 1432618"/>
                <a:gd name="connsiteY20-3242" fmla="*/ 1216212 h 3550128"/>
                <a:gd name="connsiteX21-3243" fmla="*/ 889693 w 1432618"/>
                <a:gd name="connsiteY21-3244" fmla="*/ 1489262 h 3550128"/>
                <a:gd name="connsiteX22-3245" fmla="*/ 835718 w 1432618"/>
                <a:gd name="connsiteY22-3246" fmla="*/ 1857562 h 3550128"/>
                <a:gd name="connsiteX23-3247" fmla="*/ 1003993 w 1432618"/>
                <a:gd name="connsiteY23-3248" fmla="*/ 2270312 h 3550128"/>
                <a:gd name="connsiteX24-3249" fmla="*/ 896043 w 1432618"/>
                <a:gd name="connsiteY24-3250" fmla="*/ 2540187 h 3550128"/>
                <a:gd name="connsiteX25-3251" fmla="*/ 1213543 w 1432618"/>
                <a:gd name="connsiteY25-3252" fmla="*/ 2495737 h 3550128"/>
                <a:gd name="connsiteX26-3253" fmla="*/ 1432618 w 1432618"/>
                <a:gd name="connsiteY26-3254" fmla="*/ 2588606 h 3550128"/>
                <a:gd name="connsiteX27-3255" fmla="*/ 1188143 w 1432618"/>
                <a:gd name="connsiteY27-3256" fmla="*/ 2552887 h 3550128"/>
                <a:gd name="connsiteX28-3257" fmla="*/ 832543 w 1432618"/>
                <a:gd name="connsiteY28-3258" fmla="*/ 2695762 h 3550128"/>
                <a:gd name="connsiteX29-3259" fmla="*/ 689668 w 1432618"/>
                <a:gd name="connsiteY29-3260" fmla="*/ 3048187 h 3550128"/>
                <a:gd name="connsiteX30-3261" fmla="*/ 918268 w 1432618"/>
                <a:gd name="connsiteY30-3262" fmla="*/ 3381562 h 3550128"/>
                <a:gd name="connsiteX31-3263" fmla="*/ 1016693 w 1432618"/>
                <a:gd name="connsiteY31-3264" fmla="*/ 3543487 h 3550128"/>
                <a:gd name="connsiteX0-3265" fmla="*/ 1016693 w 1432618"/>
                <a:gd name="connsiteY0-3266" fmla="*/ 3543487 h 3550128"/>
                <a:gd name="connsiteX1-3267" fmla="*/ 591243 w 1432618"/>
                <a:gd name="connsiteY1-3268" fmla="*/ 3549837 h 3550128"/>
                <a:gd name="connsiteX2-3269" fmla="*/ 394393 w 1432618"/>
                <a:gd name="connsiteY2-3270" fmla="*/ 3038662 h 3550128"/>
                <a:gd name="connsiteX3-3271" fmla="*/ 746818 w 1432618"/>
                <a:gd name="connsiteY3-3272" fmla="*/ 2343337 h 3550128"/>
                <a:gd name="connsiteX4-3273" fmla="*/ 560128 w 1432618"/>
                <a:gd name="connsiteY4-3274" fmla="*/ 1884232 h 3550128"/>
                <a:gd name="connsiteX5-3275" fmla="*/ 58 w 1432618"/>
                <a:gd name="connsiteY5-3276" fmla="*/ 1832797 h 3550128"/>
                <a:gd name="connsiteX6-3277" fmla="*/ 394393 w 1432618"/>
                <a:gd name="connsiteY6-3278" fmla="*/ 1705162 h 3550128"/>
                <a:gd name="connsiteX7-3279" fmla="*/ 642043 w 1432618"/>
                <a:gd name="connsiteY7-3280" fmla="*/ 1838512 h 3550128"/>
                <a:gd name="connsiteX8-3281" fmla="*/ 689668 w 1432618"/>
                <a:gd name="connsiteY8-3282" fmla="*/ 1609912 h 3550128"/>
                <a:gd name="connsiteX9-3283" fmla="*/ 823018 w 1432618"/>
                <a:gd name="connsiteY9-3284" fmla="*/ 1295587 h 3550128"/>
                <a:gd name="connsiteX10-3285" fmla="*/ 765868 w 1432618"/>
                <a:gd name="connsiteY10-3286" fmla="*/ 771712 h 3550128"/>
                <a:gd name="connsiteX11-3287" fmla="*/ 537268 w 1432618"/>
                <a:gd name="connsiteY11-3288" fmla="*/ 628837 h 3550128"/>
                <a:gd name="connsiteX12-3289" fmla="*/ 689668 w 1432618"/>
                <a:gd name="connsiteY12-3290" fmla="*/ 628837 h 3550128"/>
                <a:gd name="connsiteX13-3291" fmla="*/ 765868 w 1432618"/>
                <a:gd name="connsiteY13-3292" fmla="*/ 714562 h 3550128"/>
                <a:gd name="connsiteX14-3293" fmla="*/ 870643 w 1432618"/>
                <a:gd name="connsiteY14-3294" fmla="*/ 187 h 3550128"/>
                <a:gd name="connsiteX15-3295" fmla="*/ 832543 w 1432618"/>
                <a:gd name="connsiteY15-3296" fmla="*/ 647887 h 3550128"/>
                <a:gd name="connsiteX16-3297" fmla="*/ 908743 w 1432618"/>
                <a:gd name="connsiteY16-3298" fmla="*/ 1038412 h 3550128"/>
                <a:gd name="connsiteX17-3299" fmla="*/ 937318 w 1432618"/>
                <a:gd name="connsiteY17-3300" fmla="*/ 1286062 h 3550128"/>
                <a:gd name="connsiteX18-3301" fmla="*/ 1099243 w 1432618"/>
                <a:gd name="connsiteY18-3302" fmla="*/ 1162237 h 3550128"/>
                <a:gd name="connsiteX19-3303" fmla="*/ 1375468 w 1432618"/>
                <a:gd name="connsiteY19-3304" fmla="*/ 1133662 h 3550128"/>
                <a:gd name="connsiteX20-3305" fmla="*/ 1108768 w 1432618"/>
                <a:gd name="connsiteY20-3306" fmla="*/ 1216212 h 3550128"/>
                <a:gd name="connsiteX21-3307" fmla="*/ 889693 w 1432618"/>
                <a:gd name="connsiteY21-3308" fmla="*/ 1489262 h 3550128"/>
                <a:gd name="connsiteX22-3309" fmla="*/ 835718 w 1432618"/>
                <a:gd name="connsiteY22-3310" fmla="*/ 1857562 h 3550128"/>
                <a:gd name="connsiteX23-3311" fmla="*/ 1003993 w 1432618"/>
                <a:gd name="connsiteY23-3312" fmla="*/ 2270312 h 3550128"/>
                <a:gd name="connsiteX24-3313" fmla="*/ 896043 w 1432618"/>
                <a:gd name="connsiteY24-3314" fmla="*/ 2540187 h 3550128"/>
                <a:gd name="connsiteX25-3315" fmla="*/ 1213543 w 1432618"/>
                <a:gd name="connsiteY25-3316" fmla="*/ 2495737 h 3550128"/>
                <a:gd name="connsiteX26-3317" fmla="*/ 1432618 w 1432618"/>
                <a:gd name="connsiteY26-3318" fmla="*/ 2588606 h 3550128"/>
                <a:gd name="connsiteX27-3319" fmla="*/ 1188143 w 1432618"/>
                <a:gd name="connsiteY27-3320" fmla="*/ 2552887 h 3550128"/>
                <a:gd name="connsiteX28-3321" fmla="*/ 832543 w 1432618"/>
                <a:gd name="connsiteY28-3322" fmla="*/ 2695762 h 3550128"/>
                <a:gd name="connsiteX29-3323" fmla="*/ 689668 w 1432618"/>
                <a:gd name="connsiteY29-3324" fmla="*/ 3048187 h 3550128"/>
                <a:gd name="connsiteX30-3325" fmla="*/ 918268 w 1432618"/>
                <a:gd name="connsiteY30-3326" fmla="*/ 3381562 h 3550128"/>
                <a:gd name="connsiteX31-3327" fmla="*/ 1016693 w 1432618"/>
                <a:gd name="connsiteY31-3328" fmla="*/ 3543487 h 3550128"/>
                <a:gd name="connsiteX0-3329" fmla="*/ 1016693 w 1432618"/>
                <a:gd name="connsiteY0-3330" fmla="*/ 3543487 h 3550128"/>
                <a:gd name="connsiteX1-3331" fmla="*/ 591243 w 1432618"/>
                <a:gd name="connsiteY1-3332" fmla="*/ 3549837 h 3550128"/>
                <a:gd name="connsiteX2-3333" fmla="*/ 394393 w 1432618"/>
                <a:gd name="connsiteY2-3334" fmla="*/ 3038662 h 3550128"/>
                <a:gd name="connsiteX3-3335" fmla="*/ 746818 w 1432618"/>
                <a:gd name="connsiteY3-3336" fmla="*/ 2343337 h 3550128"/>
                <a:gd name="connsiteX4-3337" fmla="*/ 560128 w 1432618"/>
                <a:gd name="connsiteY4-3338" fmla="*/ 1884232 h 3550128"/>
                <a:gd name="connsiteX5-3339" fmla="*/ 58 w 1432618"/>
                <a:gd name="connsiteY5-3340" fmla="*/ 1832797 h 3550128"/>
                <a:gd name="connsiteX6-3341" fmla="*/ 394393 w 1432618"/>
                <a:gd name="connsiteY6-3342" fmla="*/ 1705162 h 3550128"/>
                <a:gd name="connsiteX7-3343" fmla="*/ 642043 w 1432618"/>
                <a:gd name="connsiteY7-3344" fmla="*/ 1838512 h 3550128"/>
                <a:gd name="connsiteX8-3345" fmla="*/ 689668 w 1432618"/>
                <a:gd name="connsiteY8-3346" fmla="*/ 1609912 h 3550128"/>
                <a:gd name="connsiteX9-3347" fmla="*/ 823018 w 1432618"/>
                <a:gd name="connsiteY9-3348" fmla="*/ 1295587 h 3550128"/>
                <a:gd name="connsiteX10-3349" fmla="*/ 765868 w 1432618"/>
                <a:gd name="connsiteY10-3350" fmla="*/ 771712 h 3550128"/>
                <a:gd name="connsiteX11-3351" fmla="*/ 537268 w 1432618"/>
                <a:gd name="connsiteY11-3352" fmla="*/ 628837 h 3550128"/>
                <a:gd name="connsiteX12-3353" fmla="*/ 689668 w 1432618"/>
                <a:gd name="connsiteY12-3354" fmla="*/ 628837 h 3550128"/>
                <a:gd name="connsiteX13-3355" fmla="*/ 765868 w 1432618"/>
                <a:gd name="connsiteY13-3356" fmla="*/ 714562 h 3550128"/>
                <a:gd name="connsiteX14-3357" fmla="*/ 870643 w 1432618"/>
                <a:gd name="connsiteY14-3358" fmla="*/ 187 h 3550128"/>
                <a:gd name="connsiteX15-3359" fmla="*/ 832543 w 1432618"/>
                <a:gd name="connsiteY15-3360" fmla="*/ 647887 h 3550128"/>
                <a:gd name="connsiteX16-3361" fmla="*/ 908743 w 1432618"/>
                <a:gd name="connsiteY16-3362" fmla="*/ 1038412 h 3550128"/>
                <a:gd name="connsiteX17-3363" fmla="*/ 937318 w 1432618"/>
                <a:gd name="connsiteY17-3364" fmla="*/ 1286062 h 3550128"/>
                <a:gd name="connsiteX18-3365" fmla="*/ 1086543 w 1432618"/>
                <a:gd name="connsiteY18-3366" fmla="*/ 1149537 h 3550128"/>
                <a:gd name="connsiteX19-3367" fmla="*/ 1375468 w 1432618"/>
                <a:gd name="connsiteY19-3368" fmla="*/ 1133662 h 3550128"/>
                <a:gd name="connsiteX20-3369" fmla="*/ 1108768 w 1432618"/>
                <a:gd name="connsiteY20-3370" fmla="*/ 1216212 h 3550128"/>
                <a:gd name="connsiteX21-3371" fmla="*/ 889693 w 1432618"/>
                <a:gd name="connsiteY21-3372" fmla="*/ 1489262 h 3550128"/>
                <a:gd name="connsiteX22-3373" fmla="*/ 835718 w 1432618"/>
                <a:gd name="connsiteY22-3374" fmla="*/ 1857562 h 3550128"/>
                <a:gd name="connsiteX23-3375" fmla="*/ 1003993 w 1432618"/>
                <a:gd name="connsiteY23-3376" fmla="*/ 2270312 h 3550128"/>
                <a:gd name="connsiteX24-3377" fmla="*/ 896043 w 1432618"/>
                <a:gd name="connsiteY24-3378" fmla="*/ 2540187 h 3550128"/>
                <a:gd name="connsiteX25-3379" fmla="*/ 1213543 w 1432618"/>
                <a:gd name="connsiteY25-3380" fmla="*/ 2495737 h 3550128"/>
                <a:gd name="connsiteX26-3381" fmla="*/ 1432618 w 1432618"/>
                <a:gd name="connsiteY26-3382" fmla="*/ 2588606 h 3550128"/>
                <a:gd name="connsiteX27-3383" fmla="*/ 1188143 w 1432618"/>
                <a:gd name="connsiteY27-3384" fmla="*/ 2552887 h 3550128"/>
                <a:gd name="connsiteX28-3385" fmla="*/ 832543 w 1432618"/>
                <a:gd name="connsiteY28-3386" fmla="*/ 2695762 h 3550128"/>
                <a:gd name="connsiteX29-3387" fmla="*/ 689668 w 1432618"/>
                <a:gd name="connsiteY29-3388" fmla="*/ 3048187 h 3550128"/>
                <a:gd name="connsiteX30-3389" fmla="*/ 918268 w 1432618"/>
                <a:gd name="connsiteY30-3390" fmla="*/ 3381562 h 3550128"/>
                <a:gd name="connsiteX31-3391" fmla="*/ 1016693 w 1432618"/>
                <a:gd name="connsiteY31-3392" fmla="*/ 3543487 h 3550128"/>
                <a:gd name="connsiteX0-3393" fmla="*/ 1016693 w 1432618"/>
                <a:gd name="connsiteY0-3394" fmla="*/ 3543487 h 3550128"/>
                <a:gd name="connsiteX1-3395" fmla="*/ 591243 w 1432618"/>
                <a:gd name="connsiteY1-3396" fmla="*/ 3549837 h 3550128"/>
                <a:gd name="connsiteX2-3397" fmla="*/ 394393 w 1432618"/>
                <a:gd name="connsiteY2-3398" fmla="*/ 3038662 h 3550128"/>
                <a:gd name="connsiteX3-3399" fmla="*/ 746818 w 1432618"/>
                <a:gd name="connsiteY3-3400" fmla="*/ 2343337 h 3550128"/>
                <a:gd name="connsiteX4-3401" fmla="*/ 560128 w 1432618"/>
                <a:gd name="connsiteY4-3402" fmla="*/ 1884232 h 3550128"/>
                <a:gd name="connsiteX5-3403" fmla="*/ 58 w 1432618"/>
                <a:gd name="connsiteY5-3404" fmla="*/ 1832797 h 3550128"/>
                <a:gd name="connsiteX6-3405" fmla="*/ 394393 w 1432618"/>
                <a:gd name="connsiteY6-3406" fmla="*/ 1705162 h 3550128"/>
                <a:gd name="connsiteX7-3407" fmla="*/ 642043 w 1432618"/>
                <a:gd name="connsiteY7-3408" fmla="*/ 1838512 h 3550128"/>
                <a:gd name="connsiteX8-3409" fmla="*/ 689668 w 1432618"/>
                <a:gd name="connsiteY8-3410" fmla="*/ 1609912 h 3550128"/>
                <a:gd name="connsiteX9-3411" fmla="*/ 823018 w 1432618"/>
                <a:gd name="connsiteY9-3412" fmla="*/ 1295587 h 3550128"/>
                <a:gd name="connsiteX10-3413" fmla="*/ 765868 w 1432618"/>
                <a:gd name="connsiteY10-3414" fmla="*/ 771712 h 3550128"/>
                <a:gd name="connsiteX11-3415" fmla="*/ 537268 w 1432618"/>
                <a:gd name="connsiteY11-3416" fmla="*/ 628837 h 3550128"/>
                <a:gd name="connsiteX12-3417" fmla="*/ 689668 w 1432618"/>
                <a:gd name="connsiteY12-3418" fmla="*/ 628837 h 3550128"/>
                <a:gd name="connsiteX13-3419" fmla="*/ 765868 w 1432618"/>
                <a:gd name="connsiteY13-3420" fmla="*/ 714562 h 3550128"/>
                <a:gd name="connsiteX14-3421" fmla="*/ 870643 w 1432618"/>
                <a:gd name="connsiteY14-3422" fmla="*/ 187 h 3550128"/>
                <a:gd name="connsiteX15-3423" fmla="*/ 832543 w 1432618"/>
                <a:gd name="connsiteY15-3424" fmla="*/ 647887 h 3550128"/>
                <a:gd name="connsiteX16-3425" fmla="*/ 908743 w 1432618"/>
                <a:gd name="connsiteY16-3426" fmla="*/ 1038412 h 3550128"/>
                <a:gd name="connsiteX17-3427" fmla="*/ 937318 w 1432618"/>
                <a:gd name="connsiteY17-3428" fmla="*/ 1247962 h 3550128"/>
                <a:gd name="connsiteX18-3429" fmla="*/ 1086543 w 1432618"/>
                <a:gd name="connsiteY18-3430" fmla="*/ 1149537 h 3550128"/>
                <a:gd name="connsiteX19-3431" fmla="*/ 1375468 w 1432618"/>
                <a:gd name="connsiteY19-3432" fmla="*/ 1133662 h 3550128"/>
                <a:gd name="connsiteX20-3433" fmla="*/ 1108768 w 1432618"/>
                <a:gd name="connsiteY20-3434" fmla="*/ 1216212 h 3550128"/>
                <a:gd name="connsiteX21-3435" fmla="*/ 889693 w 1432618"/>
                <a:gd name="connsiteY21-3436" fmla="*/ 1489262 h 3550128"/>
                <a:gd name="connsiteX22-3437" fmla="*/ 835718 w 1432618"/>
                <a:gd name="connsiteY22-3438" fmla="*/ 1857562 h 3550128"/>
                <a:gd name="connsiteX23-3439" fmla="*/ 1003993 w 1432618"/>
                <a:gd name="connsiteY23-3440" fmla="*/ 2270312 h 3550128"/>
                <a:gd name="connsiteX24-3441" fmla="*/ 896043 w 1432618"/>
                <a:gd name="connsiteY24-3442" fmla="*/ 2540187 h 3550128"/>
                <a:gd name="connsiteX25-3443" fmla="*/ 1213543 w 1432618"/>
                <a:gd name="connsiteY25-3444" fmla="*/ 2495737 h 3550128"/>
                <a:gd name="connsiteX26-3445" fmla="*/ 1432618 w 1432618"/>
                <a:gd name="connsiteY26-3446" fmla="*/ 2588606 h 3550128"/>
                <a:gd name="connsiteX27-3447" fmla="*/ 1188143 w 1432618"/>
                <a:gd name="connsiteY27-3448" fmla="*/ 2552887 h 3550128"/>
                <a:gd name="connsiteX28-3449" fmla="*/ 832543 w 1432618"/>
                <a:gd name="connsiteY28-3450" fmla="*/ 2695762 h 3550128"/>
                <a:gd name="connsiteX29-3451" fmla="*/ 689668 w 1432618"/>
                <a:gd name="connsiteY29-3452" fmla="*/ 3048187 h 3550128"/>
                <a:gd name="connsiteX30-3453" fmla="*/ 918268 w 1432618"/>
                <a:gd name="connsiteY30-3454" fmla="*/ 3381562 h 3550128"/>
                <a:gd name="connsiteX31-3455" fmla="*/ 1016693 w 1432618"/>
                <a:gd name="connsiteY31-3456" fmla="*/ 3543487 h 3550128"/>
                <a:gd name="connsiteX0-3457" fmla="*/ 1016693 w 1432618"/>
                <a:gd name="connsiteY0-3458" fmla="*/ 3543487 h 3550128"/>
                <a:gd name="connsiteX1-3459" fmla="*/ 591243 w 1432618"/>
                <a:gd name="connsiteY1-3460" fmla="*/ 3549837 h 3550128"/>
                <a:gd name="connsiteX2-3461" fmla="*/ 394393 w 1432618"/>
                <a:gd name="connsiteY2-3462" fmla="*/ 3038662 h 3550128"/>
                <a:gd name="connsiteX3-3463" fmla="*/ 746818 w 1432618"/>
                <a:gd name="connsiteY3-3464" fmla="*/ 2343337 h 3550128"/>
                <a:gd name="connsiteX4-3465" fmla="*/ 560128 w 1432618"/>
                <a:gd name="connsiteY4-3466" fmla="*/ 1884232 h 3550128"/>
                <a:gd name="connsiteX5-3467" fmla="*/ 58 w 1432618"/>
                <a:gd name="connsiteY5-3468" fmla="*/ 1832797 h 3550128"/>
                <a:gd name="connsiteX6-3469" fmla="*/ 394393 w 1432618"/>
                <a:gd name="connsiteY6-3470" fmla="*/ 1705162 h 3550128"/>
                <a:gd name="connsiteX7-3471" fmla="*/ 642043 w 1432618"/>
                <a:gd name="connsiteY7-3472" fmla="*/ 1838512 h 3550128"/>
                <a:gd name="connsiteX8-3473" fmla="*/ 689668 w 1432618"/>
                <a:gd name="connsiteY8-3474" fmla="*/ 1609912 h 3550128"/>
                <a:gd name="connsiteX9-3475" fmla="*/ 823018 w 1432618"/>
                <a:gd name="connsiteY9-3476" fmla="*/ 1295587 h 3550128"/>
                <a:gd name="connsiteX10-3477" fmla="*/ 765868 w 1432618"/>
                <a:gd name="connsiteY10-3478" fmla="*/ 771712 h 3550128"/>
                <a:gd name="connsiteX11-3479" fmla="*/ 537268 w 1432618"/>
                <a:gd name="connsiteY11-3480" fmla="*/ 628837 h 3550128"/>
                <a:gd name="connsiteX12-3481" fmla="*/ 689668 w 1432618"/>
                <a:gd name="connsiteY12-3482" fmla="*/ 628837 h 3550128"/>
                <a:gd name="connsiteX13-3483" fmla="*/ 765868 w 1432618"/>
                <a:gd name="connsiteY13-3484" fmla="*/ 714562 h 3550128"/>
                <a:gd name="connsiteX14-3485" fmla="*/ 870643 w 1432618"/>
                <a:gd name="connsiteY14-3486" fmla="*/ 187 h 3550128"/>
                <a:gd name="connsiteX15-3487" fmla="*/ 832543 w 1432618"/>
                <a:gd name="connsiteY15-3488" fmla="*/ 647887 h 3550128"/>
                <a:gd name="connsiteX16-3489" fmla="*/ 908743 w 1432618"/>
                <a:gd name="connsiteY16-3490" fmla="*/ 1038412 h 3550128"/>
                <a:gd name="connsiteX17-3491" fmla="*/ 930968 w 1432618"/>
                <a:gd name="connsiteY17-3492" fmla="*/ 1257487 h 3550128"/>
                <a:gd name="connsiteX18-3493" fmla="*/ 1086543 w 1432618"/>
                <a:gd name="connsiteY18-3494" fmla="*/ 1149537 h 3550128"/>
                <a:gd name="connsiteX19-3495" fmla="*/ 1375468 w 1432618"/>
                <a:gd name="connsiteY19-3496" fmla="*/ 1133662 h 3550128"/>
                <a:gd name="connsiteX20-3497" fmla="*/ 1108768 w 1432618"/>
                <a:gd name="connsiteY20-3498" fmla="*/ 1216212 h 3550128"/>
                <a:gd name="connsiteX21-3499" fmla="*/ 889693 w 1432618"/>
                <a:gd name="connsiteY21-3500" fmla="*/ 1489262 h 3550128"/>
                <a:gd name="connsiteX22-3501" fmla="*/ 835718 w 1432618"/>
                <a:gd name="connsiteY22-3502" fmla="*/ 1857562 h 3550128"/>
                <a:gd name="connsiteX23-3503" fmla="*/ 1003993 w 1432618"/>
                <a:gd name="connsiteY23-3504" fmla="*/ 2270312 h 3550128"/>
                <a:gd name="connsiteX24-3505" fmla="*/ 896043 w 1432618"/>
                <a:gd name="connsiteY24-3506" fmla="*/ 2540187 h 3550128"/>
                <a:gd name="connsiteX25-3507" fmla="*/ 1213543 w 1432618"/>
                <a:gd name="connsiteY25-3508" fmla="*/ 2495737 h 3550128"/>
                <a:gd name="connsiteX26-3509" fmla="*/ 1432618 w 1432618"/>
                <a:gd name="connsiteY26-3510" fmla="*/ 2588606 h 3550128"/>
                <a:gd name="connsiteX27-3511" fmla="*/ 1188143 w 1432618"/>
                <a:gd name="connsiteY27-3512" fmla="*/ 2552887 h 3550128"/>
                <a:gd name="connsiteX28-3513" fmla="*/ 832543 w 1432618"/>
                <a:gd name="connsiteY28-3514" fmla="*/ 2695762 h 3550128"/>
                <a:gd name="connsiteX29-3515" fmla="*/ 689668 w 1432618"/>
                <a:gd name="connsiteY29-3516" fmla="*/ 3048187 h 3550128"/>
                <a:gd name="connsiteX30-3517" fmla="*/ 918268 w 1432618"/>
                <a:gd name="connsiteY30-3518" fmla="*/ 3381562 h 3550128"/>
                <a:gd name="connsiteX31-3519" fmla="*/ 1016693 w 1432618"/>
                <a:gd name="connsiteY31-3520" fmla="*/ 3543487 h 3550128"/>
                <a:gd name="connsiteX0-3521" fmla="*/ 1016693 w 1432618"/>
                <a:gd name="connsiteY0-3522" fmla="*/ 3543487 h 3550128"/>
                <a:gd name="connsiteX1-3523" fmla="*/ 591243 w 1432618"/>
                <a:gd name="connsiteY1-3524" fmla="*/ 3549837 h 3550128"/>
                <a:gd name="connsiteX2-3525" fmla="*/ 394393 w 1432618"/>
                <a:gd name="connsiteY2-3526" fmla="*/ 3038662 h 3550128"/>
                <a:gd name="connsiteX3-3527" fmla="*/ 746818 w 1432618"/>
                <a:gd name="connsiteY3-3528" fmla="*/ 2343337 h 3550128"/>
                <a:gd name="connsiteX4-3529" fmla="*/ 560128 w 1432618"/>
                <a:gd name="connsiteY4-3530" fmla="*/ 1884232 h 3550128"/>
                <a:gd name="connsiteX5-3531" fmla="*/ 58 w 1432618"/>
                <a:gd name="connsiteY5-3532" fmla="*/ 1832797 h 3550128"/>
                <a:gd name="connsiteX6-3533" fmla="*/ 394393 w 1432618"/>
                <a:gd name="connsiteY6-3534" fmla="*/ 1705162 h 3550128"/>
                <a:gd name="connsiteX7-3535" fmla="*/ 642043 w 1432618"/>
                <a:gd name="connsiteY7-3536" fmla="*/ 1838512 h 3550128"/>
                <a:gd name="connsiteX8-3537" fmla="*/ 689668 w 1432618"/>
                <a:gd name="connsiteY8-3538" fmla="*/ 1609912 h 3550128"/>
                <a:gd name="connsiteX9-3539" fmla="*/ 823018 w 1432618"/>
                <a:gd name="connsiteY9-3540" fmla="*/ 1295587 h 3550128"/>
                <a:gd name="connsiteX10-3541" fmla="*/ 765868 w 1432618"/>
                <a:gd name="connsiteY10-3542" fmla="*/ 771712 h 3550128"/>
                <a:gd name="connsiteX11-3543" fmla="*/ 537268 w 1432618"/>
                <a:gd name="connsiteY11-3544" fmla="*/ 628837 h 3550128"/>
                <a:gd name="connsiteX12-3545" fmla="*/ 689668 w 1432618"/>
                <a:gd name="connsiteY12-3546" fmla="*/ 628837 h 3550128"/>
                <a:gd name="connsiteX13-3547" fmla="*/ 765868 w 1432618"/>
                <a:gd name="connsiteY13-3548" fmla="*/ 714562 h 3550128"/>
                <a:gd name="connsiteX14-3549" fmla="*/ 870643 w 1432618"/>
                <a:gd name="connsiteY14-3550" fmla="*/ 187 h 3550128"/>
                <a:gd name="connsiteX15-3551" fmla="*/ 832543 w 1432618"/>
                <a:gd name="connsiteY15-3552" fmla="*/ 647887 h 3550128"/>
                <a:gd name="connsiteX16-3553" fmla="*/ 908743 w 1432618"/>
                <a:gd name="connsiteY16-3554" fmla="*/ 1038412 h 3550128"/>
                <a:gd name="connsiteX17-3555" fmla="*/ 930968 w 1432618"/>
                <a:gd name="connsiteY17-3556" fmla="*/ 1257487 h 3550128"/>
                <a:gd name="connsiteX18-3557" fmla="*/ 1086543 w 1432618"/>
                <a:gd name="connsiteY18-3558" fmla="*/ 1149537 h 3550128"/>
                <a:gd name="connsiteX19-3559" fmla="*/ 1375468 w 1432618"/>
                <a:gd name="connsiteY19-3560" fmla="*/ 1133662 h 3550128"/>
                <a:gd name="connsiteX20-3561" fmla="*/ 1108768 w 1432618"/>
                <a:gd name="connsiteY20-3562" fmla="*/ 1216212 h 3550128"/>
                <a:gd name="connsiteX21-3563" fmla="*/ 889693 w 1432618"/>
                <a:gd name="connsiteY21-3564" fmla="*/ 1489262 h 3550128"/>
                <a:gd name="connsiteX22-3565" fmla="*/ 835718 w 1432618"/>
                <a:gd name="connsiteY22-3566" fmla="*/ 1857562 h 3550128"/>
                <a:gd name="connsiteX23-3567" fmla="*/ 1003993 w 1432618"/>
                <a:gd name="connsiteY23-3568" fmla="*/ 2270312 h 3550128"/>
                <a:gd name="connsiteX24-3569" fmla="*/ 896043 w 1432618"/>
                <a:gd name="connsiteY24-3570" fmla="*/ 2540187 h 3550128"/>
                <a:gd name="connsiteX25-3571" fmla="*/ 1213543 w 1432618"/>
                <a:gd name="connsiteY25-3572" fmla="*/ 2495737 h 3550128"/>
                <a:gd name="connsiteX26-3573" fmla="*/ 1432618 w 1432618"/>
                <a:gd name="connsiteY26-3574" fmla="*/ 2588606 h 3550128"/>
                <a:gd name="connsiteX27-3575" fmla="*/ 1188143 w 1432618"/>
                <a:gd name="connsiteY27-3576" fmla="*/ 2552887 h 3550128"/>
                <a:gd name="connsiteX28-3577" fmla="*/ 832543 w 1432618"/>
                <a:gd name="connsiteY28-3578" fmla="*/ 2695762 h 3550128"/>
                <a:gd name="connsiteX29-3579" fmla="*/ 689668 w 1432618"/>
                <a:gd name="connsiteY29-3580" fmla="*/ 3048187 h 3550128"/>
                <a:gd name="connsiteX30-3581" fmla="*/ 918268 w 1432618"/>
                <a:gd name="connsiteY30-3582" fmla="*/ 3381562 h 3550128"/>
                <a:gd name="connsiteX31-3583" fmla="*/ 1016693 w 1432618"/>
                <a:gd name="connsiteY31-3584" fmla="*/ 3543487 h 3550128"/>
                <a:gd name="connsiteX0-3585" fmla="*/ 1016693 w 1432618"/>
                <a:gd name="connsiteY0-3586" fmla="*/ 3543487 h 3550128"/>
                <a:gd name="connsiteX1-3587" fmla="*/ 591243 w 1432618"/>
                <a:gd name="connsiteY1-3588" fmla="*/ 3549837 h 3550128"/>
                <a:gd name="connsiteX2-3589" fmla="*/ 394393 w 1432618"/>
                <a:gd name="connsiteY2-3590" fmla="*/ 3038662 h 3550128"/>
                <a:gd name="connsiteX3-3591" fmla="*/ 746818 w 1432618"/>
                <a:gd name="connsiteY3-3592" fmla="*/ 2343337 h 3550128"/>
                <a:gd name="connsiteX4-3593" fmla="*/ 560128 w 1432618"/>
                <a:gd name="connsiteY4-3594" fmla="*/ 1884232 h 3550128"/>
                <a:gd name="connsiteX5-3595" fmla="*/ 58 w 1432618"/>
                <a:gd name="connsiteY5-3596" fmla="*/ 1832797 h 3550128"/>
                <a:gd name="connsiteX6-3597" fmla="*/ 394393 w 1432618"/>
                <a:gd name="connsiteY6-3598" fmla="*/ 1705162 h 3550128"/>
                <a:gd name="connsiteX7-3599" fmla="*/ 642043 w 1432618"/>
                <a:gd name="connsiteY7-3600" fmla="*/ 1838512 h 3550128"/>
                <a:gd name="connsiteX8-3601" fmla="*/ 689668 w 1432618"/>
                <a:gd name="connsiteY8-3602" fmla="*/ 1609912 h 3550128"/>
                <a:gd name="connsiteX9-3603" fmla="*/ 823018 w 1432618"/>
                <a:gd name="connsiteY9-3604" fmla="*/ 1295587 h 3550128"/>
                <a:gd name="connsiteX10-3605" fmla="*/ 765868 w 1432618"/>
                <a:gd name="connsiteY10-3606" fmla="*/ 771712 h 3550128"/>
                <a:gd name="connsiteX11-3607" fmla="*/ 537268 w 1432618"/>
                <a:gd name="connsiteY11-3608" fmla="*/ 628837 h 3550128"/>
                <a:gd name="connsiteX12-3609" fmla="*/ 689668 w 1432618"/>
                <a:gd name="connsiteY12-3610" fmla="*/ 628837 h 3550128"/>
                <a:gd name="connsiteX13-3611" fmla="*/ 765868 w 1432618"/>
                <a:gd name="connsiteY13-3612" fmla="*/ 714562 h 3550128"/>
                <a:gd name="connsiteX14-3613" fmla="*/ 870643 w 1432618"/>
                <a:gd name="connsiteY14-3614" fmla="*/ 187 h 3550128"/>
                <a:gd name="connsiteX15-3615" fmla="*/ 832543 w 1432618"/>
                <a:gd name="connsiteY15-3616" fmla="*/ 647887 h 3550128"/>
                <a:gd name="connsiteX16-3617" fmla="*/ 908743 w 1432618"/>
                <a:gd name="connsiteY16-3618" fmla="*/ 1038412 h 3550128"/>
                <a:gd name="connsiteX17-3619" fmla="*/ 930968 w 1432618"/>
                <a:gd name="connsiteY17-3620" fmla="*/ 1257487 h 3550128"/>
                <a:gd name="connsiteX18-3621" fmla="*/ 1086543 w 1432618"/>
                <a:gd name="connsiteY18-3622" fmla="*/ 1149537 h 3550128"/>
                <a:gd name="connsiteX19-3623" fmla="*/ 1375468 w 1432618"/>
                <a:gd name="connsiteY19-3624" fmla="*/ 1133662 h 3550128"/>
                <a:gd name="connsiteX20-3625" fmla="*/ 1108768 w 1432618"/>
                <a:gd name="connsiteY20-3626" fmla="*/ 1216212 h 3550128"/>
                <a:gd name="connsiteX21-3627" fmla="*/ 889693 w 1432618"/>
                <a:gd name="connsiteY21-3628" fmla="*/ 1489262 h 3550128"/>
                <a:gd name="connsiteX22-3629" fmla="*/ 835718 w 1432618"/>
                <a:gd name="connsiteY22-3630" fmla="*/ 1857562 h 3550128"/>
                <a:gd name="connsiteX23-3631" fmla="*/ 1003993 w 1432618"/>
                <a:gd name="connsiteY23-3632" fmla="*/ 2270312 h 3550128"/>
                <a:gd name="connsiteX24-3633" fmla="*/ 896043 w 1432618"/>
                <a:gd name="connsiteY24-3634" fmla="*/ 2540187 h 3550128"/>
                <a:gd name="connsiteX25-3635" fmla="*/ 1213543 w 1432618"/>
                <a:gd name="connsiteY25-3636" fmla="*/ 2495737 h 3550128"/>
                <a:gd name="connsiteX26-3637" fmla="*/ 1432618 w 1432618"/>
                <a:gd name="connsiteY26-3638" fmla="*/ 2588606 h 3550128"/>
                <a:gd name="connsiteX27-3639" fmla="*/ 1188143 w 1432618"/>
                <a:gd name="connsiteY27-3640" fmla="*/ 2552887 h 3550128"/>
                <a:gd name="connsiteX28-3641" fmla="*/ 832543 w 1432618"/>
                <a:gd name="connsiteY28-3642" fmla="*/ 2695762 h 3550128"/>
                <a:gd name="connsiteX29-3643" fmla="*/ 689668 w 1432618"/>
                <a:gd name="connsiteY29-3644" fmla="*/ 3048187 h 3550128"/>
                <a:gd name="connsiteX30-3645" fmla="*/ 918268 w 1432618"/>
                <a:gd name="connsiteY30-3646" fmla="*/ 3381562 h 3550128"/>
                <a:gd name="connsiteX31-3647" fmla="*/ 1016693 w 1432618"/>
                <a:gd name="connsiteY31-3648" fmla="*/ 3543487 h 3550128"/>
                <a:gd name="connsiteX0-3649" fmla="*/ 1016693 w 1432618"/>
                <a:gd name="connsiteY0-3650" fmla="*/ 3543486 h 3550127"/>
                <a:gd name="connsiteX1-3651" fmla="*/ 591243 w 1432618"/>
                <a:gd name="connsiteY1-3652" fmla="*/ 3549836 h 3550127"/>
                <a:gd name="connsiteX2-3653" fmla="*/ 394393 w 1432618"/>
                <a:gd name="connsiteY2-3654" fmla="*/ 3038661 h 3550127"/>
                <a:gd name="connsiteX3-3655" fmla="*/ 746818 w 1432618"/>
                <a:gd name="connsiteY3-3656" fmla="*/ 2343336 h 3550127"/>
                <a:gd name="connsiteX4-3657" fmla="*/ 560128 w 1432618"/>
                <a:gd name="connsiteY4-3658" fmla="*/ 1884231 h 3550127"/>
                <a:gd name="connsiteX5-3659" fmla="*/ 58 w 1432618"/>
                <a:gd name="connsiteY5-3660" fmla="*/ 1832796 h 3550127"/>
                <a:gd name="connsiteX6-3661" fmla="*/ 394393 w 1432618"/>
                <a:gd name="connsiteY6-3662" fmla="*/ 1705161 h 3550127"/>
                <a:gd name="connsiteX7-3663" fmla="*/ 642043 w 1432618"/>
                <a:gd name="connsiteY7-3664" fmla="*/ 1838511 h 3550127"/>
                <a:gd name="connsiteX8-3665" fmla="*/ 689668 w 1432618"/>
                <a:gd name="connsiteY8-3666" fmla="*/ 1609911 h 3550127"/>
                <a:gd name="connsiteX9-3667" fmla="*/ 823018 w 1432618"/>
                <a:gd name="connsiteY9-3668" fmla="*/ 1295586 h 3550127"/>
                <a:gd name="connsiteX10-3669" fmla="*/ 765868 w 1432618"/>
                <a:gd name="connsiteY10-3670" fmla="*/ 771711 h 3550127"/>
                <a:gd name="connsiteX11-3671" fmla="*/ 537268 w 1432618"/>
                <a:gd name="connsiteY11-3672" fmla="*/ 628836 h 3550127"/>
                <a:gd name="connsiteX12-3673" fmla="*/ 689668 w 1432618"/>
                <a:gd name="connsiteY12-3674" fmla="*/ 628836 h 3550127"/>
                <a:gd name="connsiteX13-3675" fmla="*/ 765868 w 1432618"/>
                <a:gd name="connsiteY13-3676" fmla="*/ 714561 h 3550127"/>
                <a:gd name="connsiteX14-3677" fmla="*/ 870643 w 1432618"/>
                <a:gd name="connsiteY14-3678" fmla="*/ 186 h 3550127"/>
                <a:gd name="connsiteX15-3679" fmla="*/ 832543 w 1432618"/>
                <a:gd name="connsiteY15-3680" fmla="*/ 647886 h 3550127"/>
                <a:gd name="connsiteX16-3681" fmla="*/ 921443 w 1432618"/>
                <a:gd name="connsiteY16-3682" fmla="*/ 1009836 h 3550127"/>
                <a:gd name="connsiteX17-3683" fmla="*/ 930968 w 1432618"/>
                <a:gd name="connsiteY17-3684" fmla="*/ 1257486 h 3550127"/>
                <a:gd name="connsiteX18-3685" fmla="*/ 1086543 w 1432618"/>
                <a:gd name="connsiteY18-3686" fmla="*/ 1149536 h 3550127"/>
                <a:gd name="connsiteX19-3687" fmla="*/ 1375468 w 1432618"/>
                <a:gd name="connsiteY19-3688" fmla="*/ 1133661 h 3550127"/>
                <a:gd name="connsiteX20-3689" fmla="*/ 1108768 w 1432618"/>
                <a:gd name="connsiteY20-3690" fmla="*/ 1216211 h 3550127"/>
                <a:gd name="connsiteX21-3691" fmla="*/ 889693 w 1432618"/>
                <a:gd name="connsiteY21-3692" fmla="*/ 1489261 h 3550127"/>
                <a:gd name="connsiteX22-3693" fmla="*/ 835718 w 1432618"/>
                <a:gd name="connsiteY22-3694" fmla="*/ 1857561 h 3550127"/>
                <a:gd name="connsiteX23-3695" fmla="*/ 1003993 w 1432618"/>
                <a:gd name="connsiteY23-3696" fmla="*/ 2270311 h 3550127"/>
                <a:gd name="connsiteX24-3697" fmla="*/ 896043 w 1432618"/>
                <a:gd name="connsiteY24-3698" fmla="*/ 2540186 h 3550127"/>
                <a:gd name="connsiteX25-3699" fmla="*/ 1213543 w 1432618"/>
                <a:gd name="connsiteY25-3700" fmla="*/ 2495736 h 3550127"/>
                <a:gd name="connsiteX26-3701" fmla="*/ 1432618 w 1432618"/>
                <a:gd name="connsiteY26-3702" fmla="*/ 2588605 h 3550127"/>
                <a:gd name="connsiteX27-3703" fmla="*/ 1188143 w 1432618"/>
                <a:gd name="connsiteY27-3704" fmla="*/ 2552886 h 3550127"/>
                <a:gd name="connsiteX28-3705" fmla="*/ 832543 w 1432618"/>
                <a:gd name="connsiteY28-3706" fmla="*/ 2695761 h 3550127"/>
                <a:gd name="connsiteX29-3707" fmla="*/ 689668 w 1432618"/>
                <a:gd name="connsiteY29-3708" fmla="*/ 3048186 h 3550127"/>
                <a:gd name="connsiteX30-3709" fmla="*/ 918268 w 1432618"/>
                <a:gd name="connsiteY30-3710" fmla="*/ 3381561 h 3550127"/>
                <a:gd name="connsiteX31-3711" fmla="*/ 1016693 w 1432618"/>
                <a:gd name="connsiteY31-3712" fmla="*/ 3543486 h 3550127"/>
                <a:gd name="connsiteX0-3713" fmla="*/ 1016693 w 1432618"/>
                <a:gd name="connsiteY0-3714" fmla="*/ 3543524 h 3550165"/>
                <a:gd name="connsiteX1-3715" fmla="*/ 591243 w 1432618"/>
                <a:gd name="connsiteY1-3716" fmla="*/ 3549874 h 3550165"/>
                <a:gd name="connsiteX2-3717" fmla="*/ 394393 w 1432618"/>
                <a:gd name="connsiteY2-3718" fmla="*/ 3038699 h 3550165"/>
                <a:gd name="connsiteX3-3719" fmla="*/ 746818 w 1432618"/>
                <a:gd name="connsiteY3-3720" fmla="*/ 2343374 h 3550165"/>
                <a:gd name="connsiteX4-3721" fmla="*/ 560128 w 1432618"/>
                <a:gd name="connsiteY4-3722" fmla="*/ 1884269 h 3550165"/>
                <a:gd name="connsiteX5-3723" fmla="*/ 58 w 1432618"/>
                <a:gd name="connsiteY5-3724" fmla="*/ 1832834 h 3550165"/>
                <a:gd name="connsiteX6-3725" fmla="*/ 394393 w 1432618"/>
                <a:gd name="connsiteY6-3726" fmla="*/ 1705199 h 3550165"/>
                <a:gd name="connsiteX7-3727" fmla="*/ 642043 w 1432618"/>
                <a:gd name="connsiteY7-3728" fmla="*/ 1838549 h 3550165"/>
                <a:gd name="connsiteX8-3729" fmla="*/ 689668 w 1432618"/>
                <a:gd name="connsiteY8-3730" fmla="*/ 1609949 h 3550165"/>
                <a:gd name="connsiteX9-3731" fmla="*/ 823018 w 1432618"/>
                <a:gd name="connsiteY9-3732" fmla="*/ 1295624 h 3550165"/>
                <a:gd name="connsiteX10-3733" fmla="*/ 765868 w 1432618"/>
                <a:gd name="connsiteY10-3734" fmla="*/ 771749 h 3550165"/>
                <a:gd name="connsiteX11-3735" fmla="*/ 537268 w 1432618"/>
                <a:gd name="connsiteY11-3736" fmla="*/ 628874 h 3550165"/>
                <a:gd name="connsiteX12-3737" fmla="*/ 689668 w 1432618"/>
                <a:gd name="connsiteY12-3738" fmla="*/ 628874 h 3550165"/>
                <a:gd name="connsiteX13-3739" fmla="*/ 765868 w 1432618"/>
                <a:gd name="connsiteY13-3740" fmla="*/ 714599 h 3550165"/>
                <a:gd name="connsiteX14-3741" fmla="*/ 870643 w 1432618"/>
                <a:gd name="connsiteY14-3742" fmla="*/ 224 h 3550165"/>
                <a:gd name="connsiteX15-3743" fmla="*/ 857943 w 1432618"/>
                <a:gd name="connsiteY15-3744" fmla="*/ 641574 h 3550165"/>
                <a:gd name="connsiteX16-3745" fmla="*/ 921443 w 1432618"/>
                <a:gd name="connsiteY16-3746" fmla="*/ 1009874 h 3550165"/>
                <a:gd name="connsiteX17-3747" fmla="*/ 930968 w 1432618"/>
                <a:gd name="connsiteY17-3748" fmla="*/ 1257524 h 3550165"/>
                <a:gd name="connsiteX18-3749" fmla="*/ 1086543 w 1432618"/>
                <a:gd name="connsiteY18-3750" fmla="*/ 1149574 h 3550165"/>
                <a:gd name="connsiteX19-3751" fmla="*/ 1375468 w 1432618"/>
                <a:gd name="connsiteY19-3752" fmla="*/ 1133699 h 3550165"/>
                <a:gd name="connsiteX20-3753" fmla="*/ 1108768 w 1432618"/>
                <a:gd name="connsiteY20-3754" fmla="*/ 1216249 h 3550165"/>
                <a:gd name="connsiteX21-3755" fmla="*/ 889693 w 1432618"/>
                <a:gd name="connsiteY21-3756" fmla="*/ 1489299 h 3550165"/>
                <a:gd name="connsiteX22-3757" fmla="*/ 835718 w 1432618"/>
                <a:gd name="connsiteY22-3758" fmla="*/ 1857599 h 3550165"/>
                <a:gd name="connsiteX23-3759" fmla="*/ 1003993 w 1432618"/>
                <a:gd name="connsiteY23-3760" fmla="*/ 2270349 h 3550165"/>
                <a:gd name="connsiteX24-3761" fmla="*/ 896043 w 1432618"/>
                <a:gd name="connsiteY24-3762" fmla="*/ 2540224 h 3550165"/>
                <a:gd name="connsiteX25-3763" fmla="*/ 1213543 w 1432618"/>
                <a:gd name="connsiteY25-3764" fmla="*/ 2495774 h 3550165"/>
                <a:gd name="connsiteX26-3765" fmla="*/ 1432618 w 1432618"/>
                <a:gd name="connsiteY26-3766" fmla="*/ 2588643 h 3550165"/>
                <a:gd name="connsiteX27-3767" fmla="*/ 1188143 w 1432618"/>
                <a:gd name="connsiteY27-3768" fmla="*/ 2552924 h 3550165"/>
                <a:gd name="connsiteX28-3769" fmla="*/ 832543 w 1432618"/>
                <a:gd name="connsiteY28-3770" fmla="*/ 2695799 h 3550165"/>
                <a:gd name="connsiteX29-3771" fmla="*/ 689668 w 1432618"/>
                <a:gd name="connsiteY29-3772" fmla="*/ 3048224 h 3550165"/>
                <a:gd name="connsiteX30-3773" fmla="*/ 918268 w 1432618"/>
                <a:gd name="connsiteY30-3774" fmla="*/ 3381599 h 3550165"/>
                <a:gd name="connsiteX31-3775" fmla="*/ 1016693 w 1432618"/>
                <a:gd name="connsiteY31-3776" fmla="*/ 3543524 h 3550165"/>
                <a:gd name="connsiteX0-3777" fmla="*/ 1016693 w 1432618"/>
                <a:gd name="connsiteY0-3778" fmla="*/ 3543529 h 3550170"/>
                <a:gd name="connsiteX1-3779" fmla="*/ 591243 w 1432618"/>
                <a:gd name="connsiteY1-3780" fmla="*/ 3549879 h 3550170"/>
                <a:gd name="connsiteX2-3781" fmla="*/ 394393 w 1432618"/>
                <a:gd name="connsiteY2-3782" fmla="*/ 3038704 h 3550170"/>
                <a:gd name="connsiteX3-3783" fmla="*/ 746818 w 1432618"/>
                <a:gd name="connsiteY3-3784" fmla="*/ 2343379 h 3550170"/>
                <a:gd name="connsiteX4-3785" fmla="*/ 560128 w 1432618"/>
                <a:gd name="connsiteY4-3786" fmla="*/ 1884274 h 3550170"/>
                <a:gd name="connsiteX5-3787" fmla="*/ 58 w 1432618"/>
                <a:gd name="connsiteY5-3788" fmla="*/ 1832839 h 3550170"/>
                <a:gd name="connsiteX6-3789" fmla="*/ 394393 w 1432618"/>
                <a:gd name="connsiteY6-3790" fmla="*/ 1705204 h 3550170"/>
                <a:gd name="connsiteX7-3791" fmla="*/ 642043 w 1432618"/>
                <a:gd name="connsiteY7-3792" fmla="*/ 1838554 h 3550170"/>
                <a:gd name="connsiteX8-3793" fmla="*/ 689668 w 1432618"/>
                <a:gd name="connsiteY8-3794" fmla="*/ 1609954 h 3550170"/>
                <a:gd name="connsiteX9-3795" fmla="*/ 823018 w 1432618"/>
                <a:gd name="connsiteY9-3796" fmla="*/ 1295629 h 3550170"/>
                <a:gd name="connsiteX10-3797" fmla="*/ 765868 w 1432618"/>
                <a:gd name="connsiteY10-3798" fmla="*/ 771754 h 3550170"/>
                <a:gd name="connsiteX11-3799" fmla="*/ 537268 w 1432618"/>
                <a:gd name="connsiteY11-3800" fmla="*/ 628879 h 3550170"/>
                <a:gd name="connsiteX12-3801" fmla="*/ 689668 w 1432618"/>
                <a:gd name="connsiteY12-3802" fmla="*/ 628879 h 3550170"/>
                <a:gd name="connsiteX13-3803" fmla="*/ 765868 w 1432618"/>
                <a:gd name="connsiteY13-3804" fmla="*/ 714604 h 3550170"/>
                <a:gd name="connsiteX14-3805" fmla="*/ 870643 w 1432618"/>
                <a:gd name="connsiteY14-3806" fmla="*/ 229 h 3550170"/>
                <a:gd name="connsiteX15-3807" fmla="*/ 857943 w 1432618"/>
                <a:gd name="connsiteY15-3808" fmla="*/ 641579 h 3550170"/>
                <a:gd name="connsiteX16-3809" fmla="*/ 921443 w 1432618"/>
                <a:gd name="connsiteY16-3810" fmla="*/ 1009879 h 3550170"/>
                <a:gd name="connsiteX17-3811" fmla="*/ 930968 w 1432618"/>
                <a:gd name="connsiteY17-3812" fmla="*/ 1257529 h 3550170"/>
                <a:gd name="connsiteX18-3813" fmla="*/ 1086543 w 1432618"/>
                <a:gd name="connsiteY18-3814" fmla="*/ 1149579 h 3550170"/>
                <a:gd name="connsiteX19-3815" fmla="*/ 1375468 w 1432618"/>
                <a:gd name="connsiteY19-3816" fmla="*/ 1133704 h 3550170"/>
                <a:gd name="connsiteX20-3817" fmla="*/ 1108768 w 1432618"/>
                <a:gd name="connsiteY20-3818" fmla="*/ 1216254 h 3550170"/>
                <a:gd name="connsiteX21-3819" fmla="*/ 889693 w 1432618"/>
                <a:gd name="connsiteY21-3820" fmla="*/ 1489304 h 3550170"/>
                <a:gd name="connsiteX22-3821" fmla="*/ 835718 w 1432618"/>
                <a:gd name="connsiteY22-3822" fmla="*/ 1857604 h 3550170"/>
                <a:gd name="connsiteX23-3823" fmla="*/ 1003993 w 1432618"/>
                <a:gd name="connsiteY23-3824" fmla="*/ 2270354 h 3550170"/>
                <a:gd name="connsiteX24-3825" fmla="*/ 896043 w 1432618"/>
                <a:gd name="connsiteY24-3826" fmla="*/ 2540229 h 3550170"/>
                <a:gd name="connsiteX25-3827" fmla="*/ 1213543 w 1432618"/>
                <a:gd name="connsiteY25-3828" fmla="*/ 2495779 h 3550170"/>
                <a:gd name="connsiteX26-3829" fmla="*/ 1432618 w 1432618"/>
                <a:gd name="connsiteY26-3830" fmla="*/ 2588648 h 3550170"/>
                <a:gd name="connsiteX27-3831" fmla="*/ 1188143 w 1432618"/>
                <a:gd name="connsiteY27-3832" fmla="*/ 2552929 h 3550170"/>
                <a:gd name="connsiteX28-3833" fmla="*/ 832543 w 1432618"/>
                <a:gd name="connsiteY28-3834" fmla="*/ 2695804 h 3550170"/>
                <a:gd name="connsiteX29-3835" fmla="*/ 689668 w 1432618"/>
                <a:gd name="connsiteY29-3836" fmla="*/ 3048229 h 3550170"/>
                <a:gd name="connsiteX30-3837" fmla="*/ 918268 w 1432618"/>
                <a:gd name="connsiteY30-3838" fmla="*/ 3381604 h 3550170"/>
                <a:gd name="connsiteX31-3839" fmla="*/ 1016693 w 1432618"/>
                <a:gd name="connsiteY31-3840" fmla="*/ 3543529 h 3550170"/>
                <a:gd name="connsiteX0-3841" fmla="*/ 1016693 w 1432618"/>
                <a:gd name="connsiteY0-3842" fmla="*/ 3581611 h 3588252"/>
                <a:gd name="connsiteX1-3843" fmla="*/ 591243 w 1432618"/>
                <a:gd name="connsiteY1-3844" fmla="*/ 3587961 h 3588252"/>
                <a:gd name="connsiteX2-3845" fmla="*/ 394393 w 1432618"/>
                <a:gd name="connsiteY2-3846" fmla="*/ 3076786 h 3588252"/>
                <a:gd name="connsiteX3-3847" fmla="*/ 746818 w 1432618"/>
                <a:gd name="connsiteY3-3848" fmla="*/ 2381461 h 3588252"/>
                <a:gd name="connsiteX4-3849" fmla="*/ 560128 w 1432618"/>
                <a:gd name="connsiteY4-3850" fmla="*/ 1922356 h 3588252"/>
                <a:gd name="connsiteX5-3851" fmla="*/ 58 w 1432618"/>
                <a:gd name="connsiteY5-3852" fmla="*/ 1870921 h 3588252"/>
                <a:gd name="connsiteX6-3853" fmla="*/ 394393 w 1432618"/>
                <a:gd name="connsiteY6-3854" fmla="*/ 1743286 h 3588252"/>
                <a:gd name="connsiteX7-3855" fmla="*/ 642043 w 1432618"/>
                <a:gd name="connsiteY7-3856" fmla="*/ 1876636 h 3588252"/>
                <a:gd name="connsiteX8-3857" fmla="*/ 689668 w 1432618"/>
                <a:gd name="connsiteY8-3858" fmla="*/ 1648036 h 3588252"/>
                <a:gd name="connsiteX9-3859" fmla="*/ 823018 w 1432618"/>
                <a:gd name="connsiteY9-3860" fmla="*/ 1333711 h 3588252"/>
                <a:gd name="connsiteX10-3861" fmla="*/ 765868 w 1432618"/>
                <a:gd name="connsiteY10-3862" fmla="*/ 809836 h 3588252"/>
                <a:gd name="connsiteX11-3863" fmla="*/ 537268 w 1432618"/>
                <a:gd name="connsiteY11-3864" fmla="*/ 666961 h 3588252"/>
                <a:gd name="connsiteX12-3865" fmla="*/ 689668 w 1432618"/>
                <a:gd name="connsiteY12-3866" fmla="*/ 666961 h 3588252"/>
                <a:gd name="connsiteX13-3867" fmla="*/ 765868 w 1432618"/>
                <a:gd name="connsiteY13-3868" fmla="*/ 752686 h 3588252"/>
                <a:gd name="connsiteX14-3869" fmla="*/ 886518 w 1432618"/>
                <a:gd name="connsiteY14-3870" fmla="*/ 211 h 3588252"/>
                <a:gd name="connsiteX15-3871" fmla="*/ 857943 w 1432618"/>
                <a:gd name="connsiteY15-3872" fmla="*/ 679661 h 3588252"/>
                <a:gd name="connsiteX16-3873" fmla="*/ 921443 w 1432618"/>
                <a:gd name="connsiteY16-3874" fmla="*/ 1047961 h 3588252"/>
                <a:gd name="connsiteX17-3875" fmla="*/ 930968 w 1432618"/>
                <a:gd name="connsiteY17-3876" fmla="*/ 1295611 h 3588252"/>
                <a:gd name="connsiteX18-3877" fmla="*/ 1086543 w 1432618"/>
                <a:gd name="connsiteY18-3878" fmla="*/ 1187661 h 3588252"/>
                <a:gd name="connsiteX19-3879" fmla="*/ 1375468 w 1432618"/>
                <a:gd name="connsiteY19-3880" fmla="*/ 1171786 h 3588252"/>
                <a:gd name="connsiteX20-3881" fmla="*/ 1108768 w 1432618"/>
                <a:gd name="connsiteY20-3882" fmla="*/ 1254336 h 3588252"/>
                <a:gd name="connsiteX21-3883" fmla="*/ 889693 w 1432618"/>
                <a:gd name="connsiteY21-3884" fmla="*/ 1527386 h 3588252"/>
                <a:gd name="connsiteX22-3885" fmla="*/ 835718 w 1432618"/>
                <a:gd name="connsiteY22-3886" fmla="*/ 1895686 h 3588252"/>
                <a:gd name="connsiteX23-3887" fmla="*/ 1003993 w 1432618"/>
                <a:gd name="connsiteY23-3888" fmla="*/ 2308436 h 3588252"/>
                <a:gd name="connsiteX24-3889" fmla="*/ 896043 w 1432618"/>
                <a:gd name="connsiteY24-3890" fmla="*/ 2578311 h 3588252"/>
                <a:gd name="connsiteX25-3891" fmla="*/ 1213543 w 1432618"/>
                <a:gd name="connsiteY25-3892" fmla="*/ 2533861 h 3588252"/>
                <a:gd name="connsiteX26-3893" fmla="*/ 1432618 w 1432618"/>
                <a:gd name="connsiteY26-3894" fmla="*/ 2626730 h 3588252"/>
                <a:gd name="connsiteX27-3895" fmla="*/ 1188143 w 1432618"/>
                <a:gd name="connsiteY27-3896" fmla="*/ 2591011 h 3588252"/>
                <a:gd name="connsiteX28-3897" fmla="*/ 832543 w 1432618"/>
                <a:gd name="connsiteY28-3898" fmla="*/ 2733886 h 3588252"/>
                <a:gd name="connsiteX29-3899" fmla="*/ 689668 w 1432618"/>
                <a:gd name="connsiteY29-3900" fmla="*/ 3086311 h 3588252"/>
                <a:gd name="connsiteX30-3901" fmla="*/ 918268 w 1432618"/>
                <a:gd name="connsiteY30-3902" fmla="*/ 3419686 h 3588252"/>
                <a:gd name="connsiteX31-3903" fmla="*/ 1016693 w 1432618"/>
                <a:gd name="connsiteY31-3904" fmla="*/ 3581611 h 3588252"/>
                <a:gd name="connsiteX0-3905" fmla="*/ 1016693 w 1432618"/>
                <a:gd name="connsiteY0-3906" fmla="*/ 3581400 h 3588041"/>
                <a:gd name="connsiteX1-3907" fmla="*/ 591243 w 1432618"/>
                <a:gd name="connsiteY1-3908" fmla="*/ 3587750 h 3588041"/>
                <a:gd name="connsiteX2-3909" fmla="*/ 394393 w 1432618"/>
                <a:gd name="connsiteY2-3910" fmla="*/ 3076575 h 3588041"/>
                <a:gd name="connsiteX3-3911" fmla="*/ 746818 w 1432618"/>
                <a:gd name="connsiteY3-3912" fmla="*/ 2381250 h 3588041"/>
                <a:gd name="connsiteX4-3913" fmla="*/ 560128 w 1432618"/>
                <a:gd name="connsiteY4-3914" fmla="*/ 1922145 h 3588041"/>
                <a:gd name="connsiteX5-3915" fmla="*/ 58 w 1432618"/>
                <a:gd name="connsiteY5-3916" fmla="*/ 1870710 h 3588041"/>
                <a:gd name="connsiteX6-3917" fmla="*/ 394393 w 1432618"/>
                <a:gd name="connsiteY6-3918" fmla="*/ 1743075 h 3588041"/>
                <a:gd name="connsiteX7-3919" fmla="*/ 642043 w 1432618"/>
                <a:gd name="connsiteY7-3920" fmla="*/ 1876425 h 3588041"/>
                <a:gd name="connsiteX8-3921" fmla="*/ 689668 w 1432618"/>
                <a:gd name="connsiteY8-3922" fmla="*/ 1647825 h 3588041"/>
                <a:gd name="connsiteX9-3923" fmla="*/ 823018 w 1432618"/>
                <a:gd name="connsiteY9-3924" fmla="*/ 1333500 h 3588041"/>
                <a:gd name="connsiteX10-3925" fmla="*/ 765868 w 1432618"/>
                <a:gd name="connsiteY10-3926" fmla="*/ 809625 h 3588041"/>
                <a:gd name="connsiteX11-3927" fmla="*/ 537268 w 1432618"/>
                <a:gd name="connsiteY11-3928" fmla="*/ 666750 h 3588041"/>
                <a:gd name="connsiteX12-3929" fmla="*/ 689668 w 1432618"/>
                <a:gd name="connsiteY12-3930" fmla="*/ 666750 h 3588041"/>
                <a:gd name="connsiteX13-3931" fmla="*/ 765868 w 1432618"/>
                <a:gd name="connsiteY13-3932" fmla="*/ 752475 h 3588041"/>
                <a:gd name="connsiteX14-3933" fmla="*/ 886518 w 1432618"/>
                <a:gd name="connsiteY14-3934" fmla="*/ 0 h 3588041"/>
                <a:gd name="connsiteX15-3935" fmla="*/ 857943 w 1432618"/>
                <a:gd name="connsiteY15-3936" fmla="*/ 679450 h 3588041"/>
                <a:gd name="connsiteX16-3937" fmla="*/ 921443 w 1432618"/>
                <a:gd name="connsiteY16-3938" fmla="*/ 1047750 h 3588041"/>
                <a:gd name="connsiteX17-3939" fmla="*/ 930968 w 1432618"/>
                <a:gd name="connsiteY17-3940" fmla="*/ 1295400 h 3588041"/>
                <a:gd name="connsiteX18-3941" fmla="*/ 1086543 w 1432618"/>
                <a:gd name="connsiteY18-3942" fmla="*/ 1187450 h 3588041"/>
                <a:gd name="connsiteX19-3943" fmla="*/ 1375468 w 1432618"/>
                <a:gd name="connsiteY19-3944" fmla="*/ 1171575 h 3588041"/>
                <a:gd name="connsiteX20-3945" fmla="*/ 1108768 w 1432618"/>
                <a:gd name="connsiteY20-3946" fmla="*/ 1254125 h 3588041"/>
                <a:gd name="connsiteX21-3947" fmla="*/ 889693 w 1432618"/>
                <a:gd name="connsiteY21-3948" fmla="*/ 1527175 h 3588041"/>
                <a:gd name="connsiteX22-3949" fmla="*/ 835718 w 1432618"/>
                <a:gd name="connsiteY22-3950" fmla="*/ 1895475 h 3588041"/>
                <a:gd name="connsiteX23-3951" fmla="*/ 1003993 w 1432618"/>
                <a:gd name="connsiteY23-3952" fmla="*/ 2308225 h 3588041"/>
                <a:gd name="connsiteX24-3953" fmla="*/ 896043 w 1432618"/>
                <a:gd name="connsiteY24-3954" fmla="*/ 2578100 h 3588041"/>
                <a:gd name="connsiteX25-3955" fmla="*/ 1213543 w 1432618"/>
                <a:gd name="connsiteY25-3956" fmla="*/ 2533650 h 3588041"/>
                <a:gd name="connsiteX26-3957" fmla="*/ 1432618 w 1432618"/>
                <a:gd name="connsiteY26-3958" fmla="*/ 2626519 h 3588041"/>
                <a:gd name="connsiteX27-3959" fmla="*/ 1188143 w 1432618"/>
                <a:gd name="connsiteY27-3960" fmla="*/ 2590800 h 3588041"/>
                <a:gd name="connsiteX28-3961" fmla="*/ 832543 w 1432618"/>
                <a:gd name="connsiteY28-3962" fmla="*/ 2733675 h 3588041"/>
                <a:gd name="connsiteX29-3963" fmla="*/ 689668 w 1432618"/>
                <a:gd name="connsiteY29-3964" fmla="*/ 3086100 h 3588041"/>
                <a:gd name="connsiteX30-3965" fmla="*/ 918268 w 1432618"/>
                <a:gd name="connsiteY30-3966" fmla="*/ 3419475 h 3588041"/>
                <a:gd name="connsiteX31-3967" fmla="*/ 1016693 w 1432618"/>
                <a:gd name="connsiteY31-3968" fmla="*/ 3581400 h 3588041"/>
                <a:gd name="connsiteX0-3969" fmla="*/ 1016693 w 1432618"/>
                <a:gd name="connsiteY0-3970" fmla="*/ 3581400 h 3588041"/>
                <a:gd name="connsiteX1-3971" fmla="*/ 591243 w 1432618"/>
                <a:gd name="connsiteY1-3972" fmla="*/ 3587750 h 3588041"/>
                <a:gd name="connsiteX2-3973" fmla="*/ 394393 w 1432618"/>
                <a:gd name="connsiteY2-3974" fmla="*/ 3076575 h 3588041"/>
                <a:gd name="connsiteX3-3975" fmla="*/ 746818 w 1432618"/>
                <a:gd name="connsiteY3-3976" fmla="*/ 2381250 h 3588041"/>
                <a:gd name="connsiteX4-3977" fmla="*/ 560128 w 1432618"/>
                <a:gd name="connsiteY4-3978" fmla="*/ 1922145 h 3588041"/>
                <a:gd name="connsiteX5-3979" fmla="*/ 58 w 1432618"/>
                <a:gd name="connsiteY5-3980" fmla="*/ 1870710 h 3588041"/>
                <a:gd name="connsiteX6-3981" fmla="*/ 394393 w 1432618"/>
                <a:gd name="connsiteY6-3982" fmla="*/ 1743075 h 3588041"/>
                <a:gd name="connsiteX7-3983" fmla="*/ 642043 w 1432618"/>
                <a:gd name="connsiteY7-3984" fmla="*/ 1876425 h 3588041"/>
                <a:gd name="connsiteX8-3985" fmla="*/ 689668 w 1432618"/>
                <a:gd name="connsiteY8-3986" fmla="*/ 1647825 h 3588041"/>
                <a:gd name="connsiteX9-3987" fmla="*/ 823018 w 1432618"/>
                <a:gd name="connsiteY9-3988" fmla="*/ 1333500 h 3588041"/>
                <a:gd name="connsiteX10-3989" fmla="*/ 765868 w 1432618"/>
                <a:gd name="connsiteY10-3990" fmla="*/ 809625 h 3588041"/>
                <a:gd name="connsiteX11-3991" fmla="*/ 537268 w 1432618"/>
                <a:gd name="connsiteY11-3992" fmla="*/ 666750 h 3588041"/>
                <a:gd name="connsiteX12-3993" fmla="*/ 689668 w 1432618"/>
                <a:gd name="connsiteY12-3994" fmla="*/ 666750 h 3588041"/>
                <a:gd name="connsiteX13-3995" fmla="*/ 765868 w 1432618"/>
                <a:gd name="connsiteY13-3996" fmla="*/ 752475 h 3588041"/>
                <a:gd name="connsiteX14-3997" fmla="*/ 886518 w 1432618"/>
                <a:gd name="connsiteY14-3998" fmla="*/ 0 h 3588041"/>
                <a:gd name="connsiteX15-3999" fmla="*/ 857943 w 1432618"/>
                <a:gd name="connsiteY15-4000" fmla="*/ 679450 h 3588041"/>
                <a:gd name="connsiteX16-4001" fmla="*/ 921443 w 1432618"/>
                <a:gd name="connsiteY16-4002" fmla="*/ 1047750 h 3588041"/>
                <a:gd name="connsiteX17-4003" fmla="*/ 930968 w 1432618"/>
                <a:gd name="connsiteY17-4004" fmla="*/ 1295400 h 3588041"/>
                <a:gd name="connsiteX18-4005" fmla="*/ 1086543 w 1432618"/>
                <a:gd name="connsiteY18-4006" fmla="*/ 1187450 h 3588041"/>
                <a:gd name="connsiteX19-4007" fmla="*/ 1375468 w 1432618"/>
                <a:gd name="connsiteY19-4008" fmla="*/ 1171575 h 3588041"/>
                <a:gd name="connsiteX20-4009" fmla="*/ 1108768 w 1432618"/>
                <a:gd name="connsiteY20-4010" fmla="*/ 1254125 h 3588041"/>
                <a:gd name="connsiteX21-4011" fmla="*/ 889693 w 1432618"/>
                <a:gd name="connsiteY21-4012" fmla="*/ 1527175 h 3588041"/>
                <a:gd name="connsiteX22-4013" fmla="*/ 835718 w 1432618"/>
                <a:gd name="connsiteY22-4014" fmla="*/ 1895475 h 3588041"/>
                <a:gd name="connsiteX23-4015" fmla="*/ 1003993 w 1432618"/>
                <a:gd name="connsiteY23-4016" fmla="*/ 2308225 h 3588041"/>
                <a:gd name="connsiteX24-4017" fmla="*/ 896043 w 1432618"/>
                <a:gd name="connsiteY24-4018" fmla="*/ 2578100 h 3588041"/>
                <a:gd name="connsiteX25-4019" fmla="*/ 1213543 w 1432618"/>
                <a:gd name="connsiteY25-4020" fmla="*/ 2533650 h 3588041"/>
                <a:gd name="connsiteX26-4021" fmla="*/ 1432618 w 1432618"/>
                <a:gd name="connsiteY26-4022" fmla="*/ 2626519 h 3588041"/>
                <a:gd name="connsiteX27-4023" fmla="*/ 1188143 w 1432618"/>
                <a:gd name="connsiteY27-4024" fmla="*/ 2590800 h 3588041"/>
                <a:gd name="connsiteX28-4025" fmla="*/ 832543 w 1432618"/>
                <a:gd name="connsiteY28-4026" fmla="*/ 2733675 h 3588041"/>
                <a:gd name="connsiteX29-4027" fmla="*/ 689668 w 1432618"/>
                <a:gd name="connsiteY29-4028" fmla="*/ 3086100 h 3588041"/>
                <a:gd name="connsiteX30-4029" fmla="*/ 918268 w 1432618"/>
                <a:gd name="connsiteY30-4030" fmla="*/ 3419475 h 3588041"/>
                <a:gd name="connsiteX31-4031" fmla="*/ 1016693 w 1432618"/>
                <a:gd name="connsiteY31-4032" fmla="*/ 3581400 h 3588041"/>
                <a:gd name="connsiteX0-4033" fmla="*/ 1016693 w 1432618"/>
                <a:gd name="connsiteY0-4034" fmla="*/ 3581400 h 3588041"/>
                <a:gd name="connsiteX1-4035" fmla="*/ 591243 w 1432618"/>
                <a:gd name="connsiteY1-4036" fmla="*/ 3587750 h 3588041"/>
                <a:gd name="connsiteX2-4037" fmla="*/ 394393 w 1432618"/>
                <a:gd name="connsiteY2-4038" fmla="*/ 3076575 h 3588041"/>
                <a:gd name="connsiteX3-4039" fmla="*/ 746818 w 1432618"/>
                <a:gd name="connsiteY3-4040" fmla="*/ 2381250 h 3588041"/>
                <a:gd name="connsiteX4-4041" fmla="*/ 560128 w 1432618"/>
                <a:gd name="connsiteY4-4042" fmla="*/ 1922145 h 3588041"/>
                <a:gd name="connsiteX5-4043" fmla="*/ 58 w 1432618"/>
                <a:gd name="connsiteY5-4044" fmla="*/ 1870710 h 3588041"/>
                <a:gd name="connsiteX6-4045" fmla="*/ 394393 w 1432618"/>
                <a:gd name="connsiteY6-4046" fmla="*/ 1743075 h 3588041"/>
                <a:gd name="connsiteX7-4047" fmla="*/ 642043 w 1432618"/>
                <a:gd name="connsiteY7-4048" fmla="*/ 1876425 h 3588041"/>
                <a:gd name="connsiteX8-4049" fmla="*/ 689668 w 1432618"/>
                <a:gd name="connsiteY8-4050" fmla="*/ 1647825 h 3588041"/>
                <a:gd name="connsiteX9-4051" fmla="*/ 823018 w 1432618"/>
                <a:gd name="connsiteY9-4052" fmla="*/ 1333500 h 3588041"/>
                <a:gd name="connsiteX10-4053" fmla="*/ 765868 w 1432618"/>
                <a:gd name="connsiteY10-4054" fmla="*/ 809625 h 3588041"/>
                <a:gd name="connsiteX11-4055" fmla="*/ 388043 w 1432618"/>
                <a:gd name="connsiteY11-4056" fmla="*/ 695325 h 3588041"/>
                <a:gd name="connsiteX12-4057" fmla="*/ 689668 w 1432618"/>
                <a:gd name="connsiteY12-4058" fmla="*/ 666750 h 3588041"/>
                <a:gd name="connsiteX13-4059" fmla="*/ 765868 w 1432618"/>
                <a:gd name="connsiteY13-4060" fmla="*/ 752475 h 3588041"/>
                <a:gd name="connsiteX14-4061" fmla="*/ 886518 w 1432618"/>
                <a:gd name="connsiteY14-4062" fmla="*/ 0 h 3588041"/>
                <a:gd name="connsiteX15-4063" fmla="*/ 857943 w 1432618"/>
                <a:gd name="connsiteY15-4064" fmla="*/ 679450 h 3588041"/>
                <a:gd name="connsiteX16-4065" fmla="*/ 921443 w 1432618"/>
                <a:gd name="connsiteY16-4066" fmla="*/ 1047750 h 3588041"/>
                <a:gd name="connsiteX17-4067" fmla="*/ 930968 w 1432618"/>
                <a:gd name="connsiteY17-4068" fmla="*/ 1295400 h 3588041"/>
                <a:gd name="connsiteX18-4069" fmla="*/ 1086543 w 1432618"/>
                <a:gd name="connsiteY18-4070" fmla="*/ 1187450 h 3588041"/>
                <a:gd name="connsiteX19-4071" fmla="*/ 1375468 w 1432618"/>
                <a:gd name="connsiteY19-4072" fmla="*/ 1171575 h 3588041"/>
                <a:gd name="connsiteX20-4073" fmla="*/ 1108768 w 1432618"/>
                <a:gd name="connsiteY20-4074" fmla="*/ 1254125 h 3588041"/>
                <a:gd name="connsiteX21-4075" fmla="*/ 889693 w 1432618"/>
                <a:gd name="connsiteY21-4076" fmla="*/ 1527175 h 3588041"/>
                <a:gd name="connsiteX22-4077" fmla="*/ 835718 w 1432618"/>
                <a:gd name="connsiteY22-4078" fmla="*/ 1895475 h 3588041"/>
                <a:gd name="connsiteX23-4079" fmla="*/ 1003993 w 1432618"/>
                <a:gd name="connsiteY23-4080" fmla="*/ 2308225 h 3588041"/>
                <a:gd name="connsiteX24-4081" fmla="*/ 896043 w 1432618"/>
                <a:gd name="connsiteY24-4082" fmla="*/ 2578100 h 3588041"/>
                <a:gd name="connsiteX25-4083" fmla="*/ 1213543 w 1432618"/>
                <a:gd name="connsiteY25-4084" fmla="*/ 2533650 h 3588041"/>
                <a:gd name="connsiteX26-4085" fmla="*/ 1432618 w 1432618"/>
                <a:gd name="connsiteY26-4086" fmla="*/ 2626519 h 3588041"/>
                <a:gd name="connsiteX27-4087" fmla="*/ 1188143 w 1432618"/>
                <a:gd name="connsiteY27-4088" fmla="*/ 2590800 h 3588041"/>
                <a:gd name="connsiteX28-4089" fmla="*/ 832543 w 1432618"/>
                <a:gd name="connsiteY28-4090" fmla="*/ 2733675 h 3588041"/>
                <a:gd name="connsiteX29-4091" fmla="*/ 689668 w 1432618"/>
                <a:gd name="connsiteY29-4092" fmla="*/ 3086100 h 3588041"/>
                <a:gd name="connsiteX30-4093" fmla="*/ 918268 w 1432618"/>
                <a:gd name="connsiteY30-4094" fmla="*/ 3419475 h 3588041"/>
                <a:gd name="connsiteX31-4095" fmla="*/ 1016693 w 1432618"/>
                <a:gd name="connsiteY31-4096" fmla="*/ 3581400 h 3588041"/>
                <a:gd name="connsiteX0-4097" fmla="*/ 1016693 w 1432618"/>
                <a:gd name="connsiteY0-4098" fmla="*/ 3581400 h 3588041"/>
                <a:gd name="connsiteX1-4099" fmla="*/ 591243 w 1432618"/>
                <a:gd name="connsiteY1-4100" fmla="*/ 3587750 h 3588041"/>
                <a:gd name="connsiteX2-4101" fmla="*/ 394393 w 1432618"/>
                <a:gd name="connsiteY2-4102" fmla="*/ 3076575 h 3588041"/>
                <a:gd name="connsiteX3-4103" fmla="*/ 746818 w 1432618"/>
                <a:gd name="connsiteY3-4104" fmla="*/ 2381250 h 3588041"/>
                <a:gd name="connsiteX4-4105" fmla="*/ 560128 w 1432618"/>
                <a:gd name="connsiteY4-4106" fmla="*/ 1922145 h 3588041"/>
                <a:gd name="connsiteX5-4107" fmla="*/ 58 w 1432618"/>
                <a:gd name="connsiteY5-4108" fmla="*/ 1870710 h 3588041"/>
                <a:gd name="connsiteX6-4109" fmla="*/ 394393 w 1432618"/>
                <a:gd name="connsiteY6-4110" fmla="*/ 1743075 h 3588041"/>
                <a:gd name="connsiteX7-4111" fmla="*/ 642043 w 1432618"/>
                <a:gd name="connsiteY7-4112" fmla="*/ 1876425 h 3588041"/>
                <a:gd name="connsiteX8-4113" fmla="*/ 689668 w 1432618"/>
                <a:gd name="connsiteY8-4114" fmla="*/ 1647825 h 3588041"/>
                <a:gd name="connsiteX9-4115" fmla="*/ 823018 w 1432618"/>
                <a:gd name="connsiteY9-4116" fmla="*/ 1333500 h 3588041"/>
                <a:gd name="connsiteX10-4117" fmla="*/ 765868 w 1432618"/>
                <a:gd name="connsiteY10-4118" fmla="*/ 809625 h 3588041"/>
                <a:gd name="connsiteX11-4119" fmla="*/ 388043 w 1432618"/>
                <a:gd name="connsiteY11-4120" fmla="*/ 695325 h 3588041"/>
                <a:gd name="connsiteX12-4121" fmla="*/ 689668 w 1432618"/>
                <a:gd name="connsiteY12-4122" fmla="*/ 666750 h 3588041"/>
                <a:gd name="connsiteX13-4123" fmla="*/ 791268 w 1432618"/>
                <a:gd name="connsiteY13-4124" fmla="*/ 673100 h 3588041"/>
                <a:gd name="connsiteX14-4125" fmla="*/ 886518 w 1432618"/>
                <a:gd name="connsiteY14-4126" fmla="*/ 0 h 3588041"/>
                <a:gd name="connsiteX15-4127" fmla="*/ 857943 w 1432618"/>
                <a:gd name="connsiteY15-4128" fmla="*/ 679450 h 3588041"/>
                <a:gd name="connsiteX16-4129" fmla="*/ 921443 w 1432618"/>
                <a:gd name="connsiteY16-4130" fmla="*/ 1047750 h 3588041"/>
                <a:gd name="connsiteX17-4131" fmla="*/ 930968 w 1432618"/>
                <a:gd name="connsiteY17-4132" fmla="*/ 1295400 h 3588041"/>
                <a:gd name="connsiteX18-4133" fmla="*/ 1086543 w 1432618"/>
                <a:gd name="connsiteY18-4134" fmla="*/ 1187450 h 3588041"/>
                <a:gd name="connsiteX19-4135" fmla="*/ 1375468 w 1432618"/>
                <a:gd name="connsiteY19-4136" fmla="*/ 1171575 h 3588041"/>
                <a:gd name="connsiteX20-4137" fmla="*/ 1108768 w 1432618"/>
                <a:gd name="connsiteY20-4138" fmla="*/ 1254125 h 3588041"/>
                <a:gd name="connsiteX21-4139" fmla="*/ 889693 w 1432618"/>
                <a:gd name="connsiteY21-4140" fmla="*/ 1527175 h 3588041"/>
                <a:gd name="connsiteX22-4141" fmla="*/ 835718 w 1432618"/>
                <a:gd name="connsiteY22-4142" fmla="*/ 1895475 h 3588041"/>
                <a:gd name="connsiteX23-4143" fmla="*/ 1003993 w 1432618"/>
                <a:gd name="connsiteY23-4144" fmla="*/ 2308225 h 3588041"/>
                <a:gd name="connsiteX24-4145" fmla="*/ 896043 w 1432618"/>
                <a:gd name="connsiteY24-4146" fmla="*/ 2578100 h 3588041"/>
                <a:gd name="connsiteX25-4147" fmla="*/ 1213543 w 1432618"/>
                <a:gd name="connsiteY25-4148" fmla="*/ 2533650 h 3588041"/>
                <a:gd name="connsiteX26-4149" fmla="*/ 1432618 w 1432618"/>
                <a:gd name="connsiteY26-4150" fmla="*/ 2626519 h 3588041"/>
                <a:gd name="connsiteX27-4151" fmla="*/ 1188143 w 1432618"/>
                <a:gd name="connsiteY27-4152" fmla="*/ 2590800 h 3588041"/>
                <a:gd name="connsiteX28-4153" fmla="*/ 832543 w 1432618"/>
                <a:gd name="connsiteY28-4154" fmla="*/ 2733675 h 3588041"/>
                <a:gd name="connsiteX29-4155" fmla="*/ 689668 w 1432618"/>
                <a:gd name="connsiteY29-4156" fmla="*/ 3086100 h 3588041"/>
                <a:gd name="connsiteX30-4157" fmla="*/ 918268 w 1432618"/>
                <a:gd name="connsiteY30-4158" fmla="*/ 3419475 h 3588041"/>
                <a:gd name="connsiteX31-4159" fmla="*/ 1016693 w 1432618"/>
                <a:gd name="connsiteY31-4160" fmla="*/ 3581400 h 3588041"/>
                <a:gd name="connsiteX0-4161" fmla="*/ 1016693 w 1432618"/>
                <a:gd name="connsiteY0-4162" fmla="*/ 3581400 h 3588041"/>
                <a:gd name="connsiteX1-4163" fmla="*/ 591243 w 1432618"/>
                <a:gd name="connsiteY1-4164" fmla="*/ 3587750 h 3588041"/>
                <a:gd name="connsiteX2-4165" fmla="*/ 394393 w 1432618"/>
                <a:gd name="connsiteY2-4166" fmla="*/ 3076575 h 3588041"/>
                <a:gd name="connsiteX3-4167" fmla="*/ 746818 w 1432618"/>
                <a:gd name="connsiteY3-4168" fmla="*/ 2381250 h 3588041"/>
                <a:gd name="connsiteX4-4169" fmla="*/ 560128 w 1432618"/>
                <a:gd name="connsiteY4-4170" fmla="*/ 1922145 h 3588041"/>
                <a:gd name="connsiteX5-4171" fmla="*/ 58 w 1432618"/>
                <a:gd name="connsiteY5-4172" fmla="*/ 1870710 h 3588041"/>
                <a:gd name="connsiteX6-4173" fmla="*/ 394393 w 1432618"/>
                <a:gd name="connsiteY6-4174" fmla="*/ 1743075 h 3588041"/>
                <a:gd name="connsiteX7-4175" fmla="*/ 642043 w 1432618"/>
                <a:gd name="connsiteY7-4176" fmla="*/ 1876425 h 3588041"/>
                <a:gd name="connsiteX8-4177" fmla="*/ 689668 w 1432618"/>
                <a:gd name="connsiteY8-4178" fmla="*/ 1647825 h 3588041"/>
                <a:gd name="connsiteX9-4179" fmla="*/ 823018 w 1432618"/>
                <a:gd name="connsiteY9-4180" fmla="*/ 1333500 h 3588041"/>
                <a:gd name="connsiteX10-4181" fmla="*/ 765868 w 1432618"/>
                <a:gd name="connsiteY10-4182" fmla="*/ 809625 h 3588041"/>
                <a:gd name="connsiteX11-4183" fmla="*/ 388043 w 1432618"/>
                <a:gd name="connsiteY11-4184" fmla="*/ 695325 h 3588041"/>
                <a:gd name="connsiteX12-4185" fmla="*/ 689668 w 1432618"/>
                <a:gd name="connsiteY12-4186" fmla="*/ 666750 h 3588041"/>
                <a:gd name="connsiteX13-4187" fmla="*/ 794443 w 1432618"/>
                <a:gd name="connsiteY13-4188" fmla="*/ 565150 h 3588041"/>
                <a:gd name="connsiteX14-4189" fmla="*/ 886518 w 1432618"/>
                <a:gd name="connsiteY14-4190" fmla="*/ 0 h 3588041"/>
                <a:gd name="connsiteX15-4191" fmla="*/ 857943 w 1432618"/>
                <a:gd name="connsiteY15-4192" fmla="*/ 679450 h 3588041"/>
                <a:gd name="connsiteX16-4193" fmla="*/ 921443 w 1432618"/>
                <a:gd name="connsiteY16-4194" fmla="*/ 1047750 h 3588041"/>
                <a:gd name="connsiteX17-4195" fmla="*/ 930968 w 1432618"/>
                <a:gd name="connsiteY17-4196" fmla="*/ 1295400 h 3588041"/>
                <a:gd name="connsiteX18-4197" fmla="*/ 1086543 w 1432618"/>
                <a:gd name="connsiteY18-4198" fmla="*/ 1187450 h 3588041"/>
                <a:gd name="connsiteX19-4199" fmla="*/ 1375468 w 1432618"/>
                <a:gd name="connsiteY19-4200" fmla="*/ 1171575 h 3588041"/>
                <a:gd name="connsiteX20-4201" fmla="*/ 1108768 w 1432618"/>
                <a:gd name="connsiteY20-4202" fmla="*/ 1254125 h 3588041"/>
                <a:gd name="connsiteX21-4203" fmla="*/ 889693 w 1432618"/>
                <a:gd name="connsiteY21-4204" fmla="*/ 1527175 h 3588041"/>
                <a:gd name="connsiteX22-4205" fmla="*/ 835718 w 1432618"/>
                <a:gd name="connsiteY22-4206" fmla="*/ 1895475 h 3588041"/>
                <a:gd name="connsiteX23-4207" fmla="*/ 1003993 w 1432618"/>
                <a:gd name="connsiteY23-4208" fmla="*/ 2308225 h 3588041"/>
                <a:gd name="connsiteX24-4209" fmla="*/ 896043 w 1432618"/>
                <a:gd name="connsiteY24-4210" fmla="*/ 2578100 h 3588041"/>
                <a:gd name="connsiteX25-4211" fmla="*/ 1213543 w 1432618"/>
                <a:gd name="connsiteY25-4212" fmla="*/ 2533650 h 3588041"/>
                <a:gd name="connsiteX26-4213" fmla="*/ 1432618 w 1432618"/>
                <a:gd name="connsiteY26-4214" fmla="*/ 2626519 h 3588041"/>
                <a:gd name="connsiteX27-4215" fmla="*/ 1188143 w 1432618"/>
                <a:gd name="connsiteY27-4216" fmla="*/ 2590800 h 3588041"/>
                <a:gd name="connsiteX28-4217" fmla="*/ 832543 w 1432618"/>
                <a:gd name="connsiteY28-4218" fmla="*/ 2733675 h 3588041"/>
                <a:gd name="connsiteX29-4219" fmla="*/ 689668 w 1432618"/>
                <a:gd name="connsiteY29-4220" fmla="*/ 3086100 h 3588041"/>
                <a:gd name="connsiteX30-4221" fmla="*/ 918268 w 1432618"/>
                <a:gd name="connsiteY30-4222" fmla="*/ 3419475 h 3588041"/>
                <a:gd name="connsiteX31-4223" fmla="*/ 1016693 w 1432618"/>
                <a:gd name="connsiteY31-4224" fmla="*/ 3581400 h 3588041"/>
                <a:gd name="connsiteX0-4225" fmla="*/ 1016693 w 1432618"/>
                <a:gd name="connsiteY0-4226" fmla="*/ 3581400 h 3588041"/>
                <a:gd name="connsiteX1-4227" fmla="*/ 591243 w 1432618"/>
                <a:gd name="connsiteY1-4228" fmla="*/ 3587750 h 3588041"/>
                <a:gd name="connsiteX2-4229" fmla="*/ 394393 w 1432618"/>
                <a:gd name="connsiteY2-4230" fmla="*/ 3076575 h 3588041"/>
                <a:gd name="connsiteX3-4231" fmla="*/ 746818 w 1432618"/>
                <a:gd name="connsiteY3-4232" fmla="*/ 2381250 h 3588041"/>
                <a:gd name="connsiteX4-4233" fmla="*/ 560128 w 1432618"/>
                <a:gd name="connsiteY4-4234" fmla="*/ 1922145 h 3588041"/>
                <a:gd name="connsiteX5-4235" fmla="*/ 58 w 1432618"/>
                <a:gd name="connsiteY5-4236" fmla="*/ 1870710 h 3588041"/>
                <a:gd name="connsiteX6-4237" fmla="*/ 394393 w 1432618"/>
                <a:gd name="connsiteY6-4238" fmla="*/ 1743075 h 3588041"/>
                <a:gd name="connsiteX7-4239" fmla="*/ 642043 w 1432618"/>
                <a:gd name="connsiteY7-4240" fmla="*/ 1876425 h 3588041"/>
                <a:gd name="connsiteX8-4241" fmla="*/ 689668 w 1432618"/>
                <a:gd name="connsiteY8-4242" fmla="*/ 1647825 h 3588041"/>
                <a:gd name="connsiteX9-4243" fmla="*/ 823018 w 1432618"/>
                <a:gd name="connsiteY9-4244" fmla="*/ 1333500 h 3588041"/>
                <a:gd name="connsiteX10-4245" fmla="*/ 765868 w 1432618"/>
                <a:gd name="connsiteY10-4246" fmla="*/ 809625 h 3588041"/>
                <a:gd name="connsiteX11-4247" fmla="*/ 388043 w 1432618"/>
                <a:gd name="connsiteY11-4248" fmla="*/ 695325 h 3588041"/>
                <a:gd name="connsiteX12-4249" fmla="*/ 689668 w 1432618"/>
                <a:gd name="connsiteY12-4250" fmla="*/ 666750 h 3588041"/>
                <a:gd name="connsiteX13-4251" fmla="*/ 794443 w 1432618"/>
                <a:gd name="connsiteY13-4252" fmla="*/ 565150 h 3588041"/>
                <a:gd name="connsiteX14-4253" fmla="*/ 886518 w 1432618"/>
                <a:gd name="connsiteY14-4254" fmla="*/ 0 h 3588041"/>
                <a:gd name="connsiteX15-4255" fmla="*/ 857943 w 1432618"/>
                <a:gd name="connsiteY15-4256" fmla="*/ 679450 h 3588041"/>
                <a:gd name="connsiteX16-4257" fmla="*/ 921443 w 1432618"/>
                <a:gd name="connsiteY16-4258" fmla="*/ 1047750 h 3588041"/>
                <a:gd name="connsiteX17-4259" fmla="*/ 930968 w 1432618"/>
                <a:gd name="connsiteY17-4260" fmla="*/ 1295400 h 3588041"/>
                <a:gd name="connsiteX18-4261" fmla="*/ 1086543 w 1432618"/>
                <a:gd name="connsiteY18-4262" fmla="*/ 1187450 h 3588041"/>
                <a:gd name="connsiteX19-4263" fmla="*/ 1375468 w 1432618"/>
                <a:gd name="connsiteY19-4264" fmla="*/ 1171575 h 3588041"/>
                <a:gd name="connsiteX20-4265" fmla="*/ 1108768 w 1432618"/>
                <a:gd name="connsiteY20-4266" fmla="*/ 1254125 h 3588041"/>
                <a:gd name="connsiteX21-4267" fmla="*/ 889693 w 1432618"/>
                <a:gd name="connsiteY21-4268" fmla="*/ 1527175 h 3588041"/>
                <a:gd name="connsiteX22-4269" fmla="*/ 835718 w 1432618"/>
                <a:gd name="connsiteY22-4270" fmla="*/ 1895475 h 3588041"/>
                <a:gd name="connsiteX23-4271" fmla="*/ 1003993 w 1432618"/>
                <a:gd name="connsiteY23-4272" fmla="*/ 2308225 h 3588041"/>
                <a:gd name="connsiteX24-4273" fmla="*/ 896043 w 1432618"/>
                <a:gd name="connsiteY24-4274" fmla="*/ 2578100 h 3588041"/>
                <a:gd name="connsiteX25-4275" fmla="*/ 1213543 w 1432618"/>
                <a:gd name="connsiteY25-4276" fmla="*/ 2533650 h 3588041"/>
                <a:gd name="connsiteX26-4277" fmla="*/ 1432618 w 1432618"/>
                <a:gd name="connsiteY26-4278" fmla="*/ 2626519 h 3588041"/>
                <a:gd name="connsiteX27-4279" fmla="*/ 1188143 w 1432618"/>
                <a:gd name="connsiteY27-4280" fmla="*/ 2590800 h 3588041"/>
                <a:gd name="connsiteX28-4281" fmla="*/ 832543 w 1432618"/>
                <a:gd name="connsiteY28-4282" fmla="*/ 2733675 h 3588041"/>
                <a:gd name="connsiteX29-4283" fmla="*/ 689668 w 1432618"/>
                <a:gd name="connsiteY29-4284" fmla="*/ 3086100 h 3588041"/>
                <a:gd name="connsiteX30-4285" fmla="*/ 918268 w 1432618"/>
                <a:gd name="connsiteY30-4286" fmla="*/ 3419475 h 3588041"/>
                <a:gd name="connsiteX31-4287" fmla="*/ 1016693 w 1432618"/>
                <a:gd name="connsiteY31-4288" fmla="*/ 3581400 h 3588041"/>
                <a:gd name="connsiteX0-4289" fmla="*/ 1016693 w 1432618"/>
                <a:gd name="connsiteY0-4290" fmla="*/ 3581400 h 3588041"/>
                <a:gd name="connsiteX1-4291" fmla="*/ 591243 w 1432618"/>
                <a:gd name="connsiteY1-4292" fmla="*/ 3587750 h 3588041"/>
                <a:gd name="connsiteX2-4293" fmla="*/ 394393 w 1432618"/>
                <a:gd name="connsiteY2-4294" fmla="*/ 3076575 h 3588041"/>
                <a:gd name="connsiteX3-4295" fmla="*/ 746818 w 1432618"/>
                <a:gd name="connsiteY3-4296" fmla="*/ 2381250 h 3588041"/>
                <a:gd name="connsiteX4-4297" fmla="*/ 560128 w 1432618"/>
                <a:gd name="connsiteY4-4298" fmla="*/ 1922145 h 3588041"/>
                <a:gd name="connsiteX5-4299" fmla="*/ 58 w 1432618"/>
                <a:gd name="connsiteY5-4300" fmla="*/ 1870710 h 3588041"/>
                <a:gd name="connsiteX6-4301" fmla="*/ 394393 w 1432618"/>
                <a:gd name="connsiteY6-4302" fmla="*/ 1743075 h 3588041"/>
                <a:gd name="connsiteX7-4303" fmla="*/ 642043 w 1432618"/>
                <a:gd name="connsiteY7-4304" fmla="*/ 1876425 h 3588041"/>
                <a:gd name="connsiteX8-4305" fmla="*/ 689668 w 1432618"/>
                <a:gd name="connsiteY8-4306" fmla="*/ 1647825 h 3588041"/>
                <a:gd name="connsiteX9-4307" fmla="*/ 823018 w 1432618"/>
                <a:gd name="connsiteY9-4308" fmla="*/ 1333500 h 3588041"/>
                <a:gd name="connsiteX10-4309" fmla="*/ 765868 w 1432618"/>
                <a:gd name="connsiteY10-4310" fmla="*/ 809625 h 3588041"/>
                <a:gd name="connsiteX11-4311" fmla="*/ 388043 w 1432618"/>
                <a:gd name="connsiteY11-4312" fmla="*/ 695325 h 3588041"/>
                <a:gd name="connsiteX12-4313" fmla="*/ 724593 w 1432618"/>
                <a:gd name="connsiteY12-4314" fmla="*/ 688975 h 3588041"/>
                <a:gd name="connsiteX13-4315" fmla="*/ 794443 w 1432618"/>
                <a:gd name="connsiteY13-4316" fmla="*/ 565150 h 3588041"/>
                <a:gd name="connsiteX14-4317" fmla="*/ 886518 w 1432618"/>
                <a:gd name="connsiteY14-4318" fmla="*/ 0 h 3588041"/>
                <a:gd name="connsiteX15-4319" fmla="*/ 857943 w 1432618"/>
                <a:gd name="connsiteY15-4320" fmla="*/ 679450 h 3588041"/>
                <a:gd name="connsiteX16-4321" fmla="*/ 921443 w 1432618"/>
                <a:gd name="connsiteY16-4322" fmla="*/ 1047750 h 3588041"/>
                <a:gd name="connsiteX17-4323" fmla="*/ 930968 w 1432618"/>
                <a:gd name="connsiteY17-4324" fmla="*/ 1295400 h 3588041"/>
                <a:gd name="connsiteX18-4325" fmla="*/ 1086543 w 1432618"/>
                <a:gd name="connsiteY18-4326" fmla="*/ 1187450 h 3588041"/>
                <a:gd name="connsiteX19-4327" fmla="*/ 1375468 w 1432618"/>
                <a:gd name="connsiteY19-4328" fmla="*/ 1171575 h 3588041"/>
                <a:gd name="connsiteX20-4329" fmla="*/ 1108768 w 1432618"/>
                <a:gd name="connsiteY20-4330" fmla="*/ 1254125 h 3588041"/>
                <a:gd name="connsiteX21-4331" fmla="*/ 889693 w 1432618"/>
                <a:gd name="connsiteY21-4332" fmla="*/ 1527175 h 3588041"/>
                <a:gd name="connsiteX22-4333" fmla="*/ 835718 w 1432618"/>
                <a:gd name="connsiteY22-4334" fmla="*/ 1895475 h 3588041"/>
                <a:gd name="connsiteX23-4335" fmla="*/ 1003993 w 1432618"/>
                <a:gd name="connsiteY23-4336" fmla="*/ 2308225 h 3588041"/>
                <a:gd name="connsiteX24-4337" fmla="*/ 896043 w 1432618"/>
                <a:gd name="connsiteY24-4338" fmla="*/ 2578100 h 3588041"/>
                <a:gd name="connsiteX25-4339" fmla="*/ 1213543 w 1432618"/>
                <a:gd name="connsiteY25-4340" fmla="*/ 2533650 h 3588041"/>
                <a:gd name="connsiteX26-4341" fmla="*/ 1432618 w 1432618"/>
                <a:gd name="connsiteY26-4342" fmla="*/ 2626519 h 3588041"/>
                <a:gd name="connsiteX27-4343" fmla="*/ 1188143 w 1432618"/>
                <a:gd name="connsiteY27-4344" fmla="*/ 2590800 h 3588041"/>
                <a:gd name="connsiteX28-4345" fmla="*/ 832543 w 1432618"/>
                <a:gd name="connsiteY28-4346" fmla="*/ 2733675 h 3588041"/>
                <a:gd name="connsiteX29-4347" fmla="*/ 689668 w 1432618"/>
                <a:gd name="connsiteY29-4348" fmla="*/ 3086100 h 3588041"/>
                <a:gd name="connsiteX30-4349" fmla="*/ 918268 w 1432618"/>
                <a:gd name="connsiteY30-4350" fmla="*/ 3419475 h 3588041"/>
                <a:gd name="connsiteX31-4351" fmla="*/ 1016693 w 1432618"/>
                <a:gd name="connsiteY31-4352" fmla="*/ 3581400 h 3588041"/>
                <a:gd name="connsiteX0-4353" fmla="*/ 1016693 w 1432618"/>
                <a:gd name="connsiteY0-4354" fmla="*/ 3581400 h 3588041"/>
                <a:gd name="connsiteX1-4355" fmla="*/ 591243 w 1432618"/>
                <a:gd name="connsiteY1-4356" fmla="*/ 3587750 h 3588041"/>
                <a:gd name="connsiteX2-4357" fmla="*/ 394393 w 1432618"/>
                <a:gd name="connsiteY2-4358" fmla="*/ 3076575 h 3588041"/>
                <a:gd name="connsiteX3-4359" fmla="*/ 746818 w 1432618"/>
                <a:gd name="connsiteY3-4360" fmla="*/ 2381250 h 3588041"/>
                <a:gd name="connsiteX4-4361" fmla="*/ 560128 w 1432618"/>
                <a:gd name="connsiteY4-4362" fmla="*/ 1922145 h 3588041"/>
                <a:gd name="connsiteX5-4363" fmla="*/ 58 w 1432618"/>
                <a:gd name="connsiteY5-4364" fmla="*/ 1870710 h 3588041"/>
                <a:gd name="connsiteX6-4365" fmla="*/ 394393 w 1432618"/>
                <a:gd name="connsiteY6-4366" fmla="*/ 1743075 h 3588041"/>
                <a:gd name="connsiteX7-4367" fmla="*/ 642043 w 1432618"/>
                <a:gd name="connsiteY7-4368" fmla="*/ 1876425 h 3588041"/>
                <a:gd name="connsiteX8-4369" fmla="*/ 689668 w 1432618"/>
                <a:gd name="connsiteY8-4370" fmla="*/ 1647825 h 3588041"/>
                <a:gd name="connsiteX9-4371" fmla="*/ 823018 w 1432618"/>
                <a:gd name="connsiteY9-4372" fmla="*/ 1333500 h 3588041"/>
                <a:gd name="connsiteX10-4373" fmla="*/ 765868 w 1432618"/>
                <a:gd name="connsiteY10-4374" fmla="*/ 809625 h 3588041"/>
                <a:gd name="connsiteX11-4375" fmla="*/ 388043 w 1432618"/>
                <a:gd name="connsiteY11-4376" fmla="*/ 695325 h 3588041"/>
                <a:gd name="connsiteX12-4377" fmla="*/ 741262 w 1432618"/>
                <a:gd name="connsiteY12-4378" fmla="*/ 677068 h 3588041"/>
                <a:gd name="connsiteX13-4379" fmla="*/ 794443 w 1432618"/>
                <a:gd name="connsiteY13-4380" fmla="*/ 565150 h 3588041"/>
                <a:gd name="connsiteX14-4381" fmla="*/ 886518 w 1432618"/>
                <a:gd name="connsiteY14-4382" fmla="*/ 0 h 3588041"/>
                <a:gd name="connsiteX15-4383" fmla="*/ 857943 w 1432618"/>
                <a:gd name="connsiteY15-4384" fmla="*/ 679450 h 3588041"/>
                <a:gd name="connsiteX16-4385" fmla="*/ 921443 w 1432618"/>
                <a:gd name="connsiteY16-4386" fmla="*/ 1047750 h 3588041"/>
                <a:gd name="connsiteX17-4387" fmla="*/ 930968 w 1432618"/>
                <a:gd name="connsiteY17-4388" fmla="*/ 1295400 h 3588041"/>
                <a:gd name="connsiteX18-4389" fmla="*/ 1086543 w 1432618"/>
                <a:gd name="connsiteY18-4390" fmla="*/ 1187450 h 3588041"/>
                <a:gd name="connsiteX19-4391" fmla="*/ 1375468 w 1432618"/>
                <a:gd name="connsiteY19-4392" fmla="*/ 1171575 h 3588041"/>
                <a:gd name="connsiteX20-4393" fmla="*/ 1108768 w 1432618"/>
                <a:gd name="connsiteY20-4394" fmla="*/ 1254125 h 3588041"/>
                <a:gd name="connsiteX21-4395" fmla="*/ 889693 w 1432618"/>
                <a:gd name="connsiteY21-4396" fmla="*/ 1527175 h 3588041"/>
                <a:gd name="connsiteX22-4397" fmla="*/ 835718 w 1432618"/>
                <a:gd name="connsiteY22-4398" fmla="*/ 1895475 h 3588041"/>
                <a:gd name="connsiteX23-4399" fmla="*/ 1003993 w 1432618"/>
                <a:gd name="connsiteY23-4400" fmla="*/ 2308225 h 3588041"/>
                <a:gd name="connsiteX24-4401" fmla="*/ 896043 w 1432618"/>
                <a:gd name="connsiteY24-4402" fmla="*/ 2578100 h 3588041"/>
                <a:gd name="connsiteX25-4403" fmla="*/ 1213543 w 1432618"/>
                <a:gd name="connsiteY25-4404" fmla="*/ 2533650 h 3588041"/>
                <a:gd name="connsiteX26-4405" fmla="*/ 1432618 w 1432618"/>
                <a:gd name="connsiteY26-4406" fmla="*/ 2626519 h 3588041"/>
                <a:gd name="connsiteX27-4407" fmla="*/ 1188143 w 1432618"/>
                <a:gd name="connsiteY27-4408" fmla="*/ 2590800 h 3588041"/>
                <a:gd name="connsiteX28-4409" fmla="*/ 832543 w 1432618"/>
                <a:gd name="connsiteY28-4410" fmla="*/ 2733675 h 3588041"/>
                <a:gd name="connsiteX29-4411" fmla="*/ 689668 w 1432618"/>
                <a:gd name="connsiteY29-4412" fmla="*/ 3086100 h 3588041"/>
                <a:gd name="connsiteX30-4413" fmla="*/ 918268 w 1432618"/>
                <a:gd name="connsiteY30-4414" fmla="*/ 3419475 h 3588041"/>
                <a:gd name="connsiteX31-4415" fmla="*/ 1016693 w 1432618"/>
                <a:gd name="connsiteY31-4416" fmla="*/ 3581400 h 3588041"/>
                <a:gd name="connsiteX0-4417" fmla="*/ 1016693 w 1432618"/>
                <a:gd name="connsiteY0-4418" fmla="*/ 3581400 h 3588041"/>
                <a:gd name="connsiteX1-4419" fmla="*/ 591243 w 1432618"/>
                <a:gd name="connsiteY1-4420" fmla="*/ 3587750 h 3588041"/>
                <a:gd name="connsiteX2-4421" fmla="*/ 394393 w 1432618"/>
                <a:gd name="connsiteY2-4422" fmla="*/ 3076575 h 3588041"/>
                <a:gd name="connsiteX3-4423" fmla="*/ 746818 w 1432618"/>
                <a:gd name="connsiteY3-4424" fmla="*/ 2381250 h 3588041"/>
                <a:gd name="connsiteX4-4425" fmla="*/ 560128 w 1432618"/>
                <a:gd name="connsiteY4-4426" fmla="*/ 1922145 h 3588041"/>
                <a:gd name="connsiteX5-4427" fmla="*/ 58 w 1432618"/>
                <a:gd name="connsiteY5-4428" fmla="*/ 1870710 h 3588041"/>
                <a:gd name="connsiteX6-4429" fmla="*/ 394393 w 1432618"/>
                <a:gd name="connsiteY6-4430" fmla="*/ 1743075 h 3588041"/>
                <a:gd name="connsiteX7-4431" fmla="*/ 642043 w 1432618"/>
                <a:gd name="connsiteY7-4432" fmla="*/ 1876425 h 3588041"/>
                <a:gd name="connsiteX8-4433" fmla="*/ 689668 w 1432618"/>
                <a:gd name="connsiteY8-4434" fmla="*/ 1647825 h 3588041"/>
                <a:gd name="connsiteX9-4435" fmla="*/ 823018 w 1432618"/>
                <a:gd name="connsiteY9-4436" fmla="*/ 1333500 h 3588041"/>
                <a:gd name="connsiteX10-4437" fmla="*/ 765868 w 1432618"/>
                <a:gd name="connsiteY10-4438" fmla="*/ 809625 h 3588041"/>
                <a:gd name="connsiteX11-4439" fmla="*/ 388043 w 1432618"/>
                <a:gd name="connsiteY11-4440" fmla="*/ 695325 h 3588041"/>
                <a:gd name="connsiteX12-4441" fmla="*/ 741262 w 1432618"/>
                <a:gd name="connsiteY12-4442" fmla="*/ 677068 h 3588041"/>
                <a:gd name="connsiteX13-4443" fmla="*/ 794443 w 1432618"/>
                <a:gd name="connsiteY13-4444" fmla="*/ 565150 h 3588041"/>
                <a:gd name="connsiteX14-4445" fmla="*/ 886518 w 1432618"/>
                <a:gd name="connsiteY14-4446" fmla="*/ 0 h 3588041"/>
                <a:gd name="connsiteX15-4447" fmla="*/ 857943 w 1432618"/>
                <a:gd name="connsiteY15-4448" fmla="*/ 679450 h 3588041"/>
                <a:gd name="connsiteX16-4449" fmla="*/ 921443 w 1432618"/>
                <a:gd name="connsiteY16-4450" fmla="*/ 1047750 h 3588041"/>
                <a:gd name="connsiteX17-4451" fmla="*/ 930968 w 1432618"/>
                <a:gd name="connsiteY17-4452" fmla="*/ 1295400 h 3588041"/>
                <a:gd name="connsiteX18-4453" fmla="*/ 1086543 w 1432618"/>
                <a:gd name="connsiteY18-4454" fmla="*/ 1187450 h 3588041"/>
                <a:gd name="connsiteX19-4455" fmla="*/ 1375468 w 1432618"/>
                <a:gd name="connsiteY19-4456" fmla="*/ 1171575 h 3588041"/>
                <a:gd name="connsiteX20-4457" fmla="*/ 1108768 w 1432618"/>
                <a:gd name="connsiteY20-4458" fmla="*/ 1254125 h 3588041"/>
                <a:gd name="connsiteX21-4459" fmla="*/ 889693 w 1432618"/>
                <a:gd name="connsiteY21-4460" fmla="*/ 1527175 h 3588041"/>
                <a:gd name="connsiteX22-4461" fmla="*/ 835718 w 1432618"/>
                <a:gd name="connsiteY22-4462" fmla="*/ 1895475 h 3588041"/>
                <a:gd name="connsiteX23-4463" fmla="*/ 1003993 w 1432618"/>
                <a:gd name="connsiteY23-4464" fmla="*/ 2308225 h 3588041"/>
                <a:gd name="connsiteX24-4465" fmla="*/ 896043 w 1432618"/>
                <a:gd name="connsiteY24-4466" fmla="*/ 2578100 h 3588041"/>
                <a:gd name="connsiteX25-4467" fmla="*/ 1213543 w 1432618"/>
                <a:gd name="connsiteY25-4468" fmla="*/ 2533650 h 3588041"/>
                <a:gd name="connsiteX26-4469" fmla="*/ 1432618 w 1432618"/>
                <a:gd name="connsiteY26-4470" fmla="*/ 2626519 h 3588041"/>
                <a:gd name="connsiteX27-4471" fmla="*/ 1188143 w 1432618"/>
                <a:gd name="connsiteY27-4472" fmla="*/ 2590800 h 3588041"/>
                <a:gd name="connsiteX28-4473" fmla="*/ 832543 w 1432618"/>
                <a:gd name="connsiteY28-4474" fmla="*/ 2733675 h 3588041"/>
                <a:gd name="connsiteX29-4475" fmla="*/ 689668 w 1432618"/>
                <a:gd name="connsiteY29-4476" fmla="*/ 3086100 h 3588041"/>
                <a:gd name="connsiteX30-4477" fmla="*/ 918268 w 1432618"/>
                <a:gd name="connsiteY30-4478" fmla="*/ 3419475 h 3588041"/>
                <a:gd name="connsiteX31-4479" fmla="*/ 1016693 w 1432618"/>
                <a:gd name="connsiteY31-4480" fmla="*/ 3581400 h 3588041"/>
                <a:gd name="connsiteX0-4481" fmla="*/ 1016693 w 1432618"/>
                <a:gd name="connsiteY0-4482" fmla="*/ 3581400 h 3588041"/>
                <a:gd name="connsiteX1-4483" fmla="*/ 591243 w 1432618"/>
                <a:gd name="connsiteY1-4484" fmla="*/ 3587750 h 3588041"/>
                <a:gd name="connsiteX2-4485" fmla="*/ 394393 w 1432618"/>
                <a:gd name="connsiteY2-4486" fmla="*/ 3076575 h 3588041"/>
                <a:gd name="connsiteX3-4487" fmla="*/ 746818 w 1432618"/>
                <a:gd name="connsiteY3-4488" fmla="*/ 2381250 h 3588041"/>
                <a:gd name="connsiteX4-4489" fmla="*/ 560128 w 1432618"/>
                <a:gd name="connsiteY4-4490" fmla="*/ 1922145 h 3588041"/>
                <a:gd name="connsiteX5-4491" fmla="*/ 58 w 1432618"/>
                <a:gd name="connsiteY5-4492" fmla="*/ 1870710 h 3588041"/>
                <a:gd name="connsiteX6-4493" fmla="*/ 394393 w 1432618"/>
                <a:gd name="connsiteY6-4494" fmla="*/ 1743075 h 3588041"/>
                <a:gd name="connsiteX7-4495" fmla="*/ 642043 w 1432618"/>
                <a:gd name="connsiteY7-4496" fmla="*/ 1876425 h 3588041"/>
                <a:gd name="connsiteX8-4497" fmla="*/ 689668 w 1432618"/>
                <a:gd name="connsiteY8-4498" fmla="*/ 1647825 h 3588041"/>
                <a:gd name="connsiteX9-4499" fmla="*/ 823018 w 1432618"/>
                <a:gd name="connsiteY9-4500" fmla="*/ 1333500 h 3588041"/>
                <a:gd name="connsiteX10-4501" fmla="*/ 765868 w 1432618"/>
                <a:gd name="connsiteY10-4502" fmla="*/ 809625 h 3588041"/>
                <a:gd name="connsiteX11-4503" fmla="*/ 388043 w 1432618"/>
                <a:gd name="connsiteY11-4504" fmla="*/ 695325 h 3588041"/>
                <a:gd name="connsiteX12-4505" fmla="*/ 741262 w 1432618"/>
                <a:gd name="connsiteY12-4506" fmla="*/ 677068 h 3588041"/>
                <a:gd name="connsiteX13-4507" fmla="*/ 789681 w 1432618"/>
                <a:gd name="connsiteY13-4508" fmla="*/ 441325 h 3588041"/>
                <a:gd name="connsiteX14-4509" fmla="*/ 886518 w 1432618"/>
                <a:gd name="connsiteY14-4510" fmla="*/ 0 h 3588041"/>
                <a:gd name="connsiteX15-4511" fmla="*/ 857943 w 1432618"/>
                <a:gd name="connsiteY15-4512" fmla="*/ 679450 h 3588041"/>
                <a:gd name="connsiteX16-4513" fmla="*/ 921443 w 1432618"/>
                <a:gd name="connsiteY16-4514" fmla="*/ 1047750 h 3588041"/>
                <a:gd name="connsiteX17-4515" fmla="*/ 930968 w 1432618"/>
                <a:gd name="connsiteY17-4516" fmla="*/ 1295400 h 3588041"/>
                <a:gd name="connsiteX18-4517" fmla="*/ 1086543 w 1432618"/>
                <a:gd name="connsiteY18-4518" fmla="*/ 1187450 h 3588041"/>
                <a:gd name="connsiteX19-4519" fmla="*/ 1375468 w 1432618"/>
                <a:gd name="connsiteY19-4520" fmla="*/ 1171575 h 3588041"/>
                <a:gd name="connsiteX20-4521" fmla="*/ 1108768 w 1432618"/>
                <a:gd name="connsiteY20-4522" fmla="*/ 1254125 h 3588041"/>
                <a:gd name="connsiteX21-4523" fmla="*/ 889693 w 1432618"/>
                <a:gd name="connsiteY21-4524" fmla="*/ 1527175 h 3588041"/>
                <a:gd name="connsiteX22-4525" fmla="*/ 835718 w 1432618"/>
                <a:gd name="connsiteY22-4526" fmla="*/ 1895475 h 3588041"/>
                <a:gd name="connsiteX23-4527" fmla="*/ 1003993 w 1432618"/>
                <a:gd name="connsiteY23-4528" fmla="*/ 2308225 h 3588041"/>
                <a:gd name="connsiteX24-4529" fmla="*/ 896043 w 1432618"/>
                <a:gd name="connsiteY24-4530" fmla="*/ 2578100 h 3588041"/>
                <a:gd name="connsiteX25-4531" fmla="*/ 1213543 w 1432618"/>
                <a:gd name="connsiteY25-4532" fmla="*/ 2533650 h 3588041"/>
                <a:gd name="connsiteX26-4533" fmla="*/ 1432618 w 1432618"/>
                <a:gd name="connsiteY26-4534" fmla="*/ 2626519 h 3588041"/>
                <a:gd name="connsiteX27-4535" fmla="*/ 1188143 w 1432618"/>
                <a:gd name="connsiteY27-4536" fmla="*/ 2590800 h 3588041"/>
                <a:gd name="connsiteX28-4537" fmla="*/ 832543 w 1432618"/>
                <a:gd name="connsiteY28-4538" fmla="*/ 2733675 h 3588041"/>
                <a:gd name="connsiteX29-4539" fmla="*/ 689668 w 1432618"/>
                <a:gd name="connsiteY29-4540" fmla="*/ 3086100 h 3588041"/>
                <a:gd name="connsiteX30-4541" fmla="*/ 918268 w 1432618"/>
                <a:gd name="connsiteY30-4542" fmla="*/ 3419475 h 3588041"/>
                <a:gd name="connsiteX31-4543" fmla="*/ 1016693 w 1432618"/>
                <a:gd name="connsiteY31-4544" fmla="*/ 3581400 h 3588041"/>
                <a:gd name="connsiteX0-4545" fmla="*/ 1016693 w 1432618"/>
                <a:gd name="connsiteY0-4546" fmla="*/ 3581400 h 3588041"/>
                <a:gd name="connsiteX1-4547" fmla="*/ 591243 w 1432618"/>
                <a:gd name="connsiteY1-4548" fmla="*/ 3587750 h 3588041"/>
                <a:gd name="connsiteX2-4549" fmla="*/ 394393 w 1432618"/>
                <a:gd name="connsiteY2-4550" fmla="*/ 3076575 h 3588041"/>
                <a:gd name="connsiteX3-4551" fmla="*/ 746818 w 1432618"/>
                <a:gd name="connsiteY3-4552" fmla="*/ 2381250 h 3588041"/>
                <a:gd name="connsiteX4-4553" fmla="*/ 560128 w 1432618"/>
                <a:gd name="connsiteY4-4554" fmla="*/ 1922145 h 3588041"/>
                <a:gd name="connsiteX5-4555" fmla="*/ 58 w 1432618"/>
                <a:gd name="connsiteY5-4556" fmla="*/ 1870710 h 3588041"/>
                <a:gd name="connsiteX6-4557" fmla="*/ 394393 w 1432618"/>
                <a:gd name="connsiteY6-4558" fmla="*/ 1743075 h 3588041"/>
                <a:gd name="connsiteX7-4559" fmla="*/ 642043 w 1432618"/>
                <a:gd name="connsiteY7-4560" fmla="*/ 1876425 h 3588041"/>
                <a:gd name="connsiteX8-4561" fmla="*/ 689668 w 1432618"/>
                <a:gd name="connsiteY8-4562" fmla="*/ 1647825 h 3588041"/>
                <a:gd name="connsiteX9-4563" fmla="*/ 823018 w 1432618"/>
                <a:gd name="connsiteY9-4564" fmla="*/ 1333500 h 3588041"/>
                <a:gd name="connsiteX10-4565" fmla="*/ 765868 w 1432618"/>
                <a:gd name="connsiteY10-4566" fmla="*/ 809625 h 3588041"/>
                <a:gd name="connsiteX11-4567" fmla="*/ 388043 w 1432618"/>
                <a:gd name="connsiteY11-4568" fmla="*/ 695325 h 3588041"/>
                <a:gd name="connsiteX12-4569" fmla="*/ 762694 w 1432618"/>
                <a:gd name="connsiteY12-4570" fmla="*/ 703262 h 3588041"/>
                <a:gd name="connsiteX13-4571" fmla="*/ 789681 w 1432618"/>
                <a:gd name="connsiteY13-4572" fmla="*/ 441325 h 3588041"/>
                <a:gd name="connsiteX14-4573" fmla="*/ 886518 w 1432618"/>
                <a:gd name="connsiteY14-4574" fmla="*/ 0 h 3588041"/>
                <a:gd name="connsiteX15-4575" fmla="*/ 857943 w 1432618"/>
                <a:gd name="connsiteY15-4576" fmla="*/ 679450 h 3588041"/>
                <a:gd name="connsiteX16-4577" fmla="*/ 921443 w 1432618"/>
                <a:gd name="connsiteY16-4578" fmla="*/ 1047750 h 3588041"/>
                <a:gd name="connsiteX17-4579" fmla="*/ 930968 w 1432618"/>
                <a:gd name="connsiteY17-4580" fmla="*/ 1295400 h 3588041"/>
                <a:gd name="connsiteX18-4581" fmla="*/ 1086543 w 1432618"/>
                <a:gd name="connsiteY18-4582" fmla="*/ 1187450 h 3588041"/>
                <a:gd name="connsiteX19-4583" fmla="*/ 1375468 w 1432618"/>
                <a:gd name="connsiteY19-4584" fmla="*/ 1171575 h 3588041"/>
                <a:gd name="connsiteX20-4585" fmla="*/ 1108768 w 1432618"/>
                <a:gd name="connsiteY20-4586" fmla="*/ 1254125 h 3588041"/>
                <a:gd name="connsiteX21-4587" fmla="*/ 889693 w 1432618"/>
                <a:gd name="connsiteY21-4588" fmla="*/ 1527175 h 3588041"/>
                <a:gd name="connsiteX22-4589" fmla="*/ 835718 w 1432618"/>
                <a:gd name="connsiteY22-4590" fmla="*/ 1895475 h 3588041"/>
                <a:gd name="connsiteX23-4591" fmla="*/ 1003993 w 1432618"/>
                <a:gd name="connsiteY23-4592" fmla="*/ 2308225 h 3588041"/>
                <a:gd name="connsiteX24-4593" fmla="*/ 896043 w 1432618"/>
                <a:gd name="connsiteY24-4594" fmla="*/ 2578100 h 3588041"/>
                <a:gd name="connsiteX25-4595" fmla="*/ 1213543 w 1432618"/>
                <a:gd name="connsiteY25-4596" fmla="*/ 2533650 h 3588041"/>
                <a:gd name="connsiteX26-4597" fmla="*/ 1432618 w 1432618"/>
                <a:gd name="connsiteY26-4598" fmla="*/ 2626519 h 3588041"/>
                <a:gd name="connsiteX27-4599" fmla="*/ 1188143 w 1432618"/>
                <a:gd name="connsiteY27-4600" fmla="*/ 2590800 h 3588041"/>
                <a:gd name="connsiteX28-4601" fmla="*/ 832543 w 1432618"/>
                <a:gd name="connsiteY28-4602" fmla="*/ 2733675 h 3588041"/>
                <a:gd name="connsiteX29-4603" fmla="*/ 689668 w 1432618"/>
                <a:gd name="connsiteY29-4604" fmla="*/ 3086100 h 3588041"/>
                <a:gd name="connsiteX30-4605" fmla="*/ 918268 w 1432618"/>
                <a:gd name="connsiteY30-4606" fmla="*/ 3419475 h 3588041"/>
                <a:gd name="connsiteX31-4607" fmla="*/ 1016693 w 1432618"/>
                <a:gd name="connsiteY31-4608" fmla="*/ 3581400 h 3588041"/>
                <a:gd name="connsiteX0-4609" fmla="*/ 1016693 w 1432618"/>
                <a:gd name="connsiteY0-4610" fmla="*/ 3581400 h 3588041"/>
                <a:gd name="connsiteX1-4611" fmla="*/ 591243 w 1432618"/>
                <a:gd name="connsiteY1-4612" fmla="*/ 3587750 h 3588041"/>
                <a:gd name="connsiteX2-4613" fmla="*/ 394393 w 1432618"/>
                <a:gd name="connsiteY2-4614" fmla="*/ 3076575 h 3588041"/>
                <a:gd name="connsiteX3-4615" fmla="*/ 746818 w 1432618"/>
                <a:gd name="connsiteY3-4616" fmla="*/ 2381250 h 3588041"/>
                <a:gd name="connsiteX4-4617" fmla="*/ 560128 w 1432618"/>
                <a:gd name="connsiteY4-4618" fmla="*/ 1922145 h 3588041"/>
                <a:gd name="connsiteX5-4619" fmla="*/ 58 w 1432618"/>
                <a:gd name="connsiteY5-4620" fmla="*/ 1870710 h 3588041"/>
                <a:gd name="connsiteX6-4621" fmla="*/ 394393 w 1432618"/>
                <a:gd name="connsiteY6-4622" fmla="*/ 1743075 h 3588041"/>
                <a:gd name="connsiteX7-4623" fmla="*/ 642043 w 1432618"/>
                <a:gd name="connsiteY7-4624" fmla="*/ 1876425 h 3588041"/>
                <a:gd name="connsiteX8-4625" fmla="*/ 689668 w 1432618"/>
                <a:gd name="connsiteY8-4626" fmla="*/ 1647825 h 3588041"/>
                <a:gd name="connsiteX9-4627" fmla="*/ 823018 w 1432618"/>
                <a:gd name="connsiteY9-4628" fmla="*/ 1333500 h 3588041"/>
                <a:gd name="connsiteX10-4629" fmla="*/ 765868 w 1432618"/>
                <a:gd name="connsiteY10-4630" fmla="*/ 809625 h 3588041"/>
                <a:gd name="connsiteX11-4631" fmla="*/ 388043 w 1432618"/>
                <a:gd name="connsiteY11-4632" fmla="*/ 695325 h 3588041"/>
                <a:gd name="connsiteX12-4633" fmla="*/ 762694 w 1432618"/>
                <a:gd name="connsiteY12-4634" fmla="*/ 703262 h 3588041"/>
                <a:gd name="connsiteX13-4635" fmla="*/ 789681 w 1432618"/>
                <a:gd name="connsiteY13-4636" fmla="*/ 441325 h 3588041"/>
                <a:gd name="connsiteX14-4637" fmla="*/ 886518 w 1432618"/>
                <a:gd name="connsiteY14-4638" fmla="*/ 0 h 3588041"/>
                <a:gd name="connsiteX15-4639" fmla="*/ 857943 w 1432618"/>
                <a:gd name="connsiteY15-4640" fmla="*/ 679450 h 3588041"/>
                <a:gd name="connsiteX16-4641" fmla="*/ 921443 w 1432618"/>
                <a:gd name="connsiteY16-4642" fmla="*/ 1047750 h 3588041"/>
                <a:gd name="connsiteX17-4643" fmla="*/ 930968 w 1432618"/>
                <a:gd name="connsiteY17-4644" fmla="*/ 1295400 h 3588041"/>
                <a:gd name="connsiteX18-4645" fmla="*/ 1086543 w 1432618"/>
                <a:gd name="connsiteY18-4646" fmla="*/ 1187450 h 3588041"/>
                <a:gd name="connsiteX19-4647" fmla="*/ 1375468 w 1432618"/>
                <a:gd name="connsiteY19-4648" fmla="*/ 1171575 h 3588041"/>
                <a:gd name="connsiteX20-4649" fmla="*/ 1108768 w 1432618"/>
                <a:gd name="connsiteY20-4650" fmla="*/ 1254125 h 3588041"/>
                <a:gd name="connsiteX21-4651" fmla="*/ 889693 w 1432618"/>
                <a:gd name="connsiteY21-4652" fmla="*/ 1527175 h 3588041"/>
                <a:gd name="connsiteX22-4653" fmla="*/ 835718 w 1432618"/>
                <a:gd name="connsiteY22-4654" fmla="*/ 1895475 h 3588041"/>
                <a:gd name="connsiteX23-4655" fmla="*/ 1003993 w 1432618"/>
                <a:gd name="connsiteY23-4656" fmla="*/ 2308225 h 3588041"/>
                <a:gd name="connsiteX24-4657" fmla="*/ 896043 w 1432618"/>
                <a:gd name="connsiteY24-4658" fmla="*/ 2578100 h 3588041"/>
                <a:gd name="connsiteX25-4659" fmla="*/ 1213543 w 1432618"/>
                <a:gd name="connsiteY25-4660" fmla="*/ 2533650 h 3588041"/>
                <a:gd name="connsiteX26-4661" fmla="*/ 1432618 w 1432618"/>
                <a:gd name="connsiteY26-4662" fmla="*/ 2626519 h 3588041"/>
                <a:gd name="connsiteX27-4663" fmla="*/ 1188143 w 1432618"/>
                <a:gd name="connsiteY27-4664" fmla="*/ 2590800 h 3588041"/>
                <a:gd name="connsiteX28-4665" fmla="*/ 832543 w 1432618"/>
                <a:gd name="connsiteY28-4666" fmla="*/ 2733675 h 3588041"/>
                <a:gd name="connsiteX29-4667" fmla="*/ 689668 w 1432618"/>
                <a:gd name="connsiteY29-4668" fmla="*/ 3086100 h 3588041"/>
                <a:gd name="connsiteX30-4669" fmla="*/ 918268 w 1432618"/>
                <a:gd name="connsiteY30-4670" fmla="*/ 3419475 h 3588041"/>
                <a:gd name="connsiteX31-4671" fmla="*/ 1016693 w 1432618"/>
                <a:gd name="connsiteY31-4672" fmla="*/ 3581400 h 3588041"/>
                <a:gd name="connsiteX0-4673" fmla="*/ 1016693 w 1432618"/>
                <a:gd name="connsiteY0-4674" fmla="*/ 3581400 h 3588041"/>
                <a:gd name="connsiteX1-4675" fmla="*/ 591243 w 1432618"/>
                <a:gd name="connsiteY1-4676" fmla="*/ 3587750 h 3588041"/>
                <a:gd name="connsiteX2-4677" fmla="*/ 394393 w 1432618"/>
                <a:gd name="connsiteY2-4678" fmla="*/ 3076575 h 3588041"/>
                <a:gd name="connsiteX3-4679" fmla="*/ 746818 w 1432618"/>
                <a:gd name="connsiteY3-4680" fmla="*/ 2381250 h 3588041"/>
                <a:gd name="connsiteX4-4681" fmla="*/ 560128 w 1432618"/>
                <a:gd name="connsiteY4-4682" fmla="*/ 1922145 h 3588041"/>
                <a:gd name="connsiteX5-4683" fmla="*/ 58 w 1432618"/>
                <a:gd name="connsiteY5-4684" fmla="*/ 1870710 h 3588041"/>
                <a:gd name="connsiteX6-4685" fmla="*/ 394393 w 1432618"/>
                <a:gd name="connsiteY6-4686" fmla="*/ 1743075 h 3588041"/>
                <a:gd name="connsiteX7-4687" fmla="*/ 642043 w 1432618"/>
                <a:gd name="connsiteY7-4688" fmla="*/ 1876425 h 3588041"/>
                <a:gd name="connsiteX8-4689" fmla="*/ 689668 w 1432618"/>
                <a:gd name="connsiteY8-4690" fmla="*/ 1647825 h 3588041"/>
                <a:gd name="connsiteX9-4691" fmla="*/ 823018 w 1432618"/>
                <a:gd name="connsiteY9-4692" fmla="*/ 1333500 h 3588041"/>
                <a:gd name="connsiteX10-4693" fmla="*/ 765868 w 1432618"/>
                <a:gd name="connsiteY10-4694" fmla="*/ 809625 h 3588041"/>
                <a:gd name="connsiteX11-4695" fmla="*/ 388043 w 1432618"/>
                <a:gd name="connsiteY11-4696" fmla="*/ 695325 h 3588041"/>
                <a:gd name="connsiteX12-4697" fmla="*/ 762694 w 1432618"/>
                <a:gd name="connsiteY12-4698" fmla="*/ 703262 h 3588041"/>
                <a:gd name="connsiteX13-4699" fmla="*/ 789681 w 1432618"/>
                <a:gd name="connsiteY13-4700" fmla="*/ 441325 h 3588041"/>
                <a:gd name="connsiteX14-4701" fmla="*/ 886518 w 1432618"/>
                <a:gd name="connsiteY14-4702" fmla="*/ 0 h 3588041"/>
                <a:gd name="connsiteX15-4703" fmla="*/ 857943 w 1432618"/>
                <a:gd name="connsiteY15-4704" fmla="*/ 679450 h 3588041"/>
                <a:gd name="connsiteX16-4705" fmla="*/ 921443 w 1432618"/>
                <a:gd name="connsiteY16-4706" fmla="*/ 1047750 h 3588041"/>
                <a:gd name="connsiteX17-4707" fmla="*/ 930968 w 1432618"/>
                <a:gd name="connsiteY17-4708" fmla="*/ 1295400 h 3588041"/>
                <a:gd name="connsiteX18-4709" fmla="*/ 1086543 w 1432618"/>
                <a:gd name="connsiteY18-4710" fmla="*/ 1187450 h 3588041"/>
                <a:gd name="connsiteX19-4711" fmla="*/ 1375468 w 1432618"/>
                <a:gd name="connsiteY19-4712" fmla="*/ 1171575 h 3588041"/>
                <a:gd name="connsiteX20-4713" fmla="*/ 1108768 w 1432618"/>
                <a:gd name="connsiteY20-4714" fmla="*/ 1254125 h 3588041"/>
                <a:gd name="connsiteX21-4715" fmla="*/ 889693 w 1432618"/>
                <a:gd name="connsiteY21-4716" fmla="*/ 1527175 h 3588041"/>
                <a:gd name="connsiteX22-4717" fmla="*/ 835718 w 1432618"/>
                <a:gd name="connsiteY22-4718" fmla="*/ 1895475 h 3588041"/>
                <a:gd name="connsiteX23-4719" fmla="*/ 1003993 w 1432618"/>
                <a:gd name="connsiteY23-4720" fmla="*/ 2308225 h 3588041"/>
                <a:gd name="connsiteX24-4721" fmla="*/ 896043 w 1432618"/>
                <a:gd name="connsiteY24-4722" fmla="*/ 2578100 h 3588041"/>
                <a:gd name="connsiteX25-4723" fmla="*/ 1213543 w 1432618"/>
                <a:gd name="connsiteY25-4724" fmla="*/ 2533650 h 3588041"/>
                <a:gd name="connsiteX26-4725" fmla="*/ 1432618 w 1432618"/>
                <a:gd name="connsiteY26-4726" fmla="*/ 2626519 h 3588041"/>
                <a:gd name="connsiteX27-4727" fmla="*/ 1188143 w 1432618"/>
                <a:gd name="connsiteY27-4728" fmla="*/ 2590800 h 3588041"/>
                <a:gd name="connsiteX28-4729" fmla="*/ 832543 w 1432618"/>
                <a:gd name="connsiteY28-4730" fmla="*/ 2733675 h 3588041"/>
                <a:gd name="connsiteX29-4731" fmla="*/ 689668 w 1432618"/>
                <a:gd name="connsiteY29-4732" fmla="*/ 3086100 h 3588041"/>
                <a:gd name="connsiteX30-4733" fmla="*/ 918268 w 1432618"/>
                <a:gd name="connsiteY30-4734" fmla="*/ 3419475 h 3588041"/>
                <a:gd name="connsiteX31-4735" fmla="*/ 1016693 w 1432618"/>
                <a:gd name="connsiteY31-4736" fmla="*/ 3581400 h 3588041"/>
                <a:gd name="connsiteX0-4737" fmla="*/ 1016693 w 1432618"/>
                <a:gd name="connsiteY0-4738" fmla="*/ 3581400 h 3588041"/>
                <a:gd name="connsiteX1-4739" fmla="*/ 591243 w 1432618"/>
                <a:gd name="connsiteY1-4740" fmla="*/ 3587750 h 3588041"/>
                <a:gd name="connsiteX2-4741" fmla="*/ 394393 w 1432618"/>
                <a:gd name="connsiteY2-4742" fmla="*/ 3076575 h 3588041"/>
                <a:gd name="connsiteX3-4743" fmla="*/ 746818 w 1432618"/>
                <a:gd name="connsiteY3-4744" fmla="*/ 2381250 h 3588041"/>
                <a:gd name="connsiteX4-4745" fmla="*/ 560128 w 1432618"/>
                <a:gd name="connsiteY4-4746" fmla="*/ 1922145 h 3588041"/>
                <a:gd name="connsiteX5-4747" fmla="*/ 58 w 1432618"/>
                <a:gd name="connsiteY5-4748" fmla="*/ 1870710 h 3588041"/>
                <a:gd name="connsiteX6-4749" fmla="*/ 394393 w 1432618"/>
                <a:gd name="connsiteY6-4750" fmla="*/ 1743075 h 3588041"/>
                <a:gd name="connsiteX7-4751" fmla="*/ 642043 w 1432618"/>
                <a:gd name="connsiteY7-4752" fmla="*/ 1876425 h 3588041"/>
                <a:gd name="connsiteX8-4753" fmla="*/ 689668 w 1432618"/>
                <a:gd name="connsiteY8-4754" fmla="*/ 1647825 h 3588041"/>
                <a:gd name="connsiteX9-4755" fmla="*/ 823018 w 1432618"/>
                <a:gd name="connsiteY9-4756" fmla="*/ 1333500 h 3588041"/>
                <a:gd name="connsiteX10-4757" fmla="*/ 765868 w 1432618"/>
                <a:gd name="connsiteY10-4758" fmla="*/ 809625 h 3588041"/>
                <a:gd name="connsiteX11-4759" fmla="*/ 388043 w 1432618"/>
                <a:gd name="connsiteY11-4760" fmla="*/ 695325 h 3588041"/>
                <a:gd name="connsiteX12-4761" fmla="*/ 781744 w 1432618"/>
                <a:gd name="connsiteY12-4762" fmla="*/ 724693 h 3588041"/>
                <a:gd name="connsiteX13-4763" fmla="*/ 789681 w 1432618"/>
                <a:gd name="connsiteY13-4764" fmla="*/ 441325 h 3588041"/>
                <a:gd name="connsiteX14-4765" fmla="*/ 886518 w 1432618"/>
                <a:gd name="connsiteY14-4766" fmla="*/ 0 h 3588041"/>
                <a:gd name="connsiteX15-4767" fmla="*/ 857943 w 1432618"/>
                <a:gd name="connsiteY15-4768" fmla="*/ 679450 h 3588041"/>
                <a:gd name="connsiteX16-4769" fmla="*/ 921443 w 1432618"/>
                <a:gd name="connsiteY16-4770" fmla="*/ 1047750 h 3588041"/>
                <a:gd name="connsiteX17-4771" fmla="*/ 930968 w 1432618"/>
                <a:gd name="connsiteY17-4772" fmla="*/ 1295400 h 3588041"/>
                <a:gd name="connsiteX18-4773" fmla="*/ 1086543 w 1432618"/>
                <a:gd name="connsiteY18-4774" fmla="*/ 1187450 h 3588041"/>
                <a:gd name="connsiteX19-4775" fmla="*/ 1375468 w 1432618"/>
                <a:gd name="connsiteY19-4776" fmla="*/ 1171575 h 3588041"/>
                <a:gd name="connsiteX20-4777" fmla="*/ 1108768 w 1432618"/>
                <a:gd name="connsiteY20-4778" fmla="*/ 1254125 h 3588041"/>
                <a:gd name="connsiteX21-4779" fmla="*/ 889693 w 1432618"/>
                <a:gd name="connsiteY21-4780" fmla="*/ 1527175 h 3588041"/>
                <a:gd name="connsiteX22-4781" fmla="*/ 835718 w 1432618"/>
                <a:gd name="connsiteY22-4782" fmla="*/ 1895475 h 3588041"/>
                <a:gd name="connsiteX23-4783" fmla="*/ 1003993 w 1432618"/>
                <a:gd name="connsiteY23-4784" fmla="*/ 2308225 h 3588041"/>
                <a:gd name="connsiteX24-4785" fmla="*/ 896043 w 1432618"/>
                <a:gd name="connsiteY24-4786" fmla="*/ 2578100 h 3588041"/>
                <a:gd name="connsiteX25-4787" fmla="*/ 1213543 w 1432618"/>
                <a:gd name="connsiteY25-4788" fmla="*/ 2533650 h 3588041"/>
                <a:gd name="connsiteX26-4789" fmla="*/ 1432618 w 1432618"/>
                <a:gd name="connsiteY26-4790" fmla="*/ 2626519 h 3588041"/>
                <a:gd name="connsiteX27-4791" fmla="*/ 1188143 w 1432618"/>
                <a:gd name="connsiteY27-4792" fmla="*/ 2590800 h 3588041"/>
                <a:gd name="connsiteX28-4793" fmla="*/ 832543 w 1432618"/>
                <a:gd name="connsiteY28-4794" fmla="*/ 2733675 h 3588041"/>
                <a:gd name="connsiteX29-4795" fmla="*/ 689668 w 1432618"/>
                <a:gd name="connsiteY29-4796" fmla="*/ 3086100 h 3588041"/>
                <a:gd name="connsiteX30-4797" fmla="*/ 918268 w 1432618"/>
                <a:gd name="connsiteY30-4798" fmla="*/ 3419475 h 3588041"/>
                <a:gd name="connsiteX31-4799" fmla="*/ 1016693 w 1432618"/>
                <a:gd name="connsiteY31-4800" fmla="*/ 3581400 h 3588041"/>
                <a:gd name="connsiteX0-4801" fmla="*/ 1016693 w 1432618"/>
                <a:gd name="connsiteY0-4802" fmla="*/ 3581400 h 3588041"/>
                <a:gd name="connsiteX1-4803" fmla="*/ 591243 w 1432618"/>
                <a:gd name="connsiteY1-4804" fmla="*/ 3587750 h 3588041"/>
                <a:gd name="connsiteX2-4805" fmla="*/ 394393 w 1432618"/>
                <a:gd name="connsiteY2-4806" fmla="*/ 3076575 h 3588041"/>
                <a:gd name="connsiteX3-4807" fmla="*/ 746818 w 1432618"/>
                <a:gd name="connsiteY3-4808" fmla="*/ 2381250 h 3588041"/>
                <a:gd name="connsiteX4-4809" fmla="*/ 560128 w 1432618"/>
                <a:gd name="connsiteY4-4810" fmla="*/ 1922145 h 3588041"/>
                <a:gd name="connsiteX5-4811" fmla="*/ 58 w 1432618"/>
                <a:gd name="connsiteY5-4812" fmla="*/ 1870710 h 3588041"/>
                <a:gd name="connsiteX6-4813" fmla="*/ 394393 w 1432618"/>
                <a:gd name="connsiteY6-4814" fmla="*/ 1743075 h 3588041"/>
                <a:gd name="connsiteX7-4815" fmla="*/ 642043 w 1432618"/>
                <a:gd name="connsiteY7-4816" fmla="*/ 1876425 h 3588041"/>
                <a:gd name="connsiteX8-4817" fmla="*/ 689668 w 1432618"/>
                <a:gd name="connsiteY8-4818" fmla="*/ 1647825 h 3588041"/>
                <a:gd name="connsiteX9-4819" fmla="*/ 823018 w 1432618"/>
                <a:gd name="connsiteY9-4820" fmla="*/ 1333500 h 3588041"/>
                <a:gd name="connsiteX10-4821" fmla="*/ 765868 w 1432618"/>
                <a:gd name="connsiteY10-4822" fmla="*/ 809625 h 3588041"/>
                <a:gd name="connsiteX11-4823" fmla="*/ 388043 w 1432618"/>
                <a:gd name="connsiteY11-4824" fmla="*/ 695325 h 3588041"/>
                <a:gd name="connsiteX12-4825" fmla="*/ 781744 w 1432618"/>
                <a:gd name="connsiteY12-4826" fmla="*/ 724693 h 3588041"/>
                <a:gd name="connsiteX13-4827" fmla="*/ 789681 w 1432618"/>
                <a:gd name="connsiteY13-4828" fmla="*/ 441325 h 3588041"/>
                <a:gd name="connsiteX14-4829" fmla="*/ 886518 w 1432618"/>
                <a:gd name="connsiteY14-4830" fmla="*/ 0 h 3588041"/>
                <a:gd name="connsiteX15-4831" fmla="*/ 857943 w 1432618"/>
                <a:gd name="connsiteY15-4832" fmla="*/ 679450 h 3588041"/>
                <a:gd name="connsiteX16-4833" fmla="*/ 921443 w 1432618"/>
                <a:gd name="connsiteY16-4834" fmla="*/ 1047750 h 3588041"/>
                <a:gd name="connsiteX17-4835" fmla="*/ 930968 w 1432618"/>
                <a:gd name="connsiteY17-4836" fmla="*/ 1295400 h 3588041"/>
                <a:gd name="connsiteX18-4837" fmla="*/ 1086543 w 1432618"/>
                <a:gd name="connsiteY18-4838" fmla="*/ 1187450 h 3588041"/>
                <a:gd name="connsiteX19-4839" fmla="*/ 1375468 w 1432618"/>
                <a:gd name="connsiteY19-4840" fmla="*/ 1171575 h 3588041"/>
                <a:gd name="connsiteX20-4841" fmla="*/ 1108768 w 1432618"/>
                <a:gd name="connsiteY20-4842" fmla="*/ 1254125 h 3588041"/>
                <a:gd name="connsiteX21-4843" fmla="*/ 889693 w 1432618"/>
                <a:gd name="connsiteY21-4844" fmla="*/ 1527175 h 3588041"/>
                <a:gd name="connsiteX22-4845" fmla="*/ 835718 w 1432618"/>
                <a:gd name="connsiteY22-4846" fmla="*/ 1895475 h 3588041"/>
                <a:gd name="connsiteX23-4847" fmla="*/ 1003993 w 1432618"/>
                <a:gd name="connsiteY23-4848" fmla="*/ 2308225 h 3588041"/>
                <a:gd name="connsiteX24-4849" fmla="*/ 896043 w 1432618"/>
                <a:gd name="connsiteY24-4850" fmla="*/ 2578100 h 3588041"/>
                <a:gd name="connsiteX25-4851" fmla="*/ 1213543 w 1432618"/>
                <a:gd name="connsiteY25-4852" fmla="*/ 2533650 h 3588041"/>
                <a:gd name="connsiteX26-4853" fmla="*/ 1432618 w 1432618"/>
                <a:gd name="connsiteY26-4854" fmla="*/ 2626519 h 3588041"/>
                <a:gd name="connsiteX27-4855" fmla="*/ 1188143 w 1432618"/>
                <a:gd name="connsiteY27-4856" fmla="*/ 2590800 h 3588041"/>
                <a:gd name="connsiteX28-4857" fmla="*/ 832543 w 1432618"/>
                <a:gd name="connsiteY28-4858" fmla="*/ 2733675 h 3588041"/>
                <a:gd name="connsiteX29-4859" fmla="*/ 689668 w 1432618"/>
                <a:gd name="connsiteY29-4860" fmla="*/ 3086100 h 3588041"/>
                <a:gd name="connsiteX30-4861" fmla="*/ 918268 w 1432618"/>
                <a:gd name="connsiteY30-4862" fmla="*/ 3419475 h 3588041"/>
                <a:gd name="connsiteX31-4863" fmla="*/ 1016693 w 1432618"/>
                <a:gd name="connsiteY31-4864" fmla="*/ 3581400 h 3588041"/>
                <a:gd name="connsiteX0-4865" fmla="*/ 1016693 w 1432618"/>
                <a:gd name="connsiteY0-4866" fmla="*/ 3581400 h 3588041"/>
                <a:gd name="connsiteX1-4867" fmla="*/ 591243 w 1432618"/>
                <a:gd name="connsiteY1-4868" fmla="*/ 3587750 h 3588041"/>
                <a:gd name="connsiteX2-4869" fmla="*/ 394393 w 1432618"/>
                <a:gd name="connsiteY2-4870" fmla="*/ 3076575 h 3588041"/>
                <a:gd name="connsiteX3-4871" fmla="*/ 746818 w 1432618"/>
                <a:gd name="connsiteY3-4872" fmla="*/ 2381250 h 3588041"/>
                <a:gd name="connsiteX4-4873" fmla="*/ 560128 w 1432618"/>
                <a:gd name="connsiteY4-4874" fmla="*/ 1922145 h 3588041"/>
                <a:gd name="connsiteX5-4875" fmla="*/ 58 w 1432618"/>
                <a:gd name="connsiteY5-4876" fmla="*/ 1870710 h 3588041"/>
                <a:gd name="connsiteX6-4877" fmla="*/ 394393 w 1432618"/>
                <a:gd name="connsiteY6-4878" fmla="*/ 1743075 h 3588041"/>
                <a:gd name="connsiteX7-4879" fmla="*/ 642043 w 1432618"/>
                <a:gd name="connsiteY7-4880" fmla="*/ 1876425 h 3588041"/>
                <a:gd name="connsiteX8-4881" fmla="*/ 689668 w 1432618"/>
                <a:gd name="connsiteY8-4882" fmla="*/ 1647825 h 3588041"/>
                <a:gd name="connsiteX9-4883" fmla="*/ 823018 w 1432618"/>
                <a:gd name="connsiteY9-4884" fmla="*/ 1333500 h 3588041"/>
                <a:gd name="connsiteX10-4885" fmla="*/ 765868 w 1432618"/>
                <a:gd name="connsiteY10-4886" fmla="*/ 809625 h 3588041"/>
                <a:gd name="connsiteX11-4887" fmla="*/ 388043 w 1432618"/>
                <a:gd name="connsiteY11-4888" fmla="*/ 695325 h 3588041"/>
                <a:gd name="connsiteX12-4889" fmla="*/ 781744 w 1432618"/>
                <a:gd name="connsiteY12-4890" fmla="*/ 724693 h 3588041"/>
                <a:gd name="connsiteX13-4891" fmla="*/ 799206 w 1432618"/>
                <a:gd name="connsiteY13-4892" fmla="*/ 441325 h 3588041"/>
                <a:gd name="connsiteX14-4893" fmla="*/ 886518 w 1432618"/>
                <a:gd name="connsiteY14-4894" fmla="*/ 0 h 3588041"/>
                <a:gd name="connsiteX15-4895" fmla="*/ 857943 w 1432618"/>
                <a:gd name="connsiteY15-4896" fmla="*/ 679450 h 3588041"/>
                <a:gd name="connsiteX16-4897" fmla="*/ 921443 w 1432618"/>
                <a:gd name="connsiteY16-4898" fmla="*/ 1047750 h 3588041"/>
                <a:gd name="connsiteX17-4899" fmla="*/ 930968 w 1432618"/>
                <a:gd name="connsiteY17-4900" fmla="*/ 1295400 h 3588041"/>
                <a:gd name="connsiteX18-4901" fmla="*/ 1086543 w 1432618"/>
                <a:gd name="connsiteY18-4902" fmla="*/ 1187450 h 3588041"/>
                <a:gd name="connsiteX19-4903" fmla="*/ 1375468 w 1432618"/>
                <a:gd name="connsiteY19-4904" fmla="*/ 1171575 h 3588041"/>
                <a:gd name="connsiteX20-4905" fmla="*/ 1108768 w 1432618"/>
                <a:gd name="connsiteY20-4906" fmla="*/ 1254125 h 3588041"/>
                <a:gd name="connsiteX21-4907" fmla="*/ 889693 w 1432618"/>
                <a:gd name="connsiteY21-4908" fmla="*/ 1527175 h 3588041"/>
                <a:gd name="connsiteX22-4909" fmla="*/ 835718 w 1432618"/>
                <a:gd name="connsiteY22-4910" fmla="*/ 1895475 h 3588041"/>
                <a:gd name="connsiteX23-4911" fmla="*/ 1003993 w 1432618"/>
                <a:gd name="connsiteY23-4912" fmla="*/ 2308225 h 3588041"/>
                <a:gd name="connsiteX24-4913" fmla="*/ 896043 w 1432618"/>
                <a:gd name="connsiteY24-4914" fmla="*/ 2578100 h 3588041"/>
                <a:gd name="connsiteX25-4915" fmla="*/ 1213543 w 1432618"/>
                <a:gd name="connsiteY25-4916" fmla="*/ 2533650 h 3588041"/>
                <a:gd name="connsiteX26-4917" fmla="*/ 1432618 w 1432618"/>
                <a:gd name="connsiteY26-4918" fmla="*/ 2626519 h 3588041"/>
                <a:gd name="connsiteX27-4919" fmla="*/ 1188143 w 1432618"/>
                <a:gd name="connsiteY27-4920" fmla="*/ 2590800 h 3588041"/>
                <a:gd name="connsiteX28-4921" fmla="*/ 832543 w 1432618"/>
                <a:gd name="connsiteY28-4922" fmla="*/ 2733675 h 3588041"/>
                <a:gd name="connsiteX29-4923" fmla="*/ 689668 w 1432618"/>
                <a:gd name="connsiteY29-4924" fmla="*/ 3086100 h 3588041"/>
                <a:gd name="connsiteX30-4925" fmla="*/ 918268 w 1432618"/>
                <a:gd name="connsiteY30-4926" fmla="*/ 3419475 h 3588041"/>
                <a:gd name="connsiteX31-4927" fmla="*/ 1016693 w 1432618"/>
                <a:gd name="connsiteY31-4928" fmla="*/ 3581400 h 3588041"/>
                <a:gd name="connsiteX0-4929" fmla="*/ 1016693 w 1432618"/>
                <a:gd name="connsiteY0-4930" fmla="*/ 3581400 h 3588041"/>
                <a:gd name="connsiteX1-4931" fmla="*/ 591243 w 1432618"/>
                <a:gd name="connsiteY1-4932" fmla="*/ 3587750 h 3588041"/>
                <a:gd name="connsiteX2-4933" fmla="*/ 394393 w 1432618"/>
                <a:gd name="connsiteY2-4934" fmla="*/ 3076575 h 3588041"/>
                <a:gd name="connsiteX3-4935" fmla="*/ 746818 w 1432618"/>
                <a:gd name="connsiteY3-4936" fmla="*/ 2381250 h 3588041"/>
                <a:gd name="connsiteX4-4937" fmla="*/ 560128 w 1432618"/>
                <a:gd name="connsiteY4-4938" fmla="*/ 1922145 h 3588041"/>
                <a:gd name="connsiteX5-4939" fmla="*/ 58 w 1432618"/>
                <a:gd name="connsiteY5-4940" fmla="*/ 1870710 h 3588041"/>
                <a:gd name="connsiteX6-4941" fmla="*/ 394393 w 1432618"/>
                <a:gd name="connsiteY6-4942" fmla="*/ 1743075 h 3588041"/>
                <a:gd name="connsiteX7-4943" fmla="*/ 642043 w 1432618"/>
                <a:gd name="connsiteY7-4944" fmla="*/ 1876425 h 3588041"/>
                <a:gd name="connsiteX8-4945" fmla="*/ 689668 w 1432618"/>
                <a:gd name="connsiteY8-4946" fmla="*/ 1647825 h 3588041"/>
                <a:gd name="connsiteX9-4947" fmla="*/ 823018 w 1432618"/>
                <a:gd name="connsiteY9-4948" fmla="*/ 1333500 h 3588041"/>
                <a:gd name="connsiteX10-4949" fmla="*/ 765868 w 1432618"/>
                <a:gd name="connsiteY10-4950" fmla="*/ 809625 h 3588041"/>
                <a:gd name="connsiteX11-4951" fmla="*/ 388043 w 1432618"/>
                <a:gd name="connsiteY11-4952" fmla="*/ 695325 h 3588041"/>
                <a:gd name="connsiteX12-4953" fmla="*/ 781744 w 1432618"/>
                <a:gd name="connsiteY12-4954" fmla="*/ 724693 h 3588041"/>
                <a:gd name="connsiteX13-4955" fmla="*/ 799206 w 1432618"/>
                <a:gd name="connsiteY13-4956" fmla="*/ 441325 h 3588041"/>
                <a:gd name="connsiteX14-4957" fmla="*/ 886518 w 1432618"/>
                <a:gd name="connsiteY14-4958" fmla="*/ 0 h 3588041"/>
                <a:gd name="connsiteX15-4959" fmla="*/ 857943 w 1432618"/>
                <a:gd name="connsiteY15-4960" fmla="*/ 679450 h 3588041"/>
                <a:gd name="connsiteX16-4961" fmla="*/ 921443 w 1432618"/>
                <a:gd name="connsiteY16-4962" fmla="*/ 1047750 h 3588041"/>
                <a:gd name="connsiteX17-4963" fmla="*/ 930968 w 1432618"/>
                <a:gd name="connsiteY17-4964" fmla="*/ 1295400 h 3588041"/>
                <a:gd name="connsiteX18-4965" fmla="*/ 1086543 w 1432618"/>
                <a:gd name="connsiteY18-4966" fmla="*/ 1187450 h 3588041"/>
                <a:gd name="connsiteX19-4967" fmla="*/ 1375468 w 1432618"/>
                <a:gd name="connsiteY19-4968" fmla="*/ 1171575 h 3588041"/>
                <a:gd name="connsiteX20-4969" fmla="*/ 1108768 w 1432618"/>
                <a:gd name="connsiteY20-4970" fmla="*/ 1254125 h 3588041"/>
                <a:gd name="connsiteX21-4971" fmla="*/ 889693 w 1432618"/>
                <a:gd name="connsiteY21-4972" fmla="*/ 1527175 h 3588041"/>
                <a:gd name="connsiteX22-4973" fmla="*/ 835718 w 1432618"/>
                <a:gd name="connsiteY22-4974" fmla="*/ 1895475 h 3588041"/>
                <a:gd name="connsiteX23-4975" fmla="*/ 1003993 w 1432618"/>
                <a:gd name="connsiteY23-4976" fmla="*/ 2308225 h 3588041"/>
                <a:gd name="connsiteX24-4977" fmla="*/ 896043 w 1432618"/>
                <a:gd name="connsiteY24-4978" fmla="*/ 2578100 h 3588041"/>
                <a:gd name="connsiteX25-4979" fmla="*/ 1213543 w 1432618"/>
                <a:gd name="connsiteY25-4980" fmla="*/ 2533650 h 3588041"/>
                <a:gd name="connsiteX26-4981" fmla="*/ 1432618 w 1432618"/>
                <a:gd name="connsiteY26-4982" fmla="*/ 2626519 h 3588041"/>
                <a:gd name="connsiteX27-4983" fmla="*/ 1188143 w 1432618"/>
                <a:gd name="connsiteY27-4984" fmla="*/ 2590800 h 3588041"/>
                <a:gd name="connsiteX28-4985" fmla="*/ 832543 w 1432618"/>
                <a:gd name="connsiteY28-4986" fmla="*/ 2733675 h 3588041"/>
                <a:gd name="connsiteX29-4987" fmla="*/ 689668 w 1432618"/>
                <a:gd name="connsiteY29-4988" fmla="*/ 3086100 h 3588041"/>
                <a:gd name="connsiteX30-4989" fmla="*/ 918268 w 1432618"/>
                <a:gd name="connsiteY30-4990" fmla="*/ 3419475 h 3588041"/>
                <a:gd name="connsiteX31-4991" fmla="*/ 1016693 w 1432618"/>
                <a:gd name="connsiteY31-4992" fmla="*/ 3581400 h 3588041"/>
                <a:gd name="connsiteX0-4993" fmla="*/ 1016693 w 1432618"/>
                <a:gd name="connsiteY0-4994" fmla="*/ 3581400 h 3588041"/>
                <a:gd name="connsiteX1-4995" fmla="*/ 591243 w 1432618"/>
                <a:gd name="connsiteY1-4996" fmla="*/ 3587750 h 3588041"/>
                <a:gd name="connsiteX2-4997" fmla="*/ 394393 w 1432618"/>
                <a:gd name="connsiteY2-4998" fmla="*/ 3076575 h 3588041"/>
                <a:gd name="connsiteX3-4999" fmla="*/ 746818 w 1432618"/>
                <a:gd name="connsiteY3-5000" fmla="*/ 2381250 h 3588041"/>
                <a:gd name="connsiteX4-5001" fmla="*/ 560128 w 1432618"/>
                <a:gd name="connsiteY4-5002" fmla="*/ 1922145 h 3588041"/>
                <a:gd name="connsiteX5-5003" fmla="*/ 58 w 1432618"/>
                <a:gd name="connsiteY5-5004" fmla="*/ 1870710 h 3588041"/>
                <a:gd name="connsiteX6-5005" fmla="*/ 394393 w 1432618"/>
                <a:gd name="connsiteY6-5006" fmla="*/ 1743075 h 3588041"/>
                <a:gd name="connsiteX7-5007" fmla="*/ 642043 w 1432618"/>
                <a:gd name="connsiteY7-5008" fmla="*/ 1876425 h 3588041"/>
                <a:gd name="connsiteX8-5009" fmla="*/ 689668 w 1432618"/>
                <a:gd name="connsiteY8-5010" fmla="*/ 1647825 h 3588041"/>
                <a:gd name="connsiteX9-5011" fmla="*/ 823018 w 1432618"/>
                <a:gd name="connsiteY9-5012" fmla="*/ 1333500 h 3588041"/>
                <a:gd name="connsiteX10-5013" fmla="*/ 765868 w 1432618"/>
                <a:gd name="connsiteY10-5014" fmla="*/ 809625 h 3588041"/>
                <a:gd name="connsiteX11-5015" fmla="*/ 388043 w 1432618"/>
                <a:gd name="connsiteY11-5016" fmla="*/ 695325 h 3588041"/>
                <a:gd name="connsiteX12-5017" fmla="*/ 781744 w 1432618"/>
                <a:gd name="connsiteY12-5018" fmla="*/ 724693 h 3588041"/>
                <a:gd name="connsiteX13-5019" fmla="*/ 799206 w 1432618"/>
                <a:gd name="connsiteY13-5020" fmla="*/ 441325 h 3588041"/>
                <a:gd name="connsiteX14-5021" fmla="*/ 886518 w 1432618"/>
                <a:gd name="connsiteY14-5022" fmla="*/ 0 h 3588041"/>
                <a:gd name="connsiteX15-5023" fmla="*/ 857943 w 1432618"/>
                <a:gd name="connsiteY15-5024" fmla="*/ 679450 h 3588041"/>
                <a:gd name="connsiteX16-5025" fmla="*/ 921443 w 1432618"/>
                <a:gd name="connsiteY16-5026" fmla="*/ 1047750 h 3588041"/>
                <a:gd name="connsiteX17-5027" fmla="*/ 930968 w 1432618"/>
                <a:gd name="connsiteY17-5028" fmla="*/ 1295400 h 3588041"/>
                <a:gd name="connsiteX18-5029" fmla="*/ 1086543 w 1432618"/>
                <a:gd name="connsiteY18-5030" fmla="*/ 1187450 h 3588041"/>
                <a:gd name="connsiteX19-5031" fmla="*/ 1375468 w 1432618"/>
                <a:gd name="connsiteY19-5032" fmla="*/ 1171575 h 3588041"/>
                <a:gd name="connsiteX20-5033" fmla="*/ 1108768 w 1432618"/>
                <a:gd name="connsiteY20-5034" fmla="*/ 1254125 h 3588041"/>
                <a:gd name="connsiteX21-5035" fmla="*/ 889693 w 1432618"/>
                <a:gd name="connsiteY21-5036" fmla="*/ 1527175 h 3588041"/>
                <a:gd name="connsiteX22-5037" fmla="*/ 835718 w 1432618"/>
                <a:gd name="connsiteY22-5038" fmla="*/ 1895475 h 3588041"/>
                <a:gd name="connsiteX23-5039" fmla="*/ 1003993 w 1432618"/>
                <a:gd name="connsiteY23-5040" fmla="*/ 2308225 h 3588041"/>
                <a:gd name="connsiteX24-5041" fmla="*/ 896043 w 1432618"/>
                <a:gd name="connsiteY24-5042" fmla="*/ 2578100 h 3588041"/>
                <a:gd name="connsiteX25-5043" fmla="*/ 1213543 w 1432618"/>
                <a:gd name="connsiteY25-5044" fmla="*/ 2533650 h 3588041"/>
                <a:gd name="connsiteX26-5045" fmla="*/ 1432618 w 1432618"/>
                <a:gd name="connsiteY26-5046" fmla="*/ 2626519 h 3588041"/>
                <a:gd name="connsiteX27-5047" fmla="*/ 1188143 w 1432618"/>
                <a:gd name="connsiteY27-5048" fmla="*/ 2590800 h 3588041"/>
                <a:gd name="connsiteX28-5049" fmla="*/ 832543 w 1432618"/>
                <a:gd name="connsiteY28-5050" fmla="*/ 2733675 h 3588041"/>
                <a:gd name="connsiteX29-5051" fmla="*/ 689668 w 1432618"/>
                <a:gd name="connsiteY29-5052" fmla="*/ 3086100 h 3588041"/>
                <a:gd name="connsiteX30-5053" fmla="*/ 918268 w 1432618"/>
                <a:gd name="connsiteY30-5054" fmla="*/ 3419475 h 3588041"/>
                <a:gd name="connsiteX31-5055" fmla="*/ 1016693 w 1432618"/>
                <a:gd name="connsiteY31-5056" fmla="*/ 3581400 h 3588041"/>
                <a:gd name="connsiteX0-5057" fmla="*/ 1016693 w 1432618"/>
                <a:gd name="connsiteY0-5058" fmla="*/ 3581400 h 3588041"/>
                <a:gd name="connsiteX1-5059" fmla="*/ 591243 w 1432618"/>
                <a:gd name="connsiteY1-5060" fmla="*/ 3587750 h 3588041"/>
                <a:gd name="connsiteX2-5061" fmla="*/ 394393 w 1432618"/>
                <a:gd name="connsiteY2-5062" fmla="*/ 3076575 h 3588041"/>
                <a:gd name="connsiteX3-5063" fmla="*/ 746818 w 1432618"/>
                <a:gd name="connsiteY3-5064" fmla="*/ 2381250 h 3588041"/>
                <a:gd name="connsiteX4-5065" fmla="*/ 560128 w 1432618"/>
                <a:gd name="connsiteY4-5066" fmla="*/ 1922145 h 3588041"/>
                <a:gd name="connsiteX5-5067" fmla="*/ 58 w 1432618"/>
                <a:gd name="connsiteY5-5068" fmla="*/ 1870710 h 3588041"/>
                <a:gd name="connsiteX6-5069" fmla="*/ 394393 w 1432618"/>
                <a:gd name="connsiteY6-5070" fmla="*/ 1743075 h 3588041"/>
                <a:gd name="connsiteX7-5071" fmla="*/ 642043 w 1432618"/>
                <a:gd name="connsiteY7-5072" fmla="*/ 1876425 h 3588041"/>
                <a:gd name="connsiteX8-5073" fmla="*/ 689668 w 1432618"/>
                <a:gd name="connsiteY8-5074" fmla="*/ 1647825 h 3588041"/>
                <a:gd name="connsiteX9-5075" fmla="*/ 823018 w 1432618"/>
                <a:gd name="connsiteY9-5076" fmla="*/ 1333500 h 3588041"/>
                <a:gd name="connsiteX10-5077" fmla="*/ 763487 w 1432618"/>
                <a:gd name="connsiteY10-5078" fmla="*/ 823913 h 3588041"/>
                <a:gd name="connsiteX11-5079" fmla="*/ 388043 w 1432618"/>
                <a:gd name="connsiteY11-5080" fmla="*/ 695325 h 3588041"/>
                <a:gd name="connsiteX12-5081" fmla="*/ 781744 w 1432618"/>
                <a:gd name="connsiteY12-5082" fmla="*/ 724693 h 3588041"/>
                <a:gd name="connsiteX13-5083" fmla="*/ 799206 w 1432618"/>
                <a:gd name="connsiteY13-5084" fmla="*/ 441325 h 3588041"/>
                <a:gd name="connsiteX14-5085" fmla="*/ 886518 w 1432618"/>
                <a:gd name="connsiteY14-5086" fmla="*/ 0 h 3588041"/>
                <a:gd name="connsiteX15-5087" fmla="*/ 857943 w 1432618"/>
                <a:gd name="connsiteY15-5088" fmla="*/ 679450 h 3588041"/>
                <a:gd name="connsiteX16-5089" fmla="*/ 921443 w 1432618"/>
                <a:gd name="connsiteY16-5090" fmla="*/ 1047750 h 3588041"/>
                <a:gd name="connsiteX17-5091" fmla="*/ 930968 w 1432618"/>
                <a:gd name="connsiteY17-5092" fmla="*/ 1295400 h 3588041"/>
                <a:gd name="connsiteX18-5093" fmla="*/ 1086543 w 1432618"/>
                <a:gd name="connsiteY18-5094" fmla="*/ 1187450 h 3588041"/>
                <a:gd name="connsiteX19-5095" fmla="*/ 1375468 w 1432618"/>
                <a:gd name="connsiteY19-5096" fmla="*/ 1171575 h 3588041"/>
                <a:gd name="connsiteX20-5097" fmla="*/ 1108768 w 1432618"/>
                <a:gd name="connsiteY20-5098" fmla="*/ 1254125 h 3588041"/>
                <a:gd name="connsiteX21-5099" fmla="*/ 889693 w 1432618"/>
                <a:gd name="connsiteY21-5100" fmla="*/ 1527175 h 3588041"/>
                <a:gd name="connsiteX22-5101" fmla="*/ 835718 w 1432618"/>
                <a:gd name="connsiteY22-5102" fmla="*/ 1895475 h 3588041"/>
                <a:gd name="connsiteX23-5103" fmla="*/ 1003993 w 1432618"/>
                <a:gd name="connsiteY23-5104" fmla="*/ 2308225 h 3588041"/>
                <a:gd name="connsiteX24-5105" fmla="*/ 896043 w 1432618"/>
                <a:gd name="connsiteY24-5106" fmla="*/ 2578100 h 3588041"/>
                <a:gd name="connsiteX25-5107" fmla="*/ 1213543 w 1432618"/>
                <a:gd name="connsiteY25-5108" fmla="*/ 2533650 h 3588041"/>
                <a:gd name="connsiteX26-5109" fmla="*/ 1432618 w 1432618"/>
                <a:gd name="connsiteY26-5110" fmla="*/ 2626519 h 3588041"/>
                <a:gd name="connsiteX27-5111" fmla="*/ 1188143 w 1432618"/>
                <a:gd name="connsiteY27-5112" fmla="*/ 2590800 h 3588041"/>
                <a:gd name="connsiteX28-5113" fmla="*/ 832543 w 1432618"/>
                <a:gd name="connsiteY28-5114" fmla="*/ 2733675 h 3588041"/>
                <a:gd name="connsiteX29-5115" fmla="*/ 689668 w 1432618"/>
                <a:gd name="connsiteY29-5116" fmla="*/ 3086100 h 3588041"/>
                <a:gd name="connsiteX30-5117" fmla="*/ 918268 w 1432618"/>
                <a:gd name="connsiteY30-5118" fmla="*/ 3419475 h 3588041"/>
                <a:gd name="connsiteX31-5119" fmla="*/ 1016693 w 1432618"/>
                <a:gd name="connsiteY31-5120" fmla="*/ 3581400 h 3588041"/>
                <a:gd name="connsiteX0-5121" fmla="*/ 1016693 w 1432618"/>
                <a:gd name="connsiteY0-5122" fmla="*/ 3581400 h 3588041"/>
                <a:gd name="connsiteX1-5123" fmla="*/ 591243 w 1432618"/>
                <a:gd name="connsiteY1-5124" fmla="*/ 3587750 h 3588041"/>
                <a:gd name="connsiteX2-5125" fmla="*/ 394393 w 1432618"/>
                <a:gd name="connsiteY2-5126" fmla="*/ 3076575 h 3588041"/>
                <a:gd name="connsiteX3-5127" fmla="*/ 746818 w 1432618"/>
                <a:gd name="connsiteY3-5128" fmla="*/ 2381250 h 3588041"/>
                <a:gd name="connsiteX4-5129" fmla="*/ 560128 w 1432618"/>
                <a:gd name="connsiteY4-5130" fmla="*/ 1922145 h 3588041"/>
                <a:gd name="connsiteX5-5131" fmla="*/ 58 w 1432618"/>
                <a:gd name="connsiteY5-5132" fmla="*/ 1870710 h 3588041"/>
                <a:gd name="connsiteX6-5133" fmla="*/ 394393 w 1432618"/>
                <a:gd name="connsiteY6-5134" fmla="*/ 1743075 h 3588041"/>
                <a:gd name="connsiteX7-5135" fmla="*/ 642043 w 1432618"/>
                <a:gd name="connsiteY7-5136" fmla="*/ 1876425 h 3588041"/>
                <a:gd name="connsiteX8-5137" fmla="*/ 689668 w 1432618"/>
                <a:gd name="connsiteY8-5138" fmla="*/ 1647825 h 3588041"/>
                <a:gd name="connsiteX9-5139" fmla="*/ 823018 w 1432618"/>
                <a:gd name="connsiteY9-5140" fmla="*/ 1333500 h 3588041"/>
                <a:gd name="connsiteX10-5141" fmla="*/ 763487 w 1432618"/>
                <a:gd name="connsiteY10-5142" fmla="*/ 823913 h 3588041"/>
                <a:gd name="connsiteX11-5143" fmla="*/ 388043 w 1432618"/>
                <a:gd name="connsiteY11-5144" fmla="*/ 695325 h 3588041"/>
                <a:gd name="connsiteX12-5145" fmla="*/ 781744 w 1432618"/>
                <a:gd name="connsiteY12-5146" fmla="*/ 724693 h 3588041"/>
                <a:gd name="connsiteX13-5147" fmla="*/ 799206 w 1432618"/>
                <a:gd name="connsiteY13-5148" fmla="*/ 441325 h 3588041"/>
                <a:gd name="connsiteX14-5149" fmla="*/ 886518 w 1432618"/>
                <a:gd name="connsiteY14-5150" fmla="*/ 0 h 3588041"/>
                <a:gd name="connsiteX15-5151" fmla="*/ 857943 w 1432618"/>
                <a:gd name="connsiteY15-5152" fmla="*/ 679450 h 3588041"/>
                <a:gd name="connsiteX16-5153" fmla="*/ 921443 w 1432618"/>
                <a:gd name="connsiteY16-5154" fmla="*/ 1047750 h 3588041"/>
                <a:gd name="connsiteX17-5155" fmla="*/ 930968 w 1432618"/>
                <a:gd name="connsiteY17-5156" fmla="*/ 1295400 h 3588041"/>
                <a:gd name="connsiteX18-5157" fmla="*/ 1086543 w 1432618"/>
                <a:gd name="connsiteY18-5158" fmla="*/ 1187450 h 3588041"/>
                <a:gd name="connsiteX19-5159" fmla="*/ 1375468 w 1432618"/>
                <a:gd name="connsiteY19-5160" fmla="*/ 1171575 h 3588041"/>
                <a:gd name="connsiteX20-5161" fmla="*/ 1108768 w 1432618"/>
                <a:gd name="connsiteY20-5162" fmla="*/ 1254125 h 3588041"/>
                <a:gd name="connsiteX21-5163" fmla="*/ 889693 w 1432618"/>
                <a:gd name="connsiteY21-5164" fmla="*/ 1527175 h 3588041"/>
                <a:gd name="connsiteX22-5165" fmla="*/ 835718 w 1432618"/>
                <a:gd name="connsiteY22-5166" fmla="*/ 1895475 h 3588041"/>
                <a:gd name="connsiteX23-5167" fmla="*/ 1003993 w 1432618"/>
                <a:gd name="connsiteY23-5168" fmla="*/ 2308225 h 3588041"/>
                <a:gd name="connsiteX24-5169" fmla="*/ 896043 w 1432618"/>
                <a:gd name="connsiteY24-5170" fmla="*/ 2578100 h 3588041"/>
                <a:gd name="connsiteX25-5171" fmla="*/ 1213543 w 1432618"/>
                <a:gd name="connsiteY25-5172" fmla="*/ 2533650 h 3588041"/>
                <a:gd name="connsiteX26-5173" fmla="*/ 1432618 w 1432618"/>
                <a:gd name="connsiteY26-5174" fmla="*/ 2626519 h 3588041"/>
                <a:gd name="connsiteX27-5175" fmla="*/ 1188143 w 1432618"/>
                <a:gd name="connsiteY27-5176" fmla="*/ 2590800 h 3588041"/>
                <a:gd name="connsiteX28-5177" fmla="*/ 832543 w 1432618"/>
                <a:gd name="connsiteY28-5178" fmla="*/ 2733675 h 3588041"/>
                <a:gd name="connsiteX29-5179" fmla="*/ 689668 w 1432618"/>
                <a:gd name="connsiteY29-5180" fmla="*/ 3086100 h 3588041"/>
                <a:gd name="connsiteX30-5181" fmla="*/ 918268 w 1432618"/>
                <a:gd name="connsiteY30-5182" fmla="*/ 3419475 h 3588041"/>
                <a:gd name="connsiteX31-5183" fmla="*/ 1016693 w 1432618"/>
                <a:gd name="connsiteY31-5184" fmla="*/ 3581400 h 3588041"/>
                <a:gd name="connsiteX0-5185" fmla="*/ 1016693 w 1432618"/>
                <a:gd name="connsiteY0-5186" fmla="*/ 3581400 h 3588041"/>
                <a:gd name="connsiteX1-5187" fmla="*/ 591243 w 1432618"/>
                <a:gd name="connsiteY1-5188" fmla="*/ 3587750 h 3588041"/>
                <a:gd name="connsiteX2-5189" fmla="*/ 394393 w 1432618"/>
                <a:gd name="connsiteY2-5190" fmla="*/ 3076575 h 3588041"/>
                <a:gd name="connsiteX3-5191" fmla="*/ 746818 w 1432618"/>
                <a:gd name="connsiteY3-5192" fmla="*/ 2381250 h 3588041"/>
                <a:gd name="connsiteX4-5193" fmla="*/ 560128 w 1432618"/>
                <a:gd name="connsiteY4-5194" fmla="*/ 1922145 h 3588041"/>
                <a:gd name="connsiteX5-5195" fmla="*/ 58 w 1432618"/>
                <a:gd name="connsiteY5-5196" fmla="*/ 1870710 h 3588041"/>
                <a:gd name="connsiteX6-5197" fmla="*/ 394393 w 1432618"/>
                <a:gd name="connsiteY6-5198" fmla="*/ 1743075 h 3588041"/>
                <a:gd name="connsiteX7-5199" fmla="*/ 642043 w 1432618"/>
                <a:gd name="connsiteY7-5200" fmla="*/ 1876425 h 3588041"/>
                <a:gd name="connsiteX8-5201" fmla="*/ 689668 w 1432618"/>
                <a:gd name="connsiteY8-5202" fmla="*/ 1647825 h 3588041"/>
                <a:gd name="connsiteX9-5203" fmla="*/ 823018 w 1432618"/>
                <a:gd name="connsiteY9-5204" fmla="*/ 1333500 h 3588041"/>
                <a:gd name="connsiteX10-5205" fmla="*/ 763487 w 1432618"/>
                <a:gd name="connsiteY10-5206" fmla="*/ 823913 h 3588041"/>
                <a:gd name="connsiteX11-5207" fmla="*/ 388043 w 1432618"/>
                <a:gd name="connsiteY11-5208" fmla="*/ 695325 h 3588041"/>
                <a:gd name="connsiteX12-5209" fmla="*/ 781744 w 1432618"/>
                <a:gd name="connsiteY12-5210" fmla="*/ 724693 h 3588041"/>
                <a:gd name="connsiteX13-5211" fmla="*/ 799206 w 1432618"/>
                <a:gd name="connsiteY13-5212" fmla="*/ 441325 h 3588041"/>
                <a:gd name="connsiteX14-5213" fmla="*/ 886518 w 1432618"/>
                <a:gd name="connsiteY14-5214" fmla="*/ 0 h 3588041"/>
                <a:gd name="connsiteX15-5215" fmla="*/ 857943 w 1432618"/>
                <a:gd name="connsiteY15-5216" fmla="*/ 679450 h 3588041"/>
                <a:gd name="connsiteX16-5217" fmla="*/ 921443 w 1432618"/>
                <a:gd name="connsiteY16-5218" fmla="*/ 1047750 h 3588041"/>
                <a:gd name="connsiteX17-5219" fmla="*/ 930968 w 1432618"/>
                <a:gd name="connsiteY17-5220" fmla="*/ 1295400 h 3588041"/>
                <a:gd name="connsiteX18-5221" fmla="*/ 1099243 w 1432618"/>
                <a:gd name="connsiteY18-5222" fmla="*/ 1190625 h 3588041"/>
                <a:gd name="connsiteX19-5223" fmla="*/ 1375468 w 1432618"/>
                <a:gd name="connsiteY19-5224" fmla="*/ 1171575 h 3588041"/>
                <a:gd name="connsiteX20-5225" fmla="*/ 1108768 w 1432618"/>
                <a:gd name="connsiteY20-5226" fmla="*/ 1254125 h 3588041"/>
                <a:gd name="connsiteX21-5227" fmla="*/ 889693 w 1432618"/>
                <a:gd name="connsiteY21-5228" fmla="*/ 1527175 h 3588041"/>
                <a:gd name="connsiteX22-5229" fmla="*/ 835718 w 1432618"/>
                <a:gd name="connsiteY22-5230" fmla="*/ 1895475 h 3588041"/>
                <a:gd name="connsiteX23-5231" fmla="*/ 1003993 w 1432618"/>
                <a:gd name="connsiteY23-5232" fmla="*/ 2308225 h 3588041"/>
                <a:gd name="connsiteX24-5233" fmla="*/ 896043 w 1432618"/>
                <a:gd name="connsiteY24-5234" fmla="*/ 2578100 h 3588041"/>
                <a:gd name="connsiteX25-5235" fmla="*/ 1213543 w 1432618"/>
                <a:gd name="connsiteY25-5236" fmla="*/ 2533650 h 3588041"/>
                <a:gd name="connsiteX26-5237" fmla="*/ 1432618 w 1432618"/>
                <a:gd name="connsiteY26-5238" fmla="*/ 2626519 h 3588041"/>
                <a:gd name="connsiteX27-5239" fmla="*/ 1188143 w 1432618"/>
                <a:gd name="connsiteY27-5240" fmla="*/ 2590800 h 3588041"/>
                <a:gd name="connsiteX28-5241" fmla="*/ 832543 w 1432618"/>
                <a:gd name="connsiteY28-5242" fmla="*/ 2733675 h 3588041"/>
                <a:gd name="connsiteX29-5243" fmla="*/ 689668 w 1432618"/>
                <a:gd name="connsiteY29-5244" fmla="*/ 3086100 h 3588041"/>
                <a:gd name="connsiteX30-5245" fmla="*/ 918268 w 1432618"/>
                <a:gd name="connsiteY30-5246" fmla="*/ 3419475 h 3588041"/>
                <a:gd name="connsiteX31-5247" fmla="*/ 1016693 w 1432618"/>
                <a:gd name="connsiteY31-5248" fmla="*/ 3581400 h 3588041"/>
                <a:gd name="connsiteX0-5249" fmla="*/ 1016693 w 1432618"/>
                <a:gd name="connsiteY0-5250" fmla="*/ 3581400 h 3588041"/>
                <a:gd name="connsiteX1-5251" fmla="*/ 591243 w 1432618"/>
                <a:gd name="connsiteY1-5252" fmla="*/ 3587750 h 3588041"/>
                <a:gd name="connsiteX2-5253" fmla="*/ 394393 w 1432618"/>
                <a:gd name="connsiteY2-5254" fmla="*/ 3076575 h 3588041"/>
                <a:gd name="connsiteX3-5255" fmla="*/ 746818 w 1432618"/>
                <a:gd name="connsiteY3-5256" fmla="*/ 2381250 h 3588041"/>
                <a:gd name="connsiteX4-5257" fmla="*/ 560128 w 1432618"/>
                <a:gd name="connsiteY4-5258" fmla="*/ 1922145 h 3588041"/>
                <a:gd name="connsiteX5-5259" fmla="*/ 58 w 1432618"/>
                <a:gd name="connsiteY5-5260" fmla="*/ 1870710 h 3588041"/>
                <a:gd name="connsiteX6-5261" fmla="*/ 394393 w 1432618"/>
                <a:gd name="connsiteY6-5262" fmla="*/ 1743075 h 3588041"/>
                <a:gd name="connsiteX7-5263" fmla="*/ 642043 w 1432618"/>
                <a:gd name="connsiteY7-5264" fmla="*/ 1876425 h 3588041"/>
                <a:gd name="connsiteX8-5265" fmla="*/ 689668 w 1432618"/>
                <a:gd name="connsiteY8-5266" fmla="*/ 1647825 h 3588041"/>
                <a:gd name="connsiteX9-5267" fmla="*/ 823018 w 1432618"/>
                <a:gd name="connsiteY9-5268" fmla="*/ 1333500 h 3588041"/>
                <a:gd name="connsiteX10-5269" fmla="*/ 763487 w 1432618"/>
                <a:gd name="connsiteY10-5270" fmla="*/ 823913 h 3588041"/>
                <a:gd name="connsiteX11-5271" fmla="*/ 388043 w 1432618"/>
                <a:gd name="connsiteY11-5272" fmla="*/ 695325 h 3588041"/>
                <a:gd name="connsiteX12-5273" fmla="*/ 781744 w 1432618"/>
                <a:gd name="connsiteY12-5274" fmla="*/ 724693 h 3588041"/>
                <a:gd name="connsiteX13-5275" fmla="*/ 799206 w 1432618"/>
                <a:gd name="connsiteY13-5276" fmla="*/ 441325 h 3588041"/>
                <a:gd name="connsiteX14-5277" fmla="*/ 886518 w 1432618"/>
                <a:gd name="connsiteY14-5278" fmla="*/ 0 h 3588041"/>
                <a:gd name="connsiteX15-5279" fmla="*/ 857943 w 1432618"/>
                <a:gd name="connsiteY15-5280" fmla="*/ 679450 h 3588041"/>
                <a:gd name="connsiteX16-5281" fmla="*/ 921443 w 1432618"/>
                <a:gd name="connsiteY16-5282" fmla="*/ 1047750 h 3588041"/>
                <a:gd name="connsiteX17-5283" fmla="*/ 930968 w 1432618"/>
                <a:gd name="connsiteY17-5284" fmla="*/ 1295400 h 3588041"/>
                <a:gd name="connsiteX18-5285" fmla="*/ 1099243 w 1432618"/>
                <a:gd name="connsiteY18-5286" fmla="*/ 1190625 h 3588041"/>
                <a:gd name="connsiteX19-5287" fmla="*/ 1375468 w 1432618"/>
                <a:gd name="connsiteY19-5288" fmla="*/ 1171575 h 3588041"/>
                <a:gd name="connsiteX20-5289" fmla="*/ 1108768 w 1432618"/>
                <a:gd name="connsiteY20-5290" fmla="*/ 1254125 h 3588041"/>
                <a:gd name="connsiteX21-5291" fmla="*/ 889693 w 1432618"/>
                <a:gd name="connsiteY21-5292" fmla="*/ 1527175 h 3588041"/>
                <a:gd name="connsiteX22-5293" fmla="*/ 835718 w 1432618"/>
                <a:gd name="connsiteY22-5294" fmla="*/ 1895475 h 3588041"/>
                <a:gd name="connsiteX23-5295" fmla="*/ 1003993 w 1432618"/>
                <a:gd name="connsiteY23-5296" fmla="*/ 2308225 h 3588041"/>
                <a:gd name="connsiteX24-5297" fmla="*/ 896043 w 1432618"/>
                <a:gd name="connsiteY24-5298" fmla="*/ 2578100 h 3588041"/>
                <a:gd name="connsiteX25-5299" fmla="*/ 1213543 w 1432618"/>
                <a:gd name="connsiteY25-5300" fmla="*/ 2533650 h 3588041"/>
                <a:gd name="connsiteX26-5301" fmla="*/ 1432618 w 1432618"/>
                <a:gd name="connsiteY26-5302" fmla="*/ 2626519 h 3588041"/>
                <a:gd name="connsiteX27-5303" fmla="*/ 1188143 w 1432618"/>
                <a:gd name="connsiteY27-5304" fmla="*/ 2590800 h 3588041"/>
                <a:gd name="connsiteX28-5305" fmla="*/ 832543 w 1432618"/>
                <a:gd name="connsiteY28-5306" fmla="*/ 2733675 h 3588041"/>
                <a:gd name="connsiteX29-5307" fmla="*/ 689668 w 1432618"/>
                <a:gd name="connsiteY29-5308" fmla="*/ 3086100 h 3588041"/>
                <a:gd name="connsiteX30-5309" fmla="*/ 918268 w 1432618"/>
                <a:gd name="connsiteY30-5310" fmla="*/ 3419475 h 3588041"/>
                <a:gd name="connsiteX31-5311" fmla="*/ 1016693 w 1432618"/>
                <a:gd name="connsiteY31-5312" fmla="*/ 3581400 h 3588041"/>
                <a:gd name="connsiteX0-5313" fmla="*/ 1016693 w 1432618"/>
                <a:gd name="connsiteY0-5314" fmla="*/ 3581400 h 3588041"/>
                <a:gd name="connsiteX1-5315" fmla="*/ 591243 w 1432618"/>
                <a:gd name="connsiteY1-5316" fmla="*/ 3587750 h 3588041"/>
                <a:gd name="connsiteX2-5317" fmla="*/ 394393 w 1432618"/>
                <a:gd name="connsiteY2-5318" fmla="*/ 3076575 h 3588041"/>
                <a:gd name="connsiteX3-5319" fmla="*/ 746818 w 1432618"/>
                <a:gd name="connsiteY3-5320" fmla="*/ 2381250 h 3588041"/>
                <a:gd name="connsiteX4-5321" fmla="*/ 560128 w 1432618"/>
                <a:gd name="connsiteY4-5322" fmla="*/ 1922145 h 3588041"/>
                <a:gd name="connsiteX5-5323" fmla="*/ 58 w 1432618"/>
                <a:gd name="connsiteY5-5324" fmla="*/ 1870710 h 3588041"/>
                <a:gd name="connsiteX6-5325" fmla="*/ 394393 w 1432618"/>
                <a:gd name="connsiteY6-5326" fmla="*/ 1743075 h 3588041"/>
                <a:gd name="connsiteX7-5327" fmla="*/ 642043 w 1432618"/>
                <a:gd name="connsiteY7-5328" fmla="*/ 1876425 h 3588041"/>
                <a:gd name="connsiteX8-5329" fmla="*/ 689668 w 1432618"/>
                <a:gd name="connsiteY8-5330" fmla="*/ 1647825 h 3588041"/>
                <a:gd name="connsiteX9-5331" fmla="*/ 823018 w 1432618"/>
                <a:gd name="connsiteY9-5332" fmla="*/ 1333500 h 3588041"/>
                <a:gd name="connsiteX10-5333" fmla="*/ 763487 w 1432618"/>
                <a:gd name="connsiteY10-5334" fmla="*/ 823913 h 3588041"/>
                <a:gd name="connsiteX11-5335" fmla="*/ 388043 w 1432618"/>
                <a:gd name="connsiteY11-5336" fmla="*/ 695325 h 3588041"/>
                <a:gd name="connsiteX12-5337" fmla="*/ 781744 w 1432618"/>
                <a:gd name="connsiteY12-5338" fmla="*/ 724693 h 3588041"/>
                <a:gd name="connsiteX13-5339" fmla="*/ 799206 w 1432618"/>
                <a:gd name="connsiteY13-5340" fmla="*/ 441325 h 3588041"/>
                <a:gd name="connsiteX14-5341" fmla="*/ 886518 w 1432618"/>
                <a:gd name="connsiteY14-5342" fmla="*/ 0 h 3588041"/>
                <a:gd name="connsiteX15-5343" fmla="*/ 857943 w 1432618"/>
                <a:gd name="connsiteY15-5344" fmla="*/ 679450 h 3588041"/>
                <a:gd name="connsiteX16-5345" fmla="*/ 921443 w 1432618"/>
                <a:gd name="connsiteY16-5346" fmla="*/ 1047750 h 3588041"/>
                <a:gd name="connsiteX17-5347" fmla="*/ 930968 w 1432618"/>
                <a:gd name="connsiteY17-5348" fmla="*/ 1295400 h 3588041"/>
                <a:gd name="connsiteX18-5349" fmla="*/ 1099243 w 1432618"/>
                <a:gd name="connsiteY18-5350" fmla="*/ 1190625 h 3588041"/>
                <a:gd name="connsiteX19-5351" fmla="*/ 1375468 w 1432618"/>
                <a:gd name="connsiteY19-5352" fmla="*/ 1171575 h 3588041"/>
                <a:gd name="connsiteX20-5353" fmla="*/ 1108768 w 1432618"/>
                <a:gd name="connsiteY20-5354" fmla="*/ 1254125 h 3588041"/>
                <a:gd name="connsiteX21-5355" fmla="*/ 889693 w 1432618"/>
                <a:gd name="connsiteY21-5356" fmla="*/ 1527175 h 3588041"/>
                <a:gd name="connsiteX22-5357" fmla="*/ 835718 w 1432618"/>
                <a:gd name="connsiteY22-5358" fmla="*/ 1895475 h 3588041"/>
                <a:gd name="connsiteX23-5359" fmla="*/ 1003993 w 1432618"/>
                <a:gd name="connsiteY23-5360" fmla="*/ 2308225 h 3588041"/>
                <a:gd name="connsiteX24-5361" fmla="*/ 896043 w 1432618"/>
                <a:gd name="connsiteY24-5362" fmla="*/ 2578100 h 3588041"/>
                <a:gd name="connsiteX25-5363" fmla="*/ 1213543 w 1432618"/>
                <a:gd name="connsiteY25-5364" fmla="*/ 2533650 h 3588041"/>
                <a:gd name="connsiteX26-5365" fmla="*/ 1432618 w 1432618"/>
                <a:gd name="connsiteY26-5366" fmla="*/ 2626519 h 3588041"/>
                <a:gd name="connsiteX27-5367" fmla="*/ 1188143 w 1432618"/>
                <a:gd name="connsiteY27-5368" fmla="*/ 2590800 h 3588041"/>
                <a:gd name="connsiteX28-5369" fmla="*/ 832543 w 1432618"/>
                <a:gd name="connsiteY28-5370" fmla="*/ 2733675 h 3588041"/>
                <a:gd name="connsiteX29-5371" fmla="*/ 689668 w 1432618"/>
                <a:gd name="connsiteY29-5372" fmla="*/ 3086100 h 3588041"/>
                <a:gd name="connsiteX30-5373" fmla="*/ 918268 w 1432618"/>
                <a:gd name="connsiteY30-5374" fmla="*/ 3419475 h 3588041"/>
                <a:gd name="connsiteX31-5375" fmla="*/ 1016693 w 1432618"/>
                <a:gd name="connsiteY31-5376" fmla="*/ 3581400 h 3588041"/>
                <a:gd name="connsiteX0-5377" fmla="*/ 1016693 w 1432618"/>
                <a:gd name="connsiteY0-5378" fmla="*/ 3581400 h 3588041"/>
                <a:gd name="connsiteX1-5379" fmla="*/ 591243 w 1432618"/>
                <a:gd name="connsiteY1-5380" fmla="*/ 3587750 h 3588041"/>
                <a:gd name="connsiteX2-5381" fmla="*/ 394393 w 1432618"/>
                <a:gd name="connsiteY2-5382" fmla="*/ 3076575 h 3588041"/>
                <a:gd name="connsiteX3-5383" fmla="*/ 746818 w 1432618"/>
                <a:gd name="connsiteY3-5384" fmla="*/ 2381250 h 3588041"/>
                <a:gd name="connsiteX4-5385" fmla="*/ 560128 w 1432618"/>
                <a:gd name="connsiteY4-5386" fmla="*/ 1922145 h 3588041"/>
                <a:gd name="connsiteX5-5387" fmla="*/ 58 w 1432618"/>
                <a:gd name="connsiteY5-5388" fmla="*/ 1870710 h 3588041"/>
                <a:gd name="connsiteX6-5389" fmla="*/ 394393 w 1432618"/>
                <a:gd name="connsiteY6-5390" fmla="*/ 1743075 h 3588041"/>
                <a:gd name="connsiteX7-5391" fmla="*/ 642043 w 1432618"/>
                <a:gd name="connsiteY7-5392" fmla="*/ 1876425 h 3588041"/>
                <a:gd name="connsiteX8-5393" fmla="*/ 689668 w 1432618"/>
                <a:gd name="connsiteY8-5394" fmla="*/ 1647825 h 3588041"/>
                <a:gd name="connsiteX9-5395" fmla="*/ 823018 w 1432618"/>
                <a:gd name="connsiteY9-5396" fmla="*/ 1333500 h 3588041"/>
                <a:gd name="connsiteX10-5397" fmla="*/ 763487 w 1432618"/>
                <a:gd name="connsiteY10-5398" fmla="*/ 823913 h 3588041"/>
                <a:gd name="connsiteX11-5399" fmla="*/ 388043 w 1432618"/>
                <a:gd name="connsiteY11-5400" fmla="*/ 695325 h 3588041"/>
                <a:gd name="connsiteX12-5401" fmla="*/ 781744 w 1432618"/>
                <a:gd name="connsiteY12-5402" fmla="*/ 724693 h 3588041"/>
                <a:gd name="connsiteX13-5403" fmla="*/ 799206 w 1432618"/>
                <a:gd name="connsiteY13-5404" fmla="*/ 441325 h 3588041"/>
                <a:gd name="connsiteX14-5405" fmla="*/ 886518 w 1432618"/>
                <a:gd name="connsiteY14-5406" fmla="*/ 0 h 3588041"/>
                <a:gd name="connsiteX15-5407" fmla="*/ 857943 w 1432618"/>
                <a:gd name="connsiteY15-5408" fmla="*/ 679450 h 3588041"/>
                <a:gd name="connsiteX16-5409" fmla="*/ 921443 w 1432618"/>
                <a:gd name="connsiteY16-5410" fmla="*/ 1047750 h 3588041"/>
                <a:gd name="connsiteX17-5411" fmla="*/ 930968 w 1432618"/>
                <a:gd name="connsiteY17-5412" fmla="*/ 1295400 h 3588041"/>
                <a:gd name="connsiteX18-5413" fmla="*/ 1102418 w 1432618"/>
                <a:gd name="connsiteY18-5414" fmla="*/ 1187450 h 3588041"/>
                <a:gd name="connsiteX19-5415" fmla="*/ 1375468 w 1432618"/>
                <a:gd name="connsiteY19-5416" fmla="*/ 1171575 h 3588041"/>
                <a:gd name="connsiteX20-5417" fmla="*/ 1108768 w 1432618"/>
                <a:gd name="connsiteY20-5418" fmla="*/ 1254125 h 3588041"/>
                <a:gd name="connsiteX21-5419" fmla="*/ 889693 w 1432618"/>
                <a:gd name="connsiteY21-5420" fmla="*/ 1527175 h 3588041"/>
                <a:gd name="connsiteX22-5421" fmla="*/ 835718 w 1432618"/>
                <a:gd name="connsiteY22-5422" fmla="*/ 1895475 h 3588041"/>
                <a:gd name="connsiteX23-5423" fmla="*/ 1003993 w 1432618"/>
                <a:gd name="connsiteY23-5424" fmla="*/ 2308225 h 3588041"/>
                <a:gd name="connsiteX24-5425" fmla="*/ 896043 w 1432618"/>
                <a:gd name="connsiteY24-5426" fmla="*/ 2578100 h 3588041"/>
                <a:gd name="connsiteX25-5427" fmla="*/ 1213543 w 1432618"/>
                <a:gd name="connsiteY25-5428" fmla="*/ 2533650 h 3588041"/>
                <a:gd name="connsiteX26-5429" fmla="*/ 1432618 w 1432618"/>
                <a:gd name="connsiteY26-5430" fmla="*/ 2626519 h 3588041"/>
                <a:gd name="connsiteX27-5431" fmla="*/ 1188143 w 1432618"/>
                <a:gd name="connsiteY27-5432" fmla="*/ 2590800 h 3588041"/>
                <a:gd name="connsiteX28-5433" fmla="*/ 832543 w 1432618"/>
                <a:gd name="connsiteY28-5434" fmla="*/ 2733675 h 3588041"/>
                <a:gd name="connsiteX29-5435" fmla="*/ 689668 w 1432618"/>
                <a:gd name="connsiteY29-5436" fmla="*/ 3086100 h 3588041"/>
                <a:gd name="connsiteX30-5437" fmla="*/ 918268 w 1432618"/>
                <a:gd name="connsiteY30-5438" fmla="*/ 3419475 h 3588041"/>
                <a:gd name="connsiteX31-5439" fmla="*/ 1016693 w 1432618"/>
                <a:gd name="connsiteY31-5440" fmla="*/ 3581400 h 3588041"/>
                <a:gd name="connsiteX0-5441" fmla="*/ 1016693 w 1432618"/>
                <a:gd name="connsiteY0-5442" fmla="*/ 3581400 h 3588041"/>
                <a:gd name="connsiteX1-5443" fmla="*/ 591243 w 1432618"/>
                <a:gd name="connsiteY1-5444" fmla="*/ 3587750 h 3588041"/>
                <a:gd name="connsiteX2-5445" fmla="*/ 394393 w 1432618"/>
                <a:gd name="connsiteY2-5446" fmla="*/ 3076575 h 3588041"/>
                <a:gd name="connsiteX3-5447" fmla="*/ 746818 w 1432618"/>
                <a:gd name="connsiteY3-5448" fmla="*/ 2381250 h 3588041"/>
                <a:gd name="connsiteX4-5449" fmla="*/ 560128 w 1432618"/>
                <a:gd name="connsiteY4-5450" fmla="*/ 1922145 h 3588041"/>
                <a:gd name="connsiteX5-5451" fmla="*/ 58 w 1432618"/>
                <a:gd name="connsiteY5-5452" fmla="*/ 1870710 h 3588041"/>
                <a:gd name="connsiteX6-5453" fmla="*/ 394393 w 1432618"/>
                <a:gd name="connsiteY6-5454" fmla="*/ 1743075 h 3588041"/>
                <a:gd name="connsiteX7-5455" fmla="*/ 642043 w 1432618"/>
                <a:gd name="connsiteY7-5456" fmla="*/ 1876425 h 3588041"/>
                <a:gd name="connsiteX8-5457" fmla="*/ 689668 w 1432618"/>
                <a:gd name="connsiteY8-5458" fmla="*/ 1647825 h 3588041"/>
                <a:gd name="connsiteX9-5459" fmla="*/ 823018 w 1432618"/>
                <a:gd name="connsiteY9-5460" fmla="*/ 1333500 h 3588041"/>
                <a:gd name="connsiteX10-5461" fmla="*/ 763487 w 1432618"/>
                <a:gd name="connsiteY10-5462" fmla="*/ 823913 h 3588041"/>
                <a:gd name="connsiteX11-5463" fmla="*/ 388043 w 1432618"/>
                <a:gd name="connsiteY11-5464" fmla="*/ 695325 h 3588041"/>
                <a:gd name="connsiteX12-5465" fmla="*/ 781744 w 1432618"/>
                <a:gd name="connsiteY12-5466" fmla="*/ 724693 h 3588041"/>
                <a:gd name="connsiteX13-5467" fmla="*/ 799206 w 1432618"/>
                <a:gd name="connsiteY13-5468" fmla="*/ 441325 h 3588041"/>
                <a:gd name="connsiteX14-5469" fmla="*/ 886518 w 1432618"/>
                <a:gd name="connsiteY14-5470" fmla="*/ 0 h 3588041"/>
                <a:gd name="connsiteX15-5471" fmla="*/ 857943 w 1432618"/>
                <a:gd name="connsiteY15-5472" fmla="*/ 679450 h 3588041"/>
                <a:gd name="connsiteX16-5473" fmla="*/ 921443 w 1432618"/>
                <a:gd name="connsiteY16-5474" fmla="*/ 1047750 h 3588041"/>
                <a:gd name="connsiteX17-5475" fmla="*/ 930968 w 1432618"/>
                <a:gd name="connsiteY17-5476" fmla="*/ 1295400 h 3588041"/>
                <a:gd name="connsiteX18-5477" fmla="*/ 1102418 w 1432618"/>
                <a:gd name="connsiteY18-5478" fmla="*/ 1187450 h 3588041"/>
                <a:gd name="connsiteX19-5479" fmla="*/ 1375468 w 1432618"/>
                <a:gd name="connsiteY19-5480" fmla="*/ 1171575 h 3588041"/>
                <a:gd name="connsiteX20-5481" fmla="*/ 1108768 w 1432618"/>
                <a:gd name="connsiteY20-5482" fmla="*/ 1254125 h 3588041"/>
                <a:gd name="connsiteX21-5483" fmla="*/ 889693 w 1432618"/>
                <a:gd name="connsiteY21-5484" fmla="*/ 1527175 h 3588041"/>
                <a:gd name="connsiteX22-5485" fmla="*/ 835718 w 1432618"/>
                <a:gd name="connsiteY22-5486" fmla="*/ 1895475 h 3588041"/>
                <a:gd name="connsiteX23-5487" fmla="*/ 1003993 w 1432618"/>
                <a:gd name="connsiteY23-5488" fmla="*/ 2308225 h 3588041"/>
                <a:gd name="connsiteX24-5489" fmla="*/ 896043 w 1432618"/>
                <a:gd name="connsiteY24-5490" fmla="*/ 2578100 h 3588041"/>
                <a:gd name="connsiteX25-5491" fmla="*/ 1213543 w 1432618"/>
                <a:gd name="connsiteY25-5492" fmla="*/ 2533650 h 3588041"/>
                <a:gd name="connsiteX26-5493" fmla="*/ 1432618 w 1432618"/>
                <a:gd name="connsiteY26-5494" fmla="*/ 2626519 h 3588041"/>
                <a:gd name="connsiteX27-5495" fmla="*/ 1188143 w 1432618"/>
                <a:gd name="connsiteY27-5496" fmla="*/ 2590800 h 3588041"/>
                <a:gd name="connsiteX28-5497" fmla="*/ 832543 w 1432618"/>
                <a:gd name="connsiteY28-5498" fmla="*/ 2733675 h 3588041"/>
                <a:gd name="connsiteX29-5499" fmla="*/ 689668 w 1432618"/>
                <a:gd name="connsiteY29-5500" fmla="*/ 3086100 h 3588041"/>
                <a:gd name="connsiteX30-5501" fmla="*/ 918268 w 1432618"/>
                <a:gd name="connsiteY30-5502" fmla="*/ 3419475 h 3588041"/>
                <a:gd name="connsiteX31-5503" fmla="*/ 1016693 w 1432618"/>
                <a:gd name="connsiteY31-5504" fmla="*/ 3581400 h 3588041"/>
                <a:gd name="connsiteX0-5505" fmla="*/ 1016693 w 1432618"/>
                <a:gd name="connsiteY0-5506" fmla="*/ 3581400 h 3588041"/>
                <a:gd name="connsiteX1-5507" fmla="*/ 591243 w 1432618"/>
                <a:gd name="connsiteY1-5508" fmla="*/ 3587750 h 3588041"/>
                <a:gd name="connsiteX2-5509" fmla="*/ 394393 w 1432618"/>
                <a:gd name="connsiteY2-5510" fmla="*/ 3076575 h 3588041"/>
                <a:gd name="connsiteX3-5511" fmla="*/ 746818 w 1432618"/>
                <a:gd name="connsiteY3-5512" fmla="*/ 2381250 h 3588041"/>
                <a:gd name="connsiteX4-5513" fmla="*/ 560128 w 1432618"/>
                <a:gd name="connsiteY4-5514" fmla="*/ 1922145 h 3588041"/>
                <a:gd name="connsiteX5-5515" fmla="*/ 58 w 1432618"/>
                <a:gd name="connsiteY5-5516" fmla="*/ 1870710 h 3588041"/>
                <a:gd name="connsiteX6-5517" fmla="*/ 394393 w 1432618"/>
                <a:gd name="connsiteY6-5518" fmla="*/ 1743075 h 3588041"/>
                <a:gd name="connsiteX7-5519" fmla="*/ 642043 w 1432618"/>
                <a:gd name="connsiteY7-5520" fmla="*/ 1876425 h 3588041"/>
                <a:gd name="connsiteX8-5521" fmla="*/ 705543 w 1432618"/>
                <a:gd name="connsiteY8-5522" fmla="*/ 1647825 h 3588041"/>
                <a:gd name="connsiteX9-5523" fmla="*/ 823018 w 1432618"/>
                <a:gd name="connsiteY9-5524" fmla="*/ 1333500 h 3588041"/>
                <a:gd name="connsiteX10-5525" fmla="*/ 763487 w 1432618"/>
                <a:gd name="connsiteY10-5526" fmla="*/ 823913 h 3588041"/>
                <a:gd name="connsiteX11-5527" fmla="*/ 388043 w 1432618"/>
                <a:gd name="connsiteY11-5528" fmla="*/ 695325 h 3588041"/>
                <a:gd name="connsiteX12-5529" fmla="*/ 781744 w 1432618"/>
                <a:gd name="connsiteY12-5530" fmla="*/ 724693 h 3588041"/>
                <a:gd name="connsiteX13-5531" fmla="*/ 799206 w 1432618"/>
                <a:gd name="connsiteY13-5532" fmla="*/ 441325 h 3588041"/>
                <a:gd name="connsiteX14-5533" fmla="*/ 886518 w 1432618"/>
                <a:gd name="connsiteY14-5534" fmla="*/ 0 h 3588041"/>
                <a:gd name="connsiteX15-5535" fmla="*/ 857943 w 1432618"/>
                <a:gd name="connsiteY15-5536" fmla="*/ 679450 h 3588041"/>
                <a:gd name="connsiteX16-5537" fmla="*/ 921443 w 1432618"/>
                <a:gd name="connsiteY16-5538" fmla="*/ 1047750 h 3588041"/>
                <a:gd name="connsiteX17-5539" fmla="*/ 930968 w 1432618"/>
                <a:gd name="connsiteY17-5540" fmla="*/ 1295400 h 3588041"/>
                <a:gd name="connsiteX18-5541" fmla="*/ 1102418 w 1432618"/>
                <a:gd name="connsiteY18-5542" fmla="*/ 1187450 h 3588041"/>
                <a:gd name="connsiteX19-5543" fmla="*/ 1375468 w 1432618"/>
                <a:gd name="connsiteY19-5544" fmla="*/ 1171575 h 3588041"/>
                <a:gd name="connsiteX20-5545" fmla="*/ 1108768 w 1432618"/>
                <a:gd name="connsiteY20-5546" fmla="*/ 1254125 h 3588041"/>
                <a:gd name="connsiteX21-5547" fmla="*/ 889693 w 1432618"/>
                <a:gd name="connsiteY21-5548" fmla="*/ 1527175 h 3588041"/>
                <a:gd name="connsiteX22-5549" fmla="*/ 835718 w 1432618"/>
                <a:gd name="connsiteY22-5550" fmla="*/ 1895475 h 3588041"/>
                <a:gd name="connsiteX23-5551" fmla="*/ 1003993 w 1432618"/>
                <a:gd name="connsiteY23-5552" fmla="*/ 2308225 h 3588041"/>
                <a:gd name="connsiteX24-5553" fmla="*/ 896043 w 1432618"/>
                <a:gd name="connsiteY24-5554" fmla="*/ 2578100 h 3588041"/>
                <a:gd name="connsiteX25-5555" fmla="*/ 1213543 w 1432618"/>
                <a:gd name="connsiteY25-5556" fmla="*/ 2533650 h 3588041"/>
                <a:gd name="connsiteX26-5557" fmla="*/ 1432618 w 1432618"/>
                <a:gd name="connsiteY26-5558" fmla="*/ 2626519 h 3588041"/>
                <a:gd name="connsiteX27-5559" fmla="*/ 1188143 w 1432618"/>
                <a:gd name="connsiteY27-5560" fmla="*/ 2590800 h 3588041"/>
                <a:gd name="connsiteX28-5561" fmla="*/ 832543 w 1432618"/>
                <a:gd name="connsiteY28-5562" fmla="*/ 2733675 h 3588041"/>
                <a:gd name="connsiteX29-5563" fmla="*/ 689668 w 1432618"/>
                <a:gd name="connsiteY29-5564" fmla="*/ 3086100 h 3588041"/>
                <a:gd name="connsiteX30-5565" fmla="*/ 918268 w 1432618"/>
                <a:gd name="connsiteY30-5566" fmla="*/ 3419475 h 3588041"/>
                <a:gd name="connsiteX31-5567" fmla="*/ 1016693 w 1432618"/>
                <a:gd name="connsiteY31-5568" fmla="*/ 3581400 h 3588041"/>
                <a:gd name="connsiteX0-5569" fmla="*/ 1016693 w 1432618"/>
                <a:gd name="connsiteY0-5570" fmla="*/ 3581400 h 3588041"/>
                <a:gd name="connsiteX1-5571" fmla="*/ 591243 w 1432618"/>
                <a:gd name="connsiteY1-5572" fmla="*/ 3587750 h 3588041"/>
                <a:gd name="connsiteX2-5573" fmla="*/ 394393 w 1432618"/>
                <a:gd name="connsiteY2-5574" fmla="*/ 3076575 h 3588041"/>
                <a:gd name="connsiteX3-5575" fmla="*/ 746818 w 1432618"/>
                <a:gd name="connsiteY3-5576" fmla="*/ 2381250 h 3588041"/>
                <a:gd name="connsiteX4-5577" fmla="*/ 560128 w 1432618"/>
                <a:gd name="connsiteY4-5578" fmla="*/ 1922145 h 3588041"/>
                <a:gd name="connsiteX5-5579" fmla="*/ 58 w 1432618"/>
                <a:gd name="connsiteY5-5580" fmla="*/ 1870710 h 3588041"/>
                <a:gd name="connsiteX6-5581" fmla="*/ 394393 w 1432618"/>
                <a:gd name="connsiteY6-5582" fmla="*/ 1743075 h 3588041"/>
                <a:gd name="connsiteX7-5583" fmla="*/ 642043 w 1432618"/>
                <a:gd name="connsiteY7-5584" fmla="*/ 1876425 h 3588041"/>
                <a:gd name="connsiteX8-5585" fmla="*/ 705543 w 1432618"/>
                <a:gd name="connsiteY8-5586" fmla="*/ 1647825 h 3588041"/>
                <a:gd name="connsiteX9-5587" fmla="*/ 823018 w 1432618"/>
                <a:gd name="connsiteY9-5588" fmla="*/ 1333500 h 3588041"/>
                <a:gd name="connsiteX10-5589" fmla="*/ 763487 w 1432618"/>
                <a:gd name="connsiteY10-5590" fmla="*/ 823913 h 3588041"/>
                <a:gd name="connsiteX11-5591" fmla="*/ 388043 w 1432618"/>
                <a:gd name="connsiteY11-5592" fmla="*/ 695325 h 3588041"/>
                <a:gd name="connsiteX12-5593" fmla="*/ 781744 w 1432618"/>
                <a:gd name="connsiteY12-5594" fmla="*/ 724693 h 3588041"/>
                <a:gd name="connsiteX13-5595" fmla="*/ 799206 w 1432618"/>
                <a:gd name="connsiteY13-5596" fmla="*/ 441325 h 3588041"/>
                <a:gd name="connsiteX14-5597" fmla="*/ 886518 w 1432618"/>
                <a:gd name="connsiteY14-5598" fmla="*/ 0 h 3588041"/>
                <a:gd name="connsiteX15-5599" fmla="*/ 857943 w 1432618"/>
                <a:gd name="connsiteY15-5600" fmla="*/ 679450 h 3588041"/>
                <a:gd name="connsiteX16-5601" fmla="*/ 921443 w 1432618"/>
                <a:gd name="connsiteY16-5602" fmla="*/ 1047750 h 3588041"/>
                <a:gd name="connsiteX17-5603" fmla="*/ 930968 w 1432618"/>
                <a:gd name="connsiteY17-5604" fmla="*/ 1295400 h 3588041"/>
                <a:gd name="connsiteX18-5605" fmla="*/ 1102418 w 1432618"/>
                <a:gd name="connsiteY18-5606" fmla="*/ 1187450 h 3588041"/>
                <a:gd name="connsiteX19-5607" fmla="*/ 1375468 w 1432618"/>
                <a:gd name="connsiteY19-5608" fmla="*/ 1171575 h 3588041"/>
                <a:gd name="connsiteX20-5609" fmla="*/ 1108768 w 1432618"/>
                <a:gd name="connsiteY20-5610" fmla="*/ 1254125 h 3588041"/>
                <a:gd name="connsiteX21-5611" fmla="*/ 889693 w 1432618"/>
                <a:gd name="connsiteY21-5612" fmla="*/ 1527175 h 3588041"/>
                <a:gd name="connsiteX22-5613" fmla="*/ 835718 w 1432618"/>
                <a:gd name="connsiteY22-5614" fmla="*/ 1895475 h 3588041"/>
                <a:gd name="connsiteX23-5615" fmla="*/ 1003993 w 1432618"/>
                <a:gd name="connsiteY23-5616" fmla="*/ 2308225 h 3588041"/>
                <a:gd name="connsiteX24-5617" fmla="*/ 896043 w 1432618"/>
                <a:gd name="connsiteY24-5618" fmla="*/ 2578100 h 3588041"/>
                <a:gd name="connsiteX25-5619" fmla="*/ 1213543 w 1432618"/>
                <a:gd name="connsiteY25-5620" fmla="*/ 2533650 h 3588041"/>
                <a:gd name="connsiteX26-5621" fmla="*/ 1432618 w 1432618"/>
                <a:gd name="connsiteY26-5622" fmla="*/ 2626519 h 3588041"/>
                <a:gd name="connsiteX27-5623" fmla="*/ 1188143 w 1432618"/>
                <a:gd name="connsiteY27-5624" fmla="*/ 2590800 h 3588041"/>
                <a:gd name="connsiteX28-5625" fmla="*/ 832543 w 1432618"/>
                <a:gd name="connsiteY28-5626" fmla="*/ 2733675 h 3588041"/>
                <a:gd name="connsiteX29-5627" fmla="*/ 689668 w 1432618"/>
                <a:gd name="connsiteY29-5628" fmla="*/ 3086100 h 3588041"/>
                <a:gd name="connsiteX30-5629" fmla="*/ 918268 w 1432618"/>
                <a:gd name="connsiteY30-5630" fmla="*/ 3419475 h 3588041"/>
                <a:gd name="connsiteX31-5631" fmla="*/ 1016693 w 1432618"/>
                <a:gd name="connsiteY31-5632" fmla="*/ 3581400 h 3588041"/>
                <a:gd name="connsiteX0-5633" fmla="*/ 1016693 w 1432618"/>
                <a:gd name="connsiteY0-5634" fmla="*/ 3581400 h 3588041"/>
                <a:gd name="connsiteX1-5635" fmla="*/ 591243 w 1432618"/>
                <a:gd name="connsiteY1-5636" fmla="*/ 3587750 h 3588041"/>
                <a:gd name="connsiteX2-5637" fmla="*/ 394393 w 1432618"/>
                <a:gd name="connsiteY2-5638" fmla="*/ 3076575 h 3588041"/>
                <a:gd name="connsiteX3-5639" fmla="*/ 746818 w 1432618"/>
                <a:gd name="connsiteY3-5640" fmla="*/ 2381250 h 3588041"/>
                <a:gd name="connsiteX4-5641" fmla="*/ 560128 w 1432618"/>
                <a:gd name="connsiteY4-5642" fmla="*/ 1922145 h 3588041"/>
                <a:gd name="connsiteX5-5643" fmla="*/ 58 w 1432618"/>
                <a:gd name="connsiteY5-5644" fmla="*/ 1870710 h 3588041"/>
                <a:gd name="connsiteX6-5645" fmla="*/ 394393 w 1432618"/>
                <a:gd name="connsiteY6-5646" fmla="*/ 1743075 h 3588041"/>
                <a:gd name="connsiteX7-5647" fmla="*/ 642043 w 1432618"/>
                <a:gd name="connsiteY7-5648" fmla="*/ 1876425 h 3588041"/>
                <a:gd name="connsiteX8-5649" fmla="*/ 705543 w 1432618"/>
                <a:gd name="connsiteY8-5650" fmla="*/ 1647825 h 3588041"/>
                <a:gd name="connsiteX9-5651" fmla="*/ 823018 w 1432618"/>
                <a:gd name="connsiteY9-5652" fmla="*/ 1333500 h 3588041"/>
                <a:gd name="connsiteX10-5653" fmla="*/ 763487 w 1432618"/>
                <a:gd name="connsiteY10-5654" fmla="*/ 823913 h 3588041"/>
                <a:gd name="connsiteX11-5655" fmla="*/ 388043 w 1432618"/>
                <a:gd name="connsiteY11-5656" fmla="*/ 695325 h 3588041"/>
                <a:gd name="connsiteX12-5657" fmla="*/ 781744 w 1432618"/>
                <a:gd name="connsiteY12-5658" fmla="*/ 724693 h 3588041"/>
                <a:gd name="connsiteX13-5659" fmla="*/ 799206 w 1432618"/>
                <a:gd name="connsiteY13-5660" fmla="*/ 441325 h 3588041"/>
                <a:gd name="connsiteX14-5661" fmla="*/ 886518 w 1432618"/>
                <a:gd name="connsiteY14-5662" fmla="*/ 0 h 3588041"/>
                <a:gd name="connsiteX15-5663" fmla="*/ 857943 w 1432618"/>
                <a:gd name="connsiteY15-5664" fmla="*/ 679450 h 3588041"/>
                <a:gd name="connsiteX16-5665" fmla="*/ 921443 w 1432618"/>
                <a:gd name="connsiteY16-5666" fmla="*/ 1047750 h 3588041"/>
                <a:gd name="connsiteX17-5667" fmla="*/ 930968 w 1432618"/>
                <a:gd name="connsiteY17-5668" fmla="*/ 1295400 h 3588041"/>
                <a:gd name="connsiteX18-5669" fmla="*/ 1102418 w 1432618"/>
                <a:gd name="connsiteY18-5670" fmla="*/ 1187450 h 3588041"/>
                <a:gd name="connsiteX19-5671" fmla="*/ 1375468 w 1432618"/>
                <a:gd name="connsiteY19-5672" fmla="*/ 1171575 h 3588041"/>
                <a:gd name="connsiteX20-5673" fmla="*/ 1108768 w 1432618"/>
                <a:gd name="connsiteY20-5674" fmla="*/ 1254125 h 3588041"/>
                <a:gd name="connsiteX21-5675" fmla="*/ 889693 w 1432618"/>
                <a:gd name="connsiteY21-5676" fmla="*/ 1527175 h 3588041"/>
                <a:gd name="connsiteX22-5677" fmla="*/ 835718 w 1432618"/>
                <a:gd name="connsiteY22-5678" fmla="*/ 1895475 h 3588041"/>
                <a:gd name="connsiteX23-5679" fmla="*/ 1003993 w 1432618"/>
                <a:gd name="connsiteY23-5680" fmla="*/ 2308225 h 3588041"/>
                <a:gd name="connsiteX24-5681" fmla="*/ 896043 w 1432618"/>
                <a:gd name="connsiteY24-5682" fmla="*/ 2578100 h 3588041"/>
                <a:gd name="connsiteX25-5683" fmla="*/ 1213543 w 1432618"/>
                <a:gd name="connsiteY25-5684" fmla="*/ 2533650 h 3588041"/>
                <a:gd name="connsiteX26-5685" fmla="*/ 1432618 w 1432618"/>
                <a:gd name="connsiteY26-5686" fmla="*/ 2626519 h 3588041"/>
                <a:gd name="connsiteX27-5687" fmla="*/ 1188143 w 1432618"/>
                <a:gd name="connsiteY27-5688" fmla="*/ 2590800 h 3588041"/>
                <a:gd name="connsiteX28-5689" fmla="*/ 832543 w 1432618"/>
                <a:gd name="connsiteY28-5690" fmla="*/ 2733675 h 3588041"/>
                <a:gd name="connsiteX29-5691" fmla="*/ 689668 w 1432618"/>
                <a:gd name="connsiteY29-5692" fmla="*/ 3086100 h 3588041"/>
                <a:gd name="connsiteX30-5693" fmla="*/ 918268 w 1432618"/>
                <a:gd name="connsiteY30-5694" fmla="*/ 3419475 h 3588041"/>
                <a:gd name="connsiteX31-5695" fmla="*/ 1016693 w 1432618"/>
                <a:gd name="connsiteY31-5696" fmla="*/ 3581400 h 3588041"/>
                <a:gd name="connsiteX0-5697" fmla="*/ 1016693 w 1432618"/>
                <a:gd name="connsiteY0-5698" fmla="*/ 3581400 h 3588041"/>
                <a:gd name="connsiteX1-5699" fmla="*/ 591243 w 1432618"/>
                <a:gd name="connsiteY1-5700" fmla="*/ 3587750 h 3588041"/>
                <a:gd name="connsiteX2-5701" fmla="*/ 394393 w 1432618"/>
                <a:gd name="connsiteY2-5702" fmla="*/ 3076575 h 3588041"/>
                <a:gd name="connsiteX3-5703" fmla="*/ 746818 w 1432618"/>
                <a:gd name="connsiteY3-5704" fmla="*/ 2381250 h 3588041"/>
                <a:gd name="connsiteX4-5705" fmla="*/ 560128 w 1432618"/>
                <a:gd name="connsiteY4-5706" fmla="*/ 1922145 h 3588041"/>
                <a:gd name="connsiteX5-5707" fmla="*/ 58 w 1432618"/>
                <a:gd name="connsiteY5-5708" fmla="*/ 1870710 h 3588041"/>
                <a:gd name="connsiteX6-5709" fmla="*/ 394393 w 1432618"/>
                <a:gd name="connsiteY6-5710" fmla="*/ 1743075 h 3588041"/>
                <a:gd name="connsiteX7-5711" fmla="*/ 642043 w 1432618"/>
                <a:gd name="connsiteY7-5712" fmla="*/ 1876425 h 3588041"/>
                <a:gd name="connsiteX8-5713" fmla="*/ 823018 w 1432618"/>
                <a:gd name="connsiteY8-5714" fmla="*/ 1333500 h 3588041"/>
                <a:gd name="connsiteX9-5715" fmla="*/ 763487 w 1432618"/>
                <a:gd name="connsiteY9-5716" fmla="*/ 823913 h 3588041"/>
                <a:gd name="connsiteX10-5717" fmla="*/ 388043 w 1432618"/>
                <a:gd name="connsiteY10-5718" fmla="*/ 695325 h 3588041"/>
                <a:gd name="connsiteX11-5719" fmla="*/ 781744 w 1432618"/>
                <a:gd name="connsiteY11-5720" fmla="*/ 724693 h 3588041"/>
                <a:gd name="connsiteX12-5721" fmla="*/ 799206 w 1432618"/>
                <a:gd name="connsiteY12-5722" fmla="*/ 441325 h 3588041"/>
                <a:gd name="connsiteX13-5723" fmla="*/ 886518 w 1432618"/>
                <a:gd name="connsiteY13-5724" fmla="*/ 0 h 3588041"/>
                <a:gd name="connsiteX14-5725" fmla="*/ 857943 w 1432618"/>
                <a:gd name="connsiteY14-5726" fmla="*/ 679450 h 3588041"/>
                <a:gd name="connsiteX15-5727" fmla="*/ 921443 w 1432618"/>
                <a:gd name="connsiteY15-5728" fmla="*/ 1047750 h 3588041"/>
                <a:gd name="connsiteX16-5729" fmla="*/ 930968 w 1432618"/>
                <a:gd name="connsiteY16-5730" fmla="*/ 1295400 h 3588041"/>
                <a:gd name="connsiteX17-5731" fmla="*/ 1102418 w 1432618"/>
                <a:gd name="connsiteY17-5732" fmla="*/ 1187450 h 3588041"/>
                <a:gd name="connsiteX18-5733" fmla="*/ 1375468 w 1432618"/>
                <a:gd name="connsiteY18-5734" fmla="*/ 1171575 h 3588041"/>
                <a:gd name="connsiteX19-5735" fmla="*/ 1108768 w 1432618"/>
                <a:gd name="connsiteY19-5736" fmla="*/ 1254125 h 3588041"/>
                <a:gd name="connsiteX20-5737" fmla="*/ 889693 w 1432618"/>
                <a:gd name="connsiteY20-5738" fmla="*/ 1527175 h 3588041"/>
                <a:gd name="connsiteX21-5739" fmla="*/ 835718 w 1432618"/>
                <a:gd name="connsiteY21-5740" fmla="*/ 1895475 h 3588041"/>
                <a:gd name="connsiteX22-5741" fmla="*/ 1003993 w 1432618"/>
                <a:gd name="connsiteY22-5742" fmla="*/ 2308225 h 3588041"/>
                <a:gd name="connsiteX23-5743" fmla="*/ 896043 w 1432618"/>
                <a:gd name="connsiteY23-5744" fmla="*/ 2578100 h 3588041"/>
                <a:gd name="connsiteX24-5745" fmla="*/ 1213543 w 1432618"/>
                <a:gd name="connsiteY24-5746" fmla="*/ 2533650 h 3588041"/>
                <a:gd name="connsiteX25-5747" fmla="*/ 1432618 w 1432618"/>
                <a:gd name="connsiteY25-5748" fmla="*/ 2626519 h 3588041"/>
                <a:gd name="connsiteX26-5749" fmla="*/ 1188143 w 1432618"/>
                <a:gd name="connsiteY26-5750" fmla="*/ 2590800 h 3588041"/>
                <a:gd name="connsiteX27-5751" fmla="*/ 832543 w 1432618"/>
                <a:gd name="connsiteY27-5752" fmla="*/ 2733675 h 3588041"/>
                <a:gd name="connsiteX28-5753" fmla="*/ 689668 w 1432618"/>
                <a:gd name="connsiteY28-5754" fmla="*/ 3086100 h 3588041"/>
                <a:gd name="connsiteX29-5755" fmla="*/ 918268 w 1432618"/>
                <a:gd name="connsiteY29-5756" fmla="*/ 3419475 h 3588041"/>
                <a:gd name="connsiteX30-5757" fmla="*/ 1016693 w 1432618"/>
                <a:gd name="connsiteY30-5758" fmla="*/ 3581400 h 3588041"/>
                <a:gd name="connsiteX0-5759" fmla="*/ 1016693 w 1432618"/>
                <a:gd name="connsiteY0-5760" fmla="*/ 3581400 h 3588041"/>
                <a:gd name="connsiteX1-5761" fmla="*/ 591243 w 1432618"/>
                <a:gd name="connsiteY1-5762" fmla="*/ 3587750 h 3588041"/>
                <a:gd name="connsiteX2-5763" fmla="*/ 394393 w 1432618"/>
                <a:gd name="connsiteY2-5764" fmla="*/ 3076575 h 3588041"/>
                <a:gd name="connsiteX3-5765" fmla="*/ 746818 w 1432618"/>
                <a:gd name="connsiteY3-5766" fmla="*/ 2381250 h 3588041"/>
                <a:gd name="connsiteX4-5767" fmla="*/ 560128 w 1432618"/>
                <a:gd name="connsiteY4-5768" fmla="*/ 1922145 h 3588041"/>
                <a:gd name="connsiteX5-5769" fmla="*/ 58 w 1432618"/>
                <a:gd name="connsiteY5-5770" fmla="*/ 1870710 h 3588041"/>
                <a:gd name="connsiteX6-5771" fmla="*/ 394393 w 1432618"/>
                <a:gd name="connsiteY6-5772" fmla="*/ 1743075 h 3588041"/>
                <a:gd name="connsiteX7-5773" fmla="*/ 642043 w 1432618"/>
                <a:gd name="connsiteY7-5774" fmla="*/ 1876425 h 3588041"/>
                <a:gd name="connsiteX8-5775" fmla="*/ 823018 w 1432618"/>
                <a:gd name="connsiteY8-5776" fmla="*/ 1333500 h 3588041"/>
                <a:gd name="connsiteX9-5777" fmla="*/ 763487 w 1432618"/>
                <a:gd name="connsiteY9-5778" fmla="*/ 823913 h 3588041"/>
                <a:gd name="connsiteX10-5779" fmla="*/ 388043 w 1432618"/>
                <a:gd name="connsiteY10-5780" fmla="*/ 695325 h 3588041"/>
                <a:gd name="connsiteX11-5781" fmla="*/ 781744 w 1432618"/>
                <a:gd name="connsiteY11-5782" fmla="*/ 724693 h 3588041"/>
                <a:gd name="connsiteX12-5783" fmla="*/ 799206 w 1432618"/>
                <a:gd name="connsiteY12-5784" fmla="*/ 441325 h 3588041"/>
                <a:gd name="connsiteX13-5785" fmla="*/ 886518 w 1432618"/>
                <a:gd name="connsiteY13-5786" fmla="*/ 0 h 3588041"/>
                <a:gd name="connsiteX14-5787" fmla="*/ 857943 w 1432618"/>
                <a:gd name="connsiteY14-5788" fmla="*/ 679450 h 3588041"/>
                <a:gd name="connsiteX15-5789" fmla="*/ 921443 w 1432618"/>
                <a:gd name="connsiteY15-5790" fmla="*/ 1047750 h 3588041"/>
                <a:gd name="connsiteX16-5791" fmla="*/ 930968 w 1432618"/>
                <a:gd name="connsiteY16-5792" fmla="*/ 1295400 h 3588041"/>
                <a:gd name="connsiteX17-5793" fmla="*/ 1102418 w 1432618"/>
                <a:gd name="connsiteY17-5794" fmla="*/ 1187450 h 3588041"/>
                <a:gd name="connsiteX18-5795" fmla="*/ 1375468 w 1432618"/>
                <a:gd name="connsiteY18-5796" fmla="*/ 1171575 h 3588041"/>
                <a:gd name="connsiteX19-5797" fmla="*/ 1108768 w 1432618"/>
                <a:gd name="connsiteY19-5798" fmla="*/ 1254125 h 3588041"/>
                <a:gd name="connsiteX20-5799" fmla="*/ 889693 w 1432618"/>
                <a:gd name="connsiteY20-5800" fmla="*/ 1527175 h 3588041"/>
                <a:gd name="connsiteX21-5801" fmla="*/ 835718 w 1432618"/>
                <a:gd name="connsiteY21-5802" fmla="*/ 1895475 h 3588041"/>
                <a:gd name="connsiteX22-5803" fmla="*/ 1003993 w 1432618"/>
                <a:gd name="connsiteY22-5804" fmla="*/ 2308225 h 3588041"/>
                <a:gd name="connsiteX23-5805" fmla="*/ 896043 w 1432618"/>
                <a:gd name="connsiteY23-5806" fmla="*/ 2578100 h 3588041"/>
                <a:gd name="connsiteX24-5807" fmla="*/ 1213543 w 1432618"/>
                <a:gd name="connsiteY24-5808" fmla="*/ 2533650 h 3588041"/>
                <a:gd name="connsiteX25-5809" fmla="*/ 1432618 w 1432618"/>
                <a:gd name="connsiteY25-5810" fmla="*/ 2626519 h 3588041"/>
                <a:gd name="connsiteX26-5811" fmla="*/ 1188143 w 1432618"/>
                <a:gd name="connsiteY26-5812" fmla="*/ 2590800 h 3588041"/>
                <a:gd name="connsiteX27-5813" fmla="*/ 832543 w 1432618"/>
                <a:gd name="connsiteY27-5814" fmla="*/ 2733675 h 3588041"/>
                <a:gd name="connsiteX28-5815" fmla="*/ 689668 w 1432618"/>
                <a:gd name="connsiteY28-5816" fmla="*/ 3086100 h 3588041"/>
                <a:gd name="connsiteX29-5817" fmla="*/ 918268 w 1432618"/>
                <a:gd name="connsiteY29-5818" fmla="*/ 3419475 h 3588041"/>
                <a:gd name="connsiteX30-5819" fmla="*/ 1016693 w 1432618"/>
                <a:gd name="connsiteY30-5820" fmla="*/ 3581400 h 3588041"/>
                <a:gd name="connsiteX0-5821" fmla="*/ 1016693 w 1432618"/>
                <a:gd name="connsiteY0-5822" fmla="*/ 3581400 h 3588041"/>
                <a:gd name="connsiteX1-5823" fmla="*/ 591243 w 1432618"/>
                <a:gd name="connsiteY1-5824" fmla="*/ 3587750 h 3588041"/>
                <a:gd name="connsiteX2-5825" fmla="*/ 394393 w 1432618"/>
                <a:gd name="connsiteY2-5826" fmla="*/ 3076575 h 3588041"/>
                <a:gd name="connsiteX3-5827" fmla="*/ 746818 w 1432618"/>
                <a:gd name="connsiteY3-5828" fmla="*/ 2381250 h 3588041"/>
                <a:gd name="connsiteX4-5829" fmla="*/ 560128 w 1432618"/>
                <a:gd name="connsiteY4-5830" fmla="*/ 1922145 h 3588041"/>
                <a:gd name="connsiteX5-5831" fmla="*/ 58 w 1432618"/>
                <a:gd name="connsiteY5-5832" fmla="*/ 1870710 h 3588041"/>
                <a:gd name="connsiteX6-5833" fmla="*/ 394393 w 1432618"/>
                <a:gd name="connsiteY6-5834" fmla="*/ 1743075 h 3588041"/>
                <a:gd name="connsiteX7-5835" fmla="*/ 642043 w 1432618"/>
                <a:gd name="connsiteY7-5836" fmla="*/ 1876425 h 3588041"/>
                <a:gd name="connsiteX8-5837" fmla="*/ 823018 w 1432618"/>
                <a:gd name="connsiteY8-5838" fmla="*/ 1333500 h 3588041"/>
                <a:gd name="connsiteX9-5839" fmla="*/ 763487 w 1432618"/>
                <a:gd name="connsiteY9-5840" fmla="*/ 823913 h 3588041"/>
                <a:gd name="connsiteX10-5841" fmla="*/ 388043 w 1432618"/>
                <a:gd name="connsiteY10-5842" fmla="*/ 695325 h 3588041"/>
                <a:gd name="connsiteX11-5843" fmla="*/ 781744 w 1432618"/>
                <a:gd name="connsiteY11-5844" fmla="*/ 724693 h 3588041"/>
                <a:gd name="connsiteX12-5845" fmla="*/ 799206 w 1432618"/>
                <a:gd name="connsiteY12-5846" fmla="*/ 441325 h 3588041"/>
                <a:gd name="connsiteX13-5847" fmla="*/ 886518 w 1432618"/>
                <a:gd name="connsiteY13-5848" fmla="*/ 0 h 3588041"/>
                <a:gd name="connsiteX14-5849" fmla="*/ 857943 w 1432618"/>
                <a:gd name="connsiteY14-5850" fmla="*/ 679450 h 3588041"/>
                <a:gd name="connsiteX15-5851" fmla="*/ 921443 w 1432618"/>
                <a:gd name="connsiteY15-5852" fmla="*/ 1047750 h 3588041"/>
                <a:gd name="connsiteX16-5853" fmla="*/ 930968 w 1432618"/>
                <a:gd name="connsiteY16-5854" fmla="*/ 1295400 h 3588041"/>
                <a:gd name="connsiteX17-5855" fmla="*/ 1102418 w 1432618"/>
                <a:gd name="connsiteY17-5856" fmla="*/ 1187450 h 3588041"/>
                <a:gd name="connsiteX18-5857" fmla="*/ 1375468 w 1432618"/>
                <a:gd name="connsiteY18-5858" fmla="*/ 1171575 h 3588041"/>
                <a:gd name="connsiteX19-5859" fmla="*/ 1108768 w 1432618"/>
                <a:gd name="connsiteY19-5860" fmla="*/ 1254125 h 3588041"/>
                <a:gd name="connsiteX20-5861" fmla="*/ 889693 w 1432618"/>
                <a:gd name="connsiteY20-5862" fmla="*/ 1527175 h 3588041"/>
                <a:gd name="connsiteX21-5863" fmla="*/ 835718 w 1432618"/>
                <a:gd name="connsiteY21-5864" fmla="*/ 1895475 h 3588041"/>
                <a:gd name="connsiteX22-5865" fmla="*/ 1003993 w 1432618"/>
                <a:gd name="connsiteY22-5866" fmla="*/ 2308225 h 3588041"/>
                <a:gd name="connsiteX23-5867" fmla="*/ 896043 w 1432618"/>
                <a:gd name="connsiteY23-5868" fmla="*/ 2578100 h 3588041"/>
                <a:gd name="connsiteX24-5869" fmla="*/ 1213543 w 1432618"/>
                <a:gd name="connsiteY24-5870" fmla="*/ 2533650 h 3588041"/>
                <a:gd name="connsiteX25-5871" fmla="*/ 1432618 w 1432618"/>
                <a:gd name="connsiteY25-5872" fmla="*/ 2626519 h 3588041"/>
                <a:gd name="connsiteX26-5873" fmla="*/ 1188143 w 1432618"/>
                <a:gd name="connsiteY26-5874" fmla="*/ 2590800 h 3588041"/>
                <a:gd name="connsiteX27-5875" fmla="*/ 832543 w 1432618"/>
                <a:gd name="connsiteY27-5876" fmla="*/ 2733675 h 3588041"/>
                <a:gd name="connsiteX28-5877" fmla="*/ 689668 w 1432618"/>
                <a:gd name="connsiteY28-5878" fmla="*/ 3086100 h 3588041"/>
                <a:gd name="connsiteX29-5879" fmla="*/ 918268 w 1432618"/>
                <a:gd name="connsiteY29-5880" fmla="*/ 3419475 h 3588041"/>
                <a:gd name="connsiteX30-5881" fmla="*/ 1016693 w 1432618"/>
                <a:gd name="connsiteY30-5882" fmla="*/ 3581400 h 3588041"/>
                <a:gd name="connsiteX0-5883" fmla="*/ 1016693 w 1432618"/>
                <a:gd name="connsiteY0-5884" fmla="*/ 3581400 h 3588041"/>
                <a:gd name="connsiteX1-5885" fmla="*/ 591243 w 1432618"/>
                <a:gd name="connsiteY1-5886" fmla="*/ 3587750 h 3588041"/>
                <a:gd name="connsiteX2-5887" fmla="*/ 394393 w 1432618"/>
                <a:gd name="connsiteY2-5888" fmla="*/ 3076575 h 3588041"/>
                <a:gd name="connsiteX3-5889" fmla="*/ 746818 w 1432618"/>
                <a:gd name="connsiteY3-5890" fmla="*/ 2381250 h 3588041"/>
                <a:gd name="connsiteX4-5891" fmla="*/ 560128 w 1432618"/>
                <a:gd name="connsiteY4-5892" fmla="*/ 1922145 h 3588041"/>
                <a:gd name="connsiteX5-5893" fmla="*/ 58 w 1432618"/>
                <a:gd name="connsiteY5-5894" fmla="*/ 1870710 h 3588041"/>
                <a:gd name="connsiteX6-5895" fmla="*/ 394393 w 1432618"/>
                <a:gd name="connsiteY6-5896" fmla="*/ 1743075 h 3588041"/>
                <a:gd name="connsiteX7-5897" fmla="*/ 642043 w 1432618"/>
                <a:gd name="connsiteY7-5898" fmla="*/ 1876425 h 3588041"/>
                <a:gd name="connsiteX8-5899" fmla="*/ 823018 w 1432618"/>
                <a:gd name="connsiteY8-5900" fmla="*/ 1333500 h 3588041"/>
                <a:gd name="connsiteX9-5901" fmla="*/ 763487 w 1432618"/>
                <a:gd name="connsiteY9-5902" fmla="*/ 823913 h 3588041"/>
                <a:gd name="connsiteX10-5903" fmla="*/ 388043 w 1432618"/>
                <a:gd name="connsiteY10-5904" fmla="*/ 695325 h 3588041"/>
                <a:gd name="connsiteX11-5905" fmla="*/ 781744 w 1432618"/>
                <a:gd name="connsiteY11-5906" fmla="*/ 724693 h 3588041"/>
                <a:gd name="connsiteX12-5907" fmla="*/ 799206 w 1432618"/>
                <a:gd name="connsiteY12-5908" fmla="*/ 441325 h 3588041"/>
                <a:gd name="connsiteX13-5909" fmla="*/ 886518 w 1432618"/>
                <a:gd name="connsiteY13-5910" fmla="*/ 0 h 3588041"/>
                <a:gd name="connsiteX14-5911" fmla="*/ 857943 w 1432618"/>
                <a:gd name="connsiteY14-5912" fmla="*/ 679450 h 3588041"/>
                <a:gd name="connsiteX15-5913" fmla="*/ 921443 w 1432618"/>
                <a:gd name="connsiteY15-5914" fmla="*/ 1047750 h 3588041"/>
                <a:gd name="connsiteX16-5915" fmla="*/ 930968 w 1432618"/>
                <a:gd name="connsiteY16-5916" fmla="*/ 1295400 h 3588041"/>
                <a:gd name="connsiteX17-5917" fmla="*/ 1102418 w 1432618"/>
                <a:gd name="connsiteY17-5918" fmla="*/ 1187450 h 3588041"/>
                <a:gd name="connsiteX18-5919" fmla="*/ 1375468 w 1432618"/>
                <a:gd name="connsiteY18-5920" fmla="*/ 1171575 h 3588041"/>
                <a:gd name="connsiteX19-5921" fmla="*/ 1108768 w 1432618"/>
                <a:gd name="connsiteY19-5922" fmla="*/ 1254125 h 3588041"/>
                <a:gd name="connsiteX20-5923" fmla="*/ 889693 w 1432618"/>
                <a:gd name="connsiteY20-5924" fmla="*/ 1527175 h 3588041"/>
                <a:gd name="connsiteX21-5925" fmla="*/ 835718 w 1432618"/>
                <a:gd name="connsiteY21-5926" fmla="*/ 1895475 h 3588041"/>
                <a:gd name="connsiteX22-5927" fmla="*/ 1003993 w 1432618"/>
                <a:gd name="connsiteY22-5928" fmla="*/ 2308225 h 3588041"/>
                <a:gd name="connsiteX23-5929" fmla="*/ 896043 w 1432618"/>
                <a:gd name="connsiteY23-5930" fmla="*/ 2578100 h 3588041"/>
                <a:gd name="connsiteX24-5931" fmla="*/ 1213543 w 1432618"/>
                <a:gd name="connsiteY24-5932" fmla="*/ 2533650 h 3588041"/>
                <a:gd name="connsiteX25-5933" fmla="*/ 1432618 w 1432618"/>
                <a:gd name="connsiteY25-5934" fmla="*/ 2626519 h 3588041"/>
                <a:gd name="connsiteX26-5935" fmla="*/ 1188143 w 1432618"/>
                <a:gd name="connsiteY26-5936" fmla="*/ 2590800 h 3588041"/>
                <a:gd name="connsiteX27-5937" fmla="*/ 832543 w 1432618"/>
                <a:gd name="connsiteY27-5938" fmla="*/ 2733675 h 3588041"/>
                <a:gd name="connsiteX28-5939" fmla="*/ 689668 w 1432618"/>
                <a:gd name="connsiteY28-5940" fmla="*/ 3086100 h 3588041"/>
                <a:gd name="connsiteX29-5941" fmla="*/ 918268 w 1432618"/>
                <a:gd name="connsiteY29-5942" fmla="*/ 3419475 h 3588041"/>
                <a:gd name="connsiteX30-5943" fmla="*/ 1016693 w 1432618"/>
                <a:gd name="connsiteY30-5944" fmla="*/ 3581400 h 3588041"/>
                <a:gd name="connsiteX0-5945" fmla="*/ 1016635 w 1432560"/>
                <a:gd name="connsiteY0-5946" fmla="*/ 3581400 h 3588041"/>
                <a:gd name="connsiteX1-5947" fmla="*/ 591185 w 1432560"/>
                <a:gd name="connsiteY1-5948" fmla="*/ 3587750 h 3588041"/>
                <a:gd name="connsiteX2-5949" fmla="*/ 394335 w 1432560"/>
                <a:gd name="connsiteY2-5950" fmla="*/ 3076575 h 3588041"/>
                <a:gd name="connsiteX3-5951" fmla="*/ 746760 w 1432560"/>
                <a:gd name="connsiteY3-5952" fmla="*/ 2381250 h 3588041"/>
                <a:gd name="connsiteX4-5953" fmla="*/ 560070 w 1432560"/>
                <a:gd name="connsiteY4-5954" fmla="*/ 1922145 h 3588041"/>
                <a:gd name="connsiteX5-5955" fmla="*/ 0 w 1432560"/>
                <a:gd name="connsiteY5-5956" fmla="*/ 1870710 h 3588041"/>
                <a:gd name="connsiteX6-5957" fmla="*/ 394335 w 1432560"/>
                <a:gd name="connsiteY6-5958" fmla="*/ 1743075 h 3588041"/>
                <a:gd name="connsiteX7-5959" fmla="*/ 641985 w 1432560"/>
                <a:gd name="connsiteY7-5960" fmla="*/ 1876425 h 3588041"/>
                <a:gd name="connsiteX8-5961" fmla="*/ 822960 w 1432560"/>
                <a:gd name="connsiteY8-5962" fmla="*/ 1333500 h 3588041"/>
                <a:gd name="connsiteX9-5963" fmla="*/ 763429 w 1432560"/>
                <a:gd name="connsiteY9-5964" fmla="*/ 823913 h 3588041"/>
                <a:gd name="connsiteX10-5965" fmla="*/ 387985 w 1432560"/>
                <a:gd name="connsiteY10-5966" fmla="*/ 695325 h 3588041"/>
                <a:gd name="connsiteX11-5967" fmla="*/ 781686 w 1432560"/>
                <a:gd name="connsiteY11-5968" fmla="*/ 724693 h 3588041"/>
                <a:gd name="connsiteX12-5969" fmla="*/ 799148 w 1432560"/>
                <a:gd name="connsiteY12-5970" fmla="*/ 441325 h 3588041"/>
                <a:gd name="connsiteX13-5971" fmla="*/ 886460 w 1432560"/>
                <a:gd name="connsiteY13-5972" fmla="*/ 0 h 3588041"/>
                <a:gd name="connsiteX14-5973" fmla="*/ 857885 w 1432560"/>
                <a:gd name="connsiteY14-5974" fmla="*/ 679450 h 3588041"/>
                <a:gd name="connsiteX15-5975" fmla="*/ 921385 w 1432560"/>
                <a:gd name="connsiteY15-5976" fmla="*/ 1047750 h 3588041"/>
                <a:gd name="connsiteX16-5977" fmla="*/ 930910 w 1432560"/>
                <a:gd name="connsiteY16-5978" fmla="*/ 1295400 h 3588041"/>
                <a:gd name="connsiteX17-5979" fmla="*/ 1102360 w 1432560"/>
                <a:gd name="connsiteY17-5980" fmla="*/ 1187450 h 3588041"/>
                <a:gd name="connsiteX18-5981" fmla="*/ 1375410 w 1432560"/>
                <a:gd name="connsiteY18-5982" fmla="*/ 1171575 h 3588041"/>
                <a:gd name="connsiteX19-5983" fmla="*/ 1108710 w 1432560"/>
                <a:gd name="connsiteY19-5984" fmla="*/ 1254125 h 3588041"/>
                <a:gd name="connsiteX20-5985" fmla="*/ 889635 w 1432560"/>
                <a:gd name="connsiteY20-5986" fmla="*/ 1527175 h 3588041"/>
                <a:gd name="connsiteX21-5987" fmla="*/ 835660 w 1432560"/>
                <a:gd name="connsiteY21-5988" fmla="*/ 1895475 h 3588041"/>
                <a:gd name="connsiteX22-5989" fmla="*/ 1003935 w 1432560"/>
                <a:gd name="connsiteY22-5990" fmla="*/ 2308225 h 3588041"/>
                <a:gd name="connsiteX23-5991" fmla="*/ 895985 w 1432560"/>
                <a:gd name="connsiteY23-5992" fmla="*/ 2578100 h 3588041"/>
                <a:gd name="connsiteX24-5993" fmla="*/ 1213485 w 1432560"/>
                <a:gd name="connsiteY24-5994" fmla="*/ 2533650 h 3588041"/>
                <a:gd name="connsiteX25-5995" fmla="*/ 1432560 w 1432560"/>
                <a:gd name="connsiteY25-5996" fmla="*/ 2626519 h 3588041"/>
                <a:gd name="connsiteX26-5997" fmla="*/ 1188085 w 1432560"/>
                <a:gd name="connsiteY26-5998" fmla="*/ 2590800 h 3588041"/>
                <a:gd name="connsiteX27-5999" fmla="*/ 832485 w 1432560"/>
                <a:gd name="connsiteY27-6000" fmla="*/ 2733675 h 3588041"/>
                <a:gd name="connsiteX28-6001" fmla="*/ 689610 w 1432560"/>
                <a:gd name="connsiteY28-6002" fmla="*/ 3086100 h 3588041"/>
                <a:gd name="connsiteX29-6003" fmla="*/ 918210 w 1432560"/>
                <a:gd name="connsiteY29-6004" fmla="*/ 3419475 h 3588041"/>
                <a:gd name="connsiteX30-6005" fmla="*/ 1016635 w 1432560"/>
                <a:gd name="connsiteY30-6006" fmla="*/ 3581400 h 3588041"/>
                <a:gd name="connsiteX0-6007" fmla="*/ 1016635 w 1432560"/>
                <a:gd name="connsiteY0-6008" fmla="*/ 3581400 h 3588041"/>
                <a:gd name="connsiteX1-6009" fmla="*/ 591185 w 1432560"/>
                <a:gd name="connsiteY1-6010" fmla="*/ 3587750 h 3588041"/>
                <a:gd name="connsiteX2-6011" fmla="*/ 394335 w 1432560"/>
                <a:gd name="connsiteY2-6012" fmla="*/ 3076575 h 3588041"/>
                <a:gd name="connsiteX3-6013" fmla="*/ 746760 w 1432560"/>
                <a:gd name="connsiteY3-6014" fmla="*/ 2381250 h 3588041"/>
                <a:gd name="connsiteX4-6015" fmla="*/ 560070 w 1432560"/>
                <a:gd name="connsiteY4-6016" fmla="*/ 1922145 h 3588041"/>
                <a:gd name="connsiteX5-6017" fmla="*/ 0 w 1432560"/>
                <a:gd name="connsiteY5-6018" fmla="*/ 1870710 h 3588041"/>
                <a:gd name="connsiteX6-6019" fmla="*/ 394335 w 1432560"/>
                <a:gd name="connsiteY6-6020" fmla="*/ 1743075 h 3588041"/>
                <a:gd name="connsiteX7-6021" fmla="*/ 641985 w 1432560"/>
                <a:gd name="connsiteY7-6022" fmla="*/ 1876425 h 3588041"/>
                <a:gd name="connsiteX8-6023" fmla="*/ 822960 w 1432560"/>
                <a:gd name="connsiteY8-6024" fmla="*/ 1333500 h 3588041"/>
                <a:gd name="connsiteX9-6025" fmla="*/ 763429 w 1432560"/>
                <a:gd name="connsiteY9-6026" fmla="*/ 823913 h 3588041"/>
                <a:gd name="connsiteX10-6027" fmla="*/ 387985 w 1432560"/>
                <a:gd name="connsiteY10-6028" fmla="*/ 695325 h 3588041"/>
                <a:gd name="connsiteX11-6029" fmla="*/ 781686 w 1432560"/>
                <a:gd name="connsiteY11-6030" fmla="*/ 724693 h 3588041"/>
                <a:gd name="connsiteX12-6031" fmla="*/ 799148 w 1432560"/>
                <a:gd name="connsiteY12-6032" fmla="*/ 441325 h 3588041"/>
                <a:gd name="connsiteX13-6033" fmla="*/ 886460 w 1432560"/>
                <a:gd name="connsiteY13-6034" fmla="*/ 0 h 3588041"/>
                <a:gd name="connsiteX14-6035" fmla="*/ 857885 w 1432560"/>
                <a:gd name="connsiteY14-6036" fmla="*/ 679450 h 3588041"/>
                <a:gd name="connsiteX15-6037" fmla="*/ 921385 w 1432560"/>
                <a:gd name="connsiteY15-6038" fmla="*/ 1047750 h 3588041"/>
                <a:gd name="connsiteX16-6039" fmla="*/ 930910 w 1432560"/>
                <a:gd name="connsiteY16-6040" fmla="*/ 1295400 h 3588041"/>
                <a:gd name="connsiteX17-6041" fmla="*/ 1102360 w 1432560"/>
                <a:gd name="connsiteY17-6042" fmla="*/ 1187450 h 3588041"/>
                <a:gd name="connsiteX18-6043" fmla="*/ 1375410 w 1432560"/>
                <a:gd name="connsiteY18-6044" fmla="*/ 1171575 h 3588041"/>
                <a:gd name="connsiteX19-6045" fmla="*/ 1108710 w 1432560"/>
                <a:gd name="connsiteY19-6046" fmla="*/ 1254125 h 3588041"/>
                <a:gd name="connsiteX20-6047" fmla="*/ 889635 w 1432560"/>
                <a:gd name="connsiteY20-6048" fmla="*/ 1527175 h 3588041"/>
                <a:gd name="connsiteX21-6049" fmla="*/ 835660 w 1432560"/>
                <a:gd name="connsiteY21-6050" fmla="*/ 1895475 h 3588041"/>
                <a:gd name="connsiteX22-6051" fmla="*/ 1003935 w 1432560"/>
                <a:gd name="connsiteY22-6052" fmla="*/ 2308225 h 3588041"/>
                <a:gd name="connsiteX23-6053" fmla="*/ 895985 w 1432560"/>
                <a:gd name="connsiteY23-6054" fmla="*/ 2578100 h 3588041"/>
                <a:gd name="connsiteX24-6055" fmla="*/ 1213485 w 1432560"/>
                <a:gd name="connsiteY24-6056" fmla="*/ 2533650 h 3588041"/>
                <a:gd name="connsiteX25-6057" fmla="*/ 1432560 w 1432560"/>
                <a:gd name="connsiteY25-6058" fmla="*/ 2626519 h 3588041"/>
                <a:gd name="connsiteX26-6059" fmla="*/ 1188085 w 1432560"/>
                <a:gd name="connsiteY26-6060" fmla="*/ 2590800 h 3588041"/>
                <a:gd name="connsiteX27-6061" fmla="*/ 832485 w 1432560"/>
                <a:gd name="connsiteY27-6062" fmla="*/ 2733675 h 3588041"/>
                <a:gd name="connsiteX28-6063" fmla="*/ 689610 w 1432560"/>
                <a:gd name="connsiteY28-6064" fmla="*/ 3086100 h 3588041"/>
                <a:gd name="connsiteX29-6065" fmla="*/ 918210 w 1432560"/>
                <a:gd name="connsiteY29-6066" fmla="*/ 3419475 h 3588041"/>
                <a:gd name="connsiteX30-6067" fmla="*/ 1016635 w 1432560"/>
                <a:gd name="connsiteY30-6068" fmla="*/ 3581400 h 3588041"/>
                <a:gd name="connsiteX0-6069" fmla="*/ 1016635 w 1432560"/>
                <a:gd name="connsiteY0-6070" fmla="*/ 3581400 h 3588041"/>
                <a:gd name="connsiteX1-6071" fmla="*/ 591185 w 1432560"/>
                <a:gd name="connsiteY1-6072" fmla="*/ 3587750 h 3588041"/>
                <a:gd name="connsiteX2-6073" fmla="*/ 394335 w 1432560"/>
                <a:gd name="connsiteY2-6074" fmla="*/ 3076575 h 3588041"/>
                <a:gd name="connsiteX3-6075" fmla="*/ 746760 w 1432560"/>
                <a:gd name="connsiteY3-6076" fmla="*/ 2381250 h 3588041"/>
                <a:gd name="connsiteX4-6077" fmla="*/ 560070 w 1432560"/>
                <a:gd name="connsiteY4-6078" fmla="*/ 1922145 h 3588041"/>
                <a:gd name="connsiteX5-6079" fmla="*/ 0 w 1432560"/>
                <a:gd name="connsiteY5-6080" fmla="*/ 1870710 h 3588041"/>
                <a:gd name="connsiteX6-6081" fmla="*/ 394335 w 1432560"/>
                <a:gd name="connsiteY6-6082" fmla="*/ 1743075 h 3588041"/>
                <a:gd name="connsiteX7-6083" fmla="*/ 641985 w 1432560"/>
                <a:gd name="connsiteY7-6084" fmla="*/ 1876425 h 3588041"/>
                <a:gd name="connsiteX8-6085" fmla="*/ 822960 w 1432560"/>
                <a:gd name="connsiteY8-6086" fmla="*/ 1333500 h 3588041"/>
                <a:gd name="connsiteX9-6087" fmla="*/ 763429 w 1432560"/>
                <a:gd name="connsiteY9-6088" fmla="*/ 823913 h 3588041"/>
                <a:gd name="connsiteX10-6089" fmla="*/ 387985 w 1432560"/>
                <a:gd name="connsiteY10-6090" fmla="*/ 695325 h 3588041"/>
                <a:gd name="connsiteX11-6091" fmla="*/ 781686 w 1432560"/>
                <a:gd name="connsiteY11-6092" fmla="*/ 724693 h 3588041"/>
                <a:gd name="connsiteX12-6093" fmla="*/ 799148 w 1432560"/>
                <a:gd name="connsiteY12-6094" fmla="*/ 441325 h 3588041"/>
                <a:gd name="connsiteX13-6095" fmla="*/ 886460 w 1432560"/>
                <a:gd name="connsiteY13-6096" fmla="*/ 0 h 3588041"/>
                <a:gd name="connsiteX14-6097" fmla="*/ 857885 w 1432560"/>
                <a:gd name="connsiteY14-6098" fmla="*/ 679450 h 3588041"/>
                <a:gd name="connsiteX15-6099" fmla="*/ 921385 w 1432560"/>
                <a:gd name="connsiteY15-6100" fmla="*/ 1047750 h 3588041"/>
                <a:gd name="connsiteX16-6101" fmla="*/ 930910 w 1432560"/>
                <a:gd name="connsiteY16-6102" fmla="*/ 1295400 h 3588041"/>
                <a:gd name="connsiteX17-6103" fmla="*/ 1102360 w 1432560"/>
                <a:gd name="connsiteY17-6104" fmla="*/ 1187450 h 3588041"/>
                <a:gd name="connsiteX18-6105" fmla="*/ 1375410 w 1432560"/>
                <a:gd name="connsiteY18-6106" fmla="*/ 1171575 h 3588041"/>
                <a:gd name="connsiteX19-6107" fmla="*/ 1108710 w 1432560"/>
                <a:gd name="connsiteY19-6108" fmla="*/ 1254125 h 3588041"/>
                <a:gd name="connsiteX20-6109" fmla="*/ 889635 w 1432560"/>
                <a:gd name="connsiteY20-6110" fmla="*/ 1527175 h 3588041"/>
                <a:gd name="connsiteX21-6111" fmla="*/ 835660 w 1432560"/>
                <a:gd name="connsiteY21-6112" fmla="*/ 1895475 h 3588041"/>
                <a:gd name="connsiteX22-6113" fmla="*/ 1003935 w 1432560"/>
                <a:gd name="connsiteY22-6114" fmla="*/ 2308225 h 3588041"/>
                <a:gd name="connsiteX23-6115" fmla="*/ 895985 w 1432560"/>
                <a:gd name="connsiteY23-6116" fmla="*/ 2578100 h 3588041"/>
                <a:gd name="connsiteX24-6117" fmla="*/ 1213485 w 1432560"/>
                <a:gd name="connsiteY24-6118" fmla="*/ 2533650 h 3588041"/>
                <a:gd name="connsiteX25-6119" fmla="*/ 1432560 w 1432560"/>
                <a:gd name="connsiteY25-6120" fmla="*/ 2626519 h 3588041"/>
                <a:gd name="connsiteX26-6121" fmla="*/ 1188085 w 1432560"/>
                <a:gd name="connsiteY26-6122" fmla="*/ 2590800 h 3588041"/>
                <a:gd name="connsiteX27-6123" fmla="*/ 832485 w 1432560"/>
                <a:gd name="connsiteY27-6124" fmla="*/ 2733675 h 3588041"/>
                <a:gd name="connsiteX28-6125" fmla="*/ 689610 w 1432560"/>
                <a:gd name="connsiteY28-6126" fmla="*/ 3086100 h 3588041"/>
                <a:gd name="connsiteX29-6127" fmla="*/ 918210 w 1432560"/>
                <a:gd name="connsiteY29-6128" fmla="*/ 3419475 h 3588041"/>
                <a:gd name="connsiteX30-6129" fmla="*/ 1016635 w 1432560"/>
                <a:gd name="connsiteY30-6130" fmla="*/ 3581400 h 3588041"/>
                <a:gd name="connsiteX0-6131" fmla="*/ 1016635 w 1432560"/>
                <a:gd name="connsiteY0-6132" fmla="*/ 3581400 h 3588041"/>
                <a:gd name="connsiteX1-6133" fmla="*/ 591185 w 1432560"/>
                <a:gd name="connsiteY1-6134" fmla="*/ 3587750 h 3588041"/>
                <a:gd name="connsiteX2-6135" fmla="*/ 394335 w 1432560"/>
                <a:gd name="connsiteY2-6136" fmla="*/ 3076575 h 3588041"/>
                <a:gd name="connsiteX3-6137" fmla="*/ 746760 w 1432560"/>
                <a:gd name="connsiteY3-6138" fmla="*/ 2381250 h 3588041"/>
                <a:gd name="connsiteX4-6139" fmla="*/ 560070 w 1432560"/>
                <a:gd name="connsiteY4-6140" fmla="*/ 1922145 h 3588041"/>
                <a:gd name="connsiteX5-6141" fmla="*/ 0 w 1432560"/>
                <a:gd name="connsiteY5-6142" fmla="*/ 1870710 h 3588041"/>
                <a:gd name="connsiteX6-6143" fmla="*/ 394335 w 1432560"/>
                <a:gd name="connsiteY6-6144" fmla="*/ 1743075 h 3588041"/>
                <a:gd name="connsiteX7-6145" fmla="*/ 641985 w 1432560"/>
                <a:gd name="connsiteY7-6146" fmla="*/ 1876425 h 3588041"/>
                <a:gd name="connsiteX8-6147" fmla="*/ 822960 w 1432560"/>
                <a:gd name="connsiteY8-6148" fmla="*/ 1333500 h 3588041"/>
                <a:gd name="connsiteX9-6149" fmla="*/ 763429 w 1432560"/>
                <a:gd name="connsiteY9-6150" fmla="*/ 823913 h 3588041"/>
                <a:gd name="connsiteX10-6151" fmla="*/ 387985 w 1432560"/>
                <a:gd name="connsiteY10-6152" fmla="*/ 695325 h 3588041"/>
                <a:gd name="connsiteX11-6153" fmla="*/ 781686 w 1432560"/>
                <a:gd name="connsiteY11-6154" fmla="*/ 724693 h 3588041"/>
                <a:gd name="connsiteX12-6155" fmla="*/ 799148 w 1432560"/>
                <a:gd name="connsiteY12-6156" fmla="*/ 441325 h 3588041"/>
                <a:gd name="connsiteX13-6157" fmla="*/ 886460 w 1432560"/>
                <a:gd name="connsiteY13-6158" fmla="*/ 0 h 3588041"/>
                <a:gd name="connsiteX14-6159" fmla="*/ 857885 w 1432560"/>
                <a:gd name="connsiteY14-6160" fmla="*/ 679450 h 3588041"/>
                <a:gd name="connsiteX15-6161" fmla="*/ 921385 w 1432560"/>
                <a:gd name="connsiteY15-6162" fmla="*/ 1047750 h 3588041"/>
                <a:gd name="connsiteX16-6163" fmla="*/ 930910 w 1432560"/>
                <a:gd name="connsiteY16-6164" fmla="*/ 1295400 h 3588041"/>
                <a:gd name="connsiteX17-6165" fmla="*/ 1102360 w 1432560"/>
                <a:gd name="connsiteY17-6166" fmla="*/ 1187450 h 3588041"/>
                <a:gd name="connsiteX18-6167" fmla="*/ 1375410 w 1432560"/>
                <a:gd name="connsiteY18-6168" fmla="*/ 1171575 h 3588041"/>
                <a:gd name="connsiteX19-6169" fmla="*/ 1108710 w 1432560"/>
                <a:gd name="connsiteY19-6170" fmla="*/ 1254125 h 3588041"/>
                <a:gd name="connsiteX20-6171" fmla="*/ 889635 w 1432560"/>
                <a:gd name="connsiteY20-6172" fmla="*/ 1527175 h 3588041"/>
                <a:gd name="connsiteX21-6173" fmla="*/ 835660 w 1432560"/>
                <a:gd name="connsiteY21-6174" fmla="*/ 1895475 h 3588041"/>
                <a:gd name="connsiteX22-6175" fmla="*/ 1003935 w 1432560"/>
                <a:gd name="connsiteY22-6176" fmla="*/ 2308225 h 3588041"/>
                <a:gd name="connsiteX23-6177" fmla="*/ 895985 w 1432560"/>
                <a:gd name="connsiteY23-6178" fmla="*/ 2578100 h 3588041"/>
                <a:gd name="connsiteX24-6179" fmla="*/ 1213485 w 1432560"/>
                <a:gd name="connsiteY24-6180" fmla="*/ 2533650 h 3588041"/>
                <a:gd name="connsiteX25-6181" fmla="*/ 1432560 w 1432560"/>
                <a:gd name="connsiteY25-6182" fmla="*/ 2626519 h 3588041"/>
                <a:gd name="connsiteX26-6183" fmla="*/ 1188085 w 1432560"/>
                <a:gd name="connsiteY26-6184" fmla="*/ 2590800 h 3588041"/>
                <a:gd name="connsiteX27-6185" fmla="*/ 832485 w 1432560"/>
                <a:gd name="connsiteY27-6186" fmla="*/ 2733675 h 3588041"/>
                <a:gd name="connsiteX28-6187" fmla="*/ 689610 w 1432560"/>
                <a:gd name="connsiteY28-6188" fmla="*/ 3086100 h 3588041"/>
                <a:gd name="connsiteX29-6189" fmla="*/ 918210 w 1432560"/>
                <a:gd name="connsiteY29-6190" fmla="*/ 3419475 h 3588041"/>
                <a:gd name="connsiteX30-6191" fmla="*/ 1016635 w 1432560"/>
                <a:gd name="connsiteY30-6192" fmla="*/ 3581400 h 3588041"/>
                <a:gd name="connsiteX0-6193" fmla="*/ 1016635 w 1432560"/>
                <a:gd name="connsiteY0-6194" fmla="*/ 3581400 h 3588041"/>
                <a:gd name="connsiteX1-6195" fmla="*/ 591185 w 1432560"/>
                <a:gd name="connsiteY1-6196" fmla="*/ 3587750 h 3588041"/>
                <a:gd name="connsiteX2-6197" fmla="*/ 394335 w 1432560"/>
                <a:gd name="connsiteY2-6198" fmla="*/ 3076575 h 3588041"/>
                <a:gd name="connsiteX3-6199" fmla="*/ 746760 w 1432560"/>
                <a:gd name="connsiteY3-6200" fmla="*/ 2381250 h 3588041"/>
                <a:gd name="connsiteX4-6201" fmla="*/ 560070 w 1432560"/>
                <a:gd name="connsiteY4-6202" fmla="*/ 1922145 h 3588041"/>
                <a:gd name="connsiteX5-6203" fmla="*/ 0 w 1432560"/>
                <a:gd name="connsiteY5-6204" fmla="*/ 1870710 h 3588041"/>
                <a:gd name="connsiteX6-6205" fmla="*/ 394335 w 1432560"/>
                <a:gd name="connsiteY6-6206" fmla="*/ 1743075 h 3588041"/>
                <a:gd name="connsiteX7-6207" fmla="*/ 641985 w 1432560"/>
                <a:gd name="connsiteY7-6208" fmla="*/ 1876425 h 3588041"/>
                <a:gd name="connsiteX8-6209" fmla="*/ 822960 w 1432560"/>
                <a:gd name="connsiteY8-6210" fmla="*/ 1333500 h 3588041"/>
                <a:gd name="connsiteX9-6211" fmla="*/ 763429 w 1432560"/>
                <a:gd name="connsiteY9-6212" fmla="*/ 823913 h 3588041"/>
                <a:gd name="connsiteX10-6213" fmla="*/ 387985 w 1432560"/>
                <a:gd name="connsiteY10-6214" fmla="*/ 695325 h 3588041"/>
                <a:gd name="connsiteX11-6215" fmla="*/ 781686 w 1432560"/>
                <a:gd name="connsiteY11-6216" fmla="*/ 724693 h 3588041"/>
                <a:gd name="connsiteX12-6217" fmla="*/ 799148 w 1432560"/>
                <a:gd name="connsiteY12-6218" fmla="*/ 441325 h 3588041"/>
                <a:gd name="connsiteX13-6219" fmla="*/ 886460 w 1432560"/>
                <a:gd name="connsiteY13-6220" fmla="*/ 0 h 3588041"/>
                <a:gd name="connsiteX14-6221" fmla="*/ 857885 w 1432560"/>
                <a:gd name="connsiteY14-6222" fmla="*/ 679450 h 3588041"/>
                <a:gd name="connsiteX15-6223" fmla="*/ 921385 w 1432560"/>
                <a:gd name="connsiteY15-6224" fmla="*/ 1047750 h 3588041"/>
                <a:gd name="connsiteX16-6225" fmla="*/ 930910 w 1432560"/>
                <a:gd name="connsiteY16-6226" fmla="*/ 1295400 h 3588041"/>
                <a:gd name="connsiteX17-6227" fmla="*/ 1102360 w 1432560"/>
                <a:gd name="connsiteY17-6228" fmla="*/ 1187450 h 3588041"/>
                <a:gd name="connsiteX18-6229" fmla="*/ 1375410 w 1432560"/>
                <a:gd name="connsiteY18-6230" fmla="*/ 1171575 h 3588041"/>
                <a:gd name="connsiteX19-6231" fmla="*/ 1108710 w 1432560"/>
                <a:gd name="connsiteY19-6232" fmla="*/ 1254125 h 3588041"/>
                <a:gd name="connsiteX20-6233" fmla="*/ 889635 w 1432560"/>
                <a:gd name="connsiteY20-6234" fmla="*/ 1527175 h 3588041"/>
                <a:gd name="connsiteX21-6235" fmla="*/ 835660 w 1432560"/>
                <a:gd name="connsiteY21-6236" fmla="*/ 1895475 h 3588041"/>
                <a:gd name="connsiteX22-6237" fmla="*/ 1003935 w 1432560"/>
                <a:gd name="connsiteY22-6238" fmla="*/ 2308225 h 3588041"/>
                <a:gd name="connsiteX23-6239" fmla="*/ 895985 w 1432560"/>
                <a:gd name="connsiteY23-6240" fmla="*/ 2578100 h 3588041"/>
                <a:gd name="connsiteX24-6241" fmla="*/ 1213485 w 1432560"/>
                <a:gd name="connsiteY24-6242" fmla="*/ 2533650 h 3588041"/>
                <a:gd name="connsiteX25-6243" fmla="*/ 1432560 w 1432560"/>
                <a:gd name="connsiteY25-6244" fmla="*/ 2626519 h 3588041"/>
                <a:gd name="connsiteX26-6245" fmla="*/ 1188085 w 1432560"/>
                <a:gd name="connsiteY26-6246" fmla="*/ 2590800 h 3588041"/>
                <a:gd name="connsiteX27-6247" fmla="*/ 832485 w 1432560"/>
                <a:gd name="connsiteY27-6248" fmla="*/ 2733675 h 3588041"/>
                <a:gd name="connsiteX28-6249" fmla="*/ 689610 w 1432560"/>
                <a:gd name="connsiteY28-6250" fmla="*/ 3086100 h 3588041"/>
                <a:gd name="connsiteX29-6251" fmla="*/ 918210 w 1432560"/>
                <a:gd name="connsiteY29-6252" fmla="*/ 3419475 h 3588041"/>
                <a:gd name="connsiteX30-6253" fmla="*/ 1016635 w 1432560"/>
                <a:gd name="connsiteY30-6254" fmla="*/ 3581400 h 3588041"/>
                <a:gd name="connsiteX0-6255" fmla="*/ 1016635 w 1432560"/>
                <a:gd name="connsiteY0-6256" fmla="*/ 3581400 h 3588041"/>
                <a:gd name="connsiteX1-6257" fmla="*/ 591185 w 1432560"/>
                <a:gd name="connsiteY1-6258" fmla="*/ 3587750 h 3588041"/>
                <a:gd name="connsiteX2-6259" fmla="*/ 394335 w 1432560"/>
                <a:gd name="connsiteY2-6260" fmla="*/ 3076575 h 3588041"/>
                <a:gd name="connsiteX3-6261" fmla="*/ 746760 w 1432560"/>
                <a:gd name="connsiteY3-6262" fmla="*/ 2381250 h 3588041"/>
                <a:gd name="connsiteX4-6263" fmla="*/ 560070 w 1432560"/>
                <a:gd name="connsiteY4-6264" fmla="*/ 1922145 h 3588041"/>
                <a:gd name="connsiteX5-6265" fmla="*/ 0 w 1432560"/>
                <a:gd name="connsiteY5-6266" fmla="*/ 1870710 h 3588041"/>
                <a:gd name="connsiteX6-6267" fmla="*/ 400685 w 1432560"/>
                <a:gd name="connsiteY6-6268" fmla="*/ 1771650 h 3588041"/>
                <a:gd name="connsiteX7-6269" fmla="*/ 641985 w 1432560"/>
                <a:gd name="connsiteY7-6270" fmla="*/ 1876425 h 3588041"/>
                <a:gd name="connsiteX8-6271" fmla="*/ 822960 w 1432560"/>
                <a:gd name="connsiteY8-6272" fmla="*/ 1333500 h 3588041"/>
                <a:gd name="connsiteX9-6273" fmla="*/ 763429 w 1432560"/>
                <a:gd name="connsiteY9-6274" fmla="*/ 823913 h 3588041"/>
                <a:gd name="connsiteX10-6275" fmla="*/ 387985 w 1432560"/>
                <a:gd name="connsiteY10-6276" fmla="*/ 695325 h 3588041"/>
                <a:gd name="connsiteX11-6277" fmla="*/ 781686 w 1432560"/>
                <a:gd name="connsiteY11-6278" fmla="*/ 724693 h 3588041"/>
                <a:gd name="connsiteX12-6279" fmla="*/ 799148 w 1432560"/>
                <a:gd name="connsiteY12-6280" fmla="*/ 441325 h 3588041"/>
                <a:gd name="connsiteX13-6281" fmla="*/ 886460 w 1432560"/>
                <a:gd name="connsiteY13-6282" fmla="*/ 0 h 3588041"/>
                <a:gd name="connsiteX14-6283" fmla="*/ 857885 w 1432560"/>
                <a:gd name="connsiteY14-6284" fmla="*/ 679450 h 3588041"/>
                <a:gd name="connsiteX15-6285" fmla="*/ 921385 w 1432560"/>
                <a:gd name="connsiteY15-6286" fmla="*/ 1047750 h 3588041"/>
                <a:gd name="connsiteX16-6287" fmla="*/ 930910 w 1432560"/>
                <a:gd name="connsiteY16-6288" fmla="*/ 1295400 h 3588041"/>
                <a:gd name="connsiteX17-6289" fmla="*/ 1102360 w 1432560"/>
                <a:gd name="connsiteY17-6290" fmla="*/ 1187450 h 3588041"/>
                <a:gd name="connsiteX18-6291" fmla="*/ 1375410 w 1432560"/>
                <a:gd name="connsiteY18-6292" fmla="*/ 1171575 h 3588041"/>
                <a:gd name="connsiteX19-6293" fmla="*/ 1108710 w 1432560"/>
                <a:gd name="connsiteY19-6294" fmla="*/ 1254125 h 3588041"/>
                <a:gd name="connsiteX20-6295" fmla="*/ 889635 w 1432560"/>
                <a:gd name="connsiteY20-6296" fmla="*/ 1527175 h 3588041"/>
                <a:gd name="connsiteX21-6297" fmla="*/ 835660 w 1432560"/>
                <a:gd name="connsiteY21-6298" fmla="*/ 1895475 h 3588041"/>
                <a:gd name="connsiteX22-6299" fmla="*/ 1003935 w 1432560"/>
                <a:gd name="connsiteY22-6300" fmla="*/ 2308225 h 3588041"/>
                <a:gd name="connsiteX23-6301" fmla="*/ 895985 w 1432560"/>
                <a:gd name="connsiteY23-6302" fmla="*/ 2578100 h 3588041"/>
                <a:gd name="connsiteX24-6303" fmla="*/ 1213485 w 1432560"/>
                <a:gd name="connsiteY24-6304" fmla="*/ 2533650 h 3588041"/>
                <a:gd name="connsiteX25-6305" fmla="*/ 1432560 w 1432560"/>
                <a:gd name="connsiteY25-6306" fmla="*/ 2626519 h 3588041"/>
                <a:gd name="connsiteX26-6307" fmla="*/ 1188085 w 1432560"/>
                <a:gd name="connsiteY26-6308" fmla="*/ 2590800 h 3588041"/>
                <a:gd name="connsiteX27-6309" fmla="*/ 832485 w 1432560"/>
                <a:gd name="connsiteY27-6310" fmla="*/ 2733675 h 3588041"/>
                <a:gd name="connsiteX28-6311" fmla="*/ 689610 w 1432560"/>
                <a:gd name="connsiteY28-6312" fmla="*/ 3086100 h 3588041"/>
                <a:gd name="connsiteX29-6313" fmla="*/ 918210 w 1432560"/>
                <a:gd name="connsiteY29-6314" fmla="*/ 3419475 h 3588041"/>
                <a:gd name="connsiteX30-6315" fmla="*/ 1016635 w 1432560"/>
                <a:gd name="connsiteY30-6316" fmla="*/ 3581400 h 3588041"/>
                <a:gd name="connsiteX0-6317" fmla="*/ 1016635 w 1432560"/>
                <a:gd name="connsiteY0-6318" fmla="*/ 3581400 h 3588041"/>
                <a:gd name="connsiteX1-6319" fmla="*/ 591185 w 1432560"/>
                <a:gd name="connsiteY1-6320" fmla="*/ 3587750 h 3588041"/>
                <a:gd name="connsiteX2-6321" fmla="*/ 394335 w 1432560"/>
                <a:gd name="connsiteY2-6322" fmla="*/ 3076575 h 3588041"/>
                <a:gd name="connsiteX3-6323" fmla="*/ 746760 w 1432560"/>
                <a:gd name="connsiteY3-6324" fmla="*/ 2381250 h 3588041"/>
                <a:gd name="connsiteX4-6325" fmla="*/ 560070 w 1432560"/>
                <a:gd name="connsiteY4-6326" fmla="*/ 1922145 h 3588041"/>
                <a:gd name="connsiteX5-6327" fmla="*/ 0 w 1432560"/>
                <a:gd name="connsiteY5-6328" fmla="*/ 1870710 h 3588041"/>
                <a:gd name="connsiteX6-6329" fmla="*/ 400685 w 1432560"/>
                <a:gd name="connsiteY6-6330" fmla="*/ 1771650 h 3588041"/>
                <a:gd name="connsiteX7-6331" fmla="*/ 641985 w 1432560"/>
                <a:gd name="connsiteY7-6332" fmla="*/ 1876425 h 3588041"/>
                <a:gd name="connsiteX8-6333" fmla="*/ 822960 w 1432560"/>
                <a:gd name="connsiteY8-6334" fmla="*/ 1333500 h 3588041"/>
                <a:gd name="connsiteX9-6335" fmla="*/ 763429 w 1432560"/>
                <a:gd name="connsiteY9-6336" fmla="*/ 823913 h 3588041"/>
                <a:gd name="connsiteX10-6337" fmla="*/ 387985 w 1432560"/>
                <a:gd name="connsiteY10-6338" fmla="*/ 695325 h 3588041"/>
                <a:gd name="connsiteX11-6339" fmla="*/ 781686 w 1432560"/>
                <a:gd name="connsiteY11-6340" fmla="*/ 724693 h 3588041"/>
                <a:gd name="connsiteX12-6341" fmla="*/ 799148 w 1432560"/>
                <a:gd name="connsiteY12-6342" fmla="*/ 441325 h 3588041"/>
                <a:gd name="connsiteX13-6343" fmla="*/ 886460 w 1432560"/>
                <a:gd name="connsiteY13-6344" fmla="*/ 0 h 3588041"/>
                <a:gd name="connsiteX14-6345" fmla="*/ 857885 w 1432560"/>
                <a:gd name="connsiteY14-6346" fmla="*/ 679450 h 3588041"/>
                <a:gd name="connsiteX15-6347" fmla="*/ 921385 w 1432560"/>
                <a:gd name="connsiteY15-6348" fmla="*/ 1047750 h 3588041"/>
                <a:gd name="connsiteX16-6349" fmla="*/ 930910 w 1432560"/>
                <a:gd name="connsiteY16-6350" fmla="*/ 1295400 h 3588041"/>
                <a:gd name="connsiteX17-6351" fmla="*/ 1102360 w 1432560"/>
                <a:gd name="connsiteY17-6352" fmla="*/ 1187450 h 3588041"/>
                <a:gd name="connsiteX18-6353" fmla="*/ 1375410 w 1432560"/>
                <a:gd name="connsiteY18-6354" fmla="*/ 1171575 h 3588041"/>
                <a:gd name="connsiteX19-6355" fmla="*/ 1108710 w 1432560"/>
                <a:gd name="connsiteY19-6356" fmla="*/ 1254125 h 3588041"/>
                <a:gd name="connsiteX20-6357" fmla="*/ 889635 w 1432560"/>
                <a:gd name="connsiteY20-6358" fmla="*/ 1527175 h 3588041"/>
                <a:gd name="connsiteX21-6359" fmla="*/ 835660 w 1432560"/>
                <a:gd name="connsiteY21-6360" fmla="*/ 1895475 h 3588041"/>
                <a:gd name="connsiteX22-6361" fmla="*/ 1003935 w 1432560"/>
                <a:gd name="connsiteY22-6362" fmla="*/ 2308225 h 3588041"/>
                <a:gd name="connsiteX23-6363" fmla="*/ 895985 w 1432560"/>
                <a:gd name="connsiteY23-6364" fmla="*/ 2578100 h 3588041"/>
                <a:gd name="connsiteX24-6365" fmla="*/ 1213485 w 1432560"/>
                <a:gd name="connsiteY24-6366" fmla="*/ 2533650 h 3588041"/>
                <a:gd name="connsiteX25-6367" fmla="*/ 1432560 w 1432560"/>
                <a:gd name="connsiteY25-6368" fmla="*/ 2626519 h 3588041"/>
                <a:gd name="connsiteX26-6369" fmla="*/ 1188085 w 1432560"/>
                <a:gd name="connsiteY26-6370" fmla="*/ 2590800 h 3588041"/>
                <a:gd name="connsiteX27-6371" fmla="*/ 832485 w 1432560"/>
                <a:gd name="connsiteY27-6372" fmla="*/ 2733675 h 3588041"/>
                <a:gd name="connsiteX28-6373" fmla="*/ 689610 w 1432560"/>
                <a:gd name="connsiteY28-6374" fmla="*/ 3086100 h 3588041"/>
                <a:gd name="connsiteX29-6375" fmla="*/ 918210 w 1432560"/>
                <a:gd name="connsiteY29-6376" fmla="*/ 3419475 h 3588041"/>
                <a:gd name="connsiteX30-6377" fmla="*/ 1016635 w 1432560"/>
                <a:gd name="connsiteY30-6378" fmla="*/ 3581400 h 3588041"/>
                <a:gd name="connsiteX0-6379" fmla="*/ 1016635 w 1432560"/>
                <a:gd name="connsiteY0-6380" fmla="*/ 3581400 h 3588041"/>
                <a:gd name="connsiteX1-6381" fmla="*/ 591185 w 1432560"/>
                <a:gd name="connsiteY1-6382" fmla="*/ 3587750 h 3588041"/>
                <a:gd name="connsiteX2-6383" fmla="*/ 394335 w 1432560"/>
                <a:gd name="connsiteY2-6384" fmla="*/ 3076575 h 3588041"/>
                <a:gd name="connsiteX3-6385" fmla="*/ 746760 w 1432560"/>
                <a:gd name="connsiteY3-6386" fmla="*/ 2381250 h 3588041"/>
                <a:gd name="connsiteX4-6387" fmla="*/ 560070 w 1432560"/>
                <a:gd name="connsiteY4-6388" fmla="*/ 1922145 h 3588041"/>
                <a:gd name="connsiteX5-6389" fmla="*/ 0 w 1432560"/>
                <a:gd name="connsiteY5-6390" fmla="*/ 1870710 h 3588041"/>
                <a:gd name="connsiteX6-6391" fmla="*/ 422910 w 1432560"/>
                <a:gd name="connsiteY6-6392" fmla="*/ 1787525 h 3588041"/>
                <a:gd name="connsiteX7-6393" fmla="*/ 641985 w 1432560"/>
                <a:gd name="connsiteY7-6394" fmla="*/ 1876425 h 3588041"/>
                <a:gd name="connsiteX8-6395" fmla="*/ 822960 w 1432560"/>
                <a:gd name="connsiteY8-6396" fmla="*/ 1333500 h 3588041"/>
                <a:gd name="connsiteX9-6397" fmla="*/ 763429 w 1432560"/>
                <a:gd name="connsiteY9-6398" fmla="*/ 823913 h 3588041"/>
                <a:gd name="connsiteX10-6399" fmla="*/ 387985 w 1432560"/>
                <a:gd name="connsiteY10-6400" fmla="*/ 695325 h 3588041"/>
                <a:gd name="connsiteX11-6401" fmla="*/ 781686 w 1432560"/>
                <a:gd name="connsiteY11-6402" fmla="*/ 724693 h 3588041"/>
                <a:gd name="connsiteX12-6403" fmla="*/ 799148 w 1432560"/>
                <a:gd name="connsiteY12-6404" fmla="*/ 441325 h 3588041"/>
                <a:gd name="connsiteX13-6405" fmla="*/ 886460 w 1432560"/>
                <a:gd name="connsiteY13-6406" fmla="*/ 0 h 3588041"/>
                <a:gd name="connsiteX14-6407" fmla="*/ 857885 w 1432560"/>
                <a:gd name="connsiteY14-6408" fmla="*/ 679450 h 3588041"/>
                <a:gd name="connsiteX15-6409" fmla="*/ 921385 w 1432560"/>
                <a:gd name="connsiteY15-6410" fmla="*/ 1047750 h 3588041"/>
                <a:gd name="connsiteX16-6411" fmla="*/ 930910 w 1432560"/>
                <a:gd name="connsiteY16-6412" fmla="*/ 1295400 h 3588041"/>
                <a:gd name="connsiteX17-6413" fmla="*/ 1102360 w 1432560"/>
                <a:gd name="connsiteY17-6414" fmla="*/ 1187450 h 3588041"/>
                <a:gd name="connsiteX18-6415" fmla="*/ 1375410 w 1432560"/>
                <a:gd name="connsiteY18-6416" fmla="*/ 1171575 h 3588041"/>
                <a:gd name="connsiteX19-6417" fmla="*/ 1108710 w 1432560"/>
                <a:gd name="connsiteY19-6418" fmla="*/ 1254125 h 3588041"/>
                <a:gd name="connsiteX20-6419" fmla="*/ 889635 w 1432560"/>
                <a:gd name="connsiteY20-6420" fmla="*/ 1527175 h 3588041"/>
                <a:gd name="connsiteX21-6421" fmla="*/ 835660 w 1432560"/>
                <a:gd name="connsiteY21-6422" fmla="*/ 1895475 h 3588041"/>
                <a:gd name="connsiteX22-6423" fmla="*/ 1003935 w 1432560"/>
                <a:gd name="connsiteY22-6424" fmla="*/ 2308225 h 3588041"/>
                <a:gd name="connsiteX23-6425" fmla="*/ 895985 w 1432560"/>
                <a:gd name="connsiteY23-6426" fmla="*/ 2578100 h 3588041"/>
                <a:gd name="connsiteX24-6427" fmla="*/ 1213485 w 1432560"/>
                <a:gd name="connsiteY24-6428" fmla="*/ 2533650 h 3588041"/>
                <a:gd name="connsiteX25-6429" fmla="*/ 1432560 w 1432560"/>
                <a:gd name="connsiteY25-6430" fmla="*/ 2626519 h 3588041"/>
                <a:gd name="connsiteX26-6431" fmla="*/ 1188085 w 1432560"/>
                <a:gd name="connsiteY26-6432" fmla="*/ 2590800 h 3588041"/>
                <a:gd name="connsiteX27-6433" fmla="*/ 832485 w 1432560"/>
                <a:gd name="connsiteY27-6434" fmla="*/ 2733675 h 3588041"/>
                <a:gd name="connsiteX28-6435" fmla="*/ 689610 w 1432560"/>
                <a:gd name="connsiteY28-6436" fmla="*/ 3086100 h 3588041"/>
                <a:gd name="connsiteX29-6437" fmla="*/ 918210 w 1432560"/>
                <a:gd name="connsiteY29-6438" fmla="*/ 3419475 h 3588041"/>
                <a:gd name="connsiteX30-6439" fmla="*/ 1016635 w 1432560"/>
                <a:gd name="connsiteY30-6440" fmla="*/ 3581400 h 3588041"/>
                <a:gd name="connsiteX0-6441" fmla="*/ 1016635 w 1432560"/>
                <a:gd name="connsiteY0-6442" fmla="*/ 3581400 h 3588041"/>
                <a:gd name="connsiteX1-6443" fmla="*/ 591185 w 1432560"/>
                <a:gd name="connsiteY1-6444" fmla="*/ 3587750 h 3588041"/>
                <a:gd name="connsiteX2-6445" fmla="*/ 394335 w 1432560"/>
                <a:gd name="connsiteY2-6446" fmla="*/ 3076575 h 3588041"/>
                <a:gd name="connsiteX3-6447" fmla="*/ 746760 w 1432560"/>
                <a:gd name="connsiteY3-6448" fmla="*/ 2381250 h 3588041"/>
                <a:gd name="connsiteX4-6449" fmla="*/ 569595 w 1432560"/>
                <a:gd name="connsiteY4-6450" fmla="*/ 1925320 h 3588041"/>
                <a:gd name="connsiteX5-6451" fmla="*/ 0 w 1432560"/>
                <a:gd name="connsiteY5-6452" fmla="*/ 1870710 h 3588041"/>
                <a:gd name="connsiteX6-6453" fmla="*/ 422910 w 1432560"/>
                <a:gd name="connsiteY6-6454" fmla="*/ 1787525 h 3588041"/>
                <a:gd name="connsiteX7-6455" fmla="*/ 641985 w 1432560"/>
                <a:gd name="connsiteY7-6456" fmla="*/ 1876425 h 3588041"/>
                <a:gd name="connsiteX8-6457" fmla="*/ 822960 w 1432560"/>
                <a:gd name="connsiteY8-6458" fmla="*/ 1333500 h 3588041"/>
                <a:gd name="connsiteX9-6459" fmla="*/ 763429 w 1432560"/>
                <a:gd name="connsiteY9-6460" fmla="*/ 823913 h 3588041"/>
                <a:gd name="connsiteX10-6461" fmla="*/ 387985 w 1432560"/>
                <a:gd name="connsiteY10-6462" fmla="*/ 695325 h 3588041"/>
                <a:gd name="connsiteX11-6463" fmla="*/ 781686 w 1432560"/>
                <a:gd name="connsiteY11-6464" fmla="*/ 724693 h 3588041"/>
                <a:gd name="connsiteX12-6465" fmla="*/ 799148 w 1432560"/>
                <a:gd name="connsiteY12-6466" fmla="*/ 441325 h 3588041"/>
                <a:gd name="connsiteX13-6467" fmla="*/ 886460 w 1432560"/>
                <a:gd name="connsiteY13-6468" fmla="*/ 0 h 3588041"/>
                <a:gd name="connsiteX14-6469" fmla="*/ 857885 w 1432560"/>
                <a:gd name="connsiteY14-6470" fmla="*/ 679450 h 3588041"/>
                <a:gd name="connsiteX15-6471" fmla="*/ 921385 w 1432560"/>
                <a:gd name="connsiteY15-6472" fmla="*/ 1047750 h 3588041"/>
                <a:gd name="connsiteX16-6473" fmla="*/ 930910 w 1432560"/>
                <a:gd name="connsiteY16-6474" fmla="*/ 1295400 h 3588041"/>
                <a:gd name="connsiteX17-6475" fmla="*/ 1102360 w 1432560"/>
                <a:gd name="connsiteY17-6476" fmla="*/ 1187450 h 3588041"/>
                <a:gd name="connsiteX18-6477" fmla="*/ 1375410 w 1432560"/>
                <a:gd name="connsiteY18-6478" fmla="*/ 1171575 h 3588041"/>
                <a:gd name="connsiteX19-6479" fmla="*/ 1108710 w 1432560"/>
                <a:gd name="connsiteY19-6480" fmla="*/ 1254125 h 3588041"/>
                <a:gd name="connsiteX20-6481" fmla="*/ 889635 w 1432560"/>
                <a:gd name="connsiteY20-6482" fmla="*/ 1527175 h 3588041"/>
                <a:gd name="connsiteX21-6483" fmla="*/ 835660 w 1432560"/>
                <a:gd name="connsiteY21-6484" fmla="*/ 1895475 h 3588041"/>
                <a:gd name="connsiteX22-6485" fmla="*/ 1003935 w 1432560"/>
                <a:gd name="connsiteY22-6486" fmla="*/ 2308225 h 3588041"/>
                <a:gd name="connsiteX23-6487" fmla="*/ 895985 w 1432560"/>
                <a:gd name="connsiteY23-6488" fmla="*/ 2578100 h 3588041"/>
                <a:gd name="connsiteX24-6489" fmla="*/ 1213485 w 1432560"/>
                <a:gd name="connsiteY24-6490" fmla="*/ 2533650 h 3588041"/>
                <a:gd name="connsiteX25-6491" fmla="*/ 1432560 w 1432560"/>
                <a:gd name="connsiteY25-6492" fmla="*/ 2626519 h 3588041"/>
                <a:gd name="connsiteX26-6493" fmla="*/ 1188085 w 1432560"/>
                <a:gd name="connsiteY26-6494" fmla="*/ 2590800 h 3588041"/>
                <a:gd name="connsiteX27-6495" fmla="*/ 832485 w 1432560"/>
                <a:gd name="connsiteY27-6496" fmla="*/ 2733675 h 3588041"/>
                <a:gd name="connsiteX28-6497" fmla="*/ 689610 w 1432560"/>
                <a:gd name="connsiteY28-6498" fmla="*/ 3086100 h 3588041"/>
                <a:gd name="connsiteX29-6499" fmla="*/ 918210 w 1432560"/>
                <a:gd name="connsiteY29-6500" fmla="*/ 3419475 h 3588041"/>
                <a:gd name="connsiteX30-6501" fmla="*/ 1016635 w 1432560"/>
                <a:gd name="connsiteY30-6502" fmla="*/ 3581400 h 3588041"/>
                <a:gd name="connsiteX0-6503" fmla="*/ 1016635 w 1432560"/>
                <a:gd name="connsiteY0-6504" fmla="*/ 3581400 h 3588041"/>
                <a:gd name="connsiteX1-6505" fmla="*/ 591185 w 1432560"/>
                <a:gd name="connsiteY1-6506" fmla="*/ 3587750 h 3588041"/>
                <a:gd name="connsiteX2-6507" fmla="*/ 394335 w 1432560"/>
                <a:gd name="connsiteY2-6508" fmla="*/ 3076575 h 3588041"/>
                <a:gd name="connsiteX3-6509" fmla="*/ 746760 w 1432560"/>
                <a:gd name="connsiteY3-6510" fmla="*/ 2381250 h 3588041"/>
                <a:gd name="connsiteX4-6511" fmla="*/ 582295 w 1432560"/>
                <a:gd name="connsiteY4-6512" fmla="*/ 1953895 h 3588041"/>
                <a:gd name="connsiteX5-6513" fmla="*/ 0 w 1432560"/>
                <a:gd name="connsiteY5-6514" fmla="*/ 1870710 h 3588041"/>
                <a:gd name="connsiteX6-6515" fmla="*/ 422910 w 1432560"/>
                <a:gd name="connsiteY6-6516" fmla="*/ 1787525 h 3588041"/>
                <a:gd name="connsiteX7-6517" fmla="*/ 641985 w 1432560"/>
                <a:gd name="connsiteY7-6518" fmla="*/ 1876425 h 3588041"/>
                <a:gd name="connsiteX8-6519" fmla="*/ 822960 w 1432560"/>
                <a:gd name="connsiteY8-6520" fmla="*/ 1333500 h 3588041"/>
                <a:gd name="connsiteX9-6521" fmla="*/ 763429 w 1432560"/>
                <a:gd name="connsiteY9-6522" fmla="*/ 823913 h 3588041"/>
                <a:gd name="connsiteX10-6523" fmla="*/ 387985 w 1432560"/>
                <a:gd name="connsiteY10-6524" fmla="*/ 695325 h 3588041"/>
                <a:gd name="connsiteX11-6525" fmla="*/ 781686 w 1432560"/>
                <a:gd name="connsiteY11-6526" fmla="*/ 724693 h 3588041"/>
                <a:gd name="connsiteX12-6527" fmla="*/ 799148 w 1432560"/>
                <a:gd name="connsiteY12-6528" fmla="*/ 441325 h 3588041"/>
                <a:gd name="connsiteX13-6529" fmla="*/ 886460 w 1432560"/>
                <a:gd name="connsiteY13-6530" fmla="*/ 0 h 3588041"/>
                <a:gd name="connsiteX14-6531" fmla="*/ 857885 w 1432560"/>
                <a:gd name="connsiteY14-6532" fmla="*/ 679450 h 3588041"/>
                <a:gd name="connsiteX15-6533" fmla="*/ 921385 w 1432560"/>
                <a:gd name="connsiteY15-6534" fmla="*/ 1047750 h 3588041"/>
                <a:gd name="connsiteX16-6535" fmla="*/ 930910 w 1432560"/>
                <a:gd name="connsiteY16-6536" fmla="*/ 1295400 h 3588041"/>
                <a:gd name="connsiteX17-6537" fmla="*/ 1102360 w 1432560"/>
                <a:gd name="connsiteY17-6538" fmla="*/ 1187450 h 3588041"/>
                <a:gd name="connsiteX18-6539" fmla="*/ 1375410 w 1432560"/>
                <a:gd name="connsiteY18-6540" fmla="*/ 1171575 h 3588041"/>
                <a:gd name="connsiteX19-6541" fmla="*/ 1108710 w 1432560"/>
                <a:gd name="connsiteY19-6542" fmla="*/ 1254125 h 3588041"/>
                <a:gd name="connsiteX20-6543" fmla="*/ 889635 w 1432560"/>
                <a:gd name="connsiteY20-6544" fmla="*/ 1527175 h 3588041"/>
                <a:gd name="connsiteX21-6545" fmla="*/ 835660 w 1432560"/>
                <a:gd name="connsiteY21-6546" fmla="*/ 1895475 h 3588041"/>
                <a:gd name="connsiteX22-6547" fmla="*/ 1003935 w 1432560"/>
                <a:gd name="connsiteY22-6548" fmla="*/ 2308225 h 3588041"/>
                <a:gd name="connsiteX23-6549" fmla="*/ 895985 w 1432560"/>
                <a:gd name="connsiteY23-6550" fmla="*/ 2578100 h 3588041"/>
                <a:gd name="connsiteX24-6551" fmla="*/ 1213485 w 1432560"/>
                <a:gd name="connsiteY24-6552" fmla="*/ 2533650 h 3588041"/>
                <a:gd name="connsiteX25-6553" fmla="*/ 1432560 w 1432560"/>
                <a:gd name="connsiteY25-6554" fmla="*/ 2626519 h 3588041"/>
                <a:gd name="connsiteX26-6555" fmla="*/ 1188085 w 1432560"/>
                <a:gd name="connsiteY26-6556" fmla="*/ 2590800 h 3588041"/>
                <a:gd name="connsiteX27-6557" fmla="*/ 832485 w 1432560"/>
                <a:gd name="connsiteY27-6558" fmla="*/ 2733675 h 3588041"/>
                <a:gd name="connsiteX28-6559" fmla="*/ 689610 w 1432560"/>
                <a:gd name="connsiteY28-6560" fmla="*/ 3086100 h 3588041"/>
                <a:gd name="connsiteX29-6561" fmla="*/ 918210 w 1432560"/>
                <a:gd name="connsiteY29-6562" fmla="*/ 3419475 h 3588041"/>
                <a:gd name="connsiteX30-6563" fmla="*/ 1016635 w 1432560"/>
                <a:gd name="connsiteY30-6564" fmla="*/ 3581400 h 3588041"/>
                <a:gd name="connsiteX0-6565" fmla="*/ 1016635 w 1432560"/>
                <a:gd name="connsiteY0-6566" fmla="*/ 3581400 h 3588041"/>
                <a:gd name="connsiteX1-6567" fmla="*/ 591185 w 1432560"/>
                <a:gd name="connsiteY1-6568" fmla="*/ 3587750 h 3588041"/>
                <a:gd name="connsiteX2-6569" fmla="*/ 394335 w 1432560"/>
                <a:gd name="connsiteY2-6570" fmla="*/ 3076575 h 3588041"/>
                <a:gd name="connsiteX3-6571" fmla="*/ 746760 w 1432560"/>
                <a:gd name="connsiteY3-6572" fmla="*/ 2381250 h 3588041"/>
                <a:gd name="connsiteX4-6573" fmla="*/ 582295 w 1432560"/>
                <a:gd name="connsiteY4-6574" fmla="*/ 1953895 h 3588041"/>
                <a:gd name="connsiteX5-6575" fmla="*/ 0 w 1432560"/>
                <a:gd name="connsiteY5-6576" fmla="*/ 1870710 h 3588041"/>
                <a:gd name="connsiteX6-6577" fmla="*/ 422910 w 1432560"/>
                <a:gd name="connsiteY6-6578" fmla="*/ 1787525 h 3588041"/>
                <a:gd name="connsiteX7-6579" fmla="*/ 641985 w 1432560"/>
                <a:gd name="connsiteY7-6580" fmla="*/ 1876425 h 3588041"/>
                <a:gd name="connsiteX8-6581" fmla="*/ 822960 w 1432560"/>
                <a:gd name="connsiteY8-6582" fmla="*/ 1333500 h 3588041"/>
                <a:gd name="connsiteX9-6583" fmla="*/ 763429 w 1432560"/>
                <a:gd name="connsiteY9-6584" fmla="*/ 823913 h 3588041"/>
                <a:gd name="connsiteX10-6585" fmla="*/ 387985 w 1432560"/>
                <a:gd name="connsiteY10-6586" fmla="*/ 695325 h 3588041"/>
                <a:gd name="connsiteX11-6587" fmla="*/ 781686 w 1432560"/>
                <a:gd name="connsiteY11-6588" fmla="*/ 724693 h 3588041"/>
                <a:gd name="connsiteX12-6589" fmla="*/ 799148 w 1432560"/>
                <a:gd name="connsiteY12-6590" fmla="*/ 441325 h 3588041"/>
                <a:gd name="connsiteX13-6591" fmla="*/ 886460 w 1432560"/>
                <a:gd name="connsiteY13-6592" fmla="*/ 0 h 3588041"/>
                <a:gd name="connsiteX14-6593" fmla="*/ 857885 w 1432560"/>
                <a:gd name="connsiteY14-6594" fmla="*/ 679450 h 3588041"/>
                <a:gd name="connsiteX15-6595" fmla="*/ 921385 w 1432560"/>
                <a:gd name="connsiteY15-6596" fmla="*/ 1047750 h 3588041"/>
                <a:gd name="connsiteX16-6597" fmla="*/ 930910 w 1432560"/>
                <a:gd name="connsiteY16-6598" fmla="*/ 1295400 h 3588041"/>
                <a:gd name="connsiteX17-6599" fmla="*/ 1102360 w 1432560"/>
                <a:gd name="connsiteY17-6600" fmla="*/ 1187450 h 3588041"/>
                <a:gd name="connsiteX18-6601" fmla="*/ 1375410 w 1432560"/>
                <a:gd name="connsiteY18-6602" fmla="*/ 1171575 h 3588041"/>
                <a:gd name="connsiteX19-6603" fmla="*/ 1108710 w 1432560"/>
                <a:gd name="connsiteY19-6604" fmla="*/ 1254125 h 3588041"/>
                <a:gd name="connsiteX20-6605" fmla="*/ 889635 w 1432560"/>
                <a:gd name="connsiteY20-6606" fmla="*/ 1527175 h 3588041"/>
                <a:gd name="connsiteX21-6607" fmla="*/ 835660 w 1432560"/>
                <a:gd name="connsiteY21-6608" fmla="*/ 1895475 h 3588041"/>
                <a:gd name="connsiteX22-6609" fmla="*/ 1003935 w 1432560"/>
                <a:gd name="connsiteY22-6610" fmla="*/ 2308225 h 3588041"/>
                <a:gd name="connsiteX23-6611" fmla="*/ 895985 w 1432560"/>
                <a:gd name="connsiteY23-6612" fmla="*/ 2578100 h 3588041"/>
                <a:gd name="connsiteX24-6613" fmla="*/ 1165860 w 1432560"/>
                <a:gd name="connsiteY24-6614" fmla="*/ 2524125 h 3588041"/>
                <a:gd name="connsiteX25-6615" fmla="*/ 1432560 w 1432560"/>
                <a:gd name="connsiteY25-6616" fmla="*/ 2626519 h 3588041"/>
                <a:gd name="connsiteX26-6617" fmla="*/ 1188085 w 1432560"/>
                <a:gd name="connsiteY26-6618" fmla="*/ 2590800 h 3588041"/>
                <a:gd name="connsiteX27-6619" fmla="*/ 832485 w 1432560"/>
                <a:gd name="connsiteY27-6620" fmla="*/ 2733675 h 3588041"/>
                <a:gd name="connsiteX28-6621" fmla="*/ 689610 w 1432560"/>
                <a:gd name="connsiteY28-6622" fmla="*/ 3086100 h 3588041"/>
                <a:gd name="connsiteX29-6623" fmla="*/ 918210 w 1432560"/>
                <a:gd name="connsiteY29-6624" fmla="*/ 3419475 h 3588041"/>
                <a:gd name="connsiteX30-6625" fmla="*/ 1016635 w 1432560"/>
                <a:gd name="connsiteY30-6626" fmla="*/ 3581400 h 3588041"/>
                <a:gd name="connsiteX0-6627" fmla="*/ 1016635 w 1432560"/>
                <a:gd name="connsiteY0-6628" fmla="*/ 3581400 h 3588041"/>
                <a:gd name="connsiteX1-6629" fmla="*/ 591185 w 1432560"/>
                <a:gd name="connsiteY1-6630" fmla="*/ 3587750 h 3588041"/>
                <a:gd name="connsiteX2-6631" fmla="*/ 394335 w 1432560"/>
                <a:gd name="connsiteY2-6632" fmla="*/ 3076575 h 3588041"/>
                <a:gd name="connsiteX3-6633" fmla="*/ 746760 w 1432560"/>
                <a:gd name="connsiteY3-6634" fmla="*/ 2381250 h 3588041"/>
                <a:gd name="connsiteX4-6635" fmla="*/ 582295 w 1432560"/>
                <a:gd name="connsiteY4-6636" fmla="*/ 1953895 h 3588041"/>
                <a:gd name="connsiteX5-6637" fmla="*/ 0 w 1432560"/>
                <a:gd name="connsiteY5-6638" fmla="*/ 1870710 h 3588041"/>
                <a:gd name="connsiteX6-6639" fmla="*/ 422910 w 1432560"/>
                <a:gd name="connsiteY6-6640" fmla="*/ 1787525 h 3588041"/>
                <a:gd name="connsiteX7-6641" fmla="*/ 641985 w 1432560"/>
                <a:gd name="connsiteY7-6642" fmla="*/ 1876425 h 3588041"/>
                <a:gd name="connsiteX8-6643" fmla="*/ 822960 w 1432560"/>
                <a:gd name="connsiteY8-6644" fmla="*/ 1333500 h 3588041"/>
                <a:gd name="connsiteX9-6645" fmla="*/ 763429 w 1432560"/>
                <a:gd name="connsiteY9-6646" fmla="*/ 823913 h 3588041"/>
                <a:gd name="connsiteX10-6647" fmla="*/ 387985 w 1432560"/>
                <a:gd name="connsiteY10-6648" fmla="*/ 695325 h 3588041"/>
                <a:gd name="connsiteX11-6649" fmla="*/ 781686 w 1432560"/>
                <a:gd name="connsiteY11-6650" fmla="*/ 724693 h 3588041"/>
                <a:gd name="connsiteX12-6651" fmla="*/ 799148 w 1432560"/>
                <a:gd name="connsiteY12-6652" fmla="*/ 441325 h 3588041"/>
                <a:gd name="connsiteX13-6653" fmla="*/ 886460 w 1432560"/>
                <a:gd name="connsiteY13-6654" fmla="*/ 0 h 3588041"/>
                <a:gd name="connsiteX14-6655" fmla="*/ 857885 w 1432560"/>
                <a:gd name="connsiteY14-6656" fmla="*/ 679450 h 3588041"/>
                <a:gd name="connsiteX15-6657" fmla="*/ 921385 w 1432560"/>
                <a:gd name="connsiteY15-6658" fmla="*/ 1047750 h 3588041"/>
                <a:gd name="connsiteX16-6659" fmla="*/ 930910 w 1432560"/>
                <a:gd name="connsiteY16-6660" fmla="*/ 1295400 h 3588041"/>
                <a:gd name="connsiteX17-6661" fmla="*/ 1102360 w 1432560"/>
                <a:gd name="connsiteY17-6662" fmla="*/ 1187450 h 3588041"/>
                <a:gd name="connsiteX18-6663" fmla="*/ 1375410 w 1432560"/>
                <a:gd name="connsiteY18-6664" fmla="*/ 1171575 h 3588041"/>
                <a:gd name="connsiteX19-6665" fmla="*/ 1108710 w 1432560"/>
                <a:gd name="connsiteY19-6666" fmla="*/ 1254125 h 3588041"/>
                <a:gd name="connsiteX20-6667" fmla="*/ 889635 w 1432560"/>
                <a:gd name="connsiteY20-6668" fmla="*/ 1527175 h 3588041"/>
                <a:gd name="connsiteX21-6669" fmla="*/ 835660 w 1432560"/>
                <a:gd name="connsiteY21-6670" fmla="*/ 1895475 h 3588041"/>
                <a:gd name="connsiteX22-6671" fmla="*/ 1003935 w 1432560"/>
                <a:gd name="connsiteY22-6672" fmla="*/ 2308225 h 3588041"/>
                <a:gd name="connsiteX23-6673" fmla="*/ 895985 w 1432560"/>
                <a:gd name="connsiteY23-6674" fmla="*/ 2578100 h 3588041"/>
                <a:gd name="connsiteX24-6675" fmla="*/ 1165860 w 1432560"/>
                <a:gd name="connsiteY24-6676" fmla="*/ 2524125 h 3588041"/>
                <a:gd name="connsiteX25-6677" fmla="*/ 1432560 w 1432560"/>
                <a:gd name="connsiteY25-6678" fmla="*/ 2626519 h 3588041"/>
                <a:gd name="connsiteX26-6679" fmla="*/ 1188085 w 1432560"/>
                <a:gd name="connsiteY26-6680" fmla="*/ 2590800 h 3588041"/>
                <a:gd name="connsiteX27-6681" fmla="*/ 832485 w 1432560"/>
                <a:gd name="connsiteY27-6682" fmla="*/ 2733675 h 3588041"/>
                <a:gd name="connsiteX28-6683" fmla="*/ 689610 w 1432560"/>
                <a:gd name="connsiteY28-6684" fmla="*/ 3086100 h 3588041"/>
                <a:gd name="connsiteX29-6685" fmla="*/ 918210 w 1432560"/>
                <a:gd name="connsiteY29-6686" fmla="*/ 3419475 h 3588041"/>
                <a:gd name="connsiteX30-6687" fmla="*/ 1016635 w 1432560"/>
                <a:gd name="connsiteY30-6688" fmla="*/ 3581400 h 3588041"/>
                <a:gd name="connsiteX0-6689" fmla="*/ 1016635 w 1432560"/>
                <a:gd name="connsiteY0-6690" fmla="*/ 3581400 h 3588041"/>
                <a:gd name="connsiteX1-6691" fmla="*/ 591185 w 1432560"/>
                <a:gd name="connsiteY1-6692" fmla="*/ 3587750 h 3588041"/>
                <a:gd name="connsiteX2-6693" fmla="*/ 394335 w 1432560"/>
                <a:gd name="connsiteY2-6694" fmla="*/ 3076575 h 3588041"/>
                <a:gd name="connsiteX3-6695" fmla="*/ 746760 w 1432560"/>
                <a:gd name="connsiteY3-6696" fmla="*/ 2381250 h 3588041"/>
                <a:gd name="connsiteX4-6697" fmla="*/ 582295 w 1432560"/>
                <a:gd name="connsiteY4-6698" fmla="*/ 1953895 h 3588041"/>
                <a:gd name="connsiteX5-6699" fmla="*/ 0 w 1432560"/>
                <a:gd name="connsiteY5-6700" fmla="*/ 1870710 h 3588041"/>
                <a:gd name="connsiteX6-6701" fmla="*/ 422910 w 1432560"/>
                <a:gd name="connsiteY6-6702" fmla="*/ 1787525 h 3588041"/>
                <a:gd name="connsiteX7-6703" fmla="*/ 641985 w 1432560"/>
                <a:gd name="connsiteY7-6704" fmla="*/ 1876425 h 3588041"/>
                <a:gd name="connsiteX8-6705" fmla="*/ 822960 w 1432560"/>
                <a:gd name="connsiteY8-6706" fmla="*/ 1333500 h 3588041"/>
                <a:gd name="connsiteX9-6707" fmla="*/ 763429 w 1432560"/>
                <a:gd name="connsiteY9-6708" fmla="*/ 823913 h 3588041"/>
                <a:gd name="connsiteX10-6709" fmla="*/ 387985 w 1432560"/>
                <a:gd name="connsiteY10-6710" fmla="*/ 695325 h 3588041"/>
                <a:gd name="connsiteX11-6711" fmla="*/ 781686 w 1432560"/>
                <a:gd name="connsiteY11-6712" fmla="*/ 724693 h 3588041"/>
                <a:gd name="connsiteX12-6713" fmla="*/ 799148 w 1432560"/>
                <a:gd name="connsiteY12-6714" fmla="*/ 441325 h 3588041"/>
                <a:gd name="connsiteX13-6715" fmla="*/ 886460 w 1432560"/>
                <a:gd name="connsiteY13-6716" fmla="*/ 0 h 3588041"/>
                <a:gd name="connsiteX14-6717" fmla="*/ 857885 w 1432560"/>
                <a:gd name="connsiteY14-6718" fmla="*/ 679450 h 3588041"/>
                <a:gd name="connsiteX15-6719" fmla="*/ 921385 w 1432560"/>
                <a:gd name="connsiteY15-6720" fmla="*/ 1047750 h 3588041"/>
                <a:gd name="connsiteX16-6721" fmla="*/ 930910 w 1432560"/>
                <a:gd name="connsiteY16-6722" fmla="*/ 1295400 h 3588041"/>
                <a:gd name="connsiteX17-6723" fmla="*/ 1102360 w 1432560"/>
                <a:gd name="connsiteY17-6724" fmla="*/ 1187450 h 3588041"/>
                <a:gd name="connsiteX18-6725" fmla="*/ 1375410 w 1432560"/>
                <a:gd name="connsiteY18-6726" fmla="*/ 1171575 h 3588041"/>
                <a:gd name="connsiteX19-6727" fmla="*/ 1108710 w 1432560"/>
                <a:gd name="connsiteY19-6728" fmla="*/ 1254125 h 3588041"/>
                <a:gd name="connsiteX20-6729" fmla="*/ 889635 w 1432560"/>
                <a:gd name="connsiteY20-6730" fmla="*/ 1527175 h 3588041"/>
                <a:gd name="connsiteX21-6731" fmla="*/ 835660 w 1432560"/>
                <a:gd name="connsiteY21-6732" fmla="*/ 1895475 h 3588041"/>
                <a:gd name="connsiteX22-6733" fmla="*/ 1003935 w 1432560"/>
                <a:gd name="connsiteY22-6734" fmla="*/ 2308225 h 3588041"/>
                <a:gd name="connsiteX23-6735" fmla="*/ 895985 w 1432560"/>
                <a:gd name="connsiteY23-6736" fmla="*/ 2578100 h 3588041"/>
                <a:gd name="connsiteX24-6737" fmla="*/ 1165860 w 1432560"/>
                <a:gd name="connsiteY24-6738" fmla="*/ 2524125 h 3588041"/>
                <a:gd name="connsiteX25-6739" fmla="*/ 1432560 w 1432560"/>
                <a:gd name="connsiteY25-6740" fmla="*/ 2626519 h 3588041"/>
                <a:gd name="connsiteX26-6741" fmla="*/ 1188085 w 1432560"/>
                <a:gd name="connsiteY26-6742" fmla="*/ 2590800 h 3588041"/>
                <a:gd name="connsiteX27-6743" fmla="*/ 832485 w 1432560"/>
                <a:gd name="connsiteY27-6744" fmla="*/ 2733675 h 3588041"/>
                <a:gd name="connsiteX28-6745" fmla="*/ 689610 w 1432560"/>
                <a:gd name="connsiteY28-6746" fmla="*/ 3086100 h 3588041"/>
                <a:gd name="connsiteX29-6747" fmla="*/ 918210 w 1432560"/>
                <a:gd name="connsiteY29-6748" fmla="*/ 3419475 h 3588041"/>
                <a:gd name="connsiteX30-6749" fmla="*/ 1016635 w 1432560"/>
                <a:gd name="connsiteY30-6750" fmla="*/ 3581400 h 3588041"/>
                <a:gd name="connsiteX0-6751" fmla="*/ 1016635 w 1432560"/>
                <a:gd name="connsiteY0-6752" fmla="*/ 3581400 h 3588041"/>
                <a:gd name="connsiteX1-6753" fmla="*/ 591185 w 1432560"/>
                <a:gd name="connsiteY1-6754" fmla="*/ 3587750 h 3588041"/>
                <a:gd name="connsiteX2-6755" fmla="*/ 394335 w 1432560"/>
                <a:gd name="connsiteY2-6756" fmla="*/ 3076575 h 3588041"/>
                <a:gd name="connsiteX3-6757" fmla="*/ 746760 w 1432560"/>
                <a:gd name="connsiteY3-6758" fmla="*/ 2381250 h 3588041"/>
                <a:gd name="connsiteX4-6759" fmla="*/ 582295 w 1432560"/>
                <a:gd name="connsiteY4-6760" fmla="*/ 1953895 h 3588041"/>
                <a:gd name="connsiteX5-6761" fmla="*/ 0 w 1432560"/>
                <a:gd name="connsiteY5-6762" fmla="*/ 1870710 h 3588041"/>
                <a:gd name="connsiteX6-6763" fmla="*/ 422910 w 1432560"/>
                <a:gd name="connsiteY6-6764" fmla="*/ 1787525 h 3588041"/>
                <a:gd name="connsiteX7-6765" fmla="*/ 641985 w 1432560"/>
                <a:gd name="connsiteY7-6766" fmla="*/ 1876425 h 3588041"/>
                <a:gd name="connsiteX8-6767" fmla="*/ 822960 w 1432560"/>
                <a:gd name="connsiteY8-6768" fmla="*/ 1333500 h 3588041"/>
                <a:gd name="connsiteX9-6769" fmla="*/ 763429 w 1432560"/>
                <a:gd name="connsiteY9-6770" fmla="*/ 823913 h 3588041"/>
                <a:gd name="connsiteX10-6771" fmla="*/ 387985 w 1432560"/>
                <a:gd name="connsiteY10-6772" fmla="*/ 695325 h 3588041"/>
                <a:gd name="connsiteX11-6773" fmla="*/ 781686 w 1432560"/>
                <a:gd name="connsiteY11-6774" fmla="*/ 724693 h 3588041"/>
                <a:gd name="connsiteX12-6775" fmla="*/ 799148 w 1432560"/>
                <a:gd name="connsiteY12-6776" fmla="*/ 441325 h 3588041"/>
                <a:gd name="connsiteX13-6777" fmla="*/ 886460 w 1432560"/>
                <a:gd name="connsiteY13-6778" fmla="*/ 0 h 3588041"/>
                <a:gd name="connsiteX14-6779" fmla="*/ 857885 w 1432560"/>
                <a:gd name="connsiteY14-6780" fmla="*/ 679450 h 3588041"/>
                <a:gd name="connsiteX15-6781" fmla="*/ 921385 w 1432560"/>
                <a:gd name="connsiteY15-6782" fmla="*/ 1047750 h 3588041"/>
                <a:gd name="connsiteX16-6783" fmla="*/ 930910 w 1432560"/>
                <a:gd name="connsiteY16-6784" fmla="*/ 1295400 h 3588041"/>
                <a:gd name="connsiteX17-6785" fmla="*/ 1102360 w 1432560"/>
                <a:gd name="connsiteY17-6786" fmla="*/ 1187450 h 3588041"/>
                <a:gd name="connsiteX18-6787" fmla="*/ 1375410 w 1432560"/>
                <a:gd name="connsiteY18-6788" fmla="*/ 1171575 h 3588041"/>
                <a:gd name="connsiteX19-6789" fmla="*/ 1108710 w 1432560"/>
                <a:gd name="connsiteY19-6790" fmla="*/ 1254125 h 3588041"/>
                <a:gd name="connsiteX20-6791" fmla="*/ 889635 w 1432560"/>
                <a:gd name="connsiteY20-6792" fmla="*/ 1527175 h 3588041"/>
                <a:gd name="connsiteX21-6793" fmla="*/ 835660 w 1432560"/>
                <a:gd name="connsiteY21-6794" fmla="*/ 1895475 h 3588041"/>
                <a:gd name="connsiteX22-6795" fmla="*/ 1003935 w 1432560"/>
                <a:gd name="connsiteY22-6796" fmla="*/ 2308225 h 3588041"/>
                <a:gd name="connsiteX23-6797" fmla="*/ 895985 w 1432560"/>
                <a:gd name="connsiteY23-6798" fmla="*/ 2578100 h 3588041"/>
                <a:gd name="connsiteX24-6799" fmla="*/ 1165860 w 1432560"/>
                <a:gd name="connsiteY24-6800" fmla="*/ 2524125 h 3588041"/>
                <a:gd name="connsiteX25-6801" fmla="*/ 1432560 w 1432560"/>
                <a:gd name="connsiteY25-6802" fmla="*/ 2626519 h 3588041"/>
                <a:gd name="connsiteX26-6803" fmla="*/ 1188085 w 1432560"/>
                <a:gd name="connsiteY26-6804" fmla="*/ 2590800 h 3588041"/>
                <a:gd name="connsiteX27-6805" fmla="*/ 832485 w 1432560"/>
                <a:gd name="connsiteY27-6806" fmla="*/ 2733675 h 3588041"/>
                <a:gd name="connsiteX28-6807" fmla="*/ 689610 w 1432560"/>
                <a:gd name="connsiteY28-6808" fmla="*/ 3086100 h 3588041"/>
                <a:gd name="connsiteX29-6809" fmla="*/ 918210 w 1432560"/>
                <a:gd name="connsiteY29-6810" fmla="*/ 3419475 h 3588041"/>
                <a:gd name="connsiteX30-6811" fmla="*/ 1016635 w 1432560"/>
                <a:gd name="connsiteY30-6812" fmla="*/ 3581400 h 3588041"/>
                <a:gd name="connsiteX0-6813" fmla="*/ 1016635 w 1432560"/>
                <a:gd name="connsiteY0-6814" fmla="*/ 3581400 h 3588041"/>
                <a:gd name="connsiteX1-6815" fmla="*/ 591185 w 1432560"/>
                <a:gd name="connsiteY1-6816" fmla="*/ 3587750 h 3588041"/>
                <a:gd name="connsiteX2-6817" fmla="*/ 394335 w 1432560"/>
                <a:gd name="connsiteY2-6818" fmla="*/ 3076575 h 3588041"/>
                <a:gd name="connsiteX3-6819" fmla="*/ 746760 w 1432560"/>
                <a:gd name="connsiteY3-6820" fmla="*/ 2381250 h 3588041"/>
                <a:gd name="connsiteX4-6821" fmla="*/ 582295 w 1432560"/>
                <a:gd name="connsiteY4-6822" fmla="*/ 1953895 h 3588041"/>
                <a:gd name="connsiteX5-6823" fmla="*/ 0 w 1432560"/>
                <a:gd name="connsiteY5-6824" fmla="*/ 1870710 h 3588041"/>
                <a:gd name="connsiteX6-6825" fmla="*/ 422910 w 1432560"/>
                <a:gd name="connsiteY6-6826" fmla="*/ 1787525 h 3588041"/>
                <a:gd name="connsiteX7-6827" fmla="*/ 641985 w 1432560"/>
                <a:gd name="connsiteY7-6828" fmla="*/ 1876425 h 3588041"/>
                <a:gd name="connsiteX8-6829" fmla="*/ 822960 w 1432560"/>
                <a:gd name="connsiteY8-6830" fmla="*/ 1333500 h 3588041"/>
                <a:gd name="connsiteX9-6831" fmla="*/ 763429 w 1432560"/>
                <a:gd name="connsiteY9-6832" fmla="*/ 823913 h 3588041"/>
                <a:gd name="connsiteX10-6833" fmla="*/ 387985 w 1432560"/>
                <a:gd name="connsiteY10-6834" fmla="*/ 695325 h 3588041"/>
                <a:gd name="connsiteX11-6835" fmla="*/ 781686 w 1432560"/>
                <a:gd name="connsiteY11-6836" fmla="*/ 724693 h 3588041"/>
                <a:gd name="connsiteX12-6837" fmla="*/ 799148 w 1432560"/>
                <a:gd name="connsiteY12-6838" fmla="*/ 441325 h 3588041"/>
                <a:gd name="connsiteX13-6839" fmla="*/ 886460 w 1432560"/>
                <a:gd name="connsiteY13-6840" fmla="*/ 0 h 3588041"/>
                <a:gd name="connsiteX14-6841" fmla="*/ 857885 w 1432560"/>
                <a:gd name="connsiteY14-6842" fmla="*/ 679450 h 3588041"/>
                <a:gd name="connsiteX15-6843" fmla="*/ 921385 w 1432560"/>
                <a:gd name="connsiteY15-6844" fmla="*/ 1047750 h 3588041"/>
                <a:gd name="connsiteX16-6845" fmla="*/ 930910 w 1432560"/>
                <a:gd name="connsiteY16-6846" fmla="*/ 1295400 h 3588041"/>
                <a:gd name="connsiteX17-6847" fmla="*/ 1102360 w 1432560"/>
                <a:gd name="connsiteY17-6848" fmla="*/ 1187450 h 3588041"/>
                <a:gd name="connsiteX18-6849" fmla="*/ 1375410 w 1432560"/>
                <a:gd name="connsiteY18-6850" fmla="*/ 1171575 h 3588041"/>
                <a:gd name="connsiteX19-6851" fmla="*/ 1108710 w 1432560"/>
                <a:gd name="connsiteY19-6852" fmla="*/ 1254125 h 3588041"/>
                <a:gd name="connsiteX20-6853" fmla="*/ 889635 w 1432560"/>
                <a:gd name="connsiteY20-6854" fmla="*/ 1527175 h 3588041"/>
                <a:gd name="connsiteX21-6855" fmla="*/ 835660 w 1432560"/>
                <a:gd name="connsiteY21-6856" fmla="*/ 1895475 h 3588041"/>
                <a:gd name="connsiteX22-6857" fmla="*/ 1003935 w 1432560"/>
                <a:gd name="connsiteY22-6858" fmla="*/ 2308225 h 3588041"/>
                <a:gd name="connsiteX23-6859" fmla="*/ 895985 w 1432560"/>
                <a:gd name="connsiteY23-6860" fmla="*/ 2578100 h 3588041"/>
                <a:gd name="connsiteX24-6861" fmla="*/ 1165860 w 1432560"/>
                <a:gd name="connsiteY24-6862" fmla="*/ 2524125 h 3588041"/>
                <a:gd name="connsiteX25-6863" fmla="*/ 1432560 w 1432560"/>
                <a:gd name="connsiteY25-6864" fmla="*/ 2626519 h 3588041"/>
                <a:gd name="connsiteX26-6865" fmla="*/ 1188085 w 1432560"/>
                <a:gd name="connsiteY26-6866" fmla="*/ 2590800 h 3588041"/>
                <a:gd name="connsiteX27-6867" fmla="*/ 832485 w 1432560"/>
                <a:gd name="connsiteY27-6868" fmla="*/ 2733675 h 3588041"/>
                <a:gd name="connsiteX28-6869" fmla="*/ 689610 w 1432560"/>
                <a:gd name="connsiteY28-6870" fmla="*/ 3086100 h 3588041"/>
                <a:gd name="connsiteX29-6871" fmla="*/ 918210 w 1432560"/>
                <a:gd name="connsiteY29-6872" fmla="*/ 3419475 h 3588041"/>
                <a:gd name="connsiteX30-6873" fmla="*/ 1016635 w 1432560"/>
                <a:gd name="connsiteY30-6874" fmla="*/ 3581400 h 3588041"/>
                <a:gd name="connsiteX0-6875" fmla="*/ 1016635 w 1432560"/>
                <a:gd name="connsiteY0-6876" fmla="*/ 3581400 h 3588041"/>
                <a:gd name="connsiteX1-6877" fmla="*/ 591185 w 1432560"/>
                <a:gd name="connsiteY1-6878" fmla="*/ 3587750 h 3588041"/>
                <a:gd name="connsiteX2-6879" fmla="*/ 394335 w 1432560"/>
                <a:gd name="connsiteY2-6880" fmla="*/ 3076575 h 3588041"/>
                <a:gd name="connsiteX3-6881" fmla="*/ 746760 w 1432560"/>
                <a:gd name="connsiteY3-6882" fmla="*/ 2381250 h 3588041"/>
                <a:gd name="connsiteX4-6883" fmla="*/ 582295 w 1432560"/>
                <a:gd name="connsiteY4-6884" fmla="*/ 1953895 h 3588041"/>
                <a:gd name="connsiteX5-6885" fmla="*/ 0 w 1432560"/>
                <a:gd name="connsiteY5-6886" fmla="*/ 1870710 h 3588041"/>
                <a:gd name="connsiteX6-6887" fmla="*/ 422910 w 1432560"/>
                <a:gd name="connsiteY6-6888" fmla="*/ 1787525 h 3588041"/>
                <a:gd name="connsiteX7-6889" fmla="*/ 641985 w 1432560"/>
                <a:gd name="connsiteY7-6890" fmla="*/ 1876425 h 3588041"/>
                <a:gd name="connsiteX8-6891" fmla="*/ 822960 w 1432560"/>
                <a:gd name="connsiteY8-6892" fmla="*/ 1333500 h 3588041"/>
                <a:gd name="connsiteX9-6893" fmla="*/ 763429 w 1432560"/>
                <a:gd name="connsiteY9-6894" fmla="*/ 823913 h 3588041"/>
                <a:gd name="connsiteX10-6895" fmla="*/ 387985 w 1432560"/>
                <a:gd name="connsiteY10-6896" fmla="*/ 695325 h 3588041"/>
                <a:gd name="connsiteX11-6897" fmla="*/ 781686 w 1432560"/>
                <a:gd name="connsiteY11-6898" fmla="*/ 724693 h 3588041"/>
                <a:gd name="connsiteX12-6899" fmla="*/ 799148 w 1432560"/>
                <a:gd name="connsiteY12-6900" fmla="*/ 441325 h 3588041"/>
                <a:gd name="connsiteX13-6901" fmla="*/ 886460 w 1432560"/>
                <a:gd name="connsiteY13-6902" fmla="*/ 0 h 3588041"/>
                <a:gd name="connsiteX14-6903" fmla="*/ 857885 w 1432560"/>
                <a:gd name="connsiteY14-6904" fmla="*/ 679450 h 3588041"/>
                <a:gd name="connsiteX15-6905" fmla="*/ 921385 w 1432560"/>
                <a:gd name="connsiteY15-6906" fmla="*/ 1047750 h 3588041"/>
                <a:gd name="connsiteX16-6907" fmla="*/ 930910 w 1432560"/>
                <a:gd name="connsiteY16-6908" fmla="*/ 1295400 h 3588041"/>
                <a:gd name="connsiteX17-6909" fmla="*/ 1102360 w 1432560"/>
                <a:gd name="connsiteY17-6910" fmla="*/ 1187450 h 3588041"/>
                <a:gd name="connsiteX18-6911" fmla="*/ 1375410 w 1432560"/>
                <a:gd name="connsiteY18-6912" fmla="*/ 1171575 h 3588041"/>
                <a:gd name="connsiteX19-6913" fmla="*/ 1108710 w 1432560"/>
                <a:gd name="connsiteY19-6914" fmla="*/ 1254125 h 3588041"/>
                <a:gd name="connsiteX20-6915" fmla="*/ 889635 w 1432560"/>
                <a:gd name="connsiteY20-6916" fmla="*/ 1527175 h 3588041"/>
                <a:gd name="connsiteX21-6917" fmla="*/ 835660 w 1432560"/>
                <a:gd name="connsiteY21-6918" fmla="*/ 1895475 h 3588041"/>
                <a:gd name="connsiteX22-6919" fmla="*/ 1003935 w 1432560"/>
                <a:gd name="connsiteY22-6920" fmla="*/ 2308225 h 3588041"/>
                <a:gd name="connsiteX23-6921" fmla="*/ 895985 w 1432560"/>
                <a:gd name="connsiteY23-6922" fmla="*/ 2578100 h 3588041"/>
                <a:gd name="connsiteX24-6923" fmla="*/ 1165860 w 1432560"/>
                <a:gd name="connsiteY24-6924" fmla="*/ 2524125 h 3588041"/>
                <a:gd name="connsiteX25-6925" fmla="*/ 1432560 w 1432560"/>
                <a:gd name="connsiteY25-6926" fmla="*/ 2626519 h 3588041"/>
                <a:gd name="connsiteX26-6927" fmla="*/ 1188085 w 1432560"/>
                <a:gd name="connsiteY26-6928" fmla="*/ 2590800 h 3588041"/>
                <a:gd name="connsiteX27-6929" fmla="*/ 832485 w 1432560"/>
                <a:gd name="connsiteY27-6930" fmla="*/ 2733675 h 3588041"/>
                <a:gd name="connsiteX28-6931" fmla="*/ 689610 w 1432560"/>
                <a:gd name="connsiteY28-6932" fmla="*/ 3086100 h 3588041"/>
                <a:gd name="connsiteX29-6933" fmla="*/ 918210 w 1432560"/>
                <a:gd name="connsiteY29-6934" fmla="*/ 3419475 h 3588041"/>
                <a:gd name="connsiteX30-6935" fmla="*/ 1016635 w 1432560"/>
                <a:gd name="connsiteY30-6936" fmla="*/ 3581400 h 3588041"/>
                <a:gd name="connsiteX0-6937" fmla="*/ 1016635 w 1432560"/>
                <a:gd name="connsiteY0-6938" fmla="*/ 3581400 h 3588041"/>
                <a:gd name="connsiteX1-6939" fmla="*/ 591185 w 1432560"/>
                <a:gd name="connsiteY1-6940" fmla="*/ 3587750 h 3588041"/>
                <a:gd name="connsiteX2-6941" fmla="*/ 394335 w 1432560"/>
                <a:gd name="connsiteY2-6942" fmla="*/ 3076575 h 3588041"/>
                <a:gd name="connsiteX3-6943" fmla="*/ 746760 w 1432560"/>
                <a:gd name="connsiteY3-6944" fmla="*/ 2381250 h 3588041"/>
                <a:gd name="connsiteX4-6945" fmla="*/ 582295 w 1432560"/>
                <a:gd name="connsiteY4-6946" fmla="*/ 1953895 h 3588041"/>
                <a:gd name="connsiteX5-6947" fmla="*/ 0 w 1432560"/>
                <a:gd name="connsiteY5-6948" fmla="*/ 1870710 h 3588041"/>
                <a:gd name="connsiteX6-6949" fmla="*/ 422910 w 1432560"/>
                <a:gd name="connsiteY6-6950" fmla="*/ 1787525 h 3588041"/>
                <a:gd name="connsiteX7-6951" fmla="*/ 641985 w 1432560"/>
                <a:gd name="connsiteY7-6952" fmla="*/ 1876425 h 3588041"/>
                <a:gd name="connsiteX8-6953" fmla="*/ 822960 w 1432560"/>
                <a:gd name="connsiteY8-6954" fmla="*/ 1333500 h 3588041"/>
                <a:gd name="connsiteX9-6955" fmla="*/ 763429 w 1432560"/>
                <a:gd name="connsiteY9-6956" fmla="*/ 823913 h 3588041"/>
                <a:gd name="connsiteX10-6957" fmla="*/ 387985 w 1432560"/>
                <a:gd name="connsiteY10-6958" fmla="*/ 695325 h 3588041"/>
                <a:gd name="connsiteX11-6959" fmla="*/ 784067 w 1432560"/>
                <a:gd name="connsiteY11-6960" fmla="*/ 734218 h 3588041"/>
                <a:gd name="connsiteX12-6961" fmla="*/ 799148 w 1432560"/>
                <a:gd name="connsiteY12-6962" fmla="*/ 441325 h 3588041"/>
                <a:gd name="connsiteX13-6963" fmla="*/ 886460 w 1432560"/>
                <a:gd name="connsiteY13-6964" fmla="*/ 0 h 3588041"/>
                <a:gd name="connsiteX14-6965" fmla="*/ 857885 w 1432560"/>
                <a:gd name="connsiteY14-6966" fmla="*/ 679450 h 3588041"/>
                <a:gd name="connsiteX15-6967" fmla="*/ 921385 w 1432560"/>
                <a:gd name="connsiteY15-6968" fmla="*/ 1047750 h 3588041"/>
                <a:gd name="connsiteX16-6969" fmla="*/ 930910 w 1432560"/>
                <a:gd name="connsiteY16-6970" fmla="*/ 1295400 h 3588041"/>
                <a:gd name="connsiteX17-6971" fmla="*/ 1102360 w 1432560"/>
                <a:gd name="connsiteY17-6972" fmla="*/ 1187450 h 3588041"/>
                <a:gd name="connsiteX18-6973" fmla="*/ 1375410 w 1432560"/>
                <a:gd name="connsiteY18-6974" fmla="*/ 1171575 h 3588041"/>
                <a:gd name="connsiteX19-6975" fmla="*/ 1108710 w 1432560"/>
                <a:gd name="connsiteY19-6976" fmla="*/ 1254125 h 3588041"/>
                <a:gd name="connsiteX20-6977" fmla="*/ 889635 w 1432560"/>
                <a:gd name="connsiteY20-6978" fmla="*/ 1527175 h 3588041"/>
                <a:gd name="connsiteX21-6979" fmla="*/ 835660 w 1432560"/>
                <a:gd name="connsiteY21-6980" fmla="*/ 1895475 h 3588041"/>
                <a:gd name="connsiteX22-6981" fmla="*/ 1003935 w 1432560"/>
                <a:gd name="connsiteY22-6982" fmla="*/ 2308225 h 3588041"/>
                <a:gd name="connsiteX23-6983" fmla="*/ 895985 w 1432560"/>
                <a:gd name="connsiteY23-6984" fmla="*/ 2578100 h 3588041"/>
                <a:gd name="connsiteX24-6985" fmla="*/ 1165860 w 1432560"/>
                <a:gd name="connsiteY24-6986" fmla="*/ 2524125 h 3588041"/>
                <a:gd name="connsiteX25-6987" fmla="*/ 1432560 w 1432560"/>
                <a:gd name="connsiteY25-6988" fmla="*/ 2626519 h 3588041"/>
                <a:gd name="connsiteX26-6989" fmla="*/ 1188085 w 1432560"/>
                <a:gd name="connsiteY26-6990" fmla="*/ 2590800 h 3588041"/>
                <a:gd name="connsiteX27-6991" fmla="*/ 832485 w 1432560"/>
                <a:gd name="connsiteY27-6992" fmla="*/ 2733675 h 3588041"/>
                <a:gd name="connsiteX28-6993" fmla="*/ 689610 w 1432560"/>
                <a:gd name="connsiteY28-6994" fmla="*/ 3086100 h 3588041"/>
                <a:gd name="connsiteX29-6995" fmla="*/ 918210 w 1432560"/>
                <a:gd name="connsiteY29-6996" fmla="*/ 3419475 h 3588041"/>
                <a:gd name="connsiteX30-6997" fmla="*/ 1016635 w 1432560"/>
                <a:gd name="connsiteY30-6998" fmla="*/ 3581400 h 3588041"/>
                <a:gd name="connsiteX0-6999" fmla="*/ 1016635 w 1432560"/>
                <a:gd name="connsiteY0-7000" fmla="*/ 3581400 h 3588041"/>
                <a:gd name="connsiteX1-7001" fmla="*/ 591185 w 1432560"/>
                <a:gd name="connsiteY1-7002" fmla="*/ 3587750 h 3588041"/>
                <a:gd name="connsiteX2-7003" fmla="*/ 394335 w 1432560"/>
                <a:gd name="connsiteY2-7004" fmla="*/ 3076575 h 3588041"/>
                <a:gd name="connsiteX3-7005" fmla="*/ 746760 w 1432560"/>
                <a:gd name="connsiteY3-7006" fmla="*/ 2381250 h 3588041"/>
                <a:gd name="connsiteX4-7007" fmla="*/ 582295 w 1432560"/>
                <a:gd name="connsiteY4-7008" fmla="*/ 1953895 h 3588041"/>
                <a:gd name="connsiteX5-7009" fmla="*/ 0 w 1432560"/>
                <a:gd name="connsiteY5-7010" fmla="*/ 1870710 h 3588041"/>
                <a:gd name="connsiteX6-7011" fmla="*/ 422910 w 1432560"/>
                <a:gd name="connsiteY6-7012" fmla="*/ 1787525 h 3588041"/>
                <a:gd name="connsiteX7-7013" fmla="*/ 641985 w 1432560"/>
                <a:gd name="connsiteY7-7014" fmla="*/ 1876425 h 3588041"/>
                <a:gd name="connsiteX8-7015" fmla="*/ 822960 w 1432560"/>
                <a:gd name="connsiteY8-7016" fmla="*/ 1333500 h 3588041"/>
                <a:gd name="connsiteX9-7017" fmla="*/ 763429 w 1432560"/>
                <a:gd name="connsiteY9-7018" fmla="*/ 823913 h 3588041"/>
                <a:gd name="connsiteX10-7019" fmla="*/ 387985 w 1432560"/>
                <a:gd name="connsiteY10-7020" fmla="*/ 695325 h 3588041"/>
                <a:gd name="connsiteX11-7021" fmla="*/ 784067 w 1432560"/>
                <a:gd name="connsiteY11-7022" fmla="*/ 734218 h 3588041"/>
                <a:gd name="connsiteX12-7023" fmla="*/ 799148 w 1432560"/>
                <a:gd name="connsiteY12-7024" fmla="*/ 441325 h 3588041"/>
                <a:gd name="connsiteX13-7025" fmla="*/ 886460 w 1432560"/>
                <a:gd name="connsiteY13-7026" fmla="*/ 0 h 3588041"/>
                <a:gd name="connsiteX14-7027" fmla="*/ 857885 w 1432560"/>
                <a:gd name="connsiteY14-7028" fmla="*/ 679450 h 3588041"/>
                <a:gd name="connsiteX15-7029" fmla="*/ 921385 w 1432560"/>
                <a:gd name="connsiteY15-7030" fmla="*/ 1047750 h 3588041"/>
                <a:gd name="connsiteX16-7031" fmla="*/ 930910 w 1432560"/>
                <a:gd name="connsiteY16-7032" fmla="*/ 1295400 h 3588041"/>
                <a:gd name="connsiteX17-7033" fmla="*/ 1102360 w 1432560"/>
                <a:gd name="connsiteY17-7034" fmla="*/ 1187450 h 3588041"/>
                <a:gd name="connsiteX18-7035" fmla="*/ 1375410 w 1432560"/>
                <a:gd name="connsiteY18-7036" fmla="*/ 1171575 h 3588041"/>
                <a:gd name="connsiteX19-7037" fmla="*/ 1108710 w 1432560"/>
                <a:gd name="connsiteY19-7038" fmla="*/ 1254125 h 3588041"/>
                <a:gd name="connsiteX20-7039" fmla="*/ 889635 w 1432560"/>
                <a:gd name="connsiteY20-7040" fmla="*/ 1527175 h 3588041"/>
                <a:gd name="connsiteX21-7041" fmla="*/ 835660 w 1432560"/>
                <a:gd name="connsiteY21-7042" fmla="*/ 1895475 h 3588041"/>
                <a:gd name="connsiteX22-7043" fmla="*/ 1003935 w 1432560"/>
                <a:gd name="connsiteY22-7044" fmla="*/ 2308225 h 3588041"/>
                <a:gd name="connsiteX23-7045" fmla="*/ 895985 w 1432560"/>
                <a:gd name="connsiteY23-7046" fmla="*/ 2578100 h 3588041"/>
                <a:gd name="connsiteX24-7047" fmla="*/ 1165860 w 1432560"/>
                <a:gd name="connsiteY24-7048" fmla="*/ 2524125 h 3588041"/>
                <a:gd name="connsiteX25-7049" fmla="*/ 1432560 w 1432560"/>
                <a:gd name="connsiteY25-7050" fmla="*/ 2626519 h 3588041"/>
                <a:gd name="connsiteX26-7051" fmla="*/ 1188085 w 1432560"/>
                <a:gd name="connsiteY26-7052" fmla="*/ 2590800 h 3588041"/>
                <a:gd name="connsiteX27-7053" fmla="*/ 832485 w 1432560"/>
                <a:gd name="connsiteY27-7054" fmla="*/ 2733675 h 3588041"/>
                <a:gd name="connsiteX28-7055" fmla="*/ 689610 w 1432560"/>
                <a:gd name="connsiteY28-7056" fmla="*/ 3086100 h 3588041"/>
                <a:gd name="connsiteX29-7057" fmla="*/ 918210 w 1432560"/>
                <a:gd name="connsiteY29-7058" fmla="*/ 3419475 h 3588041"/>
                <a:gd name="connsiteX30-7059" fmla="*/ 1016635 w 1432560"/>
                <a:gd name="connsiteY30-7060" fmla="*/ 3581400 h 3588041"/>
                <a:gd name="connsiteX0-7061" fmla="*/ 1016635 w 1432560"/>
                <a:gd name="connsiteY0-7062" fmla="*/ 3581400 h 3588041"/>
                <a:gd name="connsiteX1-7063" fmla="*/ 591185 w 1432560"/>
                <a:gd name="connsiteY1-7064" fmla="*/ 3587750 h 3588041"/>
                <a:gd name="connsiteX2-7065" fmla="*/ 394335 w 1432560"/>
                <a:gd name="connsiteY2-7066" fmla="*/ 3076575 h 3588041"/>
                <a:gd name="connsiteX3-7067" fmla="*/ 746760 w 1432560"/>
                <a:gd name="connsiteY3-7068" fmla="*/ 2381250 h 3588041"/>
                <a:gd name="connsiteX4-7069" fmla="*/ 582295 w 1432560"/>
                <a:gd name="connsiteY4-7070" fmla="*/ 1953895 h 3588041"/>
                <a:gd name="connsiteX5-7071" fmla="*/ 0 w 1432560"/>
                <a:gd name="connsiteY5-7072" fmla="*/ 1870710 h 3588041"/>
                <a:gd name="connsiteX6-7073" fmla="*/ 422910 w 1432560"/>
                <a:gd name="connsiteY6-7074" fmla="*/ 1787525 h 3588041"/>
                <a:gd name="connsiteX7-7075" fmla="*/ 641985 w 1432560"/>
                <a:gd name="connsiteY7-7076" fmla="*/ 1876425 h 3588041"/>
                <a:gd name="connsiteX8-7077" fmla="*/ 822960 w 1432560"/>
                <a:gd name="connsiteY8-7078" fmla="*/ 1333500 h 3588041"/>
                <a:gd name="connsiteX9-7079" fmla="*/ 763429 w 1432560"/>
                <a:gd name="connsiteY9-7080" fmla="*/ 823913 h 3588041"/>
                <a:gd name="connsiteX10-7081" fmla="*/ 387985 w 1432560"/>
                <a:gd name="connsiteY10-7082" fmla="*/ 695325 h 3588041"/>
                <a:gd name="connsiteX11-7083" fmla="*/ 784067 w 1432560"/>
                <a:gd name="connsiteY11-7084" fmla="*/ 734218 h 3588041"/>
                <a:gd name="connsiteX12-7085" fmla="*/ 799148 w 1432560"/>
                <a:gd name="connsiteY12-7086" fmla="*/ 441325 h 3588041"/>
                <a:gd name="connsiteX13-7087" fmla="*/ 886460 w 1432560"/>
                <a:gd name="connsiteY13-7088" fmla="*/ 0 h 3588041"/>
                <a:gd name="connsiteX14-7089" fmla="*/ 857885 w 1432560"/>
                <a:gd name="connsiteY14-7090" fmla="*/ 679450 h 3588041"/>
                <a:gd name="connsiteX15-7091" fmla="*/ 921385 w 1432560"/>
                <a:gd name="connsiteY15-7092" fmla="*/ 1047750 h 3588041"/>
                <a:gd name="connsiteX16-7093" fmla="*/ 930910 w 1432560"/>
                <a:gd name="connsiteY16-7094" fmla="*/ 1295400 h 3588041"/>
                <a:gd name="connsiteX17-7095" fmla="*/ 1102360 w 1432560"/>
                <a:gd name="connsiteY17-7096" fmla="*/ 1187450 h 3588041"/>
                <a:gd name="connsiteX18-7097" fmla="*/ 1375410 w 1432560"/>
                <a:gd name="connsiteY18-7098" fmla="*/ 1171575 h 3588041"/>
                <a:gd name="connsiteX19-7099" fmla="*/ 1108710 w 1432560"/>
                <a:gd name="connsiteY19-7100" fmla="*/ 1254125 h 3588041"/>
                <a:gd name="connsiteX20-7101" fmla="*/ 889635 w 1432560"/>
                <a:gd name="connsiteY20-7102" fmla="*/ 1527175 h 3588041"/>
                <a:gd name="connsiteX21-7103" fmla="*/ 835660 w 1432560"/>
                <a:gd name="connsiteY21-7104" fmla="*/ 1895475 h 3588041"/>
                <a:gd name="connsiteX22-7105" fmla="*/ 1003935 w 1432560"/>
                <a:gd name="connsiteY22-7106" fmla="*/ 2308225 h 3588041"/>
                <a:gd name="connsiteX23-7107" fmla="*/ 895985 w 1432560"/>
                <a:gd name="connsiteY23-7108" fmla="*/ 2578100 h 3588041"/>
                <a:gd name="connsiteX24-7109" fmla="*/ 1165860 w 1432560"/>
                <a:gd name="connsiteY24-7110" fmla="*/ 2524125 h 3588041"/>
                <a:gd name="connsiteX25-7111" fmla="*/ 1432560 w 1432560"/>
                <a:gd name="connsiteY25-7112" fmla="*/ 2626519 h 3588041"/>
                <a:gd name="connsiteX26-7113" fmla="*/ 1188085 w 1432560"/>
                <a:gd name="connsiteY26-7114" fmla="*/ 2590800 h 3588041"/>
                <a:gd name="connsiteX27-7115" fmla="*/ 832485 w 1432560"/>
                <a:gd name="connsiteY27-7116" fmla="*/ 2733675 h 3588041"/>
                <a:gd name="connsiteX28-7117" fmla="*/ 689610 w 1432560"/>
                <a:gd name="connsiteY28-7118" fmla="*/ 3086100 h 3588041"/>
                <a:gd name="connsiteX29-7119" fmla="*/ 918210 w 1432560"/>
                <a:gd name="connsiteY29-7120" fmla="*/ 3419475 h 3588041"/>
                <a:gd name="connsiteX30-7121" fmla="*/ 1016635 w 1432560"/>
                <a:gd name="connsiteY30-7122" fmla="*/ 3581400 h 3588041"/>
                <a:gd name="connsiteX0-7123" fmla="*/ 1003935 w 1419860"/>
                <a:gd name="connsiteY0-7124" fmla="*/ 3581400 h 3588041"/>
                <a:gd name="connsiteX1-7125" fmla="*/ 578485 w 1419860"/>
                <a:gd name="connsiteY1-7126" fmla="*/ 3587750 h 3588041"/>
                <a:gd name="connsiteX2-7127" fmla="*/ 381635 w 1419860"/>
                <a:gd name="connsiteY2-7128" fmla="*/ 3076575 h 3588041"/>
                <a:gd name="connsiteX3-7129" fmla="*/ 734060 w 1419860"/>
                <a:gd name="connsiteY3-7130" fmla="*/ 2381250 h 3588041"/>
                <a:gd name="connsiteX4-7131" fmla="*/ 569595 w 1419860"/>
                <a:gd name="connsiteY4-7132" fmla="*/ 1953895 h 3588041"/>
                <a:gd name="connsiteX5-7133" fmla="*/ 0 w 1419860"/>
                <a:gd name="connsiteY5-7134" fmla="*/ 1902460 h 3588041"/>
                <a:gd name="connsiteX6-7135" fmla="*/ 410210 w 1419860"/>
                <a:gd name="connsiteY6-7136" fmla="*/ 1787525 h 3588041"/>
                <a:gd name="connsiteX7-7137" fmla="*/ 629285 w 1419860"/>
                <a:gd name="connsiteY7-7138" fmla="*/ 1876425 h 3588041"/>
                <a:gd name="connsiteX8-7139" fmla="*/ 810260 w 1419860"/>
                <a:gd name="connsiteY8-7140" fmla="*/ 1333500 h 3588041"/>
                <a:gd name="connsiteX9-7141" fmla="*/ 750729 w 1419860"/>
                <a:gd name="connsiteY9-7142" fmla="*/ 823913 h 3588041"/>
                <a:gd name="connsiteX10-7143" fmla="*/ 375285 w 1419860"/>
                <a:gd name="connsiteY10-7144" fmla="*/ 695325 h 3588041"/>
                <a:gd name="connsiteX11-7145" fmla="*/ 771367 w 1419860"/>
                <a:gd name="connsiteY11-7146" fmla="*/ 734218 h 3588041"/>
                <a:gd name="connsiteX12-7147" fmla="*/ 786448 w 1419860"/>
                <a:gd name="connsiteY12-7148" fmla="*/ 441325 h 3588041"/>
                <a:gd name="connsiteX13-7149" fmla="*/ 873760 w 1419860"/>
                <a:gd name="connsiteY13-7150" fmla="*/ 0 h 3588041"/>
                <a:gd name="connsiteX14-7151" fmla="*/ 845185 w 1419860"/>
                <a:gd name="connsiteY14-7152" fmla="*/ 679450 h 3588041"/>
                <a:gd name="connsiteX15-7153" fmla="*/ 908685 w 1419860"/>
                <a:gd name="connsiteY15-7154" fmla="*/ 1047750 h 3588041"/>
                <a:gd name="connsiteX16-7155" fmla="*/ 918210 w 1419860"/>
                <a:gd name="connsiteY16-7156" fmla="*/ 1295400 h 3588041"/>
                <a:gd name="connsiteX17-7157" fmla="*/ 1089660 w 1419860"/>
                <a:gd name="connsiteY17-7158" fmla="*/ 1187450 h 3588041"/>
                <a:gd name="connsiteX18-7159" fmla="*/ 1362710 w 1419860"/>
                <a:gd name="connsiteY18-7160" fmla="*/ 1171575 h 3588041"/>
                <a:gd name="connsiteX19-7161" fmla="*/ 1096010 w 1419860"/>
                <a:gd name="connsiteY19-7162" fmla="*/ 1254125 h 3588041"/>
                <a:gd name="connsiteX20-7163" fmla="*/ 876935 w 1419860"/>
                <a:gd name="connsiteY20-7164" fmla="*/ 1527175 h 3588041"/>
                <a:gd name="connsiteX21-7165" fmla="*/ 822960 w 1419860"/>
                <a:gd name="connsiteY21-7166" fmla="*/ 1895475 h 3588041"/>
                <a:gd name="connsiteX22-7167" fmla="*/ 991235 w 1419860"/>
                <a:gd name="connsiteY22-7168" fmla="*/ 2308225 h 3588041"/>
                <a:gd name="connsiteX23-7169" fmla="*/ 883285 w 1419860"/>
                <a:gd name="connsiteY23-7170" fmla="*/ 2578100 h 3588041"/>
                <a:gd name="connsiteX24-7171" fmla="*/ 1153160 w 1419860"/>
                <a:gd name="connsiteY24-7172" fmla="*/ 2524125 h 3588041"/>
                <a:gd name="connsiteX25-7173" fmla="*/ 1419860 w 1419860"/>
                <a:gd name="connsiteY25-7174" fmla="*/ 2626519 h 3588041"/>
                <a:gd name="connsiteX26-7175" fmla="*/ 1175385 w 1419860"/>
                <a:gd name="connsiteY26-7176" fmla="*/ 2590800 h 3588041"/>
                <a:gd name="connsiteX27-7177" fmla="*/ 819785 w 1419860"/>
                <a:gd name="connsiteY27-7178" fmla="*/ 2733675 h 3588041"/>
                <a:gd name="connsiteX28-7179" fmla="*/ 676910 w 1419860"/>
                <a:gd name="connsiteY28-7180" fmla="*/ 3086100 h 3588041"/>
                <a:gd name="connsiteX29-7181" fmla="*/ 905510 w 1419860"/>
                <a:gd name="connsiteY29-7182" fmla="*/ 3419475 h 3588041"/>
                <a:gd name="connsiteX30-7183" fmla="*/ 1003935 w 1419860"/>
                <a:gd name="connsiteY30-7184" fmla="*/ 3581400 h 3588041"/>
                <a:gd name="connsiteX0-7185" fmla="*/ 1003935 w 1419860"/>
                <a:gd name="connsiteY0-7186" fmla="*/ 3581400 h 3588041"/>
                <a:gd name="connsiteX1-7187" fmla="*/ 578485 w 1419860"/>
                <a:gd name="connsiteY1-7188" fmla="*/ 3587750 h 3588041"/>
                <a:gd name="connsiteX2-7189" fmla="*/ 381635 w 1419860"/>
                <a:gd name="connsiteY2-7190" fmla="*/ 3076575 h 3588041"/>
                <a:gd name="connsiteX3-7191" fmla="*/ 734060 w 1419860"/>
                <a:gd name="connsiteY3-7192" fmla="*/ 2381250 h 3588041"/>
                <a:gd name="connsiteX4-7193" fmla="*/ 569595 w 1419860"/>
                <a:gd name="connsiteY4-7194" fmla="*/ 1953895 h 3588041"/>
                <a:gd name="connsiteX5-7195" fmla="*/ 0 w 1419860"/>
                <a:gd name="connsiteY5-7196" fmla="*/ 1902460 h 3588041"/>
                <a:gd name="connsiteX6-7197" fmla="*/ 410210 w 1419860"/>
                <a:gd name="connsiteY6-7198" fmla="*/ 1787525 h 3588041"/>
                <a:gd name="connsiteX7-7199" fmla="*/ 629285 w 1419860"/>
                <a:gd name="connsiteY7-7200" fmla="*/ 1876425 h 3588041"/>
                <a:gd name="connsiteX8-7201" fmla="*/ 810260 w 1419860"/>
                <a:gd name="connsiteY8-7202" fmla="*/ 1333500 h 3588041"/>
                <a:gd name="connsiteX9-7203" fmla="*/ 750729 w 1419860"/>
                <a:gd name="connsiteY9-7204" fmla="*/ 823913 h 3588041"/>
                <a:gd name="connsiteX10-7205" fmla="*/ 375285 w 1419860"/>
                <a:gd name="connsiteY10-7206" fmla="*/ 695325 h 3588041"/>
                <a:gd name="connsiteX11-7207" fmla="*/ 771367 w 1419860"/>
                <a:gd name="connsiteY11-7208" fmla="*/ 734218 h 3588041"/>
                <a:gd name="connsiteX12-7209" fmla="*/ 786448 w 1419860"/>
                <a:gd name="connsiteY12-7210" fmla="*/ 441325 h 3588041"/>
                <a:gd name="connsiteX13-7211" fmla="*/ 873760 w 1419860"/>
                <a:gd name="connsiteY13-7212" fmla="*/ 0 h 3588041"/>
                <a:gd name="connsiteX14-7213" fmla="*/ 845185 w 1419860"/>
                <a:gd name="connsiteY14-7214" fmla="*/ 679450 h 3588041"/>
                <a:gd name="connsiteX15-7215" fmla="*/ 908685 w 1419860"/>
                <a:gd name="connsiteY15-7216" fmla="*/ 1047750 h 3588041"/>
                <a:gd name="connsiteX16-7217" fmla="*/ 918210 w 1419860"/>
                <a:gd name="connsiteY16-7218" fmla="*/ 1295400 h 3588041"/>
                <a:gd name="connsiteX17-7219" fmla="*/ 1089660 w 1419860"/>
                <a:gd name="connsiteY17-7220" fmla="*/ 1187450 h 3588041"/>
                <a:gd name="connsiteX18-7221" fmla="*/ 1362710 w 1419860"/>
                <a:gd name="connsiteY18-7222" fmla="*/ 1171575 h 3588041"/>
                <a:gd name="connsiteX19-7223" fmla="*/ 1096010 w 1419860"/>
                <a:gd name="connsiteY19-7224" fmla="*/ 1254125 h 3588041"/>
                <a:gd name="connsiteX20-7225" fmla="*/ 876935 w 1419860"/>
                <a:gd name="connsiteY20-7226" fmla="*/ 1527175 h 3588041"/>
                <a:gd name="connsiteX21-7227" fmla="*/ 822960 w 1419860"/>
                <a:gd name="connsiteY21-7228" fmla="*/ 1895475 h 3588041"/>
                <a:gd name="connsiteX22-7229" fmla="*/ 991235 w 1419860"/>
                <a:gd name="connsiteY22-7230" fmla="*/ 2308225 h 3588041"/>
                <a:gd name="connsiteX23-7231" fmla="*/ 883285 w 1419860"/>
                <a:gd name="connsiteY23-7232" fmla="*/ 2578100 h 3588041"/>
                <a:gd name="connsiteX24-7233" fmla="*/ 1153160 w 1419860"/>
                <a:gd name="connsiteY24-7234" fmla="*/ 2524125 h 3588041"/>
                <a:gd name="connsiteX25-7235" fmla="*/ 1419860 w 1419860"/>
                <a:gd name="connsiteY25-7236" fmla="*/ 2626519 h 3588041"/>
                <a:gd name="connsiteX26-7237" fmla="*/ 1175385 w 1419860"/>
                <a:gd name="connsiteY26-7238" fmla="*/ 2590800 h 3588041"/>
                <a:gd name="connsiteX27-7239" fmla="*/ 819785 w 1419860"/>
                <a:gd name="connsiteY27-7240" fmla="*/ 2733675 h 3588041"/>
                <a:gd name="connsiteX28-7241" fmla="*/ 676910 w 1419860"/>
                <a:gd name="connsiteY28-7242" fmla="*/ 3086100 h 3588041"/>
                <a:gd name="connsiteX29-7243" fmla="*/ 905510 w 1419860"/>
                <a:gd name="connsiteY29-7244" fmla="*/ 3419475 h 3588041"/>
                <a:gd name="connsiteX30-7245" fmla="*/ 1003935 w 1419860"/>
                <a:gd name="connsiteY30-7246" fmla="*/ 3581400 h 3588041"/>
                <a:gd name="connsiteX0-7247" fmla="*/ 1003935 w 1419860"/>
                <a:gd name="connsiteY0-7248" fmla="*/ 3581400 h 3588041"/>
                <a:gd name="connsiteX1-7249" fmla="*/ 578485 w 1419860"/>
                <a:gd name="connsiteY1-7250" fmla="*/ 3587750 h 3588041"/>
                <a:gd name="connsiteX2-7251" fmla="*/ 381635 w 1419860"/>
                <a:gd name="connsiteY2-7252" fmla="*/ 3076575 h 3588041"/>
                <a:gd name="connsiteX3-7253" fmla="*/ 734060 w 1419860"/>
                <a:gd name="connsiteY3-7254" fmla="*/ 2381250 h 3588041"/>
                <a:gd name="connsiteX4-7255" fmla="*/ 569595 w 1419860"/>
                <a:gd name="connsiteY4-7256" fmla="*/ 1953895 h 3588041"/>
                <a:gd name="connsiteX5-7257" fmla="*/ 0 w 1419860"/>
                <a:gd name="connsiteY5-7258" fmla="*/ 1902460 h 3588041"/>
                <a:gd name="connsiteX6-7259" fmla="*/ 410210 w 1419860"/>
                <a:gd name="connsiteY6-7260" fmla="*/ 1787525 h 3588041"/>
                <a:gd name="connsiteX7-7261" fmla="*/ 629285 w 1419860"/>
                <a:gd name="connsiteY7-7262" fmla="*/ 1876425 h 3588041"/>
                <a:gd name="connsiteX8-7263" fmla="*/ 810260 w 1419860"/>
                <a:gd name="connsiteY8-7264" fmla="*/ 1333500 h 3588041"/>
                <a:gd name="connsiteX9-7265" fmla="*/ 750729 w 1419860"/>
                <a:gd name="connsiteY9-7266" fmla="*/ 823913 h 3588041"/>
                <a:gd name="connsiteX10-7267" fmla="*/ 375285 w 1419860"/>
                <a:gd name="connsiteY10-7268" fmla="*/ 695325 h 3588041"/>
                <a:gd name="connsiteX11-7269" fmla="*/ 771367 w 1419860"/>
                <a:gd name="connsiteY11-7270" fmla="*/ 734218 h 3588041"/>
                <a:gd name="connsiteX12-7271" fmla="*/ 786448 w 1419860"/>
                <a:gd name="connsiteY12-7272" fmla="*/ 441325 h 3588041"/>
                <a:gd name="connsiteX13-7273" fmla="*/ 873760 w 1419860"/>
                <a:gd name="connsiteY13-7274" fmla="*/ 0 h 3588041"/>
                <a:gd name="connsiteX14-7275" fmla="*/ 845185 w 1419860"/>
                <a:gd name="connsiteY14-7276" fmla="*/ 679450 h 3588041"/>
                <a:gd name="connsiteX15-7277" fmla="*/ 908685 w 1419860"/>
                <a:gd name="connsiteY15-7278" fmla="*/ 1047750 h 3588041"/>
                <a:gd name="connsiteX16-7279" fmla="*/ 918210 w 1419860"/>
                <a:gd name="connsiteY16-7280" fmla="*/ 1295400 h 3588041"/>
                <a:gd name="connsiteX17-7281" fmla="*/ 1089660 w 1419860"/>
                <a:gd name="connsiteY17-7282" fmla="*/ 1187450 h 3588041"/>
                <a:gd name="connsiteX18-7283" fmla="*/ 1362710 w 1419860"/>
                <a:gd name="connsiteY18-7284" fmla="*/ 1171575 h 3588041"/>
                <a:gd name="connsiteX19-7285" fmla="*/ 1096010 w 1419860"/>
                <a:gd name="connsiteY19-7286" fmla="*/ 1254125 h 3588041"/>
                <a:gd name="connsiteX20-7287" fmla="*/ 876935 w 1419860"/>
                <a:gd name="connsiteY20-7288" fmla="*/ 1527175 h 3588041"/>
                <a:gd name="connsiteX21-7289" fmla="*/ 822960 w 1419860"/>
                <a:gd name="connsiteY21-7290" fmla="*/ 1895475 h 3588041"/>
                <a:gd name="connsiteX22-7291" fmla="*/ 991235 w 1419860"/>
                <a:gd name="connsiteY22-7292" fmla="*/ 2308225 h 3588041"/>
                <a:gd name="connsiteX23-7293" fmla="*/ 883285 w 1419860"/>
                <a:gd name="connsiteY23-7294" fmla="*/ 2578100 h 3588041"/>
                <a:gd name="connsiteX24-7295" fmla="*/ 1153160 w 1419860"/>
                <a:gd name="connsiteY24-7296" fmla="*/ 2524125 h 3588041"/>
                <a:gd name="connsiteX25-7297" fmla="*/ 1419860 w 1419860"/>
                <a:gd name="connsiteY25-7298" fmla="*/ 2626519 h 3588041"/>
                <a:gd name="connsiteX26-7299" fmla="*/ 1175385 w 1419860"/>
                <a:gd name="connsiteY26-7300" fmla="*/ 2590800 h 3588041"/>
                <a:gd name="connsiteX27-7301" fmla="*/ 819785 w 1419860"/>
                <a:gd name="connsiteY27-7302" fmla="*/ 2733675 h 3588041"/>
                <a:gd name="connsiteX28-7303" fmla="*/ 676910 w 1419860"/>
                <a:gd name="connsiteY28-7304" fmla="*/ 3086100 h 3588041"/>
                <a:gd name="connsiteX29-7305" fmla="*/ 905510 w 1419860"/>
                <a:gd name="connsiteY29-7306" fmla="*/ 3419475 h 3588041"/>
                <a:gd name="connsiteX30-7307" fmla="*/ 1003935 w 1419860"/>
                <a:gd name="connsiteY30-7308" fmla="*/ 3581400 h 3588041"/>
                <a:gd name="connsiteX0-7309" fmla="*/ 1003935 w 1419860"/>
                <a:gd name="connsiteY0-7310" fmla="*/ 3581400 h 3588041"/>
                <a:gd name="connsiteX1-7311" fmla="*/ 578485 w 1419860"/>
                <a:gd name="connsiteY1-7312" fmla="*/ 3587750 h 3588041"/>
                <a:gd name="connsiteX2-7313" fmla="*/ 381635 w 1419860"/>
                <a:gd name="connsiteY2-7314" fmla="*/ 3076575 h 3588041"/>
                <a:gd name="connsiteX3-7315" fmla="*/ 734060 w 1419860"/>
                <a:gd name="connsiteY3-7316" fmla="*/ 2381250 h 3588041"/>
                <a:gd name="connsiteX4-7317" fmla="*/ 569595 w 1419860"/>
                <a:gd name="connsiteY4-7318" fmla="*/ 1953895 h 3588041"/>
                <a:gd name="connsiteX5-7319" fmla="*/ 0 w 1419860"/>
                <a:gd name="connsiteY5-7320" fmla="*/ 1902460 h 3588041"/>
                <a:gd name="connsiteX6-7321" fmla="*/ 381635 w 1419860"/>
                <a:gd name="connsiteY6-7322" fmla="*/ 1784350 h 3588041"/>
                <a:gd name="connsiteX7-7323" fmla="*/ 629285 w 1419860"/>
                <a:gd name="connsiteY7-7324" fmla="*/ 1876425 h 3588041"/>
                <a:gd name="connsiteX8-7325" fmla="*/ 810260 w 1419860"/>
                <a:gd name="connsiteY8-7326" fmla="*/ 1333500 h 3588041"/>
                <a:gd name="connsiteX9-7327" fmla="*/ 750729 w 1419860"/>
                <a:gd name="connsiteY9-7328" fmla="*/ 823913 h 3588041"/>
                <a:gd name="connsiteX10-7329" fmla="*/ 375285 w 1419860"/>
                <a:gd name="connsiteY10-7330" fmla="*/ 695325 h 3588041"/>
                <a:gd name="connsiteX11-7331" fmla="*/ 771367 w 1419860"/>
                <a:gd name="connsiteY11-7332" fmla="*/ 734218 h 3588041"/>
                <a:gd name="connsiteX12-7333" fmla="*/ 786448 w 1419860"/>
                <a:gd name="connsiteY12-7334" fmla="*/ 441325 h 3588041"/>
                <a:gd name="connsiteX13-7335" fmla="*/ 873760 w 1419860"/>
                <a:gd name="connsiteY13-7336" fmla="*/ 0 h 3588041"/>
                <a:gd name="connsiteX14-7337" fmla="*/ 845185 w 1419860"/>
                <a:gd name="connsiteY14-7338" fmla="*/ 679450 h 3588041"/>
                <a:gd name="connsiteX15-7339" fmla="*/ 908685 w 1419860"/>
                <a:gd name="connsiteY15-7340" fmla="*/ 1047750 h 3588041"/>
                <a:gd name="connsiteX16-7341" fmla="*/ 918210 w 1419860"/>
                <a:gd name="connsiteY16-7342" fmla="*/ 1295400 h 3588041"/>
                <a:gd name="connsiteX17-7343" fmla="*/ 1089660 w 1419860"/>
                <a:gd name="connsiteY17-7344" fmla="*/ 1187450 h 3588041"/>
                <a:gd name="connsiteX18-7345" fmla="*/ 1362710 w 1419860"/>
                <a:gd name="connsiteY18-7346" fmla="*/ 1171575 h 3588041"/>
                <a:gd name="connsiteX19-7347" fmla="*/ 1096010 w 1419860"/>
                <a:gd name="connsiteY19-7348" fmla="*/ 1254125 h 3588041"/>
                <a:gd name="connsiteX20-7349" fmla="*/ 876935 w 1419860"/>
                <a:gd name="connsiteY20-7350" fmla="*/ 1527175 h 3588041"/>
                <a:gd name="connsiteX21-7351" fmla="*/ 822960 w 1419860"/>
                <a:gd name="connsiteY21-7352" fmla="*/ 1895475 h 3588041"/>
                <a:gd name="connsiteX22-7353" fmla="*/ 991235 w 1419860"/>
                <a:gd name="connsiteY22-7354" fmla="*/ 2308225 h 3588041"/>
                <a:gd name="connsiteX23-7355" fmla="*/ 883285 w 1419860"/>
                <a:gd name="connsiteY23-7356" fmla="*/ 2578100 h 3588041"/>
                <a:gd name="connsiteX24-7357" fmla="*/ 1153160 w 1419860"/>
                <a:gd name="connsiteY24-7358" fmla="*/ 2524125 h 3588041"/>
                <a:gd name="connsiteX25-7359" fmla="*/ 1419860 w 1419860"/>
                <a:gd name="connsiteY25-7360" fmla="*/ 2626519 h 3588041"/>
                <a:gd name="connsiteX26-7361" fmla="*/ 1175385 w 1419860"/>
                <a:gd name="connsiteY26-7362" fmla="*/ 2590800 h 3588041"/>
                <a:gd name="connsiteX27-7363" fmla="*/ 819785 w 1419860"/>
                <a:gd name="connsiteY27-7364" fmla="*/ 2733675 h 3588041"/>
                <a:gd name="connsiteX28-7365" fmla="*/ 676910 w 1419860"/>
                <a:gd name="connsiteY28-7366" fmla="*/ 3086100 h 3588041"/>
                <a:gd name="connsiteX29-7367" fmla="*/ 905510 w 1419860"/>
                <a:gd name="connsiteY29-7368" fmla="*/ 3419475 h 3588041"/>
                <a:gd name="connsiteX30-7369" fmla="*/ 1003935 w 1419860"/>
                <a:gd name="connsiteY30-7370" fmla="*/ 3581400 h 3588041"/>
                <a:gd name="connsiteX0-7371" fmla="*/ 1003935 w 1419860"/>
                <a:gd name="connsiteY0-7372" fmla="*/ 3581400 h 3588041"/>
                <a:gd name="connsiteX1-7373" fmla="*/ 578485 w 1419860"/>
                <a:gd name="connsiteY1-7374" fmla="*/ 3587750 h 3588041"/>
                <a:gd name="connsiteX2-7375" fmla="*/ 381635 w 1419860"/>
                <a:gd name="connsiteY2-7376" fmla="*/ 3076575 h 3588041"/>
                <a:gd name="connsiteX3-7377" fmla="*/ 734060 w 1419860"/>
                <a:gd name="connsiteY3-7378" fmla="*/ 2381250 h 3588041"/>
                <a:gd name="connsiteX4-7379" fmla="*/ 569595 w 1419860"/>
                <a:gd name="connsiteY4-7380" fmla="*/ 1953895 h 3588041"/>
                <a:gd name="connsiteX5-7381" fmla="*/ 0 w 1419860"/>
                <a:gd name="connsiteY5-7382" fmla="*/ 1902460 h 3588041"/>
                <a:gd name="connsiteX6-7383" fmla="*/ 381635 w 1419860"/>
                <a:gd name="connsiteY6-7384" fmla="*/ 1784350 h 3588041"/>
                <a:gd name="connsiteX7-7385" fmla="*/ 629285 w 1419860"/>
                <a:gd name="connsiteY7-7386" fmla="*/ 1876425 h 3588041"/>
                <a:gd name="connsiteX8-7387" fmla="*/ 810260 w 1419860"/>
                <a:gd name="connsiteY8-7388" fmla="*/ 1333500 h 3588041"/>
                <a:gd name="connsiteX9-7389" fmla="*/ 750729 w 1419860"/>
                <a:gd name="connsiteY9-7390" fmla="*/ 823913 h 3588041"/>
                <a:gd name="connsiteX10-7391" fmla="*/ 375285 w 1419860"/>
                <a:gd name="connsiteY10-7392" fmla="*/ 695325 h 3588041"/>
                <a:gd name="connsiteX11-7393" fmla="*/ 771367 w 1419860"/>
                <a:gd name="connsiteY11-7394" fmla="*/ 734218 h 3588041"/>
                <a:gd name="connsiteX12-7395" fmla="*/ 786448 w 1419860"/>
                <a:gd name="connsiteY12-7396" fmla="*/ 441325 h 3588041"/>
                <a:gd name="connsiteX13-7397" fmla="*/ 873760 w 1419860"/>
                <a:gd name="connsiteY13-7398" fmla="*/ 0 h 3588041"/>
                <a:gd name="connsiteX14-7399" fmla="*/ 845185 w 1419860"/>
                <a:gd name="connsiteY14-7400" fmla="*/ 679450 h 3588041"/>
                <a:gd name="connsiteX15-7401" fmla="*/ 908685 w 1419860"/>
                <a:gd name="connsiteY15-7402" fmla="*/ 1047750 h 3588041"/>
                <a:gd name="connsiteX16-7403" fmla="*/ 918210 w 1419860"/>
                <a:gd name="connsiteY16-7404" fmla="*/ 1295400 h 3588041"/>
                <a:gd name="connsiteX17-7405" fmla="*/ 1089660 w 1419860"/>
                <a:gd name="connsiteY17-7406" fmla="*/ 1187450 h 3588041"/>
                <a:gd name="connsiteX18-7407" fmla="*/ 1362710 w 1419860"/>
                <a:gd name="connsiteY18-7408" fmla="*/ 1171575 h 3588041"/>
                <a:gd name="connsiteX19-7409" fmla="*/ 1096010 w 1419860"/>
                <a:gd name="connsiteY19-7410" fmla="*/ 1254125 h 3588041"/>
                <a:gd name="connsiteX20-7411" fmla="*/ 876935 w 1419860"/>
                <a:gd name="connsiteY20-7412" fmla="*/ 1527175 h 3588041"/>
                <a:gd name="connsiteX21-7413" fmla="*/ 822960 w 1419860"/>
                <a:gd name="connsiteY21-7414" fmla="*/ 1895475 h 3588041"/>
                <a:gd name="connsiteX22-7415" fmla="*/ 991235 w 1419860"/>
                <a:gd name="connsiteY22-7416" fmla="*/ 2308225 h 3588041"/>
                <a:gd name="connsiteX23-7417" fmla="*/ 883285 w 1419860"/>
                <a:gd name="connsiteY23-7418" fmla="*/ 2578100 h 3588041"/>
                <a:gd name="connsiteX24-7419" fmla="*/ 1153160 w 1419860"/>
                <a:gd name="connsiteY24-7420" fmla="*/ 2524125 h 3588041"/>
                <a:gd name="connsiteX25-7421" fmla="*/ 1419860 w 1419860"/>
                <a:gd name="connsiteY25-7422" fmla="*/ 2626519 h 3588041"/>
                <a:gd name="connsiteX26-7423" fmla="*/ 1175385 w 1419860"/>
                <a:gd name="connsiteY26-7424" fmla="*/ 2590800 h 3588041"/>
                <a:gd name="connsiteX27-7425" fmla="*/ 819785 w 1419860"/>
                <a:gd name="connsiteY27-7426" fmla="*/ 2733675 h 3588041"/>
                <a:gd name="connsiteX28-7427" fmla="*/ 676910 w 1419860"/>
                <a:gd name="connsiteY28-7428" fmla="*/ 3086100 h 3588041"/>
                <a:gd name="connsiteX29-7429" fmla="*/ 905510 w 1419860"/>
                <a:gd name="connsiteY29-7430" fmla="*/ 3419475 h 3588041"/>
                <a:gd name="connsiteX30-7431" fmla="*/ 1003935 w 1419860"/>
                <a:gd name="connsiteY30-7432" fmla="*/ 3581400 h 3588041"/>
                <a:gd name="connsiteX0-7433" fmla="*/ 1003935 w 1419860"/>
                <a:gd name="connsiteY0-7434" fmla="*/ 3581400 h 3588041"/>
                <a:gd name="connsiteX1-7435" fmla="*/ 578485 w 1419860"/>
                <a:gd name="connsiteY1-7436" fmla="*/ 3587750 h 3588041"/>
                <a:gd name="connsiteX2-7437" fmla="*/ 381635 w 1419860"/>
                <a:gd name="connsiteY2-7438" fmla="*/ 3076575 h 3588041"/>
                <a:gd name="connsiteX3-7439" fmla="*/ 734060 w 1419860"/>
                <a:gd name="connsiteY3-7440" fmla="*/ 2381250 h 3588041"/>
                <a:gd name="connsiteX4-7441" fmla="*/ 569595 w 1419860"/>
                <a:gd name="connsiteY4-7442" fmla="*/ 1953895 h 3588041"/>
                <a:gd name="connsiteX5-7443" fmla="*/ 0 w 1419860"/>
                <a:gd name="connsiteY5-7444" fmla="*/ 1902460 h 3588041"/>
                <a:gd name="connsiteX6-7445" fmla="*/ 359410 w 1419860"/>
                <a:gd name="connsiteY6-7446" fmla="*/ 1806575 h 3588041"/>
                <a:gd name="connsiteX7-7447" fmla="*/ 629285 w 1419860"/>
                <a:gd name="connsiteY7-7448" fmla="*/ 1876425 h 3588041"/>
                <a:gd name="connsiteX8-7449" fmla="*/ 810260 w 1419860"/>
                <a:gd name="connsiteY8-7450" fmla="*/ 1333500 h 3588041"/>
                <a:gd name="connsiteX9-7451" fmla="*/ 750729 w 1419860"/>
                <a:gd name="connsiteY9-7452" fmla="*/ 823913 h 3588041"/>
                <a:gd name="connsiteX10-7453" fmla="*/ 375285 w 1419860"/>
                <a:gd name="connsiteY10-7454" fmla="*/ 695325 h 3588041"/>
                <a:gd name="connsiteX11-7455" fmla="*/ 771367 w 1419860"/>
                <a:gd name="connsiteY11-7456" fmla="*/ 734218 h 3588041"/>
                <a:gd name="connsiteX12-7457" fmla="*/ 786448 w 1419860"/>
                <a:gd name="connsiteY12-7458" fmla="*/ 441325 h 3588041"/>
                <a:gd name="connsiteX13-7459" fmla="*/ 873760 w 1419860"/>
                <a:gd name="connsiteY13-7460" fmla="*/ 0 h 3588041"/>
                <a:gd name="connsiteX14-7461" fmla="*/ 845185 w 1419860"/>
                <a:gd name="connsiteY14-7462" fmla="*/ 679450 h 3588041"/>
                <a:gd name="connsiteX15-7463" fmla="*/ 908685 w 1419860"/>
                <a:gd name="connsiteY15-7464" fmla="*/ 1047750 h 3588041"/>
                <a:gd name="connsiteX16-7465" fmla="*/ 918210 w 1419860"/>
                <a:gd name="connsiteY16-7466" fmla="*/ 1295400 h 3588041"/>
                <a:gd name="connsiteX17-7467" fmla="*/ 1089660 w 1419860"/>
                <a:gd name="connsiteY17-7468" fmla="*/ 1187450 h 3588041"/>
                <a:gd name="connsiteX18-7469" fmla="*/ 1362710 w 1419860"/>
                <a:gd name="connsiteY18-7470" fmla="*/ 1171575 h 3588041"/>
                <a:gd name="connsiteX19-7471" fmla="*/ 1096010 w 1419860"/>
                <a:gd name="connsiteY19-7472" fmla="*/ 1254125 h 3588041"/>
                <a:gd name="connsiteX20-7473" fmla="*/ 876935 w 1419860"/>
                <a:gd name="connsiteY20-7474" fmla="*/ 1527175 h 3588041"/>
                <a:gd name="connsiteX21-7475" fmla="*/ 822960 w 1419860"/>
                <a:gd name="connsiteY21-7476" fmla="*/ 1895475 h 3588041"/>
                <a:gd name="connsiteX22-7477" fmla="*/ 991235 w 1419860"/>
                <a:gd name="connsiteY22-7478" fmla="*/ 2308225 h 3588041"/>
                <a:gd name="connsiteX23-7479" fmla="*/ 883285 w 1419860"/>
                <a:gd name="connsiteY23-7480" fmla="*/ 2578100 h 3588041"/>
                <a:gd name="connsiteX24-7481" fmla="*/ 1153160 w 1419860"/>
                <a:gd name="connsiteY24-7482" fmla="*/ 2524125 h 3588041"/>
                <a:gd name="connsiteX25-7483" fmla="*/ 1419860 w 1419860"/>
                <a:gd name="connsiteY25-7484" fmla="*/ 2626519 h 3588041"/>
                <a:gd name="connsiteX26-7485" fmla="*/ 1175385 w 1419860"/>
                <a:gd name="connsiteY26-7486" fmla="*/ 2590800 h 3588041"/>
                <a:gd name="connsiteX27-7487" fmla="*/ 819785 w 1419860"/>
                <a:gd name="connsiteY27-7488" fmla="*/ 2733675 h 3588041"/>
                <a:gd name="connsiteX28-7489" fmla="*/ 676910 w 1419860"/>
                <a:gd name="connsiteY28-7490" fmla="*/ 3086100 h 3588041"/>
                <a:gd name="connsiteX29-7491" fmla="*/ 905510 w 1419860"/>
                <a:gd name="connsiteY29-7492" fmla="*/ 3419475 h 3588041"/>
                <a:gd name="connsiteX30-7493" fmla="*/ 1003935 w 1419860"/>
                <a:gd name="connsiteY30-7494" fmla="*/ 3581400 h 3588041"/>
                <a:gd name="connsiteX0-7495" fmla="*/ 1003935 w 1419860"/>
                <a:gd name="connsiteY0-7496" fmla="*/ 3581400 h 3588041"/>
                <a:gd name="connsiteX1-7497" fmla="*/ 578485 w 1419860"/>
                <a:gd name="connsiteY1-7498" fmla="*/ 3587750 h 3588041"/>
                <a:gd name="connsiteX2-7499" fmla="*/ 381635 w 1419860"/>
                <a:gd name="connsiteY2-7500" fmla="*/ 3076575 h 3588041"/>
                <a:gd name="connsiteX3-7501" fmla="*/ 734060 w 1419860"/>
                <a:gd name="connsiteY3-7502" fmla="*/ 2381250 h 3588041"/>
                <a:gd name="connsiteX4-7503" fmla="*/ 569595 w 1419860"/>
                <a:gd name="connsiteY4-7504" fmla="*/ 1953895 h 3588041"/>
                <a:gd name="connsiteX5-7505" fmla="*/ 0 w 1419860"/>
                <a:gd name="connsiteY5-7506" fmla="*/ 1902460 h 3588041"/>
                <a:gd name="connsiteX6-7507" fmla="*/ 359410 w 1419860"/>
                <a:gd name="connsiteY6-7508" fmla="*/ 1806575 h 3588041"/>
                <a:gd name="connsiteX7-7509" fmla="*/ 629285 w 1419860"/>
                <a:gd name="connsiteY7-7510" fmla="*/ 1876425 h 3588041"/>
                <a:gd name="connsiteX8-7511" fmla="*/ 810260 w 1419860"/>
                <a:gd name="connsiteY8-7512" fmla="*/ 1333500 h 3588041"/>
                <a:gd name="connsiteX9-7513" fmla="*/ 750729 w 1419860"/>
                <a:gd name="connsiteY9-7514" fmla="*/ 823913 h 3588041"/>
                <a:gd name="connsiteX10-7515" fmla="*/ 375285 w 1419860"/>
                <a:gd name="connsiteY10-7516" fmla="*/ 695325 h 3588041"/>
                <a:gd name="connsiteX11-7517" fmla="*/ 771367 w 1419860"/>
                <a:gd name="connsiteY11-7518" fmla="*/ 734218 h 3588041"/>
                <a:gd name="connsiteX12-7519" fmla="*/ 786448 w 1419860"/>
                <a:gd name="connsiteY12-7520" fmla="*/ 441325 h 3588041"/>
                <a:gd name="connsiteX13-7521" fmla="*/ 873760 w 1419860"/>
                <a:gd name="connsiteY13-7522" fmla="*/ 0 h 3588041"/>
                <a:gd name="connsiteX14-7523" fmla="*/ 845185 w 1419860"/>
                <a:gd name="connsiteY14-7524" fmla="*/ 679450 h 3588041"/>
                <a:gd name="connsiteX15-7525" fmla="*/ 908685 w 1419860"/>
                <a:gd name="connsiteY15-7526" fmla="*/ 1047750 h 3588041"/>
                <a:gd name="connsiteX16-7527" fmla="*/ 918210 w 1419860"/>
                <a:gd name="connsiteY16-7528" fmla="*/ 1295400 h 3588041"/>
                <a:gd name="connsiteX17-7529" fmla="*/ 1089660 w 1419860"/>
                <a:gd name="connsiteY17-7530" fmla="*/ 1187450 h 3588041"/>
                <a:gd name="connsiteX18-7531" fmla="*/ 1362710 w 1419860"/>
                <a:gd name="connsiteY18-7532" fmla="*/ 1171575 h 3588041"/>
                <a:gd name="connsiteX19-7533" fmla="*/ 1096010 w 1419860"/>
                <a:gd name="connsiteY19-7534" fmla="*/ 1254125 h 3588041"/>
                <a:gd name="connsiteX20-7535" fmla="*/ 876935 w 1419860"/>
                <a:gd name="connsiteY20-7536" fmla="*/ 1527175 h 3588041"/>
                <a:gd name="connsiteX21-7537" fmla="*/ 822960 w 1419860"/>
                <a:gd name="connsiteY21-7538" fmla="*/ 1895475 h 3588041"/>
                <a:gd name="connsiteX22-7539" fmla="*/ 991235 w 1419860"/>
                <a:gd name="connsiteY22-7540" fmla="*/ 2308225 h 3588041"/>
                <a:gd name="connsiteX23-7541" fmla="*/ 883285 w 1419860"/>
                <a:gd name="connsiteY23-7542" fmla="*/ 2578100 h 3588041"/>
                <a:gd name="connsiteX24-7543" fmla="*/ 1153160 w 1419860"/>
                <a:gd name="connsiteY24-7544" fmla="*/ 2524125 h 3588041"/>
                <a:gd name="connsiteX25-7545" fmla="*/ 1419860 w 1419860"/>
                <a:gd name="connsiteY25-7546" fmla="*/ 2626519 h 3588041"/>
                <a:gd name="connsiteX26-7547" fmla="*/ 1175385 w 1419860"/>
                <a:gd name="connsiteY26-7548" fmla="*/ 2590800 h 3588041"/>
                <a:gd name="connsiteX27-7549" fmla="*/ 819785 w 1419860"/>
                <a:gd name="connsiteY27-7550" fmla="*/ 2733675 h 3588041"/>
                <a:gd name="connsiteX28-7551" fmla="*/ 676910 w 1419860"/>
                <a:gd name="connsiteY28-7552" fmla="*/ 3086100 h 3588041"/>
                <a:gd name="connsiteX29-7553" fmla="*/ 905510 w 1419860"/>
                <a:gd name="connsiteY29-7554" fmla="*/ 3419475 h 3588041"/>
                <a:gd name="connsiteX30-7555" fmla="*/ 1003935 w 1419860"/>
                <a:gd name="connsiteY30-7556" fmla="*/ 3581400 h 3588041"/>
                <a:gd name="connsiteX0-7557" fmla="*/ 1003935 w 1419860"/>
                <a:gd name="connsiteY0-7558" fmla="*/ 3581400 h 3588041"/>
                <a:gd name="connsiteX1-7559" fmla="*/ 578485 w 1419860"/>
                <a:gd name="connsiteY1-7560" fmla="*/ 3587750 h 3588041"/>
                <a:gd name="connsiteX2-7561" fmla="*/ 381635 w 1419860"/>
                <a:gd name="connsiteY2-7562" fmla="*/ 3076575 h 3588041"/>
                <a:gd name="connsiteX3-7563" fmla="*/ 734060 w 1419860"/>
                <a:gd name="connsiteY3-7564" fmla="*/ 2381250 h 3588041"/>
                <a:gd name="connsiteX4-7565" fmla="*/ 569595 w 1419860"/>
                <a:gd name="connsiteY4-7566" fmla="*/ 1953895 h 3588041"/>
                <a:gd name="connsiteX5-7567" fmla="*/ 0 w 1419860"/>
                <a:gd name="connsiteY5-7568" fmla="*/ 1902460 h 3588041"/>
                <a:gd name="connsiteX6-7569" fmla="*/ 359410 w 1419860"/>
                <a:gd name="connsiteY6-7570" fmla="*/ 1806575 h 3588041"/>
                <a:gd name="connsiteX7-7571" fmla="*/ 622935 w 1419860"/>
                <a:gd name="connsiteY7-7572" fmla="*/ 1879600 h 3588041"/>
                <a:gd name="connsiteX8-7573" fmla="*/ 810260 w 1419860"/>
                <a:gd name="connsiteY8-7574" fmla="*/ 1333500 h 3588041"/>
                <a:gd name="connsiteX9-7575" fmla="*/ 750729 w 1419860"/>
                <a:gd name="connsiteY9-7576" fmla="*/ 823913 h 3588041"/>
                <a:gd name="connsiteX10-7577" fmla="*/ 375285 w 1419860"/>
                <a:gd name="connsiteY10-7578" fmla="*/ 695325 h 3588041"/>
                <a:gd name="connsiteX11-7579" fmla="*/ 771367 w 1419860"/>
                <a:gd name="connsiteY11-7580" fmla="*/ 734218 h 3588041"/>
                <a:gd name="connsiteX12-7581" fmla="*/ 786448 w 1419860"/>
                <a:gd name="connsiteY12-7582" fmla="*/ 441325 h 3588041"/>
                <a:gd name="connsiteX13-7583" fmla="*/ 873760 w 1419860"/>
                <a:gd name="connsiteY13-7584" fmla="*/ 0 h 3588041"/>
                <a:gd name="connsiteX14-7585" fmla="*/ 845185 w 1419860"/>
                <a:gd name="connsiteY14-7586" fmla="*/ 679450 h 3588041"/>
                <a:gd name="connsiteX15-7587" fmla="*/ 908685 w 1419860"/>
                <a:gd name="connsiteY15-7588" fmla="*/ 1047750 h 3588041"/>
                <a:gd name="connsiteX16-7589" fmla="*/ 918210 w 1419860"/>
                <a:gd name="connsiteY16-7590" fmla="*/ 1295400 h 3588041"/>
                <a:gd name="connsiteX17-7591" fmla="*/ 1089660 w 1419860"/>
                <a:gd name="connsiteY17-7592" fmla="*/ 1187450 h 3588041"/>
                <a:gd name="connsiteX18-7593" fmla="*/ 1362710 w 1419860"/>
                <a:gd name="connsiteY18-7594" fmla="*/ 1171575 h 3588041"/>
                <a:gd name="connsiteX19-7595" fmla="*/ 1096010 w 1419860"/>
                <a:gd name="connsiteY19-7596" fmla="*/ 1254125 h 3588041"/>
                <a:gd name="connsiteX20-7597" fmla="*/ 876935 w 1419860"/>
                <a:gd name="connsiteY20-7598" fmla="*/ 1527175 h 3588041"/>
                <a:gd name="connsiteX21-7599" fmla="*/ 822960 w 1419860"/>
                <a:gd name="connsiteY21-7600" fmla="*/ 1895475 h 3588041"/>
                <a:gd name="connsiteX22-7601" fmla="*/ 991235 w 1419860"/>
                <a:gd name="connsiteY22-7602" fmla="*/ 2308225 h 3588041"/>
                <a:gd name="connsiteX23-7603" fmla="*/ 883285 w 1419860"/>
                <a:gd name="connsiteY23-7604" fmla="*/ 2578100 h 3588041"/>
                <a:gd name="connsiteX24-7605" fmla="*/ 1153160 w 1419860"/>
                <a:gd name="connsiteY24-7606" fmla="*/ 2524125 h 3588041"/>
                <a:gd name="connsiteX25-7607" fmla="*/ 1419860 w 1419860"/>
                <a:gd name="connsiteY25-7608" fmla="*/ 2626519 h 3588041"/>
                <a:gd name="connsiteX26-7609" fmla="*/ 1175385 w 1419860"/>
                <a:gd name="connsiteY26-7610" fmla="*/ 2590800 h 3588041"/>
                <a:gd name="connsiteX27-7611" fmla="*/ 819785 w 1419860"/>
                <a:gd name="connsiteY27-7612" fmla="*/ 2733675 h 3588041"/>
                <a:gd name="connsiteX28-7613" fmla="*/ 676910 w 1419860"/>
                <a:gd name="connsiteY28-7614" fmla="*/ 3086100 h 3588041"/>
                <a:gd name="connsiteX29-7615" fmla="*/ 905510 w 1419860"/>
                <a:gd name="connsiteY29-7616" fmla="*/ 3419475 h 3588041"/>
                <a:gd name="connsiteX30-7617" fmla="*/ 1003935 w 1419860"/>
                <a:gd name="connsiteY30-7618" fmla="*/ 3581400 h 3588041"/>
                <a:gd name="connsiteX0-7619" fmla="*/ 1003935 w 1419860"/>
                <a:gd name="connsiteY0-7620" fmla="*/ 3581400 h 3588041"/>
                <a:gd name="connsiteX1-7621" fmla="*/ 578485 w 1419860"/>
                <a:gd name="connsiteY1-7622" fmla="*/ 3587750 h 3588041"/>
                <a:gd name="connsiteX2-7623" fmla="*/ 381635 w 1419860"/>
                <a:gd name="connsiteY2-7624" fmla="*/ 3076575 h 3588041"/>
                <a:gd name="connsiteX3-7625" fmla="*/ 734060 w 1419860"/>
                <a:gd name="connsiteY3-7626" fmla="*/ 2381250 h 3588041"/>
                <a:gd name="connsiteX4-7627" fmla="*/ 569595 w 1419860"/>
                <a:gd name="connsiteY4-7628" fmla="*/ 1953895 h 3588041"/>
                <a:gd name="connsiteX5-7629" fmla="*/ 0 w 1419860"/>
                <a:gd name="connsiteY5-7630" fmla="*/ 1902460 h 3588041"/>
                <a:gd name="connsiteX6-7631" fmla="*/ 318135 w 1419860"/>
                <a:gd name="connsiteY6-7632" fmla="*/ 1812925 h 3588041"/>
                <a:gd name="connsiteX7-7633" fmla="*/ 622935 w 1419860"/>
                <a:gd name="connsiteY7-7634" fmla="*/ 1879600 h 3588041"/>
                <a:gd name="connsiteX8-7635" fmla="*/ 810260 w 1419860"/>
                <a:gd name="connsiteY8-7636" fmla="*/ 1333500 h 3588041"/>
                <a:gd name="connsiteX9-7637" fmla="*/ 750729 w 1419860"/>
                <a:gd name="connsiteY9-7638" fmla="*/ 823913 h 3588041"/>
                <a:gd name="connsiteX10-7639" fmla="*/ 375285 w 1419860"/>
                <a:gd name="connsiteY10-7640" fmla="*/ 695325 h 3588041"/>
                <a:gd name="connsiteX11-7641" fmla="*/ 771367 w 1419860"/>
                <a:gd name="connsiteY11-7642" fmla="*/ 734218 h 3588041"/>
                <a:gd name="connsiteX12-7643" fmla="*/ 786448 w 1419860"/>
                <a:gd name="connsiteY12-7644" fmla="*/ 441325 h 3588041"/>
                <a:gd name="connsiteX13-7645" fmla="*/ 873760 w 1419860"/>
                <a:gd name="connsiteY13-7646" fmla="*/ 0 h 3588041"/>
                <a:gd name="connsiteX14-7647" fmla="*/ 845185 w 1419860"/>
                <a:gd name="connsiteY14-7648" fmla="*/ 679450 h 3588041"/>
                <a:gd name="connsiteX15-7649" fmla="*/ 908685 w 1419860"/>
                <a:gd name="connsiteY15-7650" fmla="*/ 1047750 h 3588041"/>
                <a:gd name="connsiteX16-7651" fmla="*/ 918210 w 1419860"/>
                <a:gd name="connsiteY16-7652" fmla="*/ 1295400 h 3588041"/>
                <a:gd name="connsiteX17-7653" fmla="*/ 1089660 w 1419860"/>
                <a:gd name="connsiteY17-7654" fmla="*/ 1187450 h 3588041"/>
                <a:gd name="connsiteX18-7655" fmla="*/ 1362710 w 1419860"/>
                <a:gd name="connsiteY18-7656" fmla="*/ 1171575 h 3588041"/>
                <a:gd name="connsiteX19-7657" fmla="*/ 1096010 w 1419860"/>
                <a:gd name="connsiteY19-7658" fmla="*/ 1254125 h 3588041"/>
                <a:gd name="connsiteX20-7659" fmla="*/ 876935 w 1419860"/>
                <a:gd name="connsiteY20-7660" fmla="*/ 1527175 h 3588041"/>
                <a:gd name="connsiteX21-7661" fmla="*/ 822960 w 1419860"/>
                <a:gd name="connsiteY21-7662" fmla="*/ 1895475 h 3588041"/>
                <a:gd name="connsiteX22-7663" fmla="*/ 991235 w 1419860"/>
                <a:gd name="connsiteY22-7664" fmla="*/ 2308225 h 3588041"/>
                <a:gd name="connsiteX23-7665" fmla="*/ 883285 w 1419860"/>
                <a:gd name="connsiteY23-7666" fmla="*/ 2578100 h 3588041"/>
                <a:gd name="connsiteX24-7667" fmla="*/ 1153160 w 1419860"/>
                <a:gd name="connsiteY24-7668" fmla="*/ 2524125 h 3588041"/>
                <a:gd name="connsiteX25-7669" fmla="*/ 1419860 w 1419860"/>
                <a:gd name="connsiteY25-7670" fmla="*/ 2626519 h 3588041"/>
                <a:gd name="connsiteX26-7671" fmla="*/ 1175385 w 1419860"/>
                <a:gd name="connsiteY26-7672" fmla="*/ 2590800 h 3588041"/>
                <a:gd name="connsiteX27-7673" fmla="*/ 819785 w 1419860"/>
                <a:gd name="connsiteY27-7674" fmla="*/ 2733675 h 3588041"/>
                <a:gd name="connsiteX28-7675" fmla="*/ 676910 w 1419860"/>
                <a:gd name="connsiteY28-7676" fmla="*/ 3086100 h 3588041"/>
                <a:gd name="connsiteX29-7677" fmla="*/ 905510 w 1419860"/>
                <a:gd name="connsiteY29-7678" fmla="*/ 3419475 h 3588041"/>
                <a:gd name="connsiteX30-7679" fmla="*/ 1003935 w 1419860"/>
                <a:gd name="connsiteY30-7680" fmla="*/ 3581400 h 3588041"/>
                <a:gd name="connsiteX0-7681" fmla="*/ 1003935 w 1419860"/>
                <a:gd name="connsiteY0-7682" fmla="*/ 3581400 h 3588041"/>
                <a:gd name="connsiteX1-7683" fmla="*/ 578485 w 1419860"/>
                <a:gd name="connsiteY1-7684" fmla="*/ 3587750 h 3588041"/>
                <a:gd name="connsiteX2-7685" fmla="*/ 381635 w 1419860"/>
                <a:gd name="connsiteY2-7686" fmla="*/ 3076575 h 3588041"/>
                <a:gd name="connsiteX3-7687" fmla="*/ 734060 w 1419860"/>
                <a:gd name="connsiteY3-7688" fmla="*/ 2381250 h 3588041"/>
                <a:gd name="connsiteX4-7689" fmla="*/ 569595 w 1419860"/>
                <a:gd name="connsiteY4-7690" fmla="*/ 1953895 h 3588041"/>
                <a:gd name="connsiteX5-7691" fmla="*/ 0 w 1419860"/>
                <a:gd name="connsiteY5-7692" fmla="*/ 1902460 h 3588041"/>
                <a:gd name="connsiteX6-7693" fmla="*/ 318135 w 1419860"/>
                <a:gd name="connsiteY6-7694" fmla="*/ 1812925 h 3588041"/>
                <a:gd name="connsiteX7-7695" fmla="*/ 622935 w 1419860"/>
                <a:gd name="connsiteY7-7696" fmla="*/ 1879600 h 3588041"/>
                <a:gd name="connsiteX8-7697" fmla="*/ 810260 w 1419860"/>
                <a:gd name="connsiteY8-7698" fmla="*/ 1333500 h 3588041"/>
                <a:gd name="connsiteX9-7699" fmla="*/ 750729 w 1419860"/>
                <a:gd name="connsiteY9-7700" fmla="*/ 823913 h 3588041"/>
                <a:gd name="connsiteX10-7701" fmla="*/ 375285 w 1419860"/>
                <a:gd name="connsiteY10-7702" fmla="*/ 695325 h 3588041"/>
                <a:gd name="connsiteX11-7703" fmla="*/ 771367 w 1419860"/>
                <a:gd name="connsiteY11-7704" fmla="*/ 734218 h 3588041"/>
                <a:gd name="connsiteX12-7705" fmla="*/ 786448 w 1419860"/>
                <a:gd name="connsiteY12-7706" fmla="*/ 441325 h 3588041"/>
                <a:gd name="connsiteX13-7707" fmla="*/ 873760 w 1419860"/>
                <a:gd name="connsiteY13-7708" fmla="*/ 0 h 3588041"/>
                <a:gd name="connsiteX14-7709" fmla="*/ 845185 w 1419860"/>
                <a:gd name="connsiteY14-7710" fmla="*/ 679450 h 3588041"/>
                <a:gd name="connsiteX15-7711" fmla="*/ 908685 w 1419860"/>
                <a:gd name="connsiteY15-7712" fmla="*/ 1047750 h 3588041"/>
                <a:gd name="connsiteX16-7713" fmla="*/ 918210 w 1419860"/>
                <a:gd name="connsiteY16-7714" fmla="*/ 1295400 h 3588041"/>
                <a:gd name="connsiteX17-7715" fmla="*/ 1089660 w 1419860"/>
                <a:gd name="connsiteY17-7716" fmla="*/ 1187450 h 3588041"/>
                <a:gd name="connsiteX18-7717" fmla="*/ 1362710 w 1419860"/>
                <a:gd name="connsiteY18-7718" fmla="*/ 1171575 h 3588041"/>
                <a:gd name="connsiteX19-7719" fmla="*/ 1096010 w 1419860"/>
                <a:gd name="connsiteY19-7720" fmla="*/ 1254125 h 3588041"/>
                <a:gd name="connsiteX20-7721" fmla="*/ 876935 w 1419860"/>
                <a:gd name="connsiteY20-7722" fmla="*/ 1527175 h 3588041"/>
                <a:gd name="connsiteX21-7723" fmla="*/ 822960 w 1419860"/>
                <a:gd name="connsiteY21-7724" fmla="*/ 1895475 h 3588041"/>
                <a:gd name="connsiteX22-7725" fmla="*/ 991235 w 1419860"/>
                <a:gd name="connsiteY22-7726" fmla="*/ 2308225 h 3588041"/>
                <a:gd name="connsiteX23-7727" fmla="*/ 883285 w 1419860"/>
                <a:gd name="connsiteY23-7728" fmla="*/ 2578100 h 3588041"/>
                <a:gd name="connsiteX24-7729" fmla="*/ 1153160 w 1419860"/>
                <a:gd name="connsiteY24-7730" fmla="*/ 2524125 h 3588041"/>
                <a:gd name="connsiteX25-7731" fmla="*/ 1419860 w 1419860"/>
                <a:gd name="connsiteY25-7732" fmla="*/ 2626519 h 3588041"/>
                <a:gd name="connsiteX26-7733" fmla="*/ 1175385 w 1419860"/>
                <a:gd name="connsiteY26-7734" fmla="*/ 2590800 h 3588041"/>
                <a:gd name="connsiteX27-7735" fmla="*/ 819785 w 1419860"/>
                <a:gd name="connsiteY27-7736" fmla="*/ 2733675 h 3588041"/>
                <a:gd name="connsiteX28-7737" fmla="*/ 676910 w 1419860"/>
                <a:gd name="connsiteY28-7738" fmla="*/ 3086100 h 3588041"/>
                <a:gd name="connsiteX29-7739" fmla="*/ 905510 w 1419860"/>
                <a:gd name="connsiteY29-7740" fmla="*/ 3419475 h 3588041"/>
                <a:gd name="connsiteX30-7741" fmla="*/ 1003935 w 1419860"/>
                <a:gd name="connsiteY30-7742" fmla="*/ 3581400 h 3588041"/>
                <a:gd name="connsiteX0-7743" fmla="*/ 1003935 w 1419860"/>
                <a:gd name="connsiteY0-7744" fmla="*/ 3581400 h 3588041"/>
                <a:gd name="connsiteX1-7745" fmla="*/ 578485 w 1419860"/>
                <a:gd name="connsiteY1-7746" fmla="*/ 3587750 h 3588041"/>
                <a:gd name="connsiteX2-7747" fmla="*/ 381635 w 1419860"/>
                <a:gd name="connsiteY2-7748" fmla="*/ 3076575 h 3588041"/>
                <a:gd name="connsiteX3-7749" fmla="*/ 734060 w 1419860"/>
                <a:gd name="connsiteY3-7750" fmla="*/ 2381250 h 3588041"/>
                <a:gd name="connsiteX4-7751" fmla="*/ 569595 w 1419860"/>
                <a:gd name="connsiteY4-7752" fmla="*/ 1953895 h 3588041"/>
                <a:gd name="connsiteX5-7753" fmla="*/ 0 w 1419860"/>
                <a:gd name="connsiteY5-7754" fmla="*/ 1902460 h 3588041"/>
                <a:gd name="connsiteX6-7755" fmla="*/ 318135 w 1419860"/>
                <a:gd name="connsiteY6-7756" fmla="*/ 1812925 h 3588041"/>
                <a:gd name="connsiteX7-7757" fmla="*/ 622935 w 1419860"/>
                <a:gd name="connsiteY7-7758" fmla="*/ 1879600 h 3588041"/>
                <a:gd name="connsiteX8-7759" fmla="*/ 810260 w 1419860"/>
                <a:gd name="connsiteY8-7760" fmla="*/ 1333500 h 3588041"/>
                <a:gd name="connsiteX9-7761" fmla="*/ 750729 w 1419860"/>
                <a:gd name="connsiteY9-7762" fmla="*/ 823913 h 3588041"/>
                <a:gd name="connsiteX10-7763" fmla="*/ 375285 w 1419860"/>
                <a:gd name="connsiteY10-7764" fmla="*/ 695325 h 3588041"/>
                <a:gd name="connsiteX11-7765" fmla="*/ 771367 w 1419860"/>
                <a:gd name="connsiteY11-7766" fmla="*/ 734218 h 3588041"/>
                <a:gd name="connsiteX12-7767" fmla="*/ 786448 w 1419860"/>
                <a:gd name="connsiteY12-7768" fmla="*/ 441325 h 3588041"/>
                <a:gd name="connsiteX13-7769" fmla="*/ 873760 w 1419860"/>
                <a:gd name="connsiteY13-7770" fmla="*/ 0 h 3588041"/>
                <a:gd name="connsiteX14-7771" fmla="*/ 845185 w 1419860"/>
                <a:gd name="connsiteY14-7772" fmla="*/ 679450 h 3588041"/>
                <a:gd name="connsiteX15-7773" fmla="*/ 908685 w 1419860"/>
                <a:gd name="connsiteY15-7774" fmla="*/ 1047750 h 3588041"/>
                <a:gd name="connsiteX16-7775" fmla="*/ 918210 w 1419860"/>
                <a:gd name="connsiteY16-7776" fmla="*/ 1295400 h 3588041"/>
                <a:gd name="connsiteX17-7777" fmla="*/ 1089660 w 1419860"/>
                <a:gd name="connsiteY17-7778" fmla="*/ 1187450 h 3588041"/>
                <a:gd name="connsiteX18-7779" fmla="*/ 1362710 w 1419860"/>
                <a:gd name="connsiteY18-7780" fmla="*/ 1171575 h 3588041"/>
                <a:gd name="connsiteX19-7781" fmla="*/ 1096010 w 1419860"/>
                <a:gd name="connsiteY19-7782" fmla="*/ 1254125 h 3588041"/>
                <a:gd name="connsiteX20-7783" fmla="*/ 876935 w 1419860"/>
                <a:gd name="connsiteY20-7784" fmla="*/ 1527175 h 3588041"/>
                <a:gd name="connsiteX21-7785" fmla="*/ 822960 w 1419860"/>
                <a:gd name="connsiteY21-7786" fmla="*/ 1895475 h 3588041"/>
                <a:gd name="connsiteX22-7787" fmla="*/ 991235 w 1419860"/>
                <a:gd name="connsiteY22-7788" fmla="*/ 2308225 h 3588041"/>
                <a:gd name="connsiteX23-7789" fmla="*/ 883285 w 1419860"/>
                <a:gd name="connsiteY23-7790" fmla="*/ 2578100 h 3588041"/>
                <a:gd name="connsiteX24-7791" fmla="*/ 1153160 w 1419860"/>
                <a:gd name="connsiteY24-7792" fmla="*/ 2524125 h 3588041"/>
                <a:gd name="connsiteX25-7793" fmla="*/ 1419860 w 1419860"/>
                <a:gd name="connsiteY25-7794" fmla="*/ 2626519 h 3588041"/>
                <a:gd name="connsiteX26-7795" fmla="*/ 1175385 w 1419860"/>
                <a:gd name="connsiteY26-7796" fmla="*/ 2590800 h 3588041"/>
                <a:gd name="connsiteX27-7797" fmla="*/ 819785 w 1419860"/>
                <a:gd name="connsiteY27-7798" fmla="*/ 2733675 h 3588041"/>
                <a:gd name="connsiteX28-7799" fmla="*/ 676910 w 1419860"/>
                <a:gd name="connsiteY28-7800" fmla="*/ 3086100 h 3588041"/>
                <a:gd name="connsiteX29-7801" fmla="*/ 905510 w 1419860"/>
                <a:gd name="connsiteY29-7802" fmla="*/ 3419475 h 3588041"/>
                <a:gd name="connsiteX30-7803" fmla="*/ 1003935 w 1419860"/>
                <a:gd name="connsiteY30-7804" fmla="*/ 3581400 h 3588041"/>
                <a:gd name="connsiteX0-7805" fmla="*/ 1003935 w 1419860"/>
                <a:gd name="connsiteY0-7806" fmla="*/ 3581400 h 3588041"/>
                <a:gd name="connsiteX1-7807" fmla="*/ 578485 w 1419860"/>
                <a:gd name="connsiteY1-7808" fmla="*/ 3587750 h 3588041"/>
                <a:gd name="connsiteX2-7809" fmla="*/ 381635 w 1419860"/>
                <a:gd name="connsiteY2-7810" fmla="*/ 3076575 h 3588041"/>
                <a:gd name="connsiteX3-7811" fmla="*/ 734060 w 1419860"/>
                <a:gd name="connsiteY3-7812" fmla="*/ 2381250 h 3588041"/>
                <a:gd name="connsiteX4-7813" fmla="*/ 569595 w 1419860"/>
                <a:gd name="connsiteY4-7814" fmla="*/ 1953895 h 3588041"/>
                <a:gd name="connsiteX5-7815" fmla="*/ 0 w 1419860"/>
                <a:gd name="connsiteY5-7816" fmla="*/ 1902460 h 3588041"/>
                <a:gd name="connsiteX6-7817" fmla="*/ 318135 w 1419860"/>
                <a:gd name="connsiteY6-7818" fmla="*/ 1812925 h 3588041"/>
                <a:gd name="connsiteX7-7819" fmla="*/ 622935 w 1419860"/>
                <a:gd name="connsiteY7-7820" fmla="*/ 1879600 h 3588041"/>
                <a:gd name="connsiteX8-7821" fmla="*/ 810260 w 1419860"/>
                <a:gd name="connsiteY8-7822" fmla="*/ 1333500 h 3588041"/>
                <a:gd name="connsiteX9-7823" fmla="*/ 750729 w 1419860"/>
                <a:gd name="connsiteY9-7824" fmla="*/ 823913 h 3588041"/>
                <a:gd name="connsiteX10-7825" fmla="*/ 375285 w 1419860"/>
                <a:gd name="connsiteY10-7826" fmla="*/ 695325 h 3588041"/>
                <a:gd name="connsiteX11-7827" fmla="*/ 771367 w 1419860"/>
                <a:gd name="connsiteY11-7828" fmla="*/ 734218 h 3588041"/>
                <a:gd name="connsiteX12-7829" fmla="*/ 786448 w 1419860"/>
                <a:gd name="connsiteY12-7830" fmla="*/ 441325 h 3588041"/>
                <a:gd name="connsiteX13-7831" fmla="*/ 873760 w 1419860"/>
                <a:gd name="connsiteY13-7832" fmla="*/ 0 h 3588041"/>
                <a:gd name="connsiteX14-7833" fmla="*/ 845185 w 1419860"/>
                <a:gd name="connsiteY14-7834" fmla="*/ 679450 h 3588041"/>
                <a:gd name="connsiteX15-7835" fmla="*/ 908685 w 1419860"/>
                <a:gd name="connsiteY15-7836" fmla="*/ 1047750 h 3588041"/>
                <a:gd name="connsiteX16-7837" fmla="*/ 918210 w 1419860"/>
                <a:gd name="connsiteY16-7838" fmla="*/ 1295400 h 3588041"/>
                <a:gd name="connsiteX17-7839" fmla="*/ 1089660 w 1419860"/>
                <a:gd name="connsiteY17-7840" fmla="*/ 1187450 h 3588041"/>
                <a:gd name="connsiteX18-7841" fmla="*/ 1362710 w 1419860"/>
                <a:gd name="connsiteY18-7842" fmla="*/ 1171575 h 3588041"/>
                <a:gd name="connsiteX19-7843" fmla="*/ 1096010 w 1419860"/>
                <a:gd name="connsiteY19-7844" fmla="*/ 1254125 h 3588041"/>
                <a:gd name="connsiteX20-7845" fmla="*/ 876935 w 1419860"/>
                <a:gd name="connsiteY20-7846" fmla="*/ 1527175 h 3588041"/>
                <a:gd name="connsiteX21-7847" fmla="*/ 822960 w 1419860"/>
                <a:gd name="connsiteY21-7848" fmla="*/ 1895475 h 3588041"/>
                <a:gd name="connsiteX22-7849" fmla="*/ 991235 w 1419860"/>
                <a:gd name="connsiteY22-7850" fmla="*/ 2308225 h 3588041"/>
                <a:gd name="connsiteX23-7851" fmla="*/ 883285 w 1419860"/>
                <a:gd name="connsiteY23-7852" fmla="*/ 2578100 h 3588041"/>
                <a:gd name="connsiteX24-7853" fmla="*/ 1153160 w 1419860"/>
                <a:gd name="connsiteY24-7854" fmla="*/ 2524125 h 3588041"/>
                <a:gd name="connsiteX25-7855" fmla="*/ 1419860 w 1419860"/>
                <a:gd name="connsiteY25-7856" fmla="*/ 2626519 h 3588041"/>
                <a:gd name="connsiteX26-7857" fmla="*/ 1175385 w 1419860"/>
                <a:gd name="connsiteY26-7858" fmla="*/ 2590800 h 3588041"/>
                <a:gd name="connsiteX27-7859" fmla="*/ 819785 w 1419860"/>
                <a:gd name="connsiteY27-7860" fmla="*/ 2733675 h 3588041"/>
                <a:gd name="connsiteX28-7861" fmla="*/ 676910 w 1419860"/>
                <a:gd name="connsiteY28-7862" fmla="*/ 3086100 h 3588041"/>
                <a:gd name="connsiteX29-7863" fmla="*/ 905510 w 1419860"/>
                <a:gd name="connsiteY29-7864" fmla="*/ 3419475 h 3588041"/>
                <a:gd name="connsiteX30-7865" fmla="*/ 1003935 w 1419860"/>
                <a:gd name="connsiteY30-7866" fmla="*/ 3581400 h 3588041"/>
                <a:gd name="connsiteX0-7867" fmla="*/ 1003935 w 1419860"/>
                <a:gd name="connsiteY0-7868" fmla="*/ 3581400 h 3588041"/>
                <a:gd name="connsiteX1-7869" fmla="*/ 578485 w 1419860"/>
                <a:gd name="connsiteY1-7870" fmla="*/ 3587750 h 3588041"/>
                <a:gd name="connsiteX2-7871" fmla="*/ 381635 w 1419860"/>
                <a:gd name="connsiteY2-7872" fmla="*/ 3076575 h 3588041"/>
                <a:gd name="connsiteX3-7873" fmla="*/ 734060 w 1419860"/>
                <a:gd name="connsiteY3-7874" fmla="*/ 2381250 h 3588041"/>
                <a:gd name="connsiteX4-7875" fmla="*/ 569595 w 1419860"/>
                <a:gd name="connsiteY4-7876" fmla="*/ 1953895 h 3588041"/>
                <a:gd name="connsiteX5-7877" fmla="*/ 0 w 1419860"/>
                <a:gd name="connsiteY5-7878" fmla="*/ 1902460 h 3588041"/>
                <a:gd name="connsiteX6-7879" fmla="*/ 318135 w 1419860"/>
                <a:gd name="connsiteY6-7880" fmla="*/ 1812925 h 3588041"/>
                <a:gd name="connsiteX7-7881" fmla="*/ 622935 w 1419860"/>
                <a:gd name="connsiteY7-7882" fmla="*/ 1879600 h 3588041"/>
                <a:gd name="connsiteX8-7883" fmla="*/ 810260 w 1419860"/>
                <a:gd name="connsiteY8-7884" fmla="*/ 1333500 h 3588041"/>
                <a:gd name="connsiteX9-7885" fmla="*/ 750729 w 1419860"/>
                <a:gd name="connsiteY9-7886" fmla="*/ 823913 h 3588041"/>
                <a:gd name="connsiteX10-7887" fmla="*/ 375285 w 1419860"/>
                <a:gd name="connsiteY10-7888" fmla="*/ 695325 h 3588041"/>
                <a:gd name="connsiteX11-7889" fmla="*/ 771367 w 1419860"/>
                <a:gd name="connsiteY11-7890" fmla="*/ 734218 h 3588041"/>
                <a:gd name="connsiteX12-7891" fmla="*/ 786448 w 1419860"/>
                <a:gd name="connsiteY12-7892" fmla="*/ 441325 h 3588041"/>
                <a:gd name="connsiteX13-7893" fmla="*/ 873760 w 1419860"/>
                <a:gd name="connsiteY13-7894" fmla="*/ 0 h 3588041"/>
                <a:gd name="connsiteX14-7895" fmla="*/ 845185 w 1419860"/>
                <a:gd name="connsiteY14-7896" fmla="*/ 679450 h 3588041"/>
                <a:gd name="connsiteX15-7897" fmla="*/ 908685 w 1419860"/>
                <a:gd name="connsiteY15-7898" fmla="*/ 1047750 h 3588041"/>
                <a:gd name="connsiteX16-7899" fmla="*/ 918210 w 1419860"/>
                <a:gd name="connsiteY16-7900" fmla="*/ 1295400 h 3588041"/>
                <a:gd name="connsiteX17-7901" fmla="*/ 1089660 w 1419860"/>
                <a:gd name="connsiteY17-7902" fmla="*/ 1187450 h 3588041"/>
                <a:gd name="connsiteX18-7903" fmla="*/ 1362710 w 1419860"/>
                <a:gd name="connsiteY18-7904" fmla="*/ 1171575 h 3588041"/>
                <a:gd name="connsiteX19-7905" fmla="*/ 1096010 w 1419860"/>
                <a:gd name="connsiteY19-7906" fmla="*/ 1254125 h 3588041"/>
                <a:gd name="connsiteX20-7907" fmla="*/ 876935 w 1419860"/>
                <a:gd name="connsiteY20-7908" fmla="*/ 1527175 h 3588041"/>
                <a:gd name="connsiteX21-7909" fmla="*/ 822960 w 1419860"/>
                <a:gd name="connsiteY21-7910" fmla="*/ 1895475 h 3588041"/>
                <a:gd name="connsiteX22-7911" fmla="*/ 991235 w 1419860"/>
                <a:gd name="connsiteY22-7912" fmla="*/ 2308225 h 3588041"/>
                <a:gd name="connsiteX23-7913" fmla="*/ 883285 w 1419860"/>
                <a:gd name="connsiteY23-7914" fmla="*/ 2578100 h 3588041"/>
                <a:gd name="connsiteX24-7915" fmla="*/ 1153160 w 1419860"/>
                <a:gd name="connsiteY24-7916" fmla="*/ 2524125 h 3588041"/>
                <a:gd name="connsiteX25-7917" fmla="*/ 1419860 w 1419860"/>
                <a:gd name="connsiteY25-7918" fmla="*/ 2626519 h 3588041"/>
                <a:gd name="connsiteX26-7919" fmla="*/ 1175385 w 1419860"/>
                <a:gd name="connsiteY26-7920" fmla="*/ 2590800 h 3588041"/>
                <a:gd name="connsiteX27-7921" fmla="*/ 819785 w 1419860"/>
                <a:gd name="connsiteY27-7922" fmla="*/ 2733675 h 3588041"/>
                <a:gd name="connsiteX28-7923" fmla="*/ 676910 w 1419860"/>
                <a:gd name="connsiteY28-7924" fmla="*/ 3086100 h 3588041"/>
                <a:gd name="connsiteX29-7925" fmla="*/ 905510 w 1419860"/>
                <a:gd name="connsiteY29-7926" fmla="*/ 3419475 h 3588041"/>
                <a:gd name="connsiteX30-7927" fmla="*/ 1003935 w 1419860"/>
                <a:gd name="connsiteY30-7928" fmla="*/ 3581400 h 3588041"/>
                <a:gd name="connsiteX0-7929" fmla="*/ 1010285 w 1426210"/>
                <a:gd name="connsiteY0-7930" fmla="*/ 3581400 h 3588041"/>
                <a:gd name="connsiteX1-7931" fmla="*/ 584835 w 1426210"/>
                <a:gd name="connsiteY1-7932" fmla="*/ 3587750 h 3588041"/>
                <a:gd name="connsiteX2-7933" fmla="*/ 387985 w 1426210"/>
                <a:gd name="connsiteY2-7934" fmla="*/ 3076575 h 3588041"/>
                <a:gd name="connsiteX3-7935" fmla="*/ 740410 w 1426210"/>
                <a:gd name="connsiteY3-7936" fmla="*/ 2381250 h 3588041"/>
                <a:gd name="connsiteX4-7937" fmla="*/ 575945 w 1426210"/>
                <a:gd name="connsiteY4-7938" fmla="*/ 1953895 h 3588041"/>
                <a:gd name="connsiteX5-7939" fmla="*/ 0 w 1426210"/>
                <a:gd name="connsiteY5-7940" fmla="*/ 1937385 h 3588041"/>
                <a:gd name="connsiteX6-7941" fmla="*/ 324485 w 1426210"/>
                <a:gd name="connsiteY6-7942" fmla="*/ 1812925 h 3588041"/>
                <a:gd name="connsiteX7-7943" fmla="*/ 629285 w 1426210"/>
                <a:gd name="connsiteY7-7944" fmla="*/ 1879600 h 3588041"/>
                <a:gd name="connsiteX8-7945" fmla="*/ 816610 w 1426210"/>
                <a:gd name="connsiteY8-7946" fmla="*/ 1333500 h 3588041"/>
                <a:gd name="connsiteX9-7947" fmla="*/ 757079 w 1426210"/>
                <a:gd name="connsiteY9-7948" fmla="*/ 823913 h 3588041"/>
                <a:gd name="connsiteX10-7949" fmla="*/ 381635 w 1426210"/>
                <a:gd name="connsiteY10-7950" fmla="*/ 695325 h 3588041"/>
                <a:gd name="connsiteX11-7951" fmla="*/ 777717 w 1426210"/>
                <a:gd name="connsiteY11-7952" fmla="*/ 734218 h 3588041"/>
                <a:gd name="connsiteX12-7953" fmla="*/ 792798 w 1426210"/>
                <a:gd name="connsiteY12-7954" fmla="*/ 441325 h 3588041"/>
                <a:gd name="connsiteX13-7955" fmla="*/ 880110 w 1426210"/>
                <a:gd name="connsiteY13-7956" fmla="*/ 0 h 3588041"/>
                <a:gd name="connsiteX14-7957" fmla="*/ 851535 w 1426210"/>
                <a:gd name="connsiteY14-7958" fmla="*/ 679450 h 3588041"/>
                <a:gd name="connsiteX15-7959" fmla="*/ 915035 w 1426210"/>
                <a:gd name="connsiteY15-7960" fmla="*/ 1047750 h 3588041"/>
                <a:gd name="connsiteX16-7961" fmla="*/ 924560 w 1426210"/>
                <a:gd name="connsiteY16-7962" fmla="*/ 1295400 h 3588041"/>
                <a:gd name="connsiteX17-7963" fmla="*/ 1096010 w 1426210"/>
                <a:gd name="connsiteY17-7964" fmla="*/ 1187450 h 3588041"/>
                <a:gd name="connsiteX18-7965" fmla="*/ 1369060 w 1426210"/>
                <a:gd name="connsiteY18-7966" fmla="*/ 1171575 h 3588041"/>
                <a:gd name="connsiteX19-7967" fmla="*/ 1102360 w 1426210"/>
                <a:gd name="connsiteY19-7968" fmla="*/ 1254125 h 3588041"/>
                <a:gd name="connsiteX20-7969" fmla="*/ 883285 w 1426210"/>
                <a:gd name="connsiteY20-7970" fmla="*/ 1527175 h 3588041"/>
                <a:gd name="connsiteX21-7971" fmla="*/ 829310 w 1426210"/>
                <a:gd name="connsiteY21-7972" fmla="*/ 1895475 h 3588041"/>
                <a:gd name="connsiteX22-7973" fmla="*/ 997585 w 1426210"/>
                <a:gd name="connsiteY22-7974" fmla="*/ 2308225 h 3588041"/>
                <a:gd name="connsiteX23-7975" fmla="*/ 889635 w 1426210"/>
                <a:gd name="connsiteY23-7976" fmla="*/ 2578100 h 3588041"/>
                <a:gd name="connsiteX24-7977" fmla="*/ 1159510 w 1426210"/>
                <a:gd name="connsiteY24-7978" fmla="*/ 2524125 h 3588041"/>
                <a:gd name="connsiteX25-7979" fmla="*/ 1426210 w 1426210"/>
                <a:gd name="connsiteY25-7980" fmla="*/ 2626519 h 3588041"/>
                <a:gd name="connsiteX26-7981" fmla="*/ 1181735 w 1426210"/>
                <a:gd name="connsiteY26-7982" fmla="*/ 2590800 h 3588041"/>
                <a:gd name="connsiteX27-7983" fmla="*/ 826135 w 1426210"/>
                <a:gd name="connsiteY27-7984" fmla="*/ 2733675 h 3588041"/>
                <a:gd name="connsiteX28-7985" fmla="*/ 683260 w 1426210"/>
                <a:gd name="connsiteY28-7986" fmla="*/ 3086100 h 3588041"/>
                <a:gd name="connsiteX29-7987" fmla="*/ 911860 w 1426210"/>
                <a:gd name="connsiteY29-7988" fmla="*/ 3419475 h 3588041"/>
                <a:gd name="connsiteX30-7989" fmla="*/ 1010285 w 1426210"/>
                <a:gd name="connsiteY30-7990" fmla="*/ 3581400 h 3588041"/>
                <a:gd name="connsiteX0-7991" fmla="*/ 1010285 w 1426210"/>
                <a:gd name="connsiteY0-7992" fmla="*/ 3581400 h 3588041"/>
                <a:gd name="connsiteX1-7993" fmla="*/ 584835 w 1426210"/>
                <a:gd name="connsiteY1-7994" fmla="*/ 3587750 h 3588041"/>
                <a:gd name="connsiteX2-7995" fmla="*/ 387985 w 1426210"/>
                <a:gd name="connsiteY2-7996" fmla="*/ 3076575 h 3588041"/>
                <a:gd name="connsiteX3-7997" fmla="*/ 740410 w 1426210"/>
                <a:gd name="connsiteY3-7998" fmla="*/ 2381250 h 3588041"/>
                <a:gd name="connsiteX4-7999" fmla="*/ 575945 w 1426210"/>
                <a:gd name="connsiteY4-8000" fmla="*/ 1953895 h 3588041"/>
                <a:gd name="connsiteX5-8001" fmla="*/ 0 w 1426210"/>
                <a:gd name="connsiteY5-8002" fmla="*/ 1937385 h 3588041"/>
                <a:gd name="connsiteX6-8003" fmla="*/ 324485 w 1426210"/>
                <a:gd name="connsiteY6-8004" fmla="*/ 1812925 h 3588041"/>
                <a:gd name="connsiteX7-8005" fmla="*/ 629285 w 1426210"/>
                <a:gd name="connsiteY7-8006" fmla="*/ 1879600 h 3588041"/>
                <a:gd name="connsiteX8-8007" fmla="*/ 816610 w 1426210"/>
                <a:gd name="connsiteY8-8008" fmla="*/ 1333500 h 3588041"/>
                <a:gd name="connsiteX9-8009" fmla="*/ 757079 w 1426210"/>
                <a:gd name="connsiteY9-8010" fmla="*/ 823913 h 3588041"/>
                <a:gd name="connsiteX10-8011" fmla="*/ 381635 w 1426210"/>
                <a:gd name="connsiteY10-8012" fmla="*/ 695325 h 3588041"/>
                <a:gd name="connsiteX11-8013" fmla="*/ 777717 w 1426210"/>
                <a:gd name="connsiteY11-8014" fmla="*/ 734218 h 3588041"/>
                <a:gd name="connsiteX12-8015" fmla="*/ 792798 w 1426210"/>
                <a:gd name="connsiteY12-8016" fmla="*/ 441325 h 3588041"/>
                <a:gd name="connsiteX13-8017" fmla="*/ 880110 w 1426210"/>
                <a:gd name="connsiteY13-8018" fmla="*/ 0 h 3588041"/>
                <a:gd name="connsiteX14-8019" fmla="*/ 851535 w 1426210"/>
                <a:gd name="connsiteY14-8020" fmla="*/ 679450 h 3588041"/>
                <a:gd name="connsiteX15-8021" fmla="*/ 915035 w 1426210"/>
                <a:gd name="connsiteY15-8022" fmla="*/ 1047750 h 3588041"/>
                <a:gd name="connsiteX16-8023" fmla="*/ 924560 w 1426210"/>
                <a:gd name="connsiteY16-8024" fmla="*/ 1295400 h 3588041"/>
                <a:gd name="connsiteX17-8025" fmla="*/ 1096010 w 1426210"/>
                <a:gd name="connsiteY17-8026" fmla="*/ 1187450 h 3588041"/>
                <a:gd name="connsiteX18-8027" fmla="*/ 1369060 w 1426210"/>
                <a:gd name="connsiteY18-8028" fmla="*/ 1171575 h 3588041"/>
                <a:gd name="connsiteX19-8029" fmla="*/ 1102360 w 1426210"/>
                <a:gd name="connsiteY19-8030" fmla="*/ 1254125 h 3588041"/>
                <a:gd name="connsiteX20-8031" fmla="*/ 883285 w 1426210"/>
                <a:gd name="connsiteY20-8032" fmla="*/ 1527175 h 3588041"/>
                <a:gd name="connsiteX21-8033" fmla="*/ 829310 w 1426210"/>
                <a:gd name="connsiteY21-8034" fmla="*/ 1895475 h 3588041"/>
                <a:gd name="connsiteX22-8035" fmla="*/ 997585 w 1426210"/>
                <a:gd name="connsiteY22-8036" fmla="*/ 2308225 h 3588041"/>
                <a:gd name="connsiteX23-8037" fmla="*/ 889635 w 1426210"/>
                <a:gd name="connsiteY23-8038" fmla="*/ 2578100 h 3588041"/>
                <a:gd name="connsiteX24-8039" fmla="*/ 1159510 w 1426210"/>
                <a:gd name="connsiteY24-8040" fmla="*/ 2524125 h 3588041"/>
                <a:gd name="connsiteX25-8041" fmla="*/ 1426210 w 1426210"/>
                <a:gd name="connsiteY25-8042" fmla="*/ 2626519 h 3588041"/>
                <a:gd name="connsiteX26-8043" fmla="*/ 1181735 w 1426210"/>
                <a:gd name="connsiteY26-8044" fmla="*/ 2590800 h 3588041"/>
                <a:gd name="connsiteX27-8045" fmla="*/ 826135 w 1426210"/>
                <a:gd name="connsiteY27-8046" fmla="*/ 2733675 h 3588041"/>
                <a:gd name="connsiteX28-8047" fmla="*/ 683260 w 1426210"/>
                <a:gd name="connsiteY28-8048" fmla="*/ 3086100 h 3588041"/>
                <a:gd name="connsiteX29-8049" fmla="*/ 911860 w 1426210"/>
                <a:gd name="connsiteY29-8050" fmla="*/ 3419475 h 3588041"/>
                <a:gd name="connsiteX30-8051" fmla="*/ 1010285 w 1426210"/>
                <a:gd name="connsiteY30-8052" fmla="*/ 3581400 h 3588041"/>
                <a:gd name="connsiteX0-8053" fmla="*/ 1010285 w 1426210"/>
                <a:gd name="connsiteY0-8054" fmla="*/ 3581400 h 3588041"/>
                <a:gd name="connsiteX1-8055" fmla="*/ 584835 w 1426210"/>
                <a:gd name="connsiteY1-8056" fmla="*/ 3587750 h 3588041"/>
                <a:gd name="connsiteX2-8057" fmla="*/ 387985 w 1426210"/>
                <a:gd name="connsiteY2-8058" fmla="*/ 3076575 h 3588041"/>
                <a:gd name="connsiteX3-8059" fmla="*/ 740410 w 1426210"/>
                <a:gd name="connsiteY3-8060" fmla="*/ 2381250 h 3588041"/>
                <a:gd name="connsiteX4-8061" fmla="*/ 575945 w 1426210"/>
                <a:gd name="connsiteY4-8062" fmla="*/ 1953895 h 3588041"/>
                <a:gd name="connsiteX5-8063" fmla="*/ 0 w 1426210"/>
                <a:gd name="connsiteY5-8064" fmla="*/ 1937385 h 3588041"/>
                <a:gd name="connsiteX6-8065" fmla="*/ 280035 w 1426210"/>
                <a:gd name="connsiteY6-8066" fmla="*/ 1822450 h 3588041"/>
                <a:gd name="connsiteX7-8067" fmla="*/ 629285 w 1426210"/>
                <a:gd name="connsiteY7-8068" fmla="*/ 1879600 h 3588041"/>
                <a:gd name="connsiteX8-8069" fmla="*/ 816610 w 1426210"/>
                <a:gd name="connsiteY8-8070" fmla="*/ 1333500 h 3588041"/>
                <a:gd name="connsiteX9-8071" fmla="*/ 757079 w 1426210"/>
                <a:gd name="connsiteY9-8072" fmla="*/ 823913 h 3588041"/>
                <a:gd name="connsiteX10-8073" fmla="*/ 381635 w 1426210"/>
                <a:gd name="connsiteY10-8074" fmla="*/ 695325 h 3588041"/>
                <a:gd name="connsiteX11-8075" fmla="*/ 777717 w 1426210"/>
                <a:gd name="connsiteY11-8076" fmla="*/ 734218 h 3588041"/>
                <a:gd name="connsiteX12-8077" fmla="*/ 792798 w 1426210"/>
                <a:gd name="connsiteY12-8078" fmla="*/ 441325 h 3588041"/>
                <a:gd name="connsiteX13-8079" fmla="*/ 880110 w 1426210"/>
                <a:gd name="connsiteY13-8080" fmla="*/ 0 h 3588041"/>
                <a:gd name="connsiteX14-8081" fmla="*/ 851535 w 1426210"/>
                <a:gd name="connsiteY14-8082" fmla="*/ 679450 h 3588041"/>
                <a:gd name="connsiteX15-8083" fmla="*/ 915035 w 1426210"/>
                <a:gd name="connsiteY15-8084" fmla="*/ 1047750 h 3588041"/>
                <a:gd name="connsiteX16-8085" fmla="*/ 924560 w 1426210"/>
                <a:gd name="connsiteY16-8086" fmla="*/ 1295400 h 3588041"/>
                <a:gd name="connsiteX17-8087" fmla="*/ 1096010 w 1426210"/>
                <a:gd name="connsiteY17-8088" fmla="*/ 1187450 h 3588041"/>
                <a:gd name="connsiteX18-8089" fmla="*/ 1369060 w 1426210"/>
                <a:gd name="connsiteY18-8090" fmla="*/ 1171575 h 3588041"/>
                <a:gd name="connsiteX19-8091" fmla="*/ 1102360 w 1426210"/>
                <a:gd name="connsiteY19-8092" fmla="*/ 1254125 h 3588041"/>
                <a:gd name="connsiteX20-8093" fmla="*/ 883285 w 1426210"/>
                <a:gd name="connsiteY20-8094" fmla="*/ 1527175 h 3588041"/>
                <a:gd name="connsiteX21-8095" fmla="*/ 829310 w 1426210"/>
                <a:gd name="connsiteY21-8096" fmla="*/ 1895475 h 3588041"/>
                <a:gd name="connsiteX22-8097" fmla="*/ 997585 w 1426210"/>
                <a:gd name="connsiteY22-8098" fmla="*/ 2308225 h 3588041"/>
                <a:gd name="connsiteX23-8099" fmla="*/ 889635 w 1426210"/>
                <a:gd name="connsiteY23-8100" fmla="*/ 2578100 h 3588041"/>
                <a:gd name="connsiteX24-8101" fmla="*/ 1159510 w 1426210"/>
                <a:gd name="connsiteY24-8102" fmla="*/ 2524125 h 3588041"/>
                <a:gd name="connsiteX25-8103" fmla="*/ 1426210 w 1426210"/>
                <a:gd name="connsiteY25-8104" fmla="*/ 2626519 h 3588041"/>
                <a:gd name="connsiteX26-8105" fmla="*/ 1181735 w 1426210"/>
                <a:gd name="connsiteY26-8106" fmla="*/ 2590800 h 3588041"/>
                <a:gd name="connsiteX27-8107" fmla="*/ 826135 w 1426210"/>
                <a:gd name="connsiteY27-8108" fmla="*/ 2733675 h 3588041"/>
                <a:gd name="connsiteX28-8109" fmla="*/ 683260 w 1426210"/>
                <a:gd name="connsiteY28-8110" fmla="*/ 3086100 h 3588041"/>
                <a:gd name="connsiteX29-8111" fmla="*/ 911860 w 1426210"/>
                <a:gd name="connsiteY29-8112" fmla="*/ 3419475 h 3588041"/>
                <a:gd name="connsiteX30-8113" fmla="*/ 1010285 w 1426210"/>
                <a:gd name="connsiteY30-8114" fmla="*/ 3581400 h 3588041"/>
                <a:gd name="connsiteX0-8115" fmla="*/ 1010285 w 1426210"/>
                <a:gd name="connsiteY0-8116" fmla="*/ 3581400 h 3588041"/>
                <a:gd name="connsiteX1-8117" fmla="*/ 584835 w 1426210"/>
                <a:gd name="connsiteY1-8118" fmla="*/ 3587750 h 3588041"/>
                <a:gd name="connsiteX2-8119" fmla="*/ 387985 w 1426210"/>
                <a:gd name="connsiteY2-8120" fmla="*/ 3076575 h 3588041"/>
                <a:gd name="connsiteX3-8121" fmla="*/ 740410 w 1426210"/>
                <a:gd name="connsiteY3-8122" fmla="*/ 2381250 h 3588041"/>
                <a:gd name="connsiteX4-8123" fmla="*/ 575945 w 1426210"/>
                <a:gd name="connsiteY4-8124" fmla="*/ 1953895 h 3588041"/>
                <a:gd name="connsiteX5-8125" fmla="*/ 0 w 1426210"/>
                <a:gd name="connsiteY5-8126" fmla="*/ 1937385 h 3588041"/>
                <a:gd name="connsiteX6-8127" fmla="*/ 308610 w 1426210"/>
                <a:gd name="connsiteY6-8128" fmla="*/ 1828800 h 3588041"/>
                <a:gd name="connsiteX7-8129" fmla="*/ 629285 w 1426210"/>
                <a:gd name="connsiteY7-8130" fmla="*/ 1879600 h 3588041"/>
                <a:gd name="connsiteX8-8131" fmla="*/ 816610 w 1426210"/>
                <a:gd name="connsiteY8-8132" fmla="*/ 1333500 h 3588041"/>
                <a:gd name="connsiteX9-8133" fmla="*/ 757079 w 1426210"/>
                <a:gd name="connsiteY9-8134" fmla="*/ 823913 h 3588041"/>
                <a:gd name="connsiteX10-8135" fmla="*/ 381635 w 1426210"/>
                <a:gd name="connsiteY10-8136" fmla="*/ 695325 h 3588041"/>
                <a:gd name="connsiteX11-8137" fmla="*/ 777717 w 1426210"/>
                <a:gd name="connsiteY11-8138" fmla="*/ 734218 h 3588041"/>
                <a:gd name="connsiteX12-8139" fmla="*/ 792798 w 1426210"/>
                <a:gd name="connsiteY12-8140" fmla="*/ 441325 h 3588041"/>
                <a:gd name="connsiteX13-8141" fmla="*/ 880110 w 1426210"/>
                <a:gd name="connsiteY13-8142" fmla="*/ 0 h 3588041"/>
                <a:gd name="connsiteX14-8143" fmla="*/ 851535 w 1426210"/>
                <a:gd name="connsiteY14-8144" fmla="*/ 679450 h 3588041"/>
                <a:gd name="connsiteX15-8145" fmla="*/ 915035 w 1426210"/>
                <a:gd name="connsiteY15-8146" fmla="*/ 1047750 h 3588041"/>
                <a:gd name="connsiteX16-8147" fmla="*/ 924560 w 1426210"/>
                <a:gd name="connsiteY16-8148" fmla="*/ 1295400 h 3588041"/>
                <a:gd name="connsiteX17-8149" fmla="*/ 1096010 w 1426210"/>
                <a:gd name="connsiteY17-8150" fmla="*/ 1187450 h 3588041"/>
                <a:gd name="connsiteX18-8151" fmla="*/ 1369060 w 1426210"/>
                <a:gd name="connsiteY18-8152" fmla="*/ 1171575 h 3588041"/>
                <a:gd name="connsiteX19-8153" fmla="*/ 1102360 w 1426210"/>
                <a:gd name="connsiteY19-8154" fmla="*/ 1254125 h 3588041"/>
                <a:gd name="connsiteX20-8155" fmla="*/ 883285 w 1426210"/>
                <a:gd name="connsiteY20-8156" fmla="*/ 1527175 h 3588041"/>
                <a:gd name="connsiteX21-8157" fmla="*/ 829310 w 1426210"/>
                <a:gd name="connsiteY21-8158" fmla="*/ 1895475 h 3588041"/>
                <a:gd name="connsiteX22-8159" fmla="*/ 997585 w 1426210"/>
                <a:gd name="connsiteY22-8160" fmla="*/ 2308225 h 3588041"/>
                <a:gd name="connsiteX23-8161" fmla="*/ 889635 w 1426210"/>
                <a:gd name="connsiteY23-8162" fmla="*/ 2578100 h 3588041"/>
                <a:gd name="connsiteX24-8163" fmla="*/ 1159510 w 1426210"/>
                <a:gd name="connsiteY24-8164" fmla="*/ 2524125 h 3588041"/>
                <a:gd name="connsiteX25-8165" fmla="*/ 1426210 w 1426210"/>
                <a:gd name="connsiteY25-8166" fmla="*/ 2626519 h 3588041"/>
                <a:gd name="connsiteX26-8167" fmla="*/ 1181735 w 1426210"/>
                <a:gd name="connsiteY26-8168" fmla="*/ 2590800 h 3588041"/>
                <a:gd name="connsiteX27-8169" fmla="*/ 826135 w 1426210"/>
                <a:gd name="connsiteY27-8170" fmla="*/ 2733675 h 3588041"/>
                <a:gd name="connsiteX28-8171" fmla="*/ 683260 w 1426210"/>
                <a:gd name="connsiteY28-8172" fmla="*/ 3086100 h 3588041"/>
                <a:gd name="connsiteX29-8173" fmla="*/ 911860 w 1426210"/>
                <a:gd name="connsiteY29-8174" fmla="*/ 3419475 h 3588041"/>
                <a:gd name="connsiteX30-8175" fmla="*/ 1010285 w 1426210"/>
                <a:gd name="connsiteY30-8176" fmla="*/ 3581400 h 3588041"/>
                <a:gd name="connsiteX0-8177" fmla="*/ 1010285 w 1426210"/>
                <a:gd name="connsiteY0-8178" fmla="*/ 3581400 h 3588041"/>
                <a:gd name="connsiteX1-8179" fmla="*/ 584835 w 1426210"/>
                <a:gd name="connsiteY1-8180" fmla="*/ 3587750 h 3588041"/>
                <a:gd name="connsiteX2-8181" fmla="*/ 387985 w 1426210"/>
                <a:gd name="connsiteY2-8182" fmla="*/ 3076575 h 3588041"/>
                <a:gd name="connsiteX3-8183" fmla="*/ 740410 w 1426210"/>
                <a:gd name="connsiteY3-8184" fmla="*/ 2381250 h 3588041"/>
                <a:gd name="connsiteX4-8185" fmla="*/ 575945 w 1426210"/>
                <a:gd name="connsiteY4-8186" fmla="*/ 1953895 h 3588041"/>
                <a:gd name="connsiteX5-8187" fmla="*/ 0 w 1426210"/>
                <a:gd name="connsiteY5-8188" fmla="*/ 1937385 h 3588041"/>
                <a:gd name="connsiteX6-8189" fmla="*/ 308610 w 1426210"/>
                <a:gd name="connsiteY6-8190" fmla="*/ 1828800 h 3588041"/>
                <a:gd name="connsiteX7-8191" fmla="*/ 629285 w 1426210"/>
                <a:gd name="connsiteY7-8192" fmla="*/ 1879600 h 3588041"/>
                <a:gd name="connsiteX8-8193" fmla="*/ 816610 w 1426210"/>
                <a:gd name="connsiteY8-8194" fmla="*/ 1333500 h 3588041"/>
                <a:gd name="connsiteX9-8195" fmla="*/ 757079 w 1426210"/>
                <a:gd name="connsiteY9-8196" fmla="*/ 823913 h 3588041"/>
                <a:gd name="connsiteX10-8197" fmla="*/ 381635 w 1426210"/>
                <a:gd name="connsiteY10-8198" fmla="*/ 695325 h 3588041"/>
                <a:gd name="connsiteX11-8199" fmla="*/ 777717 w 1426210"/>
                <a:gd name="connsiteY11-8200" fmla="*/ 734218 h 3588041"/>
                <a:gd name="connsiteX12-8201" fmla="*/ 792798 w 1426210"/>
                <a:gd name="connsiteY12-8202" fmla="*/ 441325 h 3588041"/>
                <a:gd name="connsiteX13-8203" fmla="*/ 880110 w 1426210"/>
                <a:gd name="connsiteY13-8204" fmla="*/ 0 h 3588041"/>
                <a:gd name="connsiteX14-8205" fmla="*/ 851535 w 1426210"/>
                <a:gd name="connsiteY14-8206" fmla="*/ 679450 h 3588041"/>
                <a:gd name="connsiteX15-8207" fmla="*/ 915035 w 1426210"/>
                <a:gd name="connsiteY15-8208" fmla="*/ 1047750 h 3588041"/>
                <a:gd name="connsiteX16-8209" fmla="*/ 924560 w 1426210"/>
                <a:gd name="connsiteY16-8210" fmla="*/ 1295400 h 3588041"/>
                <a:gd name="connsiteX17-8211" fmla="*/ 1096010 w 1426210"/>
                <a:gd name="connsiteY17-8212" fmla="*/ 1187450 h 3588041"/>
                <a:gd name="connsiteX18-8213" fmla="*/ 1369060 w 1426210"/>
                <a:gd name="connsiteY18-8214" fmla="*/ 1171575 h 3588041"/>
                <a:gd name="connsiteX19-8215" fmla="*/ 1102360 w 1426210"/>
                <a:gd name="connsiteY19-8216" fmla="*/ 1254125 h 3588041"/>
                <a:gd name="connsiteX20-8217" fmla="*/ 883285 w 1426210"/>
                <a:gd name="connsiteY20-8218" fmla="*/ 1527175 h 3588041"/>
                <a:gd name="connsiteX21-8219" fmla="*/ 829310 w 1426210"/>
                <a:gd name="connsiteY21-8220" fmla="*/ 1895475 h 3588041"/>
                <a:gd name="connsiteX22-8221" fmla="*/ 997585 w 1426210"/>
                <a:gd name="connsiteY22-8222" fmla="*/ 2308225 h 3588041"/>
                <a:gd name="connsiteX23-8223" fmla="*/ 889635 w 1426210"/>
                <a:gd name="connsiteY23-8224" fmla="*/ 2578100 h 3588041"/>
                <a:gd name="connsiteX24-8225" fmla="*/ 1159510 w 1426210"/>
                <a:gd name="connsiteY24-8226" fmla="*/ 2524125 h 3588041"/>
                <a:gd name="connsiteX25-8227" fmla="*/ 1426210 w 1426210"/>
                <a:gd name="connsiteY25-8228" fmla="*/ 2626519 h 3588041"/>
                <a:gd name="connsiteX26-8229" fmla="*/ 1181735 w 1426210"/>
                <a:gd name="connsiteY26-8230" fmla="*/ 2590800 h 3588041"/>
                <a:gd name="connsiteX27-8231" fmla="*/ 826135 w 1426210"/>
                <a:gd name="connsiteY27-8232" fmla="*/ 2733675 h 3588041"/>
                <a:gd name="connsiteX28-8233" fmla="*/ 683260 w 1426210"/>
                <a:gd name="connsiteY28-8234" fmla="*/ 3086100 h 3588041"/>
                <a:gd name="connsiteX29-8235" fmla="*/ 911860 w 1426210"/>
                <a:gd name="connsiteY29-8236" fmla="*/ 3419475 h 3588041"/>
                <a:gd name="connsiteX30-8237" fmla="*/ 1010285 w 1426210"/>
                <a:gd name="connsiteY30-8238" fmla="*/ 3581400 h 3588041"/>
                <a:gd name="connsiteX0-8239" fmla="*/ 1010285 w 1426210"/>
                <a:gd name="connsiteY0-8240" fmla="*/ 3581400 h 3588041"/>
                <a:gd name="connsiteX1-8241" fmla="*/ 584835 w 1426210"/>
                <a:gd name="connsiteY1-8242" fmla="*/ 3587750 h 3588041"/>
                <a:gd name="connsiteX2-8243" fmla="*/ 387985 w 1426210"/>
                <a:gd name="connsiteY2-8244" fmla="*/ 3076575 h 3588041"/>
                <a:gd name="connsiteX3-8245" fmla="*/ 740410 w 1426210"/>
                <a:gd name="connsiteY3-8246" fmla="*/ 2381250 h 3588041"/>
                <a:gd name="connsiteX4-8247" fmla="*/ 575945 w 1426210"/>
                <a:gd name="connsiteY4-8248" fmla="*/ 1953895 h 3588041"/>
                <a:gd name="connsiteX5-8249" fmla="*/ 0 w 1426210"/>
                <a:gd name="connsiteY5-8250" fmla="*/ 1937385 h 3588041"/>
                <a:gd name="connsiteX6-8251" fmla="*/ 308610 w 1426210"/>
                <a:gd name="connsiteY6-8252" fmla="*/ 1828800 h 3588041"/>
                <a:gd name="connsiteX7-8253" fmla="*/ 629285 w 1426210"/>
                <a:gd name="connsiteY7-8254" fmla="*/ 1879600 h 3588041"/>
                <a:gd name="connsiteX8-8255" fmla="*/ 816610 w 1426210"/>
                <a:gd name="connsiteY8-8256" fmla="*/ 1333500 h 3588041"/>
                <a:gd name="connsiteX9-8257" fmla="*/ 757079 w 1426210"/>
                <a:gd name="connsiteY9-8258" fmla="*/ 823913 h 3588041"/>
                <a:gd name="connsiteX10-8259" fmla="*/ 381635 w 1426210"/>
                <a:gd name="connsiteY10-8260" fmla="*/ 695325 h 3588041"/>
                <a:gd name="connsiteX11-8261" fmla="*/ 777717 w 1426210"/>
                <a:gd name="connsiteY11-8262" fmla="*/ 734218 h 3588041"/>
                <a:gd name="connsiteX12-8263" fmla="*/ 792798 w 1426210"/>
                <a:gd name="connsiteY12-8264" fmla="*/ 441325 h 3588041"/>
                <a:gd name="connsiteX13-8265" fmla="*/ 880110 w 1426210"/>
                <a:gd name="connsiteY13-8266" fmla="*/ 0 h 3588041"/>
                <a:gd name="connsiteX14-8267" fmla="*/ 851535 w 1426210"/>
                <a:gd name="connsiteY14-8268" fmla="*/ 679450 h 3588041"/>
                <a:gd name="connsiteX15-8269" fmla="*/ 915035 w 1426210"/>
                <a:gd name="connsiteY15-8270" fmla="*/ 1047750 h 3588041"/>
                <a:gd name="connsiteX16-8271" fmla="*/ 924560 w 1426210"/>
                <a:gd name="connsiteY16-8272" fmla="*/ 1295400 h 3588041"/>
                <a:gd name="connsiteX17-8273" fmla="*/ 1096010 w 1426210"/>
                <a:gd name="connsiteY17-8274" fmla="*/ 1187450 h 3588041"/>
                <a:gd name="connsiteX18-8275" fmla="*/ 1369060 w 1426210"/>
                <a:gd name="connsiteY18-8276" fmla="*/ 1171575 h 3588041"/>
                <a:gd name="connsiteX19-8277" fmla="*/ 1102360 w 1426210"/>
                <a:gd name="connsiteY19-8278" fmla="*/ 1254125 h 3588041"/>
                <a:gd name="connsiteX20-8279" fmla="*/ 883285 w 1426210"/>
                <a:gd name="connsiteY20-8280" fmla="*/ 1527175 h 3588041"/>
                <a:gd name="connsiteX21-8281" fmla="*/ 829310 w 1426210"/>
                <a:gd name="connsiteY21-8282" fmla="*/ 1895475 h 3588041"/>
                <a:gd name="connsiteX22-8283" fmla="*/ 997585 w 1426210"/>
                <a:gd name="connsiteY22-8284" fmla="*/ 2308225 h 3588041"/>
                <a:gd name="connsiteX23-8285" fmla="*/ 889635 w 1426210"/>
                <a:gd name="connsiteY23-8286" fmla="*/ 2578100 h 3588041"/>
                <a:gd name="connsiteX24-8287" fmla="*/ 1159510 w 1426210"/>
                <a:gd name="connsiteY24-8288" fmla="*/ 2524125 h 3588041"/>
                <a:gd name="connsiteX25-8289" fmla="*/ 1426210 w 1426210"/>
                <a:gd name="connsiteY25-8290" fmla="*/ 2626519 h 3588041"/>
                <a:gd name="connsiteX26-8291" fmla="*/ 1181735 w 1426210"/>
                <a:gd name="connsiteY26-8292" fmla="*/ 2590800 h 3588041"/>
                <a:gd name="connsiteX27-8293" fmla="*/ 826135 w 1426210"/>
                <a:gd name="connsiteY27-8294" fmla="*/ 2733675 h 3588041"/>
                <a:gd name="connsiteX28-8295" fmla="*/ 683260 w 1426210"/>
                <a:gd name="connsiteY28-8296" fmla="*/ 3086100 h 3588041"/>
                <a:gd name="connsiteX29-8297" fmla="*/ 911860 w 1426210"/>
                <a:gd name="connsiteY29-8298" fmla="*/ 3419475 h 3588041"/>
                <a:gd name="connsiteX30-8299" fmla="*/ 1010285 w 1426210"/>
                <a:gd name="connsiteY30-8300" fmla="*/ 3581400 h 3588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1426210" h="3588041">
                  <a:moveTo>
                    <a:pt x="1010285" y="3581400"/>
                  </a:moveTo>
                  <a:cubicBezTo>
                    <a:pt x="949431" y="3584046"/>
                    <a:pt x="774277" y="3589337"/>
                    <a:pt x="584835" y="3587750"/>
                  </a:cubicBezTo>
                  <a:cubicBezTo>
                    <a:pt x="395393" y="3586163"/>
                    <a:pt x="346181" y="3245908"/>
                    <a:pt x="387985" y="3076575"/>
                  </a:cubicBezTo>
                  <a:cubicBezTo>
                    <a:pt x="429789" y="2907242"/>
                    <a:pt x="709083" y="2568363"/>
                    <a:pt x="740410" y="2381250"/>
                  </a:cubicBezTo>
                  <a:cubicBezTo>
                    <a:pt x="771737" y="2194137"/>
                    <a:pt x="699347" y="2027873"/>
                    <a:pt x="575945" y="1953895"/>
                  </a:cubicBezTo>
                  <a:cubicBezTo>
                    <a:pt x="452543" y="1879918"/>
                    <a:pt x="246062" y="1906270"/>
                    <a:pt x="0" y="1937385"/>
                  </a:cubicBezTo>
                  <a:cubicBezTo>
                    <a:pt x="176213" y="1860550"/>
                    <a:pt x="191029" y="1847956"/>
                    <a:pt x="308610" y="1828800"/>
                  </a:cubicBezTo>
                  <a:cubicBezTo>
                    <a:pt x="426191" y="1809644"/>
                    <a:pt x="531390" y="1839912"/>
                    <a:pt x="629285" y="1879600"/>
                  </a:cubicBezTo>
                  <a:cubicBezTo>
                    <a:pt x="628492" y="1689101"/>
                    <a:pt x="795311" y="1509448"/>
                    <a:pt x="816610" y="1333500"/>
                  </a:cubicBezTo>
                  <a:cubicBezTo>
                    <a:pt x="837909" y="1157552"/>
                    <a:pt x="829575" y="930275"/>
                    <a:pt x="757079" y="823913"/>
                  </a:cubicBezTo>
                  <a:cubicBezTo>
                    <a:pt x="684583" y="717551"/>
                    <a:pt x="502814" y="711861"/>
                    <a:pt x="381635" y="695325"/>
                  </a:cubicBezTo>
                  <a:cubicBezTo>
                    <a:pt x="496200" y="695457"/>
                    <a:pt x="688553" y="665427"/>
                    <a:pt x="777717" y="734218"/>
                  </a:cubicBezTo>
                  <a:cubicBezTo>
                    <a:pt x="771631" y="617272"/>
                    <a:pt x="775733" y="563695"/>
                    <a:pt x="792798" y="441325"/>
                  </a:cubicBezTo>
                  <a:cubicBezTo>
                    <a:pt x="809864" y="318955"/>
                    <a:pt x="839364" y="250296"/>
                    <a:pt x="880110" y="0"/>
                  </a:cubicBezTo>
                  <a:cubicBezTo>
                    <a:pt x="876406" y="171979"/>
                    <a:pt x="845714" y="504825"/>
                    <a:pt x="851535" y="679450"/>
                  </a:cubicBezTo>
                  <a:cubicBezTo>
                    <a:pt x="857356" y="854075"/>
                    <a:pt x="902864" y="945092"/>
                    <a:pt x="915035" y="1047750"/>
                  </a:cubicBezTo>
                  <a:cubicBezTo>
                    <a:pt x="927206" y="1150408"/>
                    <a:pt x="929852" y="1162579"/>
                    <a:pt x="924560" y="1295400"/>
                  </a:cubicBezTo>
                  <a:cubicBezTo>
                    <a:pt x="989118" y="1225021"/>
                    <a:pt x="1040977" y="1204912"/>
                    <a:pt x="1096010" y="1187450"/>
                  </a:cubicBezTo>
                  <a:cubicBezTo>
                    <a:pt x="1151043" y="1169988"/>
                    <a:pt x="1235710" y="1164167"/>
                    <a:pt x="1369060" y="1171575"/>
                  </a:cubicBezTo>
                  <a:cubicBezTo>
                    <a:pt x="1276985" y="1188508"/>
                    <a:pt x="1183322" y="1194858"/>
                    <a:pt x="1102360" y="1254125"/>
                  </a:cubicBezTo>
                  <a:cubicBezTo>
                    <a:pt x="1021398" y="1313392"/>
                    <a:pt x="928793" y="1420283"/>
                    <a:pt x="883285" y="1527175"/>
                  </a:cubicBezTo>
                  <a:cubicBezTo>
                    <a:pt x="837777" y="1634067"/>
                    <a:pt x="810260" y="1765300"/>
                    <a:pt x="829310" y="1895475"/>
                  </a:cubicBezTo>
                  <a:cubicBezTo>
                    <a:pt x="848360" y="2025650"/>
                    <a:pt x="987531" y="2194454"/>
                    <a:pt x="997585" y="2308225"/>
                  </a:cubicBezTo>
                  <a:cubicBezTo>
                    <a:pt x="1007639" y="2421996"/>
                    <a:pt x="957898" y="2484438"/>
                    <a:pt x="889635" y="2578100"/>
                  </a:cubicBezTo>
                  <a:cubicBezTo>
                    <a:pt x="997584" y="2532062"/>
                    <a:pt x="1072462" y="2520817"/>
                    <a:pt x="1159510" y="2524125"/>
                  </a:cubicBezTo>
                  <a:cubicBezTo>
                    <a:pt x="1246558" y="2527433"/>
                    <a:pt x="1354242" y="2576512"/>
                    <a:pt x="1426210" y="2626519"/>
                  </a:cubicBezTo>
                  <a:cubicBezTo>
                    <a:pt x="1360066" y="2600325"/>
                    <a:pt x="1281747" y="2572941"/>
                    <a:pt x="1181735" y="2590800"/>
                  </a:cubicBezTo>
                  <a:cubicBezTo>
                    <a:pt x="1081723" y="2608659"/>
                    <a:pt x="909214" y="2651125"/>
                    <a:pt x="826135" y="2733675"/>
                  </a:cubicBezTo>
                  <a:cubicBezTo>
                    <a:pt x="743056" y="2816225"/>
                    <a:pt x="688022" y="2917825"/>
                    <a:pt x="683260" y="3086100"/>
                  </a:cubicBezTo>
                  <a:cubicBezTo>
                    <a:pt x="684848" y="3232150"/>
                    <a:pt x="851006" y="3349625"/>
                    <a:pt x="911860" y="3419475"/>
                  </a:cubicBezTo>
                  <a:cubicBezTo>
                    <a:pt x="972714" y="3489325"/>
                    <a:pt x="1071139" y="3578754"/>
                    <a:pt x="1010285" y="358140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0"/>
            </a:gradFill>
            <a:ln>
              <a:noFill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6155962" y="948690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338" y="2788168"/>
            <a:ext cx="2159678" cy="1035736"/>
            <a:chOff x="3073251" y="3717032"/>
            <a:chExt cx="2880320" cy="1381341"/>
          </a:xfrm>
        </p:grpSpPr>
        <p:sp>
          <p:nvSpPr>
            <p:cNvPr id="59" name="文本框 9"/>
            <p:cNvSpPr txBox="1"/>
            <p:nvPr/>
          </p:nvSpPr>
          <p:spPr>
            <a:xfrm>
              <a:off x="3073251" y="3933056"/>
              <a:ext cx="954443" cy="1165317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540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54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0" name="文本框 9"/>
            <p:cNvSpPr txBox="1"/>
            <p:nvPr/>
          </p:nvSpPr>
          <p:spPr>
            <a:xfrm>
              <a:off x="3937346" y="4077072"/>
              <a:ext cx="1224136" cy="623390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2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text</a:t>
              </a:r>
              <a:endParaRPr lang="en-US" altLang="zh-CN" sz="2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9"/>
            <p:cNvSpPr txBox="1"/>
            <p:nvPr/>
          </p:nvSpPr>
          <p:spPr>
            <a:xfrm rot="10800000">
              <a:off x="4999128" y="3717032"/>
              <a:ext cx="954443" cy="1165317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540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54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464016" y="2950144"/>
            <a:ext cx="2159678" cy="1035736"/>
            <a:chOff x="5953571" y="3933056"/>
            <a:chExt cx="2880320" cy="1381341"/>
          </a:xfrm>
        </p:grpSpPr>
        <p:sp>
          <p:nvSpPr>
            <p:cNvPr id="62" name="文本框 9"/>
            <p:cNvSpPr txBox="1"/>
            <p:nvPr/>
          </p:nvSpPr>
          <p:spPr>
            <a:xfrm>
              <a:off x="5953571" y="4149080"/>
              <a:ext cx="954443" cy="1165317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540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54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3" name="文本框 9"/>
            <p:cNvSpPr txBox="1"/>
            <p:nvPr/>
          </p:nvSpPr>
          <p:spPr>
            <a:xfrm>
              <a:off x="6817666" y="4293096"/>
              <a:ext cx="1224136" cy="623390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2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text</a:t>
              </a:r>
              <a:endParaRPr lang="en-US" altLang="zh-CN" sz="2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9"/>
            <p:cNvSpPr txBox="1"/>
            <p:nvPr/>
          </p:nvSpPr>
          <p:spPr>
            <a:xfrm rot="10800000">
              <a:off x="7879448" y="3933056"/>
              <a:ext cx="954443" cy="1165317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540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54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396273" y="1508144"/>
            <a:ext cx="2025203" cy="932540"/>
            <a:chOff x="5863224" y="2009889"/>
            <a:chExt cx="2700974" cy="1243711"/>
          </a:xfrm>
        </p:grpSpPr>
        <p:sp>
          <p:nvSpPr>
            <p:cNvPr id="65" name="文本框 9"/>
            <p:cNvSpPr txBox="1"/>
            <p:nvPr/>
          </p:nvSpPr>
          <p:spPr>
            <a:xfrm>
              <a:off x="5863224" y="2179747"/>
              <a:ext cx="954443" cy="1073853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495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495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文本框 9"/>
            <p:cNvSpPr txBox="1"/>
            <p:nvPr/>
          </p:nvSpPr>
          <p:spPr>
            <a:xfrm>
              <a:off x="6601643" y="2323763"/>
              <a:ext cx="1224136" cy="561819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text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9"/>
            <p:cNvSpPr txBox="1"/>
            <p:nvPr/>
          </p:nvSpPr>
          <p:spPr>
            <a:xfrm rot="10800000">
              <a:off x="7609755" y="2009889"/>
              <a:ext cx="954443" cy="1073853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495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495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952241" y="1411263"/>
            <a:ext cx="1849477" cy="829345"/>
            <a:chOff x="5988901" y="2056055"/>
            <a:chExt cx="2466611" cy="1106081"/>
          </a:xfrm>
        </p:grpSpPr>
        <p:sp>
          <p:nvSpPr>
            <p:cNvPr id="72" name="文本框 9"/>
            <p:cNvSpPr txBox="1"/>
            <p:nvPr/>
          </p:nvSpPr>
          <p:spPr>
            <a:xfrm>
              <a:off x="5988901" y="2179747"/>
              <a:ext cx="954443" cy="982389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450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45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3" name="文本框 9"/>
            <p:cNvSpPr txBox="1"/>
            <p:nvPr/>
          </p:nvSpPr>
          <p:spPr>
            <a:xfrm>
              <a:off x="6601643" y="2323763"/>
              <a:ext cx="1224136" cy="500247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text</a:t>
              </a:r>
              <a:endParaRPr lang="en-US" altLang="zh-CN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9"/>
            <p:cNvSpPr txBox="1"/>
            <p:nvPr/>
          </p:nvSpPr>
          <p:spPr>
            <a:xfrm rot="10800000">
              <a:off x="7501069" y="2056055"/>
              <a:ext cx="954443" cy="982389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zh-CN" altLang="en-US" sz="4500" b="1" dirty="0">
                  <a:solidFill>
                    <a:srgbClr val="0070C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“</a:t>
              </a:r>
              <a:endParaRPr lang="en-US" altLang="zh-CN" sz="45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867806" y="1599533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flipH="1" flipV="1">
            <a:off x="2032931" y="3568180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3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082327" y="2974269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 flipH="1" flipV="1">
            <a:off x="2572851" y="1438369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91" name="文本框 9"/>
          <p:cNvSpPr txBox="1"/>
          <p:nvPr/>
        </p:nvSpPr>
        <p:spPr>
          <a:xfrm>
            <a:off x="1105412" y="1572804"/>
            <a:ext cx="1576869" cy="513587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Fill in the description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文本框 9"/>
          <p:cNvSpPr txBox="1"/>
          <p:nvPr/>
        </p:nvSpPr>
        <p:spPr>
          <a:xfrm>
            <a:off x="576596" y="3570506"/>
            <a:ext cx="1576869" cy="513587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Fill in the description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文本框 9"/>
          <p:cNvSpPr txBox="1"/>
          <p:nvPr/>
        </p:nvSpPr>
        <p:spPr>
          <a:xfrm>
            <a:off x="6774566" y="1356836"/>
            <a:ext cx="1576869" cy="513587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Fill in the description</a:t>
            </a:r>
            <a:endParaRPr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文本框 9"/>
          <p:cNvSpPr txBox="1"/>
          <p:nvPr/>
        </p:nvSpPr>
        <p:spPr>
          <a:xfrm>
            <a:off x="7044526" y="2788168"/>
            <a:ext cx="1576869" cy="513587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Fill in the description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91" grpId="0"/>
      <p:bldP spid="92" grpId="0"/>
      <p:bldP spid="93" grpId="0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3910" y="1020787"/>
            <a:ext cx="4472054" cy="4401640"/>
            <a:chOff x="1498937" y="1359910"/>
            <a:chExt cx="5964292" cy="5870382"/>
          </a:xfrm>
        </p:grpSpPr>
        <p:grpSp>
          <p:nvGrpSpPr>
            <p:cNvPr id="21" name="组合 20"/>
            <p:cNvGrpSpPr/>
            <p:nvPr/>
          </p:nvGrpSpPr>
          <p:grpSpPr>
            <a:xfrm>
              <a:off x="1498937" y="1359910"/>
              <a:ext cx="5964292" cy="5870382"/>
              <a:chOff x="1498937" y="1359910"/>
              <a:chExt cx="5964292" cy="5870382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498937" y="1359910"/>
                <a:ext cx="5964292" cy="5870382"/>
                <a:chOff x="1498937" y="1359910"/>
                <a:chExt cx="5964292" cy="5870382"/>
              </a:xfrm>
            </p:grpSpPr>
            <p:sp>
              <p:nvSpPr>
                <p:cNvPr id="290" name="圆角矩形 41"/>
                <p:cNvSpPr/>
                <p:nvPr/>
              </p:nvSpPr>
              <p:spPr>
                <a:xfrm rot="2760000">
                  <a:off x="2028690" y="1795753"/>
                  <a:ext cx="4904786" cy="5964292"/>
                </a:xfrm>
                <a:custGeom>
                  <a:avLst/>
                  <a:gdLst>
                    <a:gd name="connsiteX0" fmla="*/ 0 w 7173915"/>
                    <a:gd name="connsiteY0" fmla="*/ 1374924 h 5961603"/>
                    <a:gd name="connsiteX1" fmla="*/ 1374924 w 7173915"/>
                    <a:gd name="connsiteY1" fmla="*/ 0 h 5961603"/>
                    <a:gd name="connsiteX2" fmla="*/ 5798991 w 7173915"/>
                    <a:gd name="connsiteY2" fmla="*/ 0 h 5961603"/>
                    <a:gd name="connsiteX3" fmla="*/ 7173915 w 7173915"/>
                    <a:gd name="connsiteY3" fmla="*/ 1374924 h 5961603"/>
                    <a:gd name="connsiteX4" fmla="*/ 7173915 w 7173915"/>
                    <a:gd name="connsiteY4" fmla="*/ 4586679 h 5961603"/>
                    <a:gd name="connsiteX5" fmla="*/ 5798991 w 7173915"/>
                    <a:gd name="connsiteY5" fmla="*/ 5961603 h 5961603"/>
                    <a:gd name="connsiteX6" fmla="*/ 1374924 w 7173915"/>
                    <a:gd name="connsiteY6" fmla="*/ 5961603 h 5961603"/>
                    <a:gd name="connsiteX7" fmla="*/ 0 w 7173915"/>
                    <a:gd name="connsiteY7" fmla="*/ 4586679 h 5961603"/>
                    <a:gd name="connsiteX8" fmla="*/ 0 w 7173915"/>
                    <a:gd name="connsiteY8" fmla="*/ 1374924 h 5961603"/>
                    <a:gd name="connsiteX0-1" fmla="*/ 692418 w 7866333"/>
                    <a:gd name="connsiteY0-2" fmla="*/ 1374924 h 5961603"/>
                    <a:gd name="connsiteX1-3" fmla="*/ 35627 w 7866333"/>
                    <a:gd name="connsiteY1-4" fmla="*/ 364012 h 5961603"/>
                    <a:gd name="connsiteX2-5" fmla="*/ 2067342 w 7866333"/>
                    <a:gd name="connsiteY2-6" fmla="*/ 0 h 5961603"/>
                    <a:gd name="connsiteX3-7" fmla="*/ 6491409 w 7866333"/>
                    <a:gd name="connsiteY3-8" fmla="*/ 0 h 5961603"/>
                    <a:gd name="connsiteX4-9" fmla="*/ 7866333 w 7866333"/>
                    <a:gd name="connsiteY4-10" fmla="*/ 1374924 h 5961603"/>
                    <a:gd name="connsiteX5-11" fmla="*/ 7866333 w 7866333"/>
                    <a:gd name="connsiteY5-12" fmla="*/ 4586679 h 5961603"/>
                    <a:gd name="connsiteX6-13" fmla="*/ 6491409 w 7866333"/>
                    <a:gd name="connsiteY6-14" fmla="*/ 5961603 h 5961603"/>
                    <a:gd name="connsiteX7-15" fmla="*/ 2067342 w 7866333"/>
                    <a:gd name="connsiteY7-16" fmla="*/ 5961603 h 5961603"/>
                    <a:gd name="connsiteX8-17" fmla="*/ 692418 w 7866333"/>
                    <a:gd name="connsiteY8-18" fmla="*/ 4586679 h 5961603"/>
                    <a:gd name="connsiteX9" fmla="*/ 692418 w 7866333"/>
                    <a:gd name="connsiteY9" fmla="*/ 1374924 h 5961603"/>
                    <a:gd name="connsiteX0-19" fmla="*/ 114358 w 7913056"/>
                    <a:gd name="connsiteY0-20" fmla="*/ 1857365 h 5961603"/>
                    <a:gd name="connsiteX1-21" fmla="*/ 82350 w 7913056"/>
                    <a:gd name="connsiteY1-22" fmla="*/ 364012 h 5961603"/>
                    <a:gd name="connsiteX2-23" fmla="*/ 2114065 w 7913056"/>
                    <a:gd name="connsiteY2-24" fmla="*/ 0 h 5961603"/>
                    <a:gd name="connsiteX3-25" fmla="*/ 6538132 w 7913056"/>
                    <a:gd name="connsiteY3-26" fmla="*/ 0 h 5961603"/>
                    <a:gd name="connsiteX4-27" fmla="*/ 7913056 w 7913056"/>
                    <a:gd name="connsiteY4-28" fmla="*/ 1374924 h 5961603"/>
                    <a:gd name="connsiteX5-29" fmla="*/ 7913056 w 7913056"/>
                    <a:gd name="connsiteY5-30" fmla="*/ 4586679 h 5961603"/>
                    <a:gd name="connsiteX6-31" fmla="*/ 6538132 w 7913056"/>
                    <a:gd name="connsiteY6-32" fmla="*/ 5961603 h 5961603"/>
                    <a:gd name="connsiteX7-33" fmla="*/ 2114065 w 7913056"/>
                    <a:gd name="connsiteY7-34" fmla="*/ 5961603 h 5961603"/>
                    <a:gd name="connsiteX8-35" fmla="*/ 739141 w 7913056"/>
                    <a:gd name="connsiteY8-36" fmla="*/ 4586679 h 5961603"/>
                    <a:gd name="connsiteX9-37" fmla="*/ 114358 w 7913056"/>
                    <a:gd name="connsiteY9-38" fmla="*/ 1857365 h 5961603"/>
                    <a:gd name="connsiteX0-39" fmla="*/ 147918 w 7946616"/>
                    <a:gd name="connsiteY0-40" fmla="*/ 1857365 h 5961603"/>
                    <a:gd name="connsiteX1-41" fmla="*/ 115910 w 7946616"/>
                    <a:gd name="connsiteY1-42" fmla="*/ 364012 h 5961603"/>
                    <a:gd name="connsiteX2-43" fmla="*/ 2147625 w 7946616"/>
                    <a:gd name="connsiteY2-44" fmla="*/ 0 h 5961603"/>
                    <a:gd name="connsiteX3-45" fmla="*/ 6571692 w 7946616"/>
                    <a:gd name="connsiteY3-46" fmla="*/ 0 h 5961603"/>
                    <a:gd name="connsiteX4-47" fmla="*/ 7946616 w 7946616"/>
                    <a:gd name="connsiteY4-48" fmla="*/ 1374924 h 5961603"/>
                    <a:gd name="connsiteX5-49" fmla="*/ 7946616 w 7946616"/>
                    <a:gd name="connsiteY5-50" fmla="*/ 4586679 h 5961603"/>
                    <a:gd name="connsiteX6-51" fmla="*/ 6571692 w 7946616"/>
                    <a:gd name="connsiteY6-52" fmla="*/ 5961603 h 5961603"/>
                    <a:gd name="connsiteX7-53" fmla="*/ 2147625 w 7946616"/>
                    <a:gd name="connsiteY7-54" fmla="*/ 5961603 h 5961603"/>
                    <a:gd name="connsiteX8-55" fmla="*/ 772701 w 7946616"/>
                    <a:gd name="connsiteY8-56" fmla="*/ 4586679 h 5961603"/>
                    <a:gd name="connsiteX9-57" fmla="*/ 147918 w 7946616"/>
                    <a:gd name="connsiteY9-58" fmla="*/ 1857365 h 5961603"/>
                    <a:gd name="connsiteX0-59" fmla="*/ 147918 w 7946616"/>
                    <a:gd name="connsiteY0-60" fmla="*/ 1857365 h 6003613"/>
                    <a:gd name="connsiteX1-61" fmla="*/ 115910 w 7946616"/>
                    <a:gd name="connsiteY1-62" fmla="*/ 364012 h 6003613"/>
                    <a:gd name="connsiteX2-63" fmla="*/ 2147625 w 7946616"/>
                    <a:gd name="connsiteY2-64" fmla="*/ 0 h 6003613"/>
                    <a:gd name="connsiteX3-65" fmla="*/ 6571692 w 7946616"/>
                    <a:gd name="connsiteY3-66" fmla="*/ 0 h 6003613"/>
                    <a:gd name="connsiteX4-67" fmla="*/ 7946616 w 7946616"/>
                    <a:gd name="connsiteY4-68" fmla="*/ 1374924 h 6003613"/>
                    <a:gd name="connsiteX5-69" fmla="*/ 7946616 w 7946616"/>
                    <a:gd name="connsiteY5-70" fmla="*/ 4586679 h 6003613"/>
                    <a:gd name="connsiteX6-71" fmla="*/ 6571692 w 7946616"/>
                    <a:gd name="connsiteY6-72" fmla="*/ 5961603 h 6003613"/>
                    <a:gd name="connsiteX7-73" fmla="*/ 3283845 w 7946616"/>
                    <a:gd name="connsiteY7-74" fmla="*/ 6003613 h 6003613"/>
                    <a:gd name="connsiteX8-75" fmla="*/ 772701 w 7946616"/>
                    <a:gd name="connsiteY8-76" fmla="*/ 4586679 h 6003613"/>
                    <a:gd name="connsiteX9-77" fmla="*/ 147918 w 7946616"/>
                    <a:gd name="connsiteY9-78" fmla="*/ 1857365 h 6003613"/>
                    <a:gd name="connsiteX0-79" fmla="*/ 147918 w 7946616"/>
                    <a:gd name="connsiteY0-80" fmla="*/ 1857365 h 6003613"/>
                    <a:gd name="connsiteX1-81" fmla="*/ 115910 w 7946616"/>
                    <a:gd name="connsiteY1-82" fmla="*/ 364012 h 6003613"/>
                    <a:gd name="connsiteX2-83" fmla="*/ 2147625 w 7946616"/>
                    <a:gd name="connsiteY2-84" fmla="*/ 0 h 6003613"/>
                    <a:gd name="connsiteX3-85" fmla="*/ 6571692 w 7946616"/>
                    <a:gd name="connsiteY3-86" fmla="*/ 0 h 6003613"/>
                    <a:gd name="connsiteX4-87" fmla="*/ 7946616 w 7946616"/>
                    <a:gd name="connsiteY4-88" fmla="*/ 1374924 h 6003613"/>
                    <a:gd name="connsiteX5-89" fmla="*/ 7946616 w 7946616"/>
                    <a:gd name="connsiteY5-90" fmla="*/ 4586679 h 6003613"/>
                    <a:gd name="connsiteX6-91" fmla="*/ 6571692 w 7946616"/>
                    <a:gd name="connsiteY6-92" fmla="*/ 5961603 h 6003613"/>
                    <a:gd name="connsiteX7-93" fmla="*/ 3283845 w 7946616"/>
                    <a:gd name="connsiteY7-94" fmla="*/ 6003613 h 6003613"/>
                    <a:gd name="connsiteX8-95" fmla="*/ 772701 w 7946616"/>
                    <a:gd name="connsiteY8-96" fmla="*/ 4586679 h 6003613"/>
                    <a:gd name="connsiteX9-97" fmla="*/ 147918 w 7946616"/>
                    <a:gd name="connsiteY9-98" fmla="*/ 1857365 h 6003613"/>
                    <a:gd name="connsiteX0-99" fmla="*/ 147918 w 7946616"/>
                    <a:gd name="connsiteY0-100" fmla="*/ 1857365 h 6024618"/>
                    <a:gd name="connsiteX1-101" fmla="*/ 115910 w 7946616"/>
                    <a:gd name="connsiteY1-102" fmla="*/ 364012 h 6024618"/>
                    <a:gd name="connsiteX2-103" fmla="*/ 2147625 w 7946616"/>
                    <a:gd name="connsiteY2-104" fmla="*/ 0 h 6024618"/>
                    <a:gd name="connsiteX3-105" fmla="*/ 6571692 w 7946616"/>
                    <a:gd name="connsiteY3-106" fmla="*/ 0 h 6024618"/>
                    <a:gd name="connsiteX4-107" fmla="*/ 7946616 w 7946616"/>
                    <a:gd name="connsiteY4-108" fmla="*/ 1374924 h 6024618"/>
                    <a:gd name="connsiteX5-109" fmla="*/ 7946616 w 7946616"/>
                    <a:gd name="connsiteY5-110" fmla="*/ 4586679 h 6024618"/>
                    <a:gd name="connsiteX6-111" fmla="*/ 6571692 w 7946616"/>
                    <a:gd name="connsiteY6-112" fmla="*/ 5961603 h 6024618"/>
                    <a:gd name="connsiteX7-113" fmla="*/ 3851956 w 7946616"/>
                    <a:gd name="connsiteY7-114" fmla="*/ 6024618 h 6024618"/>
                    <a:gd name="connsiteX8-115" fmla="*/ 772701 w 7946616"/>
                    <a:gd name="connsiteY8-116" fmla="*/ 4586679 h 6024618"/>
                    <a:gd name="connsiteX9-117" fmla="*/ 147918 w 7946616"/>
                    <a:gd name="connsiteY9-118" fmla="*/ 1857365 h 6024618"/>
                    <a:gd name="connsiteX0-119" fmla="*/ 147918 w 7946616"/>
                    <a:gd name="connsiteY0-120" fmla="*/ 1857365 h 6027463"/>
                    <a:gd name="connsiteX1-121" fmla="*/ 115910 w 7946616"/>
                    <a:gd name="connsiteY1-122" fmla="*/ 364012 h 6027463"/>
                    <a:gd name="connsiteX2-123" fmla="*/ 2147625 w 7946616"/>
                    <a:gd name="connsiteY2-124" fmla="*/ 0 h 6027463"/>
                    <a:gd name="connsiteX3-125" fmla="*/ 6571692 w 7946616"/>
                    <a:gd name="connsiteY3-126" fmla="*/ 0 h 6027463"/>
                    <a:gd name="connsiteX4-127" fmla="*/ 7946616 w 7946616"/>
                    <a:gd name="connsiteY4-128" fmla="*/ 1374924 h 6027463"/>
                    <a:gd name="connsiteX5-129" fmla="*/ 7946616 w 7946616"/>
                    <a:gd name="connsiteY5-130" fmla="*/ 4586679 h 6027463"/>
                    <a:gd name="connsiteX6-131" fmla="*/ 6571692 w 7946616"/>
                    <a:gd name="connsiteY6-132" fmla="*/ 5961603 h 6027463"/>
                    <a:gd name="connsiteX7-133" fmla="*/ 3590103 w 7946616"/>
                    <a:gd name="connsiteY7-134" fmla="*/ 6027463 h 6027463"/>
                    <a:gd name="connsiteX8-135" fmla="*/ 772701 w 7946616"/>
                    <a:gd name="connsiteY8-136" fmla="*/ 4586679 h 6027463"/>
                    <a:gd name="connsiteX9-137" fmla="*/ 147918 w 7946616"/>
                    <a:gd name="connsiteY9-138" fmla="*/ 1857365 h 6027463"/>
                    <a:gd name="connsiteX0-139" fmla="*/ 147918 w 7946616"/>
                    <a:gd name="connsiteY0-140" fmla="*/ 1857365 h 6016012"/>
                    <a:gd name="connsiteX1-141" fmla="*/ 115910 w 7946616"/>
                    <a:gd name="connsiteY1-142" fmla="*/ 364012 h 6016012"/>
                    <a:gd name="connsiteX2-143" fmla="*/ 2147625 w 7946616"/>
                    <a:gd name="connsiteY2-144" fmla="*/ 0 h 6016012"/>
                    <a:gd name="connsiteX3-145" fmla="*/ 6571692 w 7946616"/>
                    <a:gd name="connsiteY3-146" fmla="*/ 0 h 6016012"/>
                    <a:gd name="connsiteX4-147" fmla="*/ 7946616 w 7946616"/>
                    <a:gd name="connsiteY4-148" fmla="*/ 1374924 h 6016012"/>
                    <a:gd name="connsiteX5-149" fmla="*/ 7946616 w 7946616"/>
                    <a:gd name="connsiteY5-150" fmla="*/ 4586679 h 6016012"/>
                    <a:gd name="connsiteX6-151" fmla="*/ 6571692 w 7946616"/>
                    <a:gd name="connsiteY6-152" fmla="*/ 5961603 h 6016012"/>
                    <a:gd name="connsiteX7-153" fmla="*/ 3393334 w 7946616"/>
                    <a:gd name="connsiteY7-154" fmla="*/ 6016012 h 6016012"/>
                    <a:gd name="connsiteX8-155" fmla="*/ 772701 w 7946616"/>
                    <a:gd name="connsiteY8-156" fmla="*/ 4586679 h 6016012"/>
                    <a:gd name="connsiteX9-157" fmla="*/ 147918 w 7946616"/>
                    <a:gd name="connsiteY9-158" fmla="*/ 1857365 h 601601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37" y="connsiteY9-38"/>
                    </a:cxn>
                  </a:cxnLst>
                  <a:rect l="l" t="t" r="r" b="b"/>
                  <a:pathLst>
                    <a:path w="7946616" h="6016012">
                      <a:moveTo>
                        <a:pt x="147918" y="1857365"/>
                      </a:moveTo>
                      <a:cubicBezTo>
                        <a:pt x="51854" y="1020875"/>
                        <a:pt x="-113244" y="593166"/>
                        <a:pt x="115910" y="364012"/>
                      </a:cubicBezTo>
                      <a:cubicBezTo>
                        <a:pt x="345064" y="134858"/>
                        <a:pt x="1249034" y="59818"/>
                        <a:pt x="2147625" y="0"/>
                      </a:cubicBezTo>
                      <a:lnTo>
                        <a:pt x="6571692" y="0"/>
                      </a:lnTo>
                      <a:cubicBezTo>
                        <a:pt x="7331042" y="0"/>
                        <a:pt x="7946616" y="615574"/>
                        <a:pt x="7946616" y="1374924"/>
                      </a:cubicBezTo>
                      <a:lnTo>
                        <a:pt x="7946616" y="4586679"/>
                      </a:lnTo>
                      <a:cubicBezTo>
                        <a:pt x="7946616" y="5346029"/>
                        <a:pt x="7331042" y="5961603"/>
                        <a:pt x="6571692" y="5961603"/>
                      </a:cubicBezTo>
                      <a:lnTo>
                        <a:pt x="3393334" y="6016012"/>
                      </a:lnTo>
                      <a:cubicBezTo>
                        <a:pt x="2633984" y="6016012"/>
                        <a:pt x="772701" y="5346029"/>
                        <a:pt x="772701" y="4586679"/>
                      </a:cubicBezTo>
                      <a:lnTo>
                        <a:pt x="147918" y="1857365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tx1">
                        <a:alpha val="27000"/>
                      </a:schemeClr>
                    </a:gs>
                    <a:gs pos="100000">
                      <a:srgbClr val="CBCBCB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92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50" dirty="0">
                      <a:solidFill>
                        <a:prstClr val="white"/>
                      </a:solidFill>
                    </a:rPr>
                    <a:t>%</a:t>
                  </a:r>
                  <a:endParaRPr lang="zh-CN" altLang="en-US" sz="13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圆角矩形 300"/>
                <p:cNvSpPr/>
                <p:nvPr/>
              </p:nvSpPr>
              <p:spPr>
                <a:xfrm>
                  <a:off x="2063318" y="1359910"/>
                  <a:ext cx="2881540" cy="4907643"/>
                </a:xfrm>
                <a:prstGeom prst="roundRect">
                  <a:avLst>
                    <a:gd name="adj" fmla="val 12701"/>
                  </a:avLst>
                </a:prstGeom>
                <a:gradFill>
                  <a:gsLst>
                    <a:gs pos="0">
                      <a:srgbClr val="F1F1F1"/>
                    </a:gs>
                    <a:gs pos="100000">
                      <a:srgbClr val="C0C1C3"/>
                    </a:gs>
                  </a:gsLst>
                  <a:lin ang="2700000" scaled="1"/>
                </a:gradFill>
                <a:ln w="15875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85800" dist="203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02" name="圆角矩形 301"/>
              <p:cNvSpPr/>
              <p:nvPr/>
            </p:nvSpPr>
            <p:spPr>
              <a:xfrm>
                <a:off x="2988494" y="1573365"/>
                <a:ext cx="1032548" cy="66349"/>
              </a:xfrm>
              <a:prstGeom prst="roundRect">
                <a:avLst>
                  <a:gd name="adj" fmla="val 50000"/>
                </a:avLst>
              </a:prstGeom>
              <a:solidFill>
                <a:srgbClr val="4D4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0" name="矩形 319"/>
            <p:cNvSpPr/>
            <p:nvPr/>
          </p:nvSpPr>
          <p:spPr>
            <a:xfrm rot="5400000" flipV="1">
              <a:off x="3426747" y="4173162"/>
              <a:ext cx="152392" cy="2715573"/>
            </a:xfrm>
            <a:prstGeom prst="rect">
              <a:avLst/>
            </a:prstGeom>
            <a:gradFill>
              <a:gsLst>
                <a:gs pos="61000">
                  <a:schemeClr val="tx1">
                    <a:alpha val="10000"/>
                  </a:schemeClr>
                </a:gs>
                <a:gs pos="100000">
                  <a:schemeClr val="tx1">
                    <a:alpha val="48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08448" y="1503371"/>
            <a:ext cx="5501173" cy="682478"/>
            <a:chOff x="2145156" y="2003523"/>
            <a:chExt cx="7336807" cy="910208"/>
          </a:xfrm>
        </p:grpSpPr>
        <p:sp>
          <p:nvSpPr>
            <p:cNvPr id="305" name="矩形 304"/>
            <p:cNvSpPr/>
            <p:nvPr/>
          </p:nvSpPr>
          <p:spPr>
            <a:xfrm>
              <a:off x="2146549" y="2013731"/>
              <a:ext cx="7335414" cy="9000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16200000">
              <a:off x="3409278" y="739401"/>
              <a:ext cx="187330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08448" y="2185800"/>
            <a:ext cx="4766500" cy="674874"/>
            <a:chOff x="2145156" y="2913665"/>
            <a:chExt cx="6356989" cy="900066"/>
          </a:xfrm>
        </p:grpSpPr>
        <p:sp>
          <p:nvSpPr>
            <p:cNvPr id="306" name="矩形 305"/>
            <p:cNvSpPr/>
            <p:nvPr/>
          </p:nvSpPr>
          <p:spPr>
            <a:xfrm>
              <a:off x="2146549" y="2913731"/>
              <a:ext cx="6355596" cy="9000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16200000">
              <a:off x="3366735" y="1692086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08448" y="2857381"/>
            <a:ext cx="5501173" cy="678117"/>
            <a:chOff x="2145156" y="3809340"/>
            <a:chExt cx="7336807" cy="904391"/>
          </a:xfrm>
        </p:grpSpPr>
        <p:sp>
          <p:nvSpPr>
            <p:cNvPr id="307" name="矩形 306"/>
            <p:cNvSpPr/>
            <p:nvPr/>
          </p:nvSpPr>
          <p:spPr>
            <a:xfrm>
              <a:off x="2146549" y="3813731"/>
              <a:ext cx="7335414" cy="9000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16200000">
              <a:off x="3366735" y="2587761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08447" y="3534776"/>
            <a:ext cx="4766502" cy="675546"/>
            <a:chOff x="2145154" y="4712769"/>
            <a:chExt cx="6356991" cy="900962"/>
          </a:xfrm>
        </p:grpSpPr>
        <p:sp>
          <p:nvSpPr>
            <p:cNvPr id="308" name="矩形 307"/>
            <p:cNvSpPr/>
            <p:nvPr/>
          </p:nvSpPr>
          <p:spPr>
            <a:xfrm>
              <a:off x="2146549" y="4713731"/>
              <a:ext cx="6355596" cy="9000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16200000">
              <a:off x="3366733" y="3491190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45624" y="1630026"/>
            <a:ext cx="475690" cy="776383"/>
            <a:chOff x="4061890" y="2172440"/>
            <a:chExt cx="634418" cy="1035447"/>
          </a:xfrm>
        </p:grpSpPr>
        <p:sp>
          <p:nvSpPr>
            <p:cNvPr id="358" name="椭圆 357"/>
            <p:cNvSpPr/>
            <p:nvPr/>
          </p:nvSpPr>
          <p:spPr>
            <a:xfrm>
              <a:off x="4061890" y="2172440"/>
              <a:ext cx="634418" cy="6344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0" name="文本框 80"/>
            <p:cNvSpPr txBox="1"/>
            <p:nvPr/>
          </p:nvSpPr>
          <p:spPr>
            <a:xfrm>
              <a:off x="4103505" y="2228039"/>
              <a:ext cx="551188" cy="9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070C0"/>
                  </a:solidFill>
                  <a:latin typeface="Impact MT Std" pitchFamily="34" charset="0"/>
                </a:rPr>
                <a:t>01</a:t>
              </a:r>
              <a:endParaRPr lang="zh-CN" altLang="en-US" sz="21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607473" y="1330386"/>
            <a:ext cx="1004858" cy="1004858"/>
            <a:chOff x="1677608" y="2996952"/>
            <a:chExt cx="1395643" cy="1395643"/>
          </a:xfrm>
        </p:grpSpPr>
        <p:sp>
          <p:nvSpPr>
            <p:cNvPr id="10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9000"/>
                        </a14:imgEffect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623693" y="2734176"/>
            <a:ext cx="1004858" cy="1004858"/>
            <a:chOff x="1677608" y="2996952"/>
            <a:chExt cx="1395643" cy="1395643"/>
          </a:xfrm>
        </p:grpSpPr>
        <p:sp>
          <p:nvSpPr>
            <p:cNvPr id="10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blipFill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9000"/>
                        </a14:imgEffect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651838" y="1999277"/>
            <a:ext cx="1004858" cy="1004858"/>
            <a:chOff x="1677608" y="2996952"/>
            <a:chExt cx="1395643" cy="1395643"/>
          </a:xfrm>
        </p:grpSpPr>
        <p:sp>
          <p:nvSpPr>
            <p:cNvPr id="110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11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blipFill>
              <a:blip r:embed="rId7" cstate="screen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9000"/>
                        </a14:imgEffect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672827" y="3382079"/>
            <a:ext cx="1004858" cy="1004858"/>
            <a:chOff x="1677608" y="2996952"/>
            <a:chExt cx="1395643" cy="1395643"/>
          </a:xfrm>
        </p:grpSpPr>
        <p:sp>
          <p:nvSpPr>
            <p:cNvPr id="1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blipFill>
              <a:blip r:embed="rId9" cstate="screen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9000"/>
                        </a14:imgEffect>
                        <a14:imgEffect>
                          <a14:sharpenSoften amoun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4248"/>
              </a:stretch>
            </a:blip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045624" y="2950144"/>
            <a:ext cx="475690" cy="776383"/>
            <a:chOff x="4061890" y="2172440"/>
            <a:chExt cx="634418" cy="1035447"/>
          </a:xfrm>
        </p:grpSpPr>
        <p:sp>
          <p:nvSpPr>
            <p:cNvPr id="116" name="椭圆 115"/>
            <p:cNvSpPr/>
            <p:nvPr/>
          </p:nvSpPr>
          <p:spPr>
            <a:xfrm>
              <a:off x="4061890" y="2172440"/>
              <a:ext cx="634418" cy="6344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文本框 80"/>
            <p:cNvSpPr txBox="1"/>
            <p:nvPr/>
          </p:nvSpPr>
          <p:spPr>
            <a:xfrm>
              <a:off x="4061890" y="2228039"/>
              <a:ext cx="592803" cy="9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070C0"/>
                  </a:solidFill>
                  <a:latin typeface="Impact MT Std" pitchFamily="34" charset="0"/>
                </a:rPr>
                <a:t>03</a:t>
              </a:r>
              <a:endParaRPr lang="zh-CN" altLang="en-US" sz="21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045624" y="2302241"/>
            <a:ext cx="475690" cy="776383"/>
            <a:chOff x="4061890" y="2172440"/>
            <a:chExt cx="634418" cy="1035447"/>
          </a:xfrm>
        </p:grpSpPr>
        <p:sp>
          <p:nvSpPr>
            <p:cNvPr id="119" name="椭圆 118"/>
            <p:cNvSpPr/>
            <p:nvPr/>
          </p:nvSpPr>
          <p:spPr>
            <a:xfrm>
              <a:off x="4061890" y="2172440"/>
              <a:ext cx="634418" cy="6344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0" name="文本框 80"/>
            <p:cNvSpPr txBox="1"/>
            <p:nvPr/>
          </p:nvSpPr>
          <p:spPr>
            <a:xfrm>
              <a:off x="4103505" y="2228039"/>
              <a:ext cx="551188" cy="9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0B0F0"/>
                  </a:solidFill>
                  <a:latin typeface="Impact MT Std" pitchFamily="34" charset="0"/>
                </a:rPr>
                <a:t>02</a:t>
              </a:r>
              <a:endParaRPr lang="zh-CN" altLang="en-US" sz="2100" dirty="0">
                <a:solidFill>
                  <a:srgbClr val="00B0F0"/>
                </a:solidFill>
                <a:latin typeface="Impact MT Std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08409" y="1600347"/>
            <a:ext cx="809880" cy="276144"/>
            <a:chOff x="2411840" y="2132856"/>
            <a:chExt cx="1080121" cy="368288"/>
          </a:xfrm>
        </p:grpSpPr>
        <p:sp>
          <p:nvSpPr>
            <p:cNvPr id="128" name="圆角矩形 127"/>
            <p:cNvSpPr/>
            <p:nvPr/>
          </p:nvSpPr>
          <p:spPr>
            <a:xfrm>
              <a:off x="2411840" y="2132856"/>
              <a:ext cx="1080121" cy="3682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149987" dist="12700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rgbClr val="0070C0"/>
                </a:solidFill>
              </a:endParaRPr>
            </a:p>
          </p:txBody>
        </p:sp>
        <p:sp>
          <p:nvSpPr>
            <p:cNvPr id="129" name="文本框 9"/>
            <p:cNvSpPr txBox="1"/>
            <p:nvPr/>
          </p:nvSpPr>
          <p:spPr>
            <a:xfrm>
              <a:off x="2532053" y="2179826"/>
              <a:ext cx="839697" cy="315533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0" name="Rectangle 49"/>
          <p:cNvSpPr/>
          <p:nvPr/>
        </p:nvSpPr>
        <p:spPr>
          <a:xfrm>
            <a:off x="1681678" y="1930481"/>
            <a:ext cx="10984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ectangle 60"/>
          <p:cNvSpPr/>
          <p:nvPr/>
        </p:nvSpPr>
        <p:spPr>
          <a:xfrm>
            <a:off x="3654402" y="1552080"/>
            <a:ext cx="250014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818411" y="2983148"/>
            <a:ext cx="809880" cy="276144"/>
            <a:chOff x="2411840" y="2132856"/>
            <a:chExt cx="1080121" cy="368288"/>
          </a:xfrm>
        </p:grpSpPr>
        <p:sp>
          <p:nvSpPr>
            <p:cNvPr id="134" name="圆角矩形 133"/>
            <p:cNvSpPr/>
            <p:nvPr/>
          </p:nvSpPr>
          <p:spPr>
            <a:xfrm>
              <a:off x="2411840" y="2132856"/>
              <a:ext cx="1080121" cy="3682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149987" dist="12700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rgbClr val="0070C0"/>
                </a:solidFill>
              </a:endParaRPr>
            </a:p>
          </p:txBody>
        </p:sp>
        <p:sp>
          <p:nvSpPr>
            <p:cNvPr id="135" name="文本框 9"/>
            <p:cNvSpPr txBox="1"/>
            <p:nvPr/>
          </p:nvSpPr>
          <p:spPr>
            <a:xfrm>
              <a:off x="2532053" y="2179826"/>
              <a:ext cx="839697" cy="315533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6" name="Rectangle 49"/>
          <p:cNvSpPr/>
          <p:nvPr/>
        </p:nvSpPr>
        <p:spPr>
          <a:xfrm>
            <a:off x="1691679" y="3313282"/>
            <a:ext cx="10984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60"/>
          <p:cNvSpPr/>
          <p:nvPr/>
        </p:nvSpPr>
        <p:spPr>
          <a:xfrm>
            <a:off x="3673450" y="2921682"/>
            <a:ext cx="2159678" cy="58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1818410" y="2281253"/>
            <a:ext cx="809880" cy="276144"/>
            <a:chOff x="2411840" y="2132856"/>
            <a:chExt cx="1080121" cy="368288"/>
          </a:xfrm>
        </p:grpSpPr>
        <p:sp>
          <p:nvSpPr>
            <p:cNvPr id="139" name="圆角矩形 138"/>
            <p:cNvSpPr/>
            <p:nvPr/>
          </p:nvSpPr>
          <p:spPr>
            <a:xfrm>
              <a:off x="2411840" y="2132856"/>
              <a:ext cx="1080121" cy="3682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149987" dist="12700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rgbClr val="0070C0"/>
                </a:solidFill>
              </a:endParaRPr>
            </a:p>
          </p:txBody>
        </p:sp>
        <p:sp>
          <p:nvSpPr>
            <p:cNvPr id="140" name="文本框 9"/>
            <p:cNvSpPr txBox="1"/>
            <p:nvPr/>
          </p:nvSpPr>
          <p:spPr>
            <a:xfrm>
              <a:off x="2532053" y="2179826"/>
              <a:ext cx="839697" cy="315533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1" name="Rectangle 49"/>
          <p:cNvSpPr/>
          <p:nvPr/>
        </p:nvSpPr>
        <p:spPr>
          <a:xfrm>
            <a:off x="1691678" y="2611387"/>
            <a:ext cx="10984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Rectangle 60"/>
          <p:cNvSpPr/>
          <p:nvPr/>
        </p:nvSpPr>
        <p:spPr>
          <a:xfrm>
            <a:off x="3654404" y="2189779"/>
            <a:ext cx="2159677" cy="47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60"/>
          <p:cNvSpPr/>
          <p:nvPr/>
        </p:nvSpPr>
        <p:spPr>
          <a:xfrm>
            <a:off x="3693514" y="3530790"/>
            <a:ext cx="208252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text content, such as keywords, some brief introductions, etc.</a:t>
            </a:r>
            <a:endParaRPr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045624" y="3662277"/>
            <a:ext cx="475690" cy="776383"/>
            <a:chOff x="4061890" y="2172440"/>
            <a:chExt cx="634418" cy="1035447"/>
          </a:xfrm>
        </p:grpSpPr>
        <p:sp>
          <p:nvSpPr>
            <p:cNvPr id="71" name="椭圆 70"/>
            <p:cNvSpPr/>
            <p:nvPr/>
          </p:nvSpPr>
          <p:spPr>
            <a:xfrm>
              <a:off x="4061890" y="2172440"/>
              <a:ext cx="634418" cy="6344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文本框 80"/>
            <p:cNvSpPr txBox="1"/>
            <p:nvPr/>
          </p:nvSpPr>
          <p:spPr>
            <a:xfrm>
              <a:off x="4103505" y="2228039"/>
              <a:ext cx="551188" cy="9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00B0F0"/>
                  </a:solidFill>
                  <a:latin typeface="Impact MT Std" pitchFamily="34" charset="0"/>
                </a:rPr>
                <a:t>04</a:t>
              </a:r>
              <a:endParaRPr lang="zh-CN" altLang="en-US" sz="2100" dirty="0">
                <a:solidFill>
                  <a:srgbClr val="00B0F0"/>
                </a:solidFill>
                <a:latin typeface="Impact MT Std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18411" y="3631052"/>
            <a:ext cx="809880" cy="276144"/>
            <a:chOff x="2411840" y="2132856"/>
            <a:chExt cx="1080121" cy="368288"/>
          </a:xfrm>
        </p:grpSpPr>
        <p:sp>
          <p:nvSpPr>
            <p:cNvPr id="74" name="圆角矩形 73"/>
            <p:cNvSpPr/>
            <p:nvPr/>
          </p:nvSpPr>
          <p:spPr>
            <a:xfrm>
              <a:off x="2411840" y="2132856"/>
              <a:ext cx="1080121" cy="3682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149987" dist="12700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rgbClr val="0070C0"/>
                </a:solidFill>
              </a:endParaRPr>
            </a:p>
          </p:txBody>
        </p:sp>
        <p:sp>
          <p:nvSpPr>
            <p:cNvPr id="75" name="文本框 9"/>
            <p:cNvSpPr txBox="1"/>
            <p:nvPr/>
          </p:nvSpPr>
          <p:spPr>
            <a:xfrm>
              <a:off x="2532053" y="2179826"/>
              <a:ext cx="839697" cy="315533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marL="0" lvl="1" algn="ctr"/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Rectangle 49"/>
          <p:cNvSpPr/>
          <p:nvPr/>
        </p:nvSpPr>
        <p:spPr>
          <a:xfrm>
            <a:off x="1691679" y="3961186"/>
            <a:ext cx="10984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3521989" y="1507732"/>
            <a:ext cx="122607" cy="2699297"/>
          </a:xfrm>
          <a:prstGeom prst="rect">
            <a:avLst/>
          </a:prstGeom>
          <a:gradFill>
            <a:gsLst>
              <a:gs pos="62000">
                <a:schemeClr val="tx1">
                  <a:alpha val="10000"/>
                </a:schemeClr>
              </a:gs>
              <a:gs pos="100000">
                <a:schemeClr val="tx1">
                  <a:alpha val="34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0" grpId="0"/>
      <p:bldP spid="131" grpId="0"/>
      <p:bldP spid="136" grpId="0"/>
      <p:bldP spid="137" grpId="0"/>
      <p:bldP spid="141" grpId="0"/>
      <p:bldP spid="142" grpId="0"/>
      <p:bldP spid="147" grpId="0"/>
      <p:bldP spid="76" grpId="0"/>
      <p:bldP spid="31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2121" y="211310"/>
            <a:ext cx="1576869" cy="28275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lang="zh-CN" altLang="en-US" sz="15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2196872" y="3593221"/>
            <a:ext cx="1086274" cy="1086274"/>
          </a:xfrm>
          <a:prstGeom prst="roundRect">
            <a:avLst>
              <a:gd name="adj" fmla="val 12985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784920" y="3280847"/>
            <a:ext cx="860202" cy="860202"/>
          </a:xfrm>
          <a:prstGeom prst="roundRect">
            <a:avLst>
              <a:gd name="adj" fmla="val 12985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679094" y="1342644"/>
            <a:ext cx="860202" cy="860202"/>
          </a:xfrm>
          <a:prstGeom prst="roundRect">
            <a:avLst>
              <a:gd name="adj" fmla="val 12985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073418" y="1704307"/>
            <a:ext cx="1086274" cy="1086274"/>
          </a:xfrm>
          <a:prstGeom prst="roundRect">
            <a:avLst>
              <a:gd name="adj" fmla="val 12985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 rot="18900000">
            <a:off x="1752962" y="2223048"/>
            <a:ext cx="5266356" cy="1390436"/>
          </a:xfrm>
          <a:custGeom>
            <a:avLst/>
            <a:gdLst>
              <a:gd name="connsiteX0" fmla="*/ 6382501 w 7023637"/>
              <a:gd name="connsiteY0" fmla="*/ 230936 h 1854397"/>
              <a:gd name="connsiteX1" fmla="*/ 6984659 w 7023637"/>
              <a:gd name="connsiteY1" fmla="*/ 833094 h 1854397"/>
              <a:gd name="connsiteX2" fmla="*/ 6984659 w 7023637"/>
              <a:gd name="connsiteY2" fmla="*/ 1021294 h 1854397"/>
              <a:gd name="connsiteX3" fmla="*/ 6382502 w 7023637"/>
              <a:gd name="connsiteY3" fmla="*/ 1623452 h 1854397"/>
              <a:gd name="connsiteX4" fmla="*/ 6238324 w 7023637"/>
              <a:gd name="connsiteY4" fmla="*/ 1652686 h 1854397"/>
              <a:gd name="connsiteX5" fmla="*/ 6233468 w 7023637"/>
              <a:gd name="connsiteY5" fmla="*/ 1649461 h 1854397"/>
              <a:gd name="connsiteX6" fmla="*/ 5619292 w 7023637"/>
              <a:gd name="connsiteY6" fmla="*/ 1035284 h 1854397"/>
              <a:gd name="connsiteX7" fmla="*/ 5381956 w 7023637"/>
              <a:gd name="connsiteY7" fmla="*/ 1035284 h 1854397"/>
              <a:gd name="connsiteX8" fmla="*/ 4622585 w 7023637"/>
              <a:gd name="connsiteY8" fmla="*/ 1794655 h 1854397"/>
              <a:gd name="connsiteX9" fmla="*/ 4612056 w 7023637"/>
              <a:gd name="connsiteY9" fmla="*/ 1810510 h 1854397"/>
              <a:gd name="connsiteX10" fmla="*/ 4564487 w 7023637"/>
              <a:gd name="connsiteY10" fmla="*/ 1842098 h 1854397"/>
              <a:gd name="connsiteX11" fmla="*/ 4423292 w 7023637"/>
              <a:gd name="connsiteY11" fmla="*/ 1835186 h 1854397"/>
              <a:gd name="connsiteX12" fmla="*/ 4387173 w 7023637"/>
              <a:gd name="connsiteY12" fmla="*/ 1808553 h 1854397"/>
              <a:gd name="connsiteX13" fmla="*/ 4380859 w 7023637"/>
              <a:gd name="connsiteY13" fmla="*/ 1799045 h 1854397"/>
              <a:gd name="connsiteX14" fmla="*/ 3621487 w 7023637"/>
              <a:gd name="connsiteY14" fmla="*/ 1039674 h 1854397"/>
              <a:gd name="connsiteX15" fmla="*/ 3439668 w 7023637"/>
              <a:gd name="connsiteY15" fmla="*/ 1002808 h 1854397"/>
              <a:gd name="connsiteX16" fmla="*/ 3407952 w 7023637"/>
              <a:gd name="connsiteY16" fmla="*/ 1023869 h 1854397"/>
              <a:gd name="connsiteX17" fmla="*/ 2808370 w 7023637"/>
              <a:gd name="connsiteY17" fmla="*/ 1623451 h 1854397"/>
              <a:gd name="connsiteX18" fmla="*/ 2620170 w 7023637"/>
              <a:gd name="connsiteY18" fmla="*/ 1623451 h 1854397"/>
              <a:gd name="connsiteX19" fmla="*/ 2194586 w 7023637"/>
              <a:gd name="connsiteY19" fmla="*/ 1197867 h 1854397"/>
              <a:gd name="connsiteX20" fmla="*/ 2194565 w 7023637"/>
              <a:gd name="connsiteY20" fmla="*/ 1197867 h 1854397"/>
              <a:gd name="connsiteX21" fmla="*/ 2042569 w 7023637"/>
              <a:gd name="connsiteY21" fmla="*/ 1045871 h 1854397"/>
              <a:gd name="connsiteX22" fmla="*/ 1805233 w 7023637"/>
              <a:gd name="connsiteY22" fmla="*/ 1045871 h 1854397"/>
              <a:gd name="connsiteX23" fmla="*/ 1045861 w 7023637"/>
              <a:gd name="connsiteY23" fmla="*/ 1805242 h 1854397"/>
              <a:gd name="connsiteX24" fmla="*/ 1045860 w 7023637"/>
              <a:gd name="connsiteY24" fmla="*/ 1805244 h 1854397"/>
              <a:gd name="connsiteX25" fmla="*/ 990345 w 7023637"/>
              <a:gd name="connsiteY25" fmla="*/ 1842109 h 1854397"/>
              <a:gd name="connsiteX26" fmla="*/ 808525 w 7023637"/>
              <a:gd name="connsiteY26" fmla="*/ 1805243 h 1854397"/>
              <a:gd name="connsiteX27" fmla="*/ 49154 w 7023637"/>
              <a:gd name="connsiteY27" fmla="*/ 1045872 h 1854397"/>
              <a:gd name="connsiteX28" fmla="*/ 49154 w 7023637"/>
              <a:gd name="connsiteY28" fmla="*/ 808536 h 1854397"/>
              <a:gd name="connsiteX29" fmla="*/ 808525 w 7023637"/>
              <a:gd name="connsiteY29" fmla="*/ 49164 h 1854397"/>
              <a:gd name="connsiteX30" fmla="*/ 1045861 w 7023637"/>
              <a:gd name="connsiteY30" fmla="*/ 49164 h 1854397"/>
              <a:gd name="connsiteX31" fmla="*/ 1653226 w 7023637"/>
              <a:gd name="connsiteY31" fmla="*/ 656529 h 1854397"/>
              <a:gd name="connsiteX32" fmla="*/ 1653248 w 7023637"/>
              <a:gd name="connsiteY32" fmla="*/ 656529 h 1854397"/>
              <a:gd name="connsiteX33" fmla="*/ 1805243 w 7023637"/>
              <a:gd name="connsiteY33" fmla="*/ 808524 h 1854397"/>
              <a:gd name="connsiteX34" fmla="*/ 2042579 w 7023637"/>
              <a:gd name="connsiteY34" fmla="*/ 808524 h 1854397"/>
              <a:gd name="connsiteX35" fmla="*/ 2112731 w 7023637"/>
              <a:gd name="connsiteY35" fmla="*/ 738372 h 1854397"/>
              <a:gd name="connsiteX36" fmla="*/ 2620169 w 7023637"/>
              <a:gd name="connsiteY36" fmla="*/ 230935 h 1854397"/>
              <a:gd name="connsiteX37" fmla="*/ 2808370 w 7023637"/>
              <a:gd name="connsiteY37" fmla="*/ 230935 h 1854397"/>
              <a:gd name="connsiteX38" fmla="*/ 3236140 w 7023637"/>
              <a:gd name="connsiteY38" fmla="*/ 658705 h 1854397"/>
              <a:gd name="connsiteX39" fmla="*/ 3240530 w 7023637"/>
              <a:gd name="connsiteY39" fmla="*/ 658705 h 1854397"/>
              <a:gd name="connsiteX40" fmla="*/ 3388156 w 7023637"/>
              <a:gd name="connsiteY40" fmla="*/ 806331 h 1854397"/>
              <a:gd name="connsiteX41" fmla="*/ 3625492 w 7023637"/>
              <a:gd name="connsiteY41" fmla="*/ 806331 h 1854397"/>
              <a:gd name="connsiteX42" fmla="*/ 4382672 w 7023637"/>
              <a:gd name="connsiteY42" fmla="*/ 49151 h 1854397"/>
              <a:gd name="connsiteX43" fmla="*/ 4438185 w 7023637"/>
              <a:gd name="connsiteY43" fmla="*/ 12288 h 1854397"/>
              <a:gd name="connsiteX44" fmla="*/ 4579381 w 7023637"/>
              <a:gd name="connsiteY44" fmla="*/ 19201 h 1854397"/>
              <a:gd name="connsiteX45" fmla="*/ 4615497 w 7023637"/>
              <a:gd name="connsiteY45" fmla="*/ 45831 h 1854397"/>
              <a:gd name="connsiteX46" fmla="*/ 4621812 w 7023637"/>
              <a:gd name="connsiteY46" fmla="*/ 55341 h 1854397"/>
              <a:gd name="connsiteX47" fmla="*/ 5381183 w 7023637"/>
              <a:gd name="connsiteY47" fmla="*/ 814712 h 1854397"/>
              <a:gd name="connsiteX48" fmla="*/ 5618519 w 7023637"/>
              <a:gd name="connsiteY48" fmla="*/ 814712 h 1854397"/>
              <a:gd name="connsiteX49" fmla="*/ 6218098 w 7023637"/>
              <a:gd name="connsiteY49" fmla="*/ 215133 h 1854397"/>
              <a:gd name="connsiteX50" fmla="*/ 6238324 w 7023637"/>
              <a:gd name="connsiteY50" fmla="*/ 201702 h 1854397"/>
              <a:gd name="connsiteX51" fmla="*/ 6382501 w 7023637"/>
              <a:gd name="connsiteY51" fmla="*/ 230936 h 18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23637" h="1854397">
                <a:moveTo>
                  <a:pt x="6382501" y="230936"/>
                </a:moveTo>
                <a:lnTo>
                  <a:pt x="6984659" y="833094"/>
                </a:lnTo>
                <a:cubicBezTo>
                  <a:pt x="7036630" y="885064"/>
                  <a:pt x="7036630" y="969325"/>
                  <a:pt x="6984659" y="1021294"/>
                </a:cubicBezTo>
                <a:lnTo>
                  <a:pt x="6382502" y="1623452"/>
                </a:lnTo>
                <a:cubicBezTo>
                  <a:pt x="6343525" y="1662430"/>
                  <a:pt x="6286384" y="1672174"/>
                  <a:pt x="6238324" y="1652686"/>
                </a:cubicBezTo>
                <a:lnTo>
                  <a:pt x="6233468" y="1649461"/>
                </a:lnTo>
                <a:lnTo>
                  <a:pt x="5619292" y="1035284"/>
                </a:lnTo>
                <a:cubicBezTo>
                  <a:pt x="5553753" y="969745"/>
                  <a:pt x="5447494" y="969745"/>
                  <a:pt x="5381956" y="1035284"/>
                </a:cubicBezTo>
                <a:lnTo>
                  <a:pt x="4622585" y="1794655"/>
                </a:lnTo>
                <a:lnTo>
                  <a:pt x="4612056" y="1810510"/>
                </a:lnTo>
                <a:lnTo>
                  <a:pt x="4564487" y="1842098"/>
                </a:lnTo>
                <a:cubicBezTo>
                  <a:pt x="4519032" y="1860531"/>
                  <a:pt x="4467136" y="1858226"/>
                  <a:pt x="4423292" y="1835186"/>
                </a:cubicBezTo>
                <a:lnTo>
                  <a:pt x="4387173" y="1808553"/>
                </a:lnTo>
                <a:lnTo>
                  <a:pt x="4380859" y="1799045"/>
                </a:lnTo>
                <a:lnTo>
                  <a:pt x="3621487" y="1039674"/>
                </a:lnTo>
                <a:cubicBezTo>
                  <a:pt x="3572333" y="990520"/>
                  <a:pt x="3500274" y="978231"/>
                  <a:pt x="3439668" y="1002808"/>
                </a:cubicBezTo>
                <a:lnTo>
                  <a:pt x="3407952" y="1023869"/>
                </a:lnTo>
                <a:lnTo>
                  <a:pt x="2808370" y="1623451"/>
                </a:lnTo>
                <a:cubicBezTo>
                  <a:pt x="2756400" y="1675421"/>
                  <a:pt x="2672140" y="1675421"/>
                  <a:pt x="2620170" y="1623451"/>
                </a:cubicBezTo>
                <a:lnTo>
                  <a:pt x="2194586" y="1197867"/>
                </a:lnTo>
                <a:lnTo>
                  <a:pt x="2194565" y="1197867"/>
                </a:lnTo>
                <a:lnTo>
                  <a:pt x="2042569" y="1045871"/>
                </a:lnTo>
                <a:cubicBezTo>
                  <a:pt x="1977030" y="980332"/>
                  <a:pt x="1870772" y="980332"/>
                  <a:pt x="1805233" y="1045871"/>
                </a:cubicBezTo>
                <a:lnTo>
                  <a:pt x="1045861" y="1805242"/>
                </a:lnTo>
                <a:lnTo>
                  <a:pt x="1045860" y="1805244"/>
                </a:lnTo>
                <a:lnTo>
                  <a:pt x="990345" y="1842109"/>
                </a:lnTo>
                <a:cubicBezTo>
                  <a:pt x="929738" y="1866686"/>
                  <a:pt x="857679" y="1854397"/>
                  <a:pt x="808525" y="1805243"/>
                </a:cubicBezTo>
                <a:lnTo>
                  <a:pt x="49154" y="1045872"/>
                </a:lnTo>
                <a:cubicBezTo>
                  <a:pt x="-16385" y="980333"/>
                  <a:pt x="-16385" y="874074"/>
                  <a:pt x="49154" y="808536"/>
                </a:cubicBezTo>
                <a:lnTo>
                  <a:pt x="808525" y="49164"/>
                </a:lnTo>
                <a:cubicBezTo>
                  <a:pt x="874064" y="-16375"/>
                  <a:pt x="980322" y="-16375"/>
                  <a:pt x="1045861" y="49164"/>
                </a:cubicBezTo>
                <a:lnTo>
                  <a:pt x="1653226" y="656529"/>
                </a:lnTo>
                <a:lnTo>
                  <a:pt x="1653248" y="656529"/>
                </a:lnTo>
                <a:lnTo>
                  <a:pt x="1805243" y="808524"/>
                </a:lnTo>
                <a:cubicBezTo>
                  <a:pt x="1870782" y="874063"/>
                  <a:pt x="1977040" y="874063"/>
                  <a:pt x="2042579" y="808524"/>
                </a:cubicBezTo>
                <a:lnTo>
                  <a:pt x="2112731" y="738372"/>
                </a:lnTo>
                <a:lnTo>
                  <a:pt x="2620169" y="230935"/>
                </a:lnTo>
                <a:cubicBezTo>
                  <a:pt x="2672139" y="178964"/>
                  <a:pt x="2756399" y="178964"/>
                  <a:pt x="2808370" y="230935"/>
                </a:cubicBezTo>
                <a:lnTo>
                  <a:pt x="3236140" y="658705"/>
                </a:lnTo>
                <a:lnTo>
                  <a:pt x="3240530" y="658705"/>
                </a:lnTo>
                <a:lnTo>
                  <a:pt x="3388156" y="806331"/>
                </a:lnTo>
                <a:cubicBezTo>
                  <a:pt x="3453695" y="871870"/>
                  <a:pt x="3559954" y="871870"/>
                  <a:pt x="3625492" y="806331"/>
                </a:cubicBezTo>
                <a:lnTo>
                  <a:pt x="4382672" y="49151"/>
                </a:lnTo>
                <a:lnTo>
                  <a:pt x="4438185" y="12288"/>
                </a:lnTo>
                <a:cubicBezTo>
                  <a:pt x="4483639" y="-6144"/>
                  <a:pt x="4535536" y="-3840"/>
                  <a:pt x="4579381" y="19201"/>
                </a:cubicBezTo>
                <a:lnTo>
                  <a:pt x="4615497" y="45831"/>
                </a:lnTo>
                <a:lnTo>
                  <a:pt x="4621812" y="55341"/>
                </a:lnTo>
                <a:lnTo>
                  <a:pt x="5381183" y="814712"/>
                </a:lnTo>
                <a:cubicBezTo>
                  <a:pt x="5446722" y="880251"/>
                  <a:pt x="5552980" y="880251"/>
                  <a:pt x="5618519" y="814712"/>
                </a:cubicBezTo>
                <a:lnTo>
                  <a:pt x="6218098" y="215133"/>
                </a:lnTo>
                <a:lnTo>
                  <a:pt x="6238324" y="201702"/>
                </a:lnTo>
                <a:cubicBezTo>
                  <a:pt x="6286383" y="182213"/>
                  <a:pt x="6343523" y="191958"/>
                  <a:pt x="6382501" y="230936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rgbClr val="D9D9D9"/>
              </a:gs>
            </a:gsLst>
            <a:lin ang="540000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9" name="文本框 45"/>
          <p:cNvSpPr txBox="1"/>
          <p:nvPr/>
        </p:nvSpPr>
        <p:spPr>
          <a:xfrm>
            <a:off x="3003389" y="3813821"/>
            <a:ext cx="466603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  <a:latin typeface="Impact" panose="020B0806030902050204" pitchFamily="34" charset="0"/>
              </a:rPr>
              <a:t>A</a:t>
            </a:r>
            <a:endParaRPr lang="zh-CN" altLang="en-US" sz="3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110" name="文本框 49"/>
          <p:cNvSpPr txBox="1"/>
          <p:nvPr/>
        </p:nvSpPr>
        <p:spPr>
          <a:xfrm>
            <a:off x="3908939" y="2949950"/>
            <a:ext cx="46660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>
                <a:solidFill>
                  <a:srgbClr val="0070C0"/>
                </a:solidFill>
                <a:latin typeface="Impact" panose="020B0806030902050204" pitchFamily="34" charset="0"/>
              </a:rPr>
              <a:t>B</a:t>
            </a:r>
            <a:endParaRPr lang="zh-CN" altLang="en-US" sz="27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111" name="文本框 52"/>
          <p:cNvSpPr txBox="1"/>
          <p:nvPr/>
        </p:nvSpPr>
        <p:spPr>
          <a:xfrm>
            <a:off x="4865982" y="1924103"/>
            <a:ext cx="466603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  <a:latin typeface="Impact" panose="020B0806030902050204" pitchFamily="34" charset="0"/>
              </a:rPr>
              <a:t>C</a:t>
            </a:r>
            <a:endParaRPr lang="zh-CN" altLang="en-US" sz="3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112" name="文本框 55"/>
          <p:cNvSpPr txBox="1"/>
          <p:nvPr/>
        </p:nvSpPr>
        <p:spPr>
          <a:xfrm>
            <a:off x="5801370" y="1060232"/>
            <a:ext cx="46660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>
                <a:solidFill>
                  <a:srgbClr val="0070C0"/>
                </a:solidFill>
                <a:latin typeface="Impact" panose="020B0806030902050204" pitchFamily="34" charset="0"/>
              </a:rPr>
              <a:t>D</a:t>
            </a:r>
            <a:endParaRPr lang="zh-CN" altLang="en-US" sz="27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grpSp>
        <p:nvGrpSpPr>
          <p:cNvPr id="113" name="Group 4"/>
          <p:cNvGrpSpPr>
            <a:grpSpLocks noChangeAspect="1"/>
          </p:cNvGrpSpPr>
          <p:nvPr/>
        </p:nvGrpSpPr>
        <p:grpSpPr bwMode="auto">
          <a:xfrm>
            <a:off x="4708172" y="2465380"/>
            <a:ext cx="396626" cy="376586"/>
            <a:chOff x="4797" y="1501"/>
            <a:chExt cx="950" cy="902"/>
          </a:xfr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</p:grpSpPr>
        <p:sp>
          <p:nvSpPr>
            <p:cNvPr id="114" name="Freeform 5"/>
            <p:cNvSpPr/>
            <p:nvPr/>
          </p:nvSpPr>
          <p:spPr bwMode="auto">
            <a:xfrm>
              <a:off x="4797" y="1501"/>
              <a:ext cx="950" cy="902"/>
            </a:xfrm>
            <a:custGeom>
              <a:avLst/>
              <a:gdLst>
                <a:gd name="T0" fmla="*/ 384 w 399"/>
                <a:gd name="T1" fmla="*/ 350 h 379"/>
                <a:gd name="T2" fmla="*/ 371 w 399"/>
                <a:gd name="T3" fmla="*/ 360 h 379"/>
                <a:gd name="T4" fmla="*/ 307 w 399"/>
                <a:gd name="T5" fmla="*/ 360 h 379"/>
                <a:gd name="T6" fmla="*/ 307 w 399"/>
                <a:gd name="T7" fmla="*/ 349 h 379"/>
                <a:gd name="T8" fmla="*/ 297 w 399"/>
                <a:gd name="T9" fmla="*/ 349 h 379"/>
                <a:gd name="T10" fmla="*/ 297 w 399"/>
                <a:gd name="T11" fmla="*/ 360 h 379"/>
                <a:gd name="T12" fmla="*/ 224 w 399"/>
                <a:gd name="T13" fmla="*/ 360 h 379"/>
                <a:gd name="T14" fmla="*/ 224 w 399"/>
                <a:gd name="T15" fmla="*/ 349 h 379"/>
                <a:gd name="T16" fmla="*/ 215 w 399"/>
                <a:gd name="T17" fmla="*/ 349 h 379"/>
                <a:gd name="T18" fmla="*/ 215 w 399"/>
                <a:gd name="T19" fmla="*/ 360 h 379"/>
                <a:gd name="T20" fmla="*/ 141 w 399"/>
                <a:gd name="T21" fmla="*/ 360 h 379"/>
                <a:gd name="T22" fmla="*/ 141 w 399"/>
                <a:gd name="T23" fmla="*/ 349 h 379"/>
                <a:gd name="T24" fmla="*/ 132 w 399"/>
                <a:gd name="T25" fmla="*/ 349 h 379"/>
                <a:gd name="T26" fmla="*/ 132 w 399"/>
                <a:gd name="T27" fmla="*/ 360 h 379"/>
                <a:gd name="T28" fmla="*/ 59 w 399"/>
                <a:gd name="T29" fmla="*/ 360 h 379"/>
                <a:gd name="T30" fmla="*/ 59 w 399"/>
                <a:gd name="T31" fmla="*/ 349 h 379"/>
                <a:gd name="T32" fmla="*/ 49 w 399"/>
                <a:gd name="T33" fmla="*/ 349 h 379"/>
                <a:gd name="T34" fmla="*/ 49 w 399"/>
                <a:gd name="T35" fmla="*/ 360 h 379"/>
                <a:gd name="T36" fmla="*/ 20 w 399"/>
                <a:gd name="T37" fmla="*/ 360 h 379"/>
                <a:gd name="T38" fmla="*/ 20 w 399"/>
                <a:gd name="T39" fmla="*/ 331 h 379"/>
                <a:gd name="T40" fmla="*/ 31 w 399"/>
                <a:gd name="T41" fmla="*/ 331 h 379"/>
                <a:gd name="T42" fmla="*/ 31 w 399"/>
                <a:gd name="T43" fmla="*/ 322 h 379"/>
                <a:gd name="T44" fmla="*/ 20 w 399"/>
                <a:gd name="T45" fmla="*/ 322 h 379"/>
                <a:gd name="T46" fmla="*/ 20 w 399"/>
                <a:gd name="T47" fmla="*/ 244 h 379"/>
                <a:gd name="T48" fmla="*/ 31 w 399"/>
                <a:gd name="T49" fmla="*/ 244 h 379"/>
                <a:gd name="T50" fmla="*/ 31 w 399"/>
                <a:gd name="T51" fmla="*/ 235 h 379"/>
                <a:gd name="T52" fmla="*/ 20 w 399"/>
                <a:gd name="T53" fmla="*/ 235 h 379"/>
                <a:gd name="T54" fmla="*/ 20 w 399"/>
                <a:gd name="T55" fmla="*/ 157 h 379"/>
                <a:gd name="T56" fmla="*/ 31 w 399"/>
                <a:gd name="T57" fmla="*/ 157 h 379"/>
                <a:gd name="T58" fmla="*/ 31 w 399"/>
                <a:gd name="T59" fmla="*/ 148 h 379"/>
                <a:gd name="T60" fmla="*/ 20 w 399"/>
                <a:gd name="T61" fmla="*/ 148 h 379"/>
                <a:gd name="T62" fmla="*/ 20 w 399"/>
                <a:gd name="T63" fmla="*/ 70 h 379"/>
                <a:gd name="T64" fmla="*/ 31 w 399"/>
                <a:gd name="T65" fmla="*/ 70 h 379"/>
                <a:gd name="T66" fmla="*/ 31 w 399"/>
                <a:gd name="T67" fmla="*/ 61 h 379"/>
                <a:gd name="T68" fmla="*/ 20 w 399"/>
                <a:gd name="T69" fmla="*/ 61 h 379"/>
                <a:gd name="T70" fmla="*/ 20 w 399"/>
                <a:gd name="T71" fmla="*/ 28 h 379"/>
                <a:gd name="T72" fmla="*/ 30 w 399"/>
                <a:gd name="T73" fmla="*/ 14 h 379"/>
                <a:gd name="T74" fmla="*/ 16 w 399"/>
                <a:gd name="T75" fmla="*/ 0 h 379"/>
                <a:gd name="T76" fmla="*/ 1 w 399"/>
                <a:gd name="T77" fmla="*/ 14 h 379"/>
                <a:gd name="T78" fmla="*/ 11 w 399"/>
                <a:gd name="T79" fmla="*/ 28 h 379"/>
                <a:gd name="T80" fmla="*/ 11 w 399"/>
                <a:gd name="T81" fmla="*/ 61 h 379"/>
                <a:gd name="T82" fmla="*/ 0 w 399"/>
                <a:gd name="T83" fmla="*/ 61 h 379"/>
                <a:gd name="T84" fmla="*/ 0 w 399"/>
                <a:gd name="T85" fmla="*/ 70 h 379"/>
                <a:gd name="T86" fmla="*/ 11 w 399"/>
                <a:gd name="T87" fmla="*/ 70 h 379"/>
                <a:gd name="T88" fmla="*/ 11 w 399"/>
                <a:gd name="T89" fmla="*/ 148 h 379"/>
                <a:gd name="T90" fmla="*/ 0 w 399"/>
                <a:gd name="T91" fmla="*/ 148 h 379"/>
                <a:gd name="T92" fmla="*/ 0 w 399"/>
                <a:gd name="T93" fmla="*/ 157 h 379"/>
                <a:gd name="T94" fmla="*/ 11 w 399"/>
                <a:gd name="T95" fmla="*/ 157 h 379"/>
                <a:gd name="T96" fmla="*/ 11 w 399"/>
                <a:gd name="T97" fmla="*/ 235 h 379"/>
                <a:gd name="T98" fmla="*/ 0 w 399"/>
                <a:gd name="T99" fmla="*/ 235 h 379"/>
                <a:gd name="T100" fmla="*/ 0 w 399"/>
                <a:gd name="T101" fmla="*/ 244 h 379"/>
                <a:gd name="T102" fmla="*/ 11 w 399"/>
                <a:gd name="T103" fmla="*/ 244 h 379"/>
                <a:gd name="T104" fmla="*/ 11 w 399"/>
                <a:gd name="T105" fmla="*/ 322 h 379"/>
                <a:gd name="T106" fmla="*/ 0 w 399"/>
                <a:gd name="T107" fmla="*/ 322 h 379"/>
                <a:gd name="T108" fmla="*/ 0 w 399"/>
                <a:gd name="T109" fmla="*/ 331 h 379"/>
                <a:gd name="T110" fmla="*/ 11 w 399"/>
                <a:gd name="T111" fmla="*/ 331 h 379"/>
                <a:gd name="T112" fmla="*/ 11 w 399"/>
                <a:gd name="T113" fmla="*/ 369 h 379"/>
                <a:gd name="T114" fmla="*/ 371 w 399"/>
                <a:gd name="T115" fmla="*/ 369 h 379"/>
                <a:gd name="T116" fmla="*/ 384 w 399"/>
                <a:gd name="T117" fmla="*/ 379 h 379"/>
                <a:gd name="T118" fmla="*/ 399 w 399"/>
                <a:gd name="T119" fmla="*/ 365 h 379"/>
                <a:gd name="T120" fmla="*/ 384 w 399"/>
                <a:gd name="T121" fmla="*/ 35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9" h="379">
                  <a:moveTo>
                    <a:pt x="384" y="350"/>
                  </a:moveTo>
                  <a:cubicBezTo>
                    <a:pt x="378" y="350"/>
                    <a:pt x="373" y="354"/>
                    <a:pt x="371" y="360"/>
                  </a:cubicBezTo>
                  <a:cubicBezTo>
                    <a:pt x="307" y="360"/>
                    <a:pt x="307" y="360"/>
                    <a:pt x="307" y="360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297" y="349"/>
                    <a:pt x="297" y="349"/>
                    <a:pt x="297" y="349"/>
                  </a:cubicBezTo>
                  <a:cubicBezTo>
                    <a:pt x="297" y="360"/>
                    <a:pt x="297" y="360"/>
                    <a:pt x="297" y="360"/>
                  </a:cubicBezTo>
                  <a:cubicBezTo>
                    <a:pt x="224" y="360"/>
                    <a:pt x="224" y="360"/>
                    <a:pt x="224" y="360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5" y="349"/>
                    <a:pt x="215" y="349"/>
                    <a:pt x="215" y="349"/>
                  </a:cubicBezTo>
                  <a:cubicBezTo>
                    <a:pt x="215" y="360"/>
                    <a:pt x="215" y="360"/>
                    <a:pt x="215" y="360"/>
                  </a:cubicBezTo>
                  <a:cubicBezTo>
                    <a:pt x="141" y="360"/>
                    <a:pt x="141" y="360"/>
                    <a:pt x="141" y="360"/>
                  </a:cubicBezTo>
                  <a:cubicBezTo>
                    <a:pt x="141" y="349"/>
                    <a:pt x="141" y="349"/>
                    <a:pt x="141" y="349"/>
                  </a:cubicBezTo>
                  <a:cubicBezTo>
                    <a:pt x="132" y="349"/>
                    <a:pt x="132" y="349"/>
                    <a:pt x="132" y="349"/>
                  </a:cubicBezTo>
                  <a:cubicBezTo>
                    <a:pt x="132" y="360"/>
                    <a:pt x="132" y="360"/>
                    <a:pt x="132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59" y="349"/>
                    <a:pt x="59" y="349"/>
                    <a:pt x="59" y="349"/>
                  </a:cubicBezTo>
                  <a:cubicBezTo>
                    <a:pt x="49" y="349"/>
                    <a:pt x="49" y="349"/>
                    <a:pt x="49" y="349"/>
                  </a:cubicBezTo>
                  <a:cubicBezTo>
                    <a:pt x="49" y="360"/>
                    <a:pt x="49" y="360"/>
                    <a:pt x="49" y="360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0" y="331"/>
                    <a:pt x="20" y="331"/>
                    <a:pt x="20" y="331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0" y="244"/>
                    <a:pt x="20" y="244"/>
                    <a:pt x="20" y="244"/>
                  </a:cubicBezTo>
                  <a:cubicBezTo>
                    <a:pt x="31" y="244"/>
                    <a:pt x="31" y="244"/>
                    <a:pt x="31" y="244"/>
                  </a:cubicBezTo>
                  <a:cubicBezTo>
                    <a:pt x="31" y="235"/>
                    <a:pt x="31" y="235"/>
                    <a:pt x="31" y="235"/>
                  </a:cubicBezTo>
                  <a:cubicBezTo>
                    <a:pt x="20" y="235"/>
                    <a:pt x="20" y="235"/>
                    <a:pt x="20" y="235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26"/>
                    <a:pt x="30" y="21"/>
                    <a:pt x="30" y="14"/>
                  </a:cubicBezTo>
                  <a:cubicBezTo>
                    <a:pt x="30" y="6"/>
                    <a:pt x="24" y="0"/>
                    <a:pt x="16" y="0"/>
                  </a:cubicBezTo>
                  <a:cubicBezTo>
                    <a:pt x="8" y="0"/>
                    <a:pt x="1" y="6"/>
                    <a:pt x="1" y="14"/>
                  </a:cubicBezTo>
                  <a:cubicBezTo>
                    <a:pt x="1" y="21"/>
                    <a:pt x="5" y="26"/>
                    <a:pt x="11" y="2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11" y="331"/>
                    <a:pt x="11" y="331"/>
                    <a:pt x="11" y="331"/>
                  </a:cubicBezTo>
                  <a:cubicBezTo>
                    <a:pt x="11" y="369"/>
                    <a:pt x="11" y="369"/>
                    <a:pt x="11" y="369"/>
                  </a:cubicBezTo>
                  <a:cubicBezTo>
                    <a:pt x="371" y="369"/>
                    <a:pt x="371" y="369"/>
                    <a:pt x="371" y="369"/>
                  </a:cubicBezTo>
                  <a:cubicBezTo>
                    <a:pt x="373" y="375"/>
                    <a:pt x="378" y="379"/>
                    <a:pt x="384" y="379"/>
                  </a:cubicBezTo>
                  <a:cubicBezTo>
                    <a:pt x="392" y="379"/>
                    <a:pt x="399" y="372"/>
                    <a:pt x="399" y="365"/>
                  </a:cubicBezTo>
                  <a:cubicBezTo>
                    <a:pt x="399" y="357"/>
                    <a:pt x="392" y="350"/>
                    <a:pt x="384" y="3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6"/>
            <p:cNvSpPr/>
            <p:nvPr/>
          </p:nvSpPr>
          <p:spPr bwMode="auto">
            <a:xfrm>
              <a:off x="4868" y="1594"/>
              <a:ext cx="793" cy="667"/>
            </a:xfrm>
            <a:custGeom>
              <a:avLst/>
              <a:gdLst>
                <a:gd name="T0" fmla="*/ 206 w 333"/>
                <a:gd name="T1" fmla="*/ 121 h 280"/>
                <a:gd name="T2" fmla="*/ 189 w 333"/>
                <a:gd name="T3" fmla="*/ 104 h 280"/>
                <a:gd name="T4" fmla="*/ 101 w 333"/>
                <a:gd name="T5" fmla="*/ 193 h 280"/>
                <a:gd name="T6" fmla="*/ 80 w 333"/>
                <a:gd name="T7" fmla="*/ 172 h 280"/>
                <a:gd name="T8" fmla="*/ 0 w 333"/>
                <a:gd name="T9" fmla="*/ 252 h 280"/>
                <a:gd name="T10" fmla="*/ 0 w 333"/>
                <a:gd name="T11" fmla="*/ 276 h 280"/>
                <a:gd name="T12" fmla="*/ 8 w 333"/>
                <a:gd name="T13" fmla="*/ 276 h 280"/>
                <a:gd name="T14" fmla="*/ 8 w 333"/>
                <a:gd name="T15" fmla="*/ 280 h 280"/>
                <a:gd name="T16" fmla="*/ 70 w 333"/>
                <a:gd name="T17" fmla="*/ 217 h 280"/>
                <a:gd name="T18" fmla="*/ 115 w 333"/>
                <a:gd name="T19" fmla="*/ 262 h 280"/>
                <a:gd name="T20" fmla="*/ 201 w 333"/>
                <a:gd name="T21" fmla="*/ 176 h 280"/>
                <a:gd name="T22" fmla="*/ 251 w 333"/>
                <a:gd name="T23" fmla="*/ 226 h 280"/>
                <a:gd name="T24" fmla="*/ 333 w 333"/>
                <a:gd name="T25" fmla="*/ 137 h 280"/>
                <a:gd name="T26" fmla="*/ 333 w 333"/>
                <a:gd name="T27" fmla="*/ 0 h 280"/>
                <a:gd name="T28" fmla="*/ 206 w 333"/>
                <a:gd name="T29" fmla="*/ 12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80">
                  <a:moveTo>
                    <a:pt x="206" y="121"/>
                  </a:moveTo>
                  <a:cubicBezTo>
                    <a:pt x="206" y="121"/>
                    <a:pt x="192" y="107"/>
                    <a:pt x="189" y="104"/>
                  </a:cubicBezTo>
                  <a:cubicBezTo>
                    <a:pt x="185" y="108"/>
                    <a:pt x="101" y="193"/>
                    <a:pt x="101" y="193"/>
                  </a:cubicBezTo>
                  <a:cubicBezTo>
                    <a:pt x="101" y="193"/>
                    <a:pt x="84" y="176"/>
                    <a:pt x="80" y="17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4" y="276"/>
                    <a:pt x="8" y="276"/>
                    <a:pt x="8" y="27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17"/>
                    <a:pt x="106" y="253"/>
                    <a:pt x="115" y="262"/>
                  </a:cubicBezTo>
                  <a:cubicBezTo>
                    <a:pt x="127" y="251"/>
                    <a:pt x="201" y="176"/>
                    <a:pt x="201" y="176"/>
                  </a:cubicBezTo>
                  <a:cubicBezTo>
                    <a:pt x="201" y="176"/>
                    <a:pt x="240" y="216"/>
                    <a:pt x="251" y="226"/>
                  </a:cubicBezTo>
                  <a:cubicBezTo>
                    <a:pt x="260" y="216"/>
                    <a:pt x="312" y="160"/>
                    <a:pt x="333" y="137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206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7"/>
            <p:cNvSpPr/>
            <p:nvPr/>
          </p:nvSpPr>
          <p:spPr bwMode="auto">
            <a:xfrm>
              <a:off x="4868" y="1563"/>
              <a:ext cx="793" cy="621"/>
            </a:xfrm>
            <a:custGeom>
              <a:avLst/>
              <a:gdLst>
                <a:gd name="T0" fmla="*/ 491 w 793"/>
                <a:gd name="T1" fmla="*/ 288 h 621"/>
                <a:gd name="T2" fmla="*/ 458 w 793"/>
                <a:gd name="T3" fmla="*/ 252 h 621"/>
                <a:gd name="T4" fmla="*/ 450 w 793"/>
                <a:gd name="T5" fmla="*/ 248 h 621"/>
                <a:gd name="T6" fmla="*/ 446 w 793"/>
                <a:gd name="T7" fmla="*/ 252 h 621"/>
                <a:gd name="T8" fmla="*/ 241 w 793"/>
                <a:gd name="T9" fmla="*/ 457 h 621"/>
                <a:gd name="T10" fmla="*/ 198 w 793"/>
                <a:gd name="T11" fmla="*/ 414 h 621"/>
                <a:gd name="T12" fmla="*/ 191 w 793"/>
                <a:gd name="T13" fmla="*/ 409 h 621"/>
                <a:gd name="T14" fmla="*/ 0 w 793"/>
                <a:gd name="T15" fmla="*/ 600 h 621"/>
                <a:gd name="T16" fmla="*/ 0 w 793"/>
                <a:gd name="T17" fmla="*/ 609 h 621"/>
                <a:gd name="T18" fmla="*/ 0 w 793"/>
                <a:gd name="T19" fmla="*/ 621 h 621"/>
                <a:gd name="T20" fmla="*/ 191 w 793"/>
                <a:gd name="T21" fmla="*/ 431 h 621"/>
                <a:gd name="T22" fmla="*/ 236 w 793"/>
                <a:gd name="T23" fmla="*/ 474 h 621"/>
                <a:gd name="T24" fmla="*/ 241 w 793"/>
                <a:gd name="T25" fmla="*/ 479 h 621"/>
                <a:gd name="T26" fmla="*/ 246 w 793"/>
                <a:gd name="T27" fmla="*/ 474 h 621"/>
                <a:gd name="T28" fmla="*/ 450 w 793"/>
                <a:gd name="T29" fmla="*/ 269 h 621"/>
                <a:gd name="T30" fmla="*/ 486 w 793"/>
                <a:gd name="T31" fmla="*/ 302 h 621"/>
                <a:gd name="T32" fmla="*/ 491 w 793"/>
                <a:gd name="T33" fmla="*/ 307 h 621"/>
                <a:gd name="T34" fmla="*/ 496 w 793"/>
                <a:gd name="T35" fmla="*/ 302 h 621"/>
                <a:gd name="T36" fmla="*/ 793 w 793"/>
                <a:gd name="T37" fmla="*/ 19 h 621"/>
                <a:gd name="T38" fmla="*/ 793 w 793"/>
                <a:gd name="T39" fmla="*/ 0 h 621"/>
                <a:gd name="T40" fmla="*/ 491 w 793"/>
                <a:gd name="T41" fmla="*/ 28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3" h="621">
                  <a:moveTo>
                    <a:pt x="491" y="288"/>
                  </a:moveTo>
                  <a:lnTo>
                    <a:pt x="458" y="252"/>
                  </a:lnTo>
                  <a:lnTo>
                    <a:pt x="450" y="248"/>
                  </a:lnTo>
                  <a:lnTo>
                    <a:pt x="446" y="252"/>
                  </a:lnTo>
                  <a:lnTo>
                    <a:pt x="241" y="457"/>
                  </a:lnTo>
                  <a:lnTo>
                    <a:pt x="198" y="414"/>
                  </a:lnTo>
                  <a:lnTo>
                    <a:pt x="191" y="409"/>
                  </a:lnTo>
                  <a:lnTo>
                    <a:pt x="0" y="600"/>
                  </a:lnTo>
                  <a:lnTo>
                    <a:pt x="0" y="609"/>
                  </a:lnTo>
                  <a:lnTo>
                    <a:pt x="0" y="621"/>
                  </a:lnTo>
                  <a:lnTo>
                    <a:pt x="191" y="431"/>
                  </a:lnTo>
                  <a:lnTo>
                    <a:pt x="236" y="474"/>
                  </a:lnTo>
                  <a:lnTo>
                    <a:pt x="241" y="479"/>
                  </a:lnTo>
                  <a:lnTo>
                    <a:pt x="246" y="474"/>
                  </a:lnTo>
                  <a:lnTo>
                    <a:pt x="450" y="269"/>
                  </a:lnTo>
                  <a:lnTo>
                    <a:pt x="486" y="302"/>
                  </a:lnTo>
                  <a:lnTo>
                    <a:pt x="491" y="307"/>
                  </a:lnTo>
                  <a:lnTo>
                    <a:pt x="496" y="302"/>
                  </a:lnTo>
                  <a:lnTo>
                    <a:pt x="793" y="19"/>
                  </a:lnTo>
                  <a:lnTo>
                    <a:pt x="793" y="0"/>
                  </a:lnTo>
                  <a:lnTo>
                    <a:pt x="491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8"/>
            <p:cNvSpPr/>
            <p:nvPr/>
          </p:nvSpPr>
          <p:spPr bwMode="auto">
            <a:xfrm>
              <a:off x="4868" y="1984"/>
              <a:ext cx="793" cy="360"/>
            </a:xfrm>
            <a:custGeom>
              <a:avLst/>
              <a:gdLst>
                <a:gd name="T0" fmla="*/ 251 w 333"/>
                <a:gd name="T1" fmla="*/ 89 h 151"/>
                <a:gd name="T2" fmla="*/ 201 w 333"/>
                <a:gd name="T3" fmla="*/ 39 h 151"/>
                <a:gd name="T4" fmla="*/ 115 w 333"/>
                <a:gd name="T5" fmla="*/ 125 h 151"/>
                <a:gd name="T6" fmla="*/ 70 w 333"/>
                <a:gd name="T7" fmla="*/ 80 h 151"/>
                <a:gd name="T8" fmla="*/ 0 w 333"/>
                <a:gd name="T9" fmla="*/ 150 h 151"/>
                <a:gd name="T10" fmla="*/ 0 w 333"/>
                <a:gd name="T11" fmla="*/ 151 h 151"/>
                <a:gd name="T12" fmla="*/ 13 w 333"/>
                <a:gd name="T13" fmla="*/ 151 h 151"/>
                <a:gd name="T14" fmla="*/ 13 w 333"/>
                <a:gd name="T15" fmla="*/ 140 h 151"/>
                <a:gd name="T16" fmla="*/ 35 w 333"/>
                <a:gd name="T17" fmla="*/ 140 h 151"/>
                <a:gd name="T18" fmla="*/ 35 w 333"/>
                <a:gd name="T19" fmla="*/ 151 h 151"/>
                <a:gd name="T20" fmla="*/ 96 w 333"/>
                <a:gd name="T21" fmla="*/ 151 h 151"/>
                <a:gd name="T22" fmla="*/ 96 w 333"/>
                <a:gd name="T23" fmla="*/ 140 h 151"/>
                <a:gd name="T24" fmla="*/ 118 w 333"/>
                <a:gd name="T25" fmla="*/ 140 h 151"/>
                <a:gd name="T26" fmla="*/ 118 w 333"/>
                <a:gd name="T27" fmla="*/ 151 h 151"/>
                <a:gd name="T28" fmla="*/ 178 w 333"/>
                <a:gd name="T29" fmla="*/ 151 h 151"/>
                <a:gd name="T30" fmla="*/ 178 w 333"/>
                <a:gd name="T31" fmla="*/ 140 h 151"/>
                <a:gd name="T32" fmla="*/ 200 w 333"/>
                <a:gd name="T33" fmla="*/ 140 h 151"/>
                <a:gd name="T34" fmla="*/ 200 w 333"/>
                <a:gd name="T35" fmla="*/ 151 h 151"/>
                <a:gd name="T36" fmla="*/ 261 w 333"/>
                <a:gd name="T37" fmla="*/ 151 h 151"/>
                <a:gd name="T38" fmla="*/ 261 w 333"/>
                <a:gd name="T39" fmla="*/ 140 h 151"/>
                <a:gd name="T40" fmla="*/ 283 w 333"/>
                <a:gd name="T41" fmla="*/ 140 h 151"/>
                <a:gd name="T42" fmla="*/ 283 w 333"/>
                <a:gd name="T43" fmla="*/ 151 h 151"/>
                <a:gd name="T44" fmla="*/ 333 w 333"/>
                <a:gd name="T45" fmla="*/ 151 h 151"/>
                <a:gd name="T46" fmla="*/ 333 w 333"/>
                <a:gd name="T47" fmla="*/ 0 h 151"/>
                <a:gd name="T48" fmla="*/ 251 w 333"/>
                <a:gd name="T49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3" h="151">
                  <a:moveTo>
                    <a:pt x="251" y="89"/>
                  </a:moveTo>
                  <a:cubicBezTo>
                    <a:pt x="251" y="89"/>
                    <a:pt x="205" y="43"/>
                    <a:pt x="201" y="39"/>
                  </a:cubicBezTo>
                  <a:cubicBezTo>
                    <a:pt x="197" y="43"/>
                    <a:pt x="115" y="125"/>
                    <a:pt x="115" y="125"/>
                  </a:cubicBezTo>
                  <a:cubicBezTo>
                    <a:pt x="115" y="125"/>
                    <a:pt x="75" y="84"/>
                    <a:pt x="70" y="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48"/>
                    <a:pt x="13" y="140"/>
                    <a:pt x="13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8"/>
                    <a:pt x="35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96" y="148"/>
                    <a:pt x="96" y="140"/>
                    <a:pt x="96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18" y="140"/>
                    <a:pt x="118" y="148"/>
                    <a:pt x="118" y="15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8" y="148"/>
                    <a:pt x="178" y="140"/>
                    <a:pt x="178" y="14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40"/>
                    <a:pt x="200" y="148"/>
                    <a:pt x="200" y="151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1" y="148"/>
                    <a:pt x="261" y="140"/>
                    <a:pt x="261" y="140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283" y="140"/>
                    <a:pt x="283" y="148"/>
                    <a:pt x="283" y="151"/>
                  </a:cubicBezTo>
                  <a:cubicBezTo>
                    <a:pt x="333" y="151"/>
                    <a:pt x="333" y="151"/>
                    <a:pt x="333" y="151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25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4868" y="1951"/>
              <a:ext cx="793" cy="381"/>
            </a:xfrm>
            <a:custGeom>
              <a:avLst/>
              <a:gdLst>
                <a:gd name="T0" fmla="*/ 598 w 793"/>
                <a:gd name="T1" fmla="*/ 212 h 381"/>
                <a:gd name="T2" fmla="*/ 479 w 793"/>
                <a:gd name="T3" fmla="*/ 95 h 381"/>
                <a:gd name="T4" fmla="*/ 474 w 793"/>
                <a:gd name="T5" fmla="*/ 100 h 381"/>
                <a:gd name="T6" fmla="*/ 274 w 793"/>
                <a:gd name="T7" fmla="*/ 300 h 381"/>
                <a:gd name="T8" fmla="*/ 167 w 793"/>
                <a:gd name="T9" fmla="*/ 193 h 381"/>
                <a:gd name="T10" fmla="*/ 0 w 793"/>
                <a:gd name="T11" fmla="*/ 360 h 381"/>
                <a:gd name="T12" fmla="*/ 0 w 793"/>
                <a:gd name="T13" fmla="*/ 369 h 381"/>
                <a:gd name="T14" fmla="*/ 0 w 793"/>
                <a:gd name="T15" fmla="*/ 381 h 381"/>
                <a:gd name="T16" fmla="*/ 167 w 793"/>
                <a:gd name="T17" fmla="*/ 212 h 381"/>
                <a:gd name="T18" fmla="*/ 274 w 793"/>
                <a:gd name="T19" fmla="*/ 319 h 381"/>
                <a:gd name="T20" fmla="*/ 281 w 793"/>
                <a:gd name="T21" fmla="*/ 314 h 381"/>
                <a:gd name="T22" fmla="*/ 479 w 793"/>
                <a:gd name="T23" fmla="*/ 117 h 381"/>
                <a:gd name="T24" fmla="*/ 593 w 793"/>
                <a:gd name="T25" fmla="*/ 229 h 381"/>
                <a:gd name="T26" fmla="*/ 598 w 793"/>
                <a:gd name="T27" fmla="*/ 233 h 381"/>
                <a:gd name="T28" fmla="*/ 603 w 793"/>
                <a:gd name="T29" fmla="*/ 229 h 381"/>
                <a:gd name="T30" fmla="*/ 793 w 793"/>
                <a:gd name="T31" fmla="*/ 24 h 381"/>
                <a:gd name="T32" fmla="*/ 793 w 793"/>
                <a:gd name="T33" fmla="*/ 0 h 381"/>
                <a:gd name="T34" fmla="*/ 598 w 793"/>
                <a:gd name="T35" fmla="*/ 21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3" h="381">
                  <a:moveTo>
                    <a:pt x="598" y="212"/>
                  </a:moveTo>
                  <a:lnTo>
                    <a:pt x="479" y="95"/>
                  </a:lnTo>
                  <a:lnTo>
                    <a:pt x="474" y="100"/>
                  </a:lnTo>
                  <a:lnTo>
                    <a:pt x="274" y="300"/>
                  </a:lnTo>
                  <a:lnTo>
                    <a:pt x="167" y="193"/>
                  </a:lnTo>
                  <a:lnTo>
                    <a:pt x="0" y="360"/>
                  </a:lnTo>
                  <a:lnTo>
                    <a:pt x="0" y="369"/>
                  </a:lnTo>
                  <a:lnTo>
                    <a:pt x="0" y="381"/>
                  </a:lnTo>
                  <a:lnTo>
                    <a:pt x="167" y="212"/>
                  </a:lnTo>
                  <a:lnTo>
                    <a:pt x="274" y="319"/>
                  </a:lnTo>
                  <a:lnTo>
                    <a:pt x="281" y="314"/>
                  </a:lnTo>
                  <a:lnTo>
                    <a:pt x="479" y="117"/>
                  </a:lnTo>
                  <a:lnTo>
                    <a:pt x="593" y="229"/>
                  </a:lnTo>
                  <a:lnTo>
                    <a:pt x="598" y="233"/>
                  </a:lnTo>
                  <a:lnTo>
                    <a:pt x="603" y="229"/>
                  </a:lnTo>
                  <a:lnTo>
                    <a:pt x="793" y="24"/>
                  </a:lnTo>
                  <a:lnTo>
                    <a:pt x="793" y="0"/>
                  </a:lnTo>
                  <a:lnTo>
                    <a:pt x="598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Group 27"/>
          <p:cNvGrpSpPr>
            <a:grpSpLocks noChangeAspect="1"/>
          </p:cNvGrpSpPr>
          <p:nvPr/>
        </p:nvGrpSpPr>
        <p:grpSpPr bwMode="auto">
          <a:xfrm>
            <a:off x="5723712" y="1562743"/>
            <a:ext cx="249021" cy="253376"/>
            <a:chOff x="4766" y="1799"/>
            <a:chExt cx="629" cy="640"/>
          </a:xfr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</p:grpSpPr>
        <p:sp>
          <p:nvSpPr>
            <p:cNvPr id="120" name="Freeform 28"/>
            <p:cNvSpPr>
              <a:spLocks noEditPoints="1"/>
            </p:cNvSpPr>
            <p:nvPr/>
          </p:nvSpPr>
          <p:spPr bwMode="auto">
            <a:xfrm>
              <a:off x="5017" y="2057"/>
              <a:ext cx="191" cy="191"/>
            </a:xfrm>
            <a:custGeom>
              <a:avLst/>
              <a:gdLst>
                <a:gd name="T0" fmla="*/ 40 w 80"/>
                <a:gd name="T1" fmla="*/ 61 h 80"/>
                <a:gd name="T2" fmla="*/ 20 w 80"/>
                <a:gd name="T3" fmla="*/ 40 h 80"/>
                <a:gd name="T4" fmla="*/ 40 w 80"/>
                <a:gd name="T5" fmla="*/ 20 h 80"/>
                <a:gd name="T6" fmla="*/ 61 w 80"/>
                <a:gd name="T7" fmla="*/ 40 h 80"/>
                <a:gd name="T8" fmla="*/ 40 w 80"/>
                <a:gd name="T9" fmla="*/ 61 h 80"/>
                <a:gd name="T10" fmla="*/ 40 w 80"/>
                <a:gd name="T11" fmla="*/ 61 h 80"/>
                <a:gd name="T12" fmla="*/ 34 w 80"/>
                <a:gd name="T13" fmla="*/ 0 h 80"/>
                <a:gd name="T14" fmla="*/ 34 w 80"/>
                <a:gd name="T15" fmla="*/ 8 h 80"/>
                <a:gd name="T16" fmla="*/ 22 w 80"/>
                <a:gd name="T17" fmla="*/ 13 h 80"/>
                <a:gd name="T18" fmla="*/ 17 w 80"/>
                <a:gd name="T19" fmla="*/ 8 h 80"/>
                <a:gd name="T20" fmla="*/ 8 w 80"/>
                <a:gd name="T21" fmla="*/ 16 h 80"/>
                <a:gd name="T22" fmla="*/ 13 w 80"/>
                <a:gd name="T23" fmla="*/ 22 h 80"/>
                <a:gd name="T24" fmla="*/ 8 w 80"/>
                <a:gd name="T25" fmla="*/ 34 h 80"/>
                <a:gd name="T26" fmla="*/ 0 w 80"/>
                <a:gd name="T27" fmla="*/ 34 h 80"/>
                <a:gd name="T28" fmla="*/ 0 w 80"/>
                <a:gd name="T29" fmla="*/ 47 h 80"/>
                <a:gd name="T30" fmla="*/ 8 w 80"/>
                <a:gd name="T31" fmla="*/ 47 h 80"/>
                <a:gd name="T32" fmla="*/ 13 w 80"/>
                <a:gd name="T33" fmla="*/ 59 h 80"/>
                <a:gd name="T34" fmla="*/ 8 w 80"/>
                <a:gd name="T35" fmla="*/ 64 h 80"/>
                <a:gd name="T36" fmla="*/ 17 w 80"/>
                <a:gd name="T37" fmla="*/ 73 h 80"/>
                <a:gd name="T38" fmla="*/ 22 w 80"/>
                <a:gd name="T39" fmla="*/ 68 h 80"/>
                <a:gd name="T40" fmla="*/ 34 w 80"/>
                <a:gd name="T41" fmla="*/ 73 h 80"/>
                <a:gd name="T42" fmla="*/ 34 w 80"/>
                <a:gd name="T43" fmla="*/ 80 h 80"/>
                <a:gd name="T44" fmla="*/ 47 w 80"/>
                <a:gd name="T45" fmla="*/ 80 h 80"/>
                <a:gd name="T46" fmla="*/ 47 w 80"/>
                <a:gd name="T47" fmla="*/ 73 h 80"/>
                <a:gd name="T48" fmla="*/ 59 w 80"/>
                <a:gd name="T49" fmla="*/ 68 h 80"/>
                <a:gd name="T50" fmla="*/ 64 w 80"/>
                <a:gd name="T51" fmla="*/ 73 h 80"/>
                <a:gd name="T52" fmla="*/ 73 w 80"/>
                <a:gd name="T53" fmla="*/ 64 h 80"/>
                <a:gd name="T54" fmla="*/ 68 w 80"/>
                <a:gd name="T55" fmla="*/ 59 h 80"/>
                <a:gd name="T56" fmla="*/ 73 w 80"/>
                <a:gd name="T57" fmla="*/ 47 h 80"/>
                <a:gd name="T58" fmla="*/ 80 w 80"/>
                <a:gd name="T59" fmla="*/ 47 h 80"/>
                <a:gd name="T60" fmla="*/ 80 w 80"/>
                <a:gd name="T61" fmla="*/ 34 h 80"/>
                <a:gd name="T62" fmla="*/ 73 w 80"/>
                <a:gd name="T63" fmla="*/ 34 h 80"/>
                <a:gd name="T64" fmla="*/ 68 w 80"/>
                <a:gd name="T65" fmla="*/ 22 h 80"/>
                <a:gd name="T66" fmla="*/ 73 w 80"/>
                <a:gd name="T67" fmla="*/ 16 h 80"/>
                <a:gd name="T68" fmla="*/ 64 w 80"/>
                <a:gd name="T69" fmla="*/ 8 h 80"/>
                <a:gd name="T70" fmla="*/ 59 w 80"/>
                <a:gd name="T71" fmla="*/ 13 h 80"/>
                <a:gd name="T72" fmla="*/ 47 w 80"/>
                <a:gd name="T73" fmla="*/ 8 h 80"/>
                <a:gd name="T74" fmla="*/ 47 w 80"/>
                <a:gd name="T75" fmla="*/ 0 h 80"/>
                <a:gd name="T76" fmla="*/ 34 w 80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" h="80">
                  <a:moveTo>
                    <a:pt x="40" y="61"/>
                  </a:moveTo>
                  <a:cubicBezTo>
                    <a:pt x="29" y="61"/>
                    <a:pt x="20" y="52"/>
                    <a:pt x="20" y="40"/>
                  </a:cubicBezTo>
                  <a:cubicBezTo>
                    <a:pt x="20" y="29"/>
                    <a:pt x="29" y="20"/>
                    <a:pt x="40" y="20"/>
                  </a:cubicBezTo>
                  <a:cubicBezTo>
                    <a:pt x="52" y="20"/>
                    <a:pt x="61" y="29"/>
                    <a:pt x="61" y="40"/>
                  </a:cubicBezTo>
                  <a:cubicBezTo>
                    <a:pt x="61" y="52"/>
                    <a:pt x="5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moveTo>
                    <a:pt x="34" y="0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0" y="9"/>
                    <a:pt x="25" y="10"/>
                    <a:pt x="22" y="13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9" y="30"/>
                    <a:pt x="8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51"/>
                    <a:pt x="10" y="55"/>
                    <a:pt x="13" y="59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70"/>
                    <a:pt x="30" y="72"/>
                    <a:pt x="34" y="73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51" y="72"/>
                    <a:pt x="55" y="70"/>
                    <a:pt x="59" y="68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55"/>
                    <a:pt x="72" y="51"/>
                    <a:pt x="73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2" y="30"/>
                    <a:pt x="70" y="25"/>
                    <a:pt x="68" y="22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5" y="10"/>
                    <a:pt x="51" y="9"/>
                    <a:pt x="47" y="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29"/>
            <p:cNvSpPr>
              <a:spLocks noEditPoints="1"/>
            </p:cNvSpPr>
            <p:nvPr/>
          </p:nvSpPr>
          <p:spPr bwMode="auto">
            <a:xfrm>
              <a:off x="5203" y="1799"/>
              <a:ext cx="192" cy="174"/>
            </a:xfrm>
            <a:custGeom>
              <a:avLst/>
              <a:gdLst>
                <a:gd name="T0" fmla="*/ 40 w 80"/>
                <a:gd name="T1" fmla="*/ 53 h 73"/>
                <a:gd name="T2" fmla="*/ 27 w 80"/>
                <a:gd name="T3" fmla="*/ 40 h 73"/>
                <a:gd name="T4" fmla="*/ 40 w 80"/>
                <a:gd name="T5" fmla="*/ 27 h 73"/>
                <a:gd name="T6" fmla="*/ 53 w 80"/>
                <a:gd name="T7" fmla="*/ 40 h 73"/>
                <a:gd name="T8" fmla="*/ 40 w 80"/>
                <a:gd name="T9" fmla="*/ 53 h 73"/>
                <a:gd name="T10" fmla="*/ 34 w 80"/>
                <a:gd name="T11" fmla="*/ 0 h 73"/>
                <a:gd name="T12" fmla="*/ 34 w 80"/>
                <a:gd name="T13" fmla="*/ 7 h 73"/>
                <a:gd name="T14" fmla="*/ 21 w 80"/>
                <a:gd name="T15" fmla="*/ 12 h 73"/>
                <a:gd name="T16" fmla="*/ 16 w 80"/>
                <a:gd name="T17" fmla="*/ 7 h 73"/>
                <a:gd name="T18" fmla="*/ 7 w 80"/>
                <a:gd name="T19" fmla="*/ 16 h 73"/>
                <a:gd name="T20" fmla="*/ 13 w 80"/>
                <a:gd name="T21" fmla="*/ 21 h 73"/>
                <a:gd name="T22" fmla="*/ 7 w 80"/>
                <a:gd name="T23" fmla="*/ 34 h 73"/>
                <a:gd name="T24" fmla="*/ 0 w 80"/>
                <a:gd name="T25" fmla="*/ 34 h 73"/>
                <a:gd name="T26" fmla="*/ 0 w 80"/>
                <a:gd name="T27" fmla="*/ 39 h 73"/>
                <a:gd name="T28" fmla="*/ 22 w 80"/>
                <a:gd name="T29" fmla="*/ 48 h 73"/>
                <a:gd name="T30" fmla="*/ 18 w 80"/>
                <a:gd name="T31" fmla="*/ 57 h 73"/>
                <a:gd name="T32" fmla="*/ 27 w 80"/>
                <a:gd name="T33" fmla="*/ 63 h 73"/>
                <a:gd name="T34" fmla="*/ 34 w 80"/>
                <a:gd name="T35" fmla="*/ 56 h 73"/>
                <a:gd name="T36" fmla="*/ 49 w 80"/>
                <a:gd name="T37" fmla="*/ 72 h 73"/>
                <a:gd name="T38" fmla="*/ 59 w 80"/>
                <a:gd name="T39" fmla="*/ 67 h 73"/>
                <a:gd name="T40" fmla="*/ 64 w 80"/>
                <a:gd name="T41" fmla="*/ 73 h 73"/>
                <a:gd name="T42" fmla="*/ 73 w 80"/>
                <a:gd name="T43" fmla="*/ 64 h 73"/>
                <a:gd name="T44" fmla="*/ 67 w 80"/>
                <a:gd name="T45" fmla="*/ 59 h 73"/>
                <a:gd name="T46" fmla="*/ 73 w 80"/>
                <a:gd name="T47" fmla="*/ 46 h 73"/>
                <a:gd name="T48" fmla="*/ 80 w 80"/>
                <a:gd name="T49" fmla="*/ 46 h 73"/>
                <a:gd name="T50" fmla="*/ 80 w 80"/>
                <a:gd name="T51" fmla="*/ 34 h 73"/>
                <a:gd name="T52" fmla="*/ 73 w 80"/>
                <a:gd name="T53" fmla="*/ 34 h 73"/>
                <a:gd name="T54" fmla="*/ 67 w 80"/>
                <a:gd name="T55" fmla="*/ 21 h 73"/>
                <a:gd name="T56" fmla="*/ 73 w 80"/>
                <a:gd name="T57" fmla="*/ 16 h 73"/>
                <a:gd name="T58" fmla="*/ 64 w 80"/>
                <a:gd name="T59" fmla="*/ 7 h 73"/>
                <a:gd name="T60" fmla="*/ 59 w 80"/>
                <a:gd name="T61" fmla="*/ 12 h 73"/>
                <a:gd name="T62" fmla="*/ 46 w 80"/>
                <a:gd name="T63" fmla="*/ 7 h 73"/>
                <a:gd name="T64" fmla="*/ 46 w 80"/>
                <a:gd name="T65" fmla="*/ 0 h 73"/>
                <a:gd name="T66" fmla="*/ 34 w 80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73">
                  <a:moveTo>
                    <a:pt x="40" y="53"/>
                  </a:moveTo>
                  <a:cubicBezTo>
                    <a:pt x="33" y="53"/>
                    <a:pt x="27" y="47"/>
                    <a:pt x="27" y="40"/>
                  </a:cubicBezTo>
                  <a:cubicBezTo>
                    <a:pt x="27" y="33"/>
                    <a:pt x="33" y="27"/>
                    <a:pt x="40" y="27"/>
                  </a:cubicBezTo>
                  <a:cubicBezTo>
                    <a:pt x="47" y="27"/>
                    <a:pt x="53" y="33"/>
                    <a:pt x="53" y="40"/>
                  </a:cubicBezTo>
                  <a:cubicBezTo>
                    <a:pt x="53" y="47"/>
                    <a:pt x="47" y="53"/>
                    <a:pt x="40" y="53"/>
                  </a:cubicBezTo>
                  <a:moveTo>
                    <a:pt x="34" y="0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29" y="8"/>
                    <a:pt x="25" y="10"/>
                    <a:pt x="21" y="1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5"/>
                    <a:pt x="8" y="29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56"/>
                    <a:pt x="18" y="57"/>
                  </a:cubicBezTo>
                  <a:cubicBezTo>
                    <a:pt x="21" y="59"/>
                    <a:pt x="24" y="61"/>
                    <a:pt x="27" y="63"/>
                  </a:cubicBezTo>
                  <a:cubicBezTo>
                    <a:pt x="28" y="62"/>
                    <a:pt x="34" y="56"/>
                    <a:pt x="34" y="5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3" y="71"/>
                    <a:pt x="56" y="69"/>
                    <a:pt x="59" y="67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70" y="55"/>
                    <a:pt x="72" y="51"/>
                    <a:pt x="73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2" y="29"/>
                    <a:pt x="70" y="25"/>
                    <a:pt x="67" y="2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5" y="10"/>
                    <a:pt x="51" y="8"/>
                    <a:pt x="46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30"/>
            <p:cNvSpPr/>
            <p:nvPr/>
          </p:nvSpPr>
          <p:spPr bwMode="auto">
            <a:xfrm>
              <a:off x="4766" y="2248"/>
              <a:ext cx="191" cy="191"/>
            </a:xfrm>
            <a:custGeom>
              <a:avLst/>
              <a:gdLst>
                <a:gd name="T0" fmla="*/ 17 w 80"/>
                <a:gd name="T1" fmla="*/ 0 h 80"/>
                <a:gd name="T2" fmla="*/ 8 w 80"/>
                <a:gd name="T3" fmla="*/ 10 h 80"/>
                <a:gd name="T4" fmla="*/ 13 w 80"/>
                <a:gd name="T5" fmla="*/ 16 h 80"/>
                <a:gd name="T6" fmla="*/ 8 w 80"/>
                <a:gd name="T7" fmla="*/ 29 h 80"/>
                <a:gd name="T8" fmla="*/ 0 w 80"/>
                <a:gd name="T9" fmla="*/ 29 h 80"/>
                <a:gd name="T10" fmla="*/ 0 w 80"/>
                <a:gd name="T11" fmla="*/ 43 h 80"/>
                <a:gd name="T12" fmla="*/ 8 w 80"/>
                <a:gd name="T13" fmla="*/ 43 h 80"/>
                <a:gd name="T14" fmla="*/ 13 w 80"/>
                <a:gd name="T15" fmla="*/ 57 h 80"/>
                <a:gd name="T16" fmla="*/ 8 w 80"/>
                <a:gd name="T17" fmla="*/ 63 h 80"/>
                <a:gd name="T18" fmla="*/ 17 w 80"/>
                <a:gd name="T19" fmla="*/ 72 h 80"/>
                <a:gd name="T20" fmla="*/ 23 w 80"/>
                <a:gd name="T21" fmla="*/ 67 h 80"/>
                <a:gd name="T22" fmla="*/ 37 w 80"/>
                <a:gd name="T23" fmla="*/ 72 h 80"/>
                <a:gd name="T24" fmla="*/ 37 w 80"/>
                <a:gd name="T25" fmla="*/ 80 h 80"/>
                <a:gd name="T26" fmla="*/ 51 w 80"/>
                <a:gd name="T27" fmla="*/ 80 h 80"/>
                <a:gd name="T28" fmla="*/ 51 w 80"/>
                <a:gd name="T29" fmla="*/ 72 h 80"/>
                <a:gd name="T30" fmla="*/ 64 w 80"/>
                <a:gd name="T31" fmla="*/ 67 h 80"/>
                <a:gd name="T32" fmla="*/ 70 w 80"/>
                <a:gd name="T33" fmla="*/ 72 h 80"/>
                <a:gd name="T34" fmla="*/ 80 w 80"/>
                <a:gd name="T35" fmla="*/ 63 h 80"/>
                <a:gd name="T36" fmla="*/ 74 w 80"/>
                <a:gd name="T37" fmla="*/ 57 h 80"/>
                <a:gd name="T38" fmla="*/ 78 w 80"/>
                <a:gd name="T39" fmla="*/ 49 h 80"/>
                <a:gd name="T40" fmla="*/ 74 w 80"/>
                <a:gd name="T41" fmla="*/ 53 h 80"/>
                <a:gd name="T42" fmla="*/ 53 w 80"/>
                <a:gd name="T43" fmla="*/ 32 h 80"/>
                <a:gd name="T44" fmla="*/ 60 w 80"/>
                <a:gd name="T45" fmla="*/ 24 h 80"/>
                <a:gd name="T46" fmla="*/ 53 w 80"/>
                <a:gd name="T47" fmla="*/ 13 h 80"/>
                <a:gd name="T48" fmla="*/ 43 w 80"/>
                <a:gd name="T49" fmla="*/ 17 h 80"/>
                <a:gd name="T50" fmla="*/ 37 w 80"/>
                <a:gd name="T51" fmla="*/ 0 h 80"/>
                <a:gd name="T52" fmla="*/ 37 w 80"/>
                <a:gd name="T53" fmla="*/ 0 h 80"/>
                <a:gd name="T54" fmla="*/ 23 w 80"/>
                <a:gd name="T55" fmla="*/ 6 h 80"/>
                <a:gd name="T56" fmla="*/ 17 w 80"/>
                <a:gd name="T5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" h="80">
                  <a:moveTo>
                    <a:pt x="17" y="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20"/>
                    <a:pt x="9" y="24"/>
                    <a:pt x="8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8"/>
                    <a:pt x="11" y="53"/>
                    <a:pt x="13" y="5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7" y="69"/>
                    <a:pt x="32" y="71"/>
                    <a:pt x="37" y="72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6" y="71"/>
                    <a:pt x="60" y="69"/>
                    <a:pt x="64" y="67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6" y="54"/>
                    <a:pt x="77" y="52"/>
                    <a:pt x="78" y="49"/>
                  </a:cubicBezTo>
                  <a:cubicBezTo>
                    <a:pt x="76" y="51"/>
                    <a:pt x="74" y="53"/>
                    <a:pt x="74" y="5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2"/>
                    <a:pt x="59" y="26"/>
                    <a:pt x="60" y="24"/>
                  </a:cubicBezTo>
                  <a:cubicBezTo>
                    <a:pt x="57" y="21"/>
                    <a:pt x="55" y="17"/>
                    <a:pt x="53" y="13"/>
                  </a:cubicBezTo>
                  <a:cubicBezTo>
                    <a:pt x="51" y="14"/>
                    <a:pt x="43" y="17"/>
                    <a:pt x="43" y="1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1"/>
                    <a:pt x="27" y="3"/>
                    <a:pt x="23" y="6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31"/>
            <p:cNvSpPr>
              <a:spLocks noEditPoints="1"/>
            </p:cNvSpPr>
            <p:nvPr/>
          </p:nvSpPr>
          <p:spPr bwMode="auto">
            <a:xfrm>
              <a:off x="4852" y="1892"/>
              <a:ext cx="523" cy="523"/>
            </a:xfrm>
            <a:custGeom>
              <a:avLst/>
              <a:gdLst>
                <a:gd name="T0" fmla="*/ 49 w 219"/>
                <a:gd name="T1" fmla="*/ 159 h 219"/>
                <a:gd name="T2" fmla="*/ 74 w 219"/>
                <a:gd name="T3" fmla="*/ 159 h 219"/>
                <a:gd name="T4" fmla="*/ 156 w 219"/>
                <a:gd name="T5" fmla="*/ 172 h 219"/>
                <a:gd name="T6" fmla="*/ 156 w 219"/>
                <a:gd name="T7" fmla="*/ 147 h 219"/>
                <a:gd name="T8" fmla="*/ 156 w 219"/>
                <a:gd name="T9" fmla="*/ 172 h 219"/>
                <a:gd name="T10" fmla="*/ 92 w 219"/>
                <a:gd name="T11" fmla="*/ 74 h 219"/>
                <a:gd name="T12" fmla="*/ 97 w 219"/>
                <a:gd name="T13" fmla="*/ 63 h 219"/>
                <a:gd name="T14" fmla="*/ 122 w 219"/>
                <a:gd name="T15" fmla="*/ 72 h 219"/>
                <a:gd name="T16" fmla="*/ 133 w 219"/>
                <a:gd name="T17" fmla="*/ 68 h 219"/>
                <a:gd name="T18" fmla="*/ 145 w 219"/>
                <a:gd name="T19" fmla="*/ 92 h 219"/>
                <a:gd name="T20" fmla="*/ 150 w 219"/>
                <a:gd name="T21" fmla="*/ 97 h 219"/>
                <a:gd name="T22" fmla="*/ 156 w 219"/>
                <a:gd name="T23" fmla="*/ 122 h 219"/>
                <a:gd name="T24" fmla="*/ 145 w 219"/>
                <a:gd name="T25" fmla="*/ 127 h 219"/>
                <a:gd name="T26" fmla="*/ 133 w 219"/>
                <a:gd name="T27" fmla="*/ 151 h 219"/>
                <a:gd name="T28" fmla="*/ 122 w 219"/>
                <a:gd name="T29" fmla="*/ 147 h 219"/>
                <a:gd name="T30" fmla="*/ 97 w 219"/>
                <a:gd name="T31" fmla="*/ 156 h 219"/>
                <a:gd name="T32" fmla="*/ 92 w 219"/>
                <a:gd name="T33" fmla="*/ 145 h 219"/>
                <a:gd name="T34" fmla="*/ 68 w 219"/>
                <a:gd name="T35" fmla="*/ 133 h 219"/>
                <a:gd name="T36" fmla="*/ 72 w 219"/>
                <a:gd name="T37" fmla="*/ 122 h 219"/>
                <a:gd name="T38" fmla="*/ 63 w 219"/>
                <a:gd name="T39" fmla="*/ 97 h 219"/>
                <a:gd name="T40" fmla="*/ 72 w 219"/>
                <a:gd name="T41" fmla="*/ 97 h 219"/>
                <a:gd name="T42" fmla="*/ 68 w 219"/>
                <a:gd name="T43" fmla="*/ 85 h 219"/>
                <a:gd name="T44" fmla="*/ 92 w 219"/>
                <a:gd name="T45" fmla="*/ 74 h 219"/>
                <a:gd name="T46" fmla="*/ 143 w 219"/>
                <a:gd name="T47" fmla="*/ 59 h 219"/>
                <a:gd name="T48" fmla="*/ 168 w 219"/>
                <a:gd name="T49" fmla="*/ 59 h 219"/>
                <a:gd name="T50" fmla="*/ 61 w 219"/>
                <a:gd name="T51" fmla="*/ 71 h 219"/>
                <a:gd name="T52" fmla="*/ 61 w 219"/>
                <a:gd name="T53" fmla="*/ 46 h 219"/>
                <a:gd name="T54" fmla="*/ 61 w 219"/>
                <a:gd name="T55" fmla="*/ 71 h 219"/>
                <a:gd name="T56" fmla="*/ 101 w 219"/>
                <a:gd name="T57" fmla="*/ 0 h 219"/>
                <a:gd name="T58" fmla="*/ 81 w 219"/>
                <a:gd name="T59" fmla="*/ 13 h 219"/>
                <a:gd name="T60" fmla="*/ 61 w 219"/>
                <a:gd name="T61" fmla="*/ 11 h 219"/>
                <a:gd name="T62" fmla="*/ 45 w 219"/>
                <a:gd name="T63" fmla="*/ 32 h 219"/>
                <a:gd name="T64" fmla="*/ 26 w 219"/>
                <a:gd name="T65" fmla="*/ 38 h 219"/>
                <a:gd name="T66" fmla="*/ 21 w 219"/>
                <a:gd name="T67" fmla="*/ 62 h 219"/>
                <a:gd name="T68" fmla="*/ 5 w 219"/>
                <a:gd name="T69" fmla="*/ 74 h 219"/>
                <a:gd name="T70" fmla="*/ 9 w 219"/>
                <a:gd name="T71" fmla="*/ 101 h 219"/>
                <a:gd name="T72" fmla="*/ 0 w 219"/>
                <a:gd name="T73" fmla="*/ 118 h 219"/>
                <a:gd name="T74" fmla="*/ 13 w 219"/>
                <a:gd name="T75" fmla="*/ 138 h 219"/>
                <a:gd name="T76" fmla="*/ 11 w 219"/>
                <a:gd name="T77" fmla="*/ 158 h 219"/>
                <a:gd name="T78" fmla="*/ 32 w 219"/>
                <a:gd name="T79" fmla="*/ 174 h 219"/>
                <a:gd name="T80" fmla="*/ 38 w 219"/>
                <a:gd name="T81" fmla="*/ 193 h 219"/>
                <a:gd name="T82" fmla="*/ 62 w 219"/>
                <a:gd name="T83" fmla="*/ 198 h 219"/>
                <a:gd name="T84" fmla="*/ 74 w 219"/>
                <a:gd name="T85" fmla="*/ 213 h 219"/>
                <a:gd name="T86" fmla="*/ 101 w 219"/>
                <a:gd name="T87" fmla="*/ 210 h 219"/>
                <a:gd name="T88" fmla="*/ 118 w 219"/>
                <a:gd name="T89" fmla="*/ 219 h 219"/>
                <a:gd name="T90" fmla="*/ 138 w 219"/>
                <a:gd name="T91" fmla="*/ 206 h 219"/>
                <a:gd name="T92" fmla="*/ 158 w 219"/>
                <a:gd name="T93" fmla="*/ 208 h 219"/>
                <a:gd name="T94" fmla="*/ 174 w 219"/>
                <a:gd name="T95" fmla="*/ 186 h 219"/>
                <a:gd name="T96" fmla="*/ 193 w 219"/>
                <a:gd name="T97" fmla="*/ 181 h 219"/>
                <a:gd name="T98" fmla="*/ 198 w 219"/>
                <a:gd name="T99" fmla="*/ 157 h 219"/>
                <a:gd name="T100" fmla="*/ 213 w 219"/>
                <a:gd name="T101" fmla="*/ 145 h 219"/>
                <a:gd name="T102" fmla="*/ 210 w 219"/>
                <a:gd name="T103" fmla="*/ 118 h 219"/>
                <a:gd name="T104" fmla="*/ 219 w 219"/>
                <a:gd name="T105" fmla="*/ 101 h 219"/>
                <a:gd name="T106" fmla="*/ 206 w 219"/>
                <a:gd name="T107" fmla="*/ 81 h 219"/>
                <a:gd name="T108" fmla="*/ 208 w 219"/>
                <a:gd name="T109" fmla="*/ 61 h 219"/>
                <a:gd name="T110" fmla="*/ 187 w 219"/>
                <a:gd name="T111" fmla="*/ 45 h 219"/>
                <a:gd name="T112" fmla="*/ 181 w 219"/>
                <a:gd name="T113" fmla="*/ 26 h 219"/>
                <a:gd name="T114" fmla="*/ 157 w 219"/>
                <a:gd name="T115" fmla="*/ 21 h 219"/>
                <a:gd name="T116" fmla="*/ 145 w 219"/>
                <a:gd name="T117" fmla="*/ 5 h 219"/>
                <a:gd name="T118" fmla="*/ 118 w 219"/>
                <a:gd name="T119" fmla="*/ 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19">
                  <a:moveTo>
                    <a:pt x="61" y="172"/>
                  </a:moveTo>
                  <a:cubicBezTo>
                    <a:pt x="54" y="172"/>
                    <a:pt x="49" y="166"/>
                    <a:pt x="49" y="159"/>
                  </a:cubicBezTo>
                  <a:cubicBezTo>
                    <a:pt x="49" y="152"/>
                    <a:pt x="54" y="147"/>
                    <a:pt x="61" y="147"/>
                  </a:cubicBezTo>
                  <a:cubicBezTo>
                    <a:pt x="68" y="147"/>
                    <a:pt x="74" y="152"/>
                    <a:pt x="74" y="159"/>
                  </a:cubicBezTo>
                  <a:cubicBezTo>
                    <a:pt x="74" y="166"/>
                    <a:pt x="68" y="172"/>
                    <a:pt x="61" y="172"/>
                  </a:cubicBezTo>
                  <a:moveTo>
                    <a:pt x="156" y="172"/>
                  </a:moveTo>
                  <a:cubicBezTo>
                    <a:pt x="149" y="172"/>
                    <a:pt x="143" y="166"/>
                    <a:pt x="143" y="159"/>
                  </a:cubicBezTo>
                  <a:cubicBezTo>
                    <a:pt x="143" y="152"/>
                    <a:pt x="149" y="147"/>
                    <a:pt x="156" y="147"/>
                  </a:cubicBezTo>
                  <a:cubicBezTo>
                    <a:pt x="163" y="147"/>
                    <a:pt x="168" y="152"/>
                    <a:pt x="168" y="159"/>
                  </a:cubicBezTo>
                  <a:cubicBezTo>
                    <a:pt x="168" y="166"/>
                    <a:pt x="163" y="172"/>
                    <a:pt x="156" y="172"/>
                  </a:cubicBezTo>
                  <a:cubicBezTo>
                    <a:pt x="156" y="172"/>
                    <a:pt x="156" y="172"/>
                    <a:pt x="156" y="172"/>
                  </a:cubicBezTo>
                  <a:moveTo>
                    <a:pt x="92" y="74"/>
                  </a:moveTo>
                  <a:cubicBezTo>
                    <a:pt x="94" y="73"/>
                    <a:pt x="95" y="73"/>
                    <a:pt x="97" y="72"/>
                  </a:cubicBezTo>
                  <a:cubicBezTo>
                    <a:pt x="97" y="71"/>
                    <a:pt x="97" y="63"/>
                    <a:pt x="97" y="63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2" y="63"/>
                    <a:pt x="122" y="71"/>
                    <a:pt x="122" y="72"/>
                  </a:cubicBezTo>
                  <a:cubicBezTo>
                    <a:pt x="124" y="73"/>
                    <a:pt x="125" y="73"/>
                    <a:pt x="127" y="74"/>
                  </a:cubicBezTo>
                  <a:cubicBezTo>
                    <a:pt x="128" y="73"/>
                    <a:pt x="133" y="68"/>
                    <a:pt x="133" y="68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1" y="85"/>
                    <a:pt x="146" y="91"/>
                    <a:pt x="145" y="92"/>
                  </a:cubicBezTo>
                  <a:cubicBezTo>
                    <a:pt x="145" y="93"/>
                    <a:pt x="146" y="95"/>
                    <a:pt x="147" y="97"/>
                  </a:cubicBezTo>
                  <a:cubicBezTo>
                    <a:pt x="147" y="97"/>
                    <a:pt x="148" y="97"/>
                    <a:pt x="150" y="97"/>
                  </a:cubicBezTo>
                  <a:cubicBezTo>
                    <a:pt x="152" y="97"/>
                    <a:pt x="156" y="97"/>
                    <a:pt x="156" y="9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6" y="122"/>
                    <a:pt x="148" y="122"/>
                    <a:pt x="147" y="122"/>
                  </a:cubicBezTo>
                  <a:cubicBezTo>
                    <a:pt x="146" y="124"/>
                    <a:pt x="145" y="125"/>
                    <a:pt x="145" y="127"/>
                  </a:cubicBezTo>
                  <a:cubicBezTo>
                    <a:pt x="146" y="128"/>
                    <a:pt x="151" y="133"/>
                    <a:pt x="151" y="133"/>
                  </a:cubicBezTo>
                  <a:cubicBezTo>
                    <a:pt x="133" y="151"/>
                    <a:pt x="133" y="151"/>
                    <a:pt x="133" y="151"/>
                  </a:cubicBezTo>
                  <a:cubicBezTo>
                    <a:pt x="133" y="151"/>
                    <a:pt x="128" y="145"/>
                    <a:pt x="127" y="145"/>
                  </a:cubicBezTo>
                  <a:cubicBezTo>
                    <a:pt x="125" y="145"/>
                    <a:pt x="124" y="146"/>
                    <a:pt x="122" y="147"/>
                  </a:cubicBezTo>
                  <a:cubicBezTo>
                    <a:pt x="122" y="148"/>
                    <a:pt x="122" y="156"/>
                    <a:pt x="122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97" y="156"/>
                    <a:pt x="97" y="148"/>
                    <a:pt x="97" y="147"/>
                  </a:cubicBezTo>
                  <a:cubicBezTo>
                    <a:pt x="95" y="146"/>
                    <a:pt x="94" y="145"/>
                    <a:pt x="92" y="145"/>
                  </a:cubicBezTo>
                  <a:cubicBezTo>
                    <a:pt x="91" y="145"/>
                    <a:pt x="86" y="151"/>
                    <a:pt x="86" y="151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8" y="133"/>
                    <a:pt x="73" y="128"/>
                    <a:pt x="74" y="127"/>
                  </a:cubicBezTo>
                  <a:cubicBezTo>
                    <a:pt x="73" y="125"/>
                    <a:pt x="73" y="124"/>
                    <a:pt x="72" y="122"/>
                  </a:cubicBezTo>
                  <a:cubicBezTo>
                    <a:pt x="71" y="122"/>
                    <a:pt x="63" y="122"/>
                    <a:pt x="63" y="122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7" y="97"/>
                    <a:pt x="69" y="97"/>
                  </a:cubicBezTo>
                  <a:cubicBezTo>
                    <a:pt x="71" y="97"/>
                    <a:pt x="72" y="97"/>
                    <a:pt x="72" y="97"/>
                  </a:cubicBezTo>
                  <a:cubicBezTo>
                    <a:pt x="73" y="95"/>
                    <a:pt x="73" y="93"/>
                    <a:pt x="74" y="92"/>
                  </a:cubicBezTo>
                  <a:cubicBezTo>
                    <a:pt x="73" y="91"/>
                    <a:pt x="68" y="85"/>
                    <a:pt x="68" y="85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6" y="68"/>
                    <a:pt x="91" y="73"/>
                    <a:pt x="92" y="74"/>
                  </a:cubicBezTo>
                  <a:moveTo>
                    <a:pt x="156" y="71"/>
                  </a:moveTo>
                  <a:cubicBezTo>
                    <a:pt x="149" y="71"/>
                    <a:pt x="143" y="65"/>
                    <a:pt x="143" y="59"/>
                  </a:cubicBezTo>
                  <a:cubicBezTo>
                    <a:pt x="143" y="52"/>
                    <a:pt x="149" y="46"/>
                    <a:pt x="156" y="46"/>
                  </a:cubicBezTo>
                  <a:cubicBezTo>
                    <a:pt x="163" y="46"/>
                    <a:pt x="168" y="52"/>
                    <a:pt x="168" y="59"/>
                  </a:cubicBezTo>
                  <a:cubicBezTo>
                    <a:pt x="168" y="65"/>
                    <a:pt x="163" y="71"/>
                    <a:pt x="156" y="71"/>
                  </a:cubicBezTo>
                  <a:moveTo>
                    <a:pt x="61" y="71"/>
                  </a:moveTo>
                  <a:cubicBezTo>
                    <a:pt x="54" y="71"/>
                    <a:pt x="49" y="65"/>
                    <a:pt x="49" y="59"/>
                  </a:cubicBezTo>
                  <a:cubicBezTo>
                    <a:pt x="49" y="52"/>
                    <a:pt x="54" y="46"/>
                    <a:pt x="61" y="46"/>
                  </a:cubicBezTo>
                  <a:cubicBezTo>
                    <a:pt x="68" y="46"/>
                    <a:pt x="74" y="52"/>
                    <a:pt x="74" y="59"/>
                  </a:cubicBezTo>
                  <a:cubicBezTo>
                    <a:pt x="74" y="65"/>
                    <a:pt x="68" y="71"/>
                    <a:pt x="61" y="71"/>
                  </a:cubicBezTo>
                  <a:moveTo>
                    <a:pt x="118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94" y="10"/>
                    <a:pt x="87" y="11"/>
                    <a:pt x="81" y="13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7" y="23"/>
                    <a:pt x="51" y="27"/>
                    <a:pt x="45" y="32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28" y="50"/>
                    <a:pt x="24" y="55"/>
                    <a:pt x="21" y="6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1" y="85"/>
                    <a:pt x="10" y="93"/>
                    <a:pt x="9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0" y="125"/>
                    <a:pt x="11" y="132"/>
                    <a:pt x="13" y="138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23" y="161"/>
                    <a:pt x="27" y="168"/>
                    <a:pt x="32" y="17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50" y="191"/>
                    <a:pt x="56" y="195"/>
                    <a:pt x="62" y="198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74" y="213"/>
                    <a:pt x="74" y="213"/>
                    <a:pt x="74" y="213"/>
                  </a:cubicBezTo>
                  <a:cubicBezTo>
                    <a:pt x="78" y="205"/>
                    <a:pt x="78" y="205"/>
                    <a:pt x="78" y="205"/>
                  </a:cubicBezTo>
                  <a:cubicBezTo>
                    <a:pt x="85" y="207"/>
                    <a:pt x="93" y="209"/>
                    <a:pt x="101" y="210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118" y="219"/>
                    <a:pt x="118" y="219"/>
                    <a:pt x="118" y="219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25" y="209"/>
                    <a:pt x="132" y="208"/>
                    <a:pt x="138" y="206"/>
                  </a:cubicBezTo>
                  <a:cubicBezTo>
                    <a:pt x="142" y="214"/>
                    <a:pt x="142" y="214"/>
                    <a:pt x="142" y="214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5" y="199"/>
                    <a:pt x="155" y="199"/>
                    <a:pt x="155" y="199"/>
                  </a:cubicBezTo>
                  <a:cubicBezTo>
                    <a:pt x="162" y="196"/>
                    <a:pt x="168" y="191"/>
                    <a:pt x="174" y="186"/>
                  </a:cubicBezTo>
                  <a:cubicBezTo>
                    <a:pt x="181" y="193"/>
                    <a:pt x="181" y="193"/>
                    <a:pt x="181" y="193"/>
                  </a:cubicBezTo>
                  <a:cubicBezTo>
                    <a:pt x="193" y="181"/>
                    <a:pt x="193" y="181"/>
                    <a:pt x="193" y="181"/>
                  </a:cubicBezTo>
                  <a:cubicBezTo>
                    <a:pt x="187" y="174"/>
                    <a:pt x="187" y="174"/>
                    <a:pt x="187" y="174"/>
                  </a:cubicBezTo>
                  <a:cubicBezTo>
                    <a:pt x="191" y="169"/>
                    <a:pt x="195" y="163"/>
                    <a:pt x="198" y="157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13" y="145"/>
                    <a:pt x="213" y="145"/>
                    <a:pt x="213" y="145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7" y="134"/>
                    <a:pt x="209" y="126"/>
                    <a:pt x="210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0" y="101"/>
                    <a:pt x="210" y="101"/>
                    <a:pt x="210" y="101"/>
                  </a:cubicBezTo>
                  <a:cubicBezTo>
                    <a:pt x="209" y="94"/>
                    <a:pt x="208" y="87"/>
                    <a:pt x="206" y="81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196" y="57"/>
                    <a:pt x="192" y="51"/>
                    <a:pt x="187" y="45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4" y="32"/>
                    <a:pt x="174" y="32"/>
                    <a:pt x="174" y="32"/>
                  </a:cubicBezTo>
                  <a:cubicBezTo>
                    <a:pt x="169" y="28"/>
                    <a:pt x="163" y="24"/>
                    <a:pt x="157" y="21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34" y="11"/>
                    <a:pt x="126" y="10"/>
                    <a:pt x="118" y="9"/>
                  </a:cubicBezTo>
                  <a:cubicBezTo>
                    <a:pt x="118" y="0"/>
                    <a:pt x="118" y="0"/>
                    <a:pt x="1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726942" y="3414039"/>
            <a:ext cx="481864" cy="225828"/>
            <a:chOff x="4970550" y="4479995"/>
            <a:chExt cx="642652" cy="301183"/>
          </a:xfr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</p:grpSpPr>
        <p:grpSp>
          <p:nvGrpSpPr>
            <p:cNvPr id="125" name="Group 21"/>
            <p:cNvGrpSpPr>
              <a:grpSpLocks noChangeAspect="1"/>
            </p:cNvGrpSpPr>
            <p:nvPr/>
          </p:nvGrpSpPr>
          <p:grpSpPr bwMode="auto">
            <a:xfrm>
              <a:off x="4970550" y="4556389"/>
              <a:ext cx="642652" cy="224789"/>
              <a:chOff x="4095" y="2571"/>
              <a:chExt cx="1155" cy="404"/>
            </a:xfrm>
            <a:grpFill/>
          </p:grpSpPr>
          <p:sp>
            <p:nvSpPr>
              <p:cNvPr id="127" name="Freeform 22"/>
              <p:cNvSpPr>
                <a:spLocks noEditPoints="1"/>
              </p:cNvSpPr>
              <p:nvPr/>
            </p:nvSpPr>
            <p:spPr bwMode="auto">
              <a:xfrm>
                <a:off x="4741" y="2730"/>
                <a:ext cx="242" cy="245"/>
              </a:xfrm>
              <a:custGeom>
                <a:avLst/>
                <a:gdLst>
                  <a:gd name="T0" fmla="*/ 31 w 102"/>
                  <a:gd name="T1" fmla="*/ 65 h 102"/>
                  <a:gd name="T2" fmla="*/ 11 w 102"/>
                  <a:gd name="T3" fmla="*/ 66 h 102"/>
                  <a:gd name="T4" fmla="*/ 8 w 102"/>
                  <a:gd name="T5" fmla="*/ 70 h 102"/>
                  <a:gd name="T6" fmla="*/ 0 w 102"/>
                  <a:gd name="T7" fmla="*/ 79 h 102"/>
                  <a:gd name="T8" fmla="*/ 11 w 102"/>
                  <a:gd name="T9" fmla="*/ 87 h 102"/>
                  <a:gd name="T10" fmla="*/ 36 w 102"/>
                  <a:gd name="T11" fmla="*/ 66 h 102"/>
                  <a:gd name="T12" fmla="*/ 31 w 102"/>
                  <a:gd name="T13" fmla="*/ 65 h 102"/>
                  <a:gd name="T14" fmla="*/ 33 w 102"/>
                  <a:gd name="T15" fmla="*/ 87 h 102"/>
                  <a:gd name="T16" fmla="*/ 43 w 102"/>
                  <a:gd name="T17" fmla="*/ 102 h 102"/>
                  <a:gd name="T18" fmla="*/ 70 w 102"/>
                  <a:gd name="T19" fmla="*/ 77 h 102"/>
                  <a:gd name="T20" fmla="*/ 70 w 102"/>
                  <a:gd name="T21" fmla="*/ 77 h 102"/>
                  <a:gd name="T22" fmla="*/ 43 w 102"/>
                  <a:gd name="T23" fmla="*/ 67 h 102"/>
                  <a:gd name="T24" fmla="*/ 33 w 102"/>
                  <a:gd name="T25" fmla="*/ 87 h 102"/>
                  <a:gd name="T26" fmla="*/ 76 w 102"/>
                  <a:gd name="T27" fmla="*/ 80 h 102"/>
                  <a:gd name="T28" fmla="*/ 74 w 102"/>
                  <a:gd name="T29" fmla="*/ 84 h 102"/>
                  <a:gd name="T30" fmla="*/ 84 w 102"/>
                  <a:gd name="T31" fmla="*/ 99 h 102"/>
                  <a:gd name="T32" fmla="*/ 102 w 102"/>
                  <a:gd name="T33" fmla="*/ 89 h 102"/>
                  <a:gd name="T34" fmla="*/ 76 w 102"/>
                  <a:gd name="T35" fmla="*/ 80 h 102"/>
                  <a:gd name="T36" fmla="*/ 68 w 102"/>
                  <a:gd name="T37" fmla="*/ 3 h 102"/>
                  <a:gd name="T38" fmla="*/ 38 w 102"/>
                  <a:gd name="T39" fmla="*/ 2 h 102"/>
                  <a:gd name="T40" fmla="*/ 32 w 102"/>
                  <a:gd name="T41" fmla="*/ 13 h 102"/>
                  <a:gd name="T42" fmla="*/ 46 w 102"/>
                  <a:gd name="T43" fmla="*/ 14 h 102"/>
                  <a:gd name="T44" fmla="*/ 70 w 102"/>
                  <a:gd name="T45" fmla="*/ 8 h 102"/>
                  <a:gd name="T46" fmla="*/ 70 w 102"/>
                  <a:gd name="T47" fmla="*/ 6 h 102"/>
                  <a:gd name="T48" fmla="*/ 68 w 102"/>
                  <a:gd name="T49" fmla="*/ 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02">
                    <a:moveTo>
                      <a:pt x="31" y="65"/>
                    </a:moveTo>
                    <a:cubicBezTo>
                      <a:pt x="24" y="65"/>
                      <a:pt x="17" y="65"/>
                      <a:pt x="11" y="66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3"/>
                      <a:pt x="3" y="76"/>
                      <a:pt x="0" y="79"/>
                    </a:cubicBezTo>
                    <a:cubicBezTo>
                      <a:pt x="2" y="83"/>
                      <a:pt x="5" y="87"/>
                      <a:pt x="11" y="87"/>
                    </a:cubicBezTo>
                    <a:cubicBezTo>
                      <a:pt x="21" y="87"/>
                      <a:pt x="28" y="79"/>
                      <a:pt x="36" y="66"/>
                    </a:cubicBezTo>
                    <a:cubicBezTo>
                      <a:pt x="34" y="65"/>
                      <a:pt x="33" y="65"/>
                      <a:pt x="31" y="65"/>
                    </a:cubicBezTo>
                    <a:close/>
                    <a:moveTo>
                      <a:pt x="33" y="87"/>
                    </a:moveTo>
                    <a:cubicBezTo>
                      <a:pt x="30" y="92"/>
                      <a:pt x="34" y="102"/>
                      <a:pt x="43" y="102"/>
                    </a:cubicBezTo>
                    <a:cubicBezTo>
                      <a:pt x="53" y="102"/>
                      <a:pt x="61" y="93"/>
                      <a:pt x="70" y="77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60" y="73"/>
                      <a:pt x="50" y="70"/>
                      <a:pt x="43" y="67"/>
                    </a:cubicBezTo>
                    <a:cubicBezTo>
                      <a:pt x="38" y="76"/>
                      <a:pt x="34" y="84"/>
                      <a:pt x="33" y="87"/>
                    </a:cubicBezTo>
                    <a:close/>
                    <a:moveTo>
                      <a:pt x="76" y="80"/>
                    </a:moveTo>
                    <a:cubicBezTo>
                      <a:pt x="76" y="81"/>
                      <a:pt x="75" y="83"/>
                      <a:pt x="74" y="84"/>
                    </a:cubicBezTo>
                    <a:cubicBezTo>
                      <a:pt x="71" y="89"/>
                      <a:pt x="75" y="99"/>
                      <a:pt x="84" y="99"/>
                    </a:cubicBezTo>
                    <a:cubicBezTo>
                      <a:pt x="91" y="99"/>
                      <a:pt x="96" y="95"/>
                      <a:pt x="102" y="89"/>
                    </a:cubicBezTo>
                    <a:cubicBezTo>
                      <a:pt x="93" y="86"/>
                      <a:pt x="85" y="83"/>
                      <a:pt x="76" y="80"/>
                    </a:cubicBezTo>
                    <a:close/>
                    <a:moveTo>
                      <a:pt x="68" y="3"/>
                    </a:moveTo>
                    <a:cubicBezTo>
                      <a:pt x="62" y="0"/>
                      <a:pt x="52" y="0"/>
                      <a:pt x="38" y="2"/>
                    </a:cubicBezTo>
                    <a:cubicBezTo>
                      <a:pt x="36" y="6"/>
                      <a:pt x="34" y="10"/>
                      <a:pt x="32" y="13"/>
                    </a:cubicBezTo>
                    <a:cubicBezTo>
                      <a:pt x="36" y="14"/>
                      <a:pt x="41" y="14"/>
                      <a:pt x="46" y="14"/>
                    </a:cubicBezTo>
                    <a:cubicBezTo>
                      <a:pt x="61" y="14"/>
                      <a:pt x="68" y="11"/>
                      <a:pt x="70" y="8"/>
                    </a:cubicBezTo>
                    <a:cubicBezTo>
                      <a:pt x="70" y="8"/>
                      <a:pt x="71" y="8"/>
                      <a:pt x="70" y="6"/>
                    </a:cubicBezTo>
                    <a:cubicBezTo>
                      <a:pt x="70" y="4"/>
                      <a:pt x="69" y="3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3"/>
              <p:cNvSpPr/>
              <p:nvPr/>
            </p:nvSpPr>
            <p:spPr bwMode="auto">
              <a:xfrm>
                <a:off x="4095" y="2706"/>
                <a:ext cx="648" cy="236"/>
              </a:xfrm>
              <a:custGeom>
                <a:avLst/>
                <a:gdLst>
                  <a:gd name="T0" fmla="*/ 267 w 273"/>
                  <a:gd name="T1" fmla="*/ 76 h 98"/>
                  <a:gd name="T2" fmla="*/ 259 w 273"/>
                  <a:gd name="T3" fmla="*/ 75 h 98"/>
                  <a:gd name="T4" fmla="*/ 232 w 273"/>
                  <a:gd name="T5" fmla="*/ 87 h 98"/>
                  <a:gd name="T6" fmla="*/ 194 w 273"/>
                  <a:gd name="T7" fmla="*/ 49 h 98"/>
                  <a:gd name="T8" fmla="*/ 232 w 273"/>
                  <a:gd name="T9" fmla="*/ 11 h 98"/>
                  <a:gd name="T10" fmla="*/ 259 w 273"/>
                  <a:gd name="T11" fmla="*/ 23 h 98"/>
                  <a:gd name="T12" fmla="*/ 270 w 273"/>
                  <a:gd name="T13" fmla="*/ 21 h 98"/>
                  <a:gd name="T14" fmla="*/ 273 w 273"/>
                  <a:gd name="T15" fmla="*/ 21 h 98"/>
                  <a:gd name="T16" fmla="*/ 232 w 273"/>
                  <a:gd name="T17" fmla="*/ 0 h 98"/>
                  <a:gd name="T18" fmla="*/ 183 w 273"/>
                  <a:gd name="T19" fmla="*/ 43 h 98"/>
                  <a:gd name="T20" fmla="*/ 90 w 273"/>
                  <a:gd name="T21" fmla="*/ 43 h 98"/>
                  <a:gd name="T22" fmla="*/ 90 w 273"/>
                  <a:gd name="T23" fmla="*/ 12 h 98"/>
                  <a:gd name="T24" fmla="*/ 79 w 273"/>
                  <a:gd name="T25" fmla="*/ 12 h 98"/>
                  <a:gd name="T26" fmla="*/ 79 w 273"/>
                  <a:gd name="T27" fmla="*/ 34 h 98"/>
                  <a:gd name="T28" fmla="*/ 69 w 273"/>
                  <a:gd name="T29" fmla="*/ 34 h 98"/>
                  <a:gd name="T30" fmla="*/ 69 w 273"/>
                  <a:gd name="T31" fmla="*/ 24 h 98"/>
                  <a:gd name="T32" fmla="*/ 52 w 273"/>
                  <a:gd name="T33" fmla="*/ 24 h 98"/>
                  <a:gd name="T34" fmla="*/ 52 w 273"/>
                  <a:gd name="T35" fmla="*/ 43 h 98"/>
                  <a:gd name="T36" fmla="*/ 44 w 273"/>
                  <a:gd name="T37" fmla="*/ 43 h 98"/>
                  <a:gd name="T38" fmla="*/ 44 w 273"/>
                  <a:gd name="T39" fmla="*/ 13 h 98"/>
                  <a:gd name="T40" fmla="*/ 24 w 273"/>
                  <a:gd name="T41" fmla="*/ 13 h 98"/>
                  <a:gd name="T42" fmla="*/ 24 w 273"/>
                  <a:gd name="T43" fmla="*/ 43 h 98"/>
                  <a:gd name="T44" fmla="*/ 6 w 273"/>
                  <a:gd name="T45" fmla="*/ 43 h 98"/>
                  <a:gd name="T46" fmla="*/ 0 w 273"/>
                  <a:gd name="T47" fmla="*/ 49 h 98"/>
                  <a:gd name="T48" fmla="*/ 6 w 273"/>
                  <a:gd name="T49" fmla="*/ 55 h 98"/>
                  <a:gd name="T50" fmla="*/ 24 w 273"/>
                  <a:gd name="T51" fmla="*/ 55 h 98"/>
                  <a:gd name="T52" fmla="*/ 24 w 273"/>
                  <a:gd name="T53" fmla="*/ 81 h 98"/>
                  <a:gd name="T54" fmla="*/ 44 w 273"/>
                  <a:gd name="T55" fmla="*/ 81 h 98"/>
                  <a:gd name="T56" fmla="*/ 44 w 273"/>
                  <a:gd name="T57" fmla="*/ 71 h 98"/>
                  <a:gd name="T58" fmla="*/ 54 w 273"/>
                  <a:gd name="T59" fmla="*/ 71 h 98"/>
                  <a:gd name="T60" fmla="*/ 54 w 273"/>
                  <a:gd name="T61" fmla="*/ 77 h 98"/>
                  <a:gd name="T62" fmla="*/ 65 w 273"/>
                  <a:gd name="T63" fmla="*/ 77 h 98"/>
                  <a:gd name="T64" fmla="*/ 65 w 273"/>
                  <a:gd name="T65" fmla="*/ 61 h 98"/>
                  <a:gd name="T66" fmla="*/ 76 w 273"/>
                  <a:gd name="T67" fmla="*/ 61 h 98"/>
                  <a:gd name="T68" fmla="*/ 76 w 273"/>
                  <a:gd name="T69" fmla="*/ 83 h 98"/>
                  <a:gd name="T70" fmla="*/ 93 w 273"/>
                  <a:gd name="T71" fmla="*/ 83 h 98"/>
                  <a:gd name="T72" fmla="*/ 93 w 273"/>
                  <a:gd name="T73" fmla="*/ 55 h 98"/>
                  <a:gd name="T74" fmla="*/ 183 w 273"/>
                  <a:gd name="T75" fmla="*/ 55 h 98"/>
                  <a:gd name="T76" fmla="*/ 232 w 273"/>
                  <a:gd name="T77" fmla="*/ 98 h 98"/>
                  <a:gd name="T78" fmla="*/ 273 w 273"/>
                  <a:gd name="T79" fmla="*/ 76 h 98"/>
                  <a:gd name="T80" fmla="*/ 267 w 273"/>
                  <a:gd name="T81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" h="98">
                    <a:moveTo>
                      <a:pt x="267" y="76"/>
                    </a:moveTo>
                    <a:cubicBezTo>
                      <a:pt x="264" y="76"/>
                      <a:pt x="262" y="76"/>
                      <a:pt x="259" y="75"/>
                    </a:cubicBezTo>
                    <a:cubicBezTo>
                      <a:pt x="252" y="82"/>
                      <a:pt x="242" y="87"/>
                      <a:pt x="232" y="87"/>
                    </a:cubicBezTo>
                    <a:cubicBezTo>
                      <a:pt x="211" y="87"/>
                      <a:pt x="194" y="70"/>
                      <a:pt x="194" y="49"/>
                    </a:cubicBezTo>
                    <a:cubicBezTo>
                      <a:pt x="194" y="28"/>
                      <a:pt x="211" y="11"/>
                      <a:pt x="232" y="11"/>
                    </a:cubicBezTo>
                    <a:cubicBezTo>
                      <a:pt x="242" y="11"/>
                      <a:pt x="252" y="15"/>
                      <a:pt x="259" y="23"/>
                    </a:cubicBezTo>
                    <a:cubicBezTo>
                      <a:pt x="263" y="22"/>
                      <a:pt x="267" y="21"/>
                      <a:pt x="270" y="21"/>
                    </a:cubicBezTo>
                    <a:cubicBezTo>
                      <a:pt x="270" y="21"/>
                      <a:pt x="271" y="21"/>
                      <a:pt x="273" y="21"/>
                    </a:cubicBezTo>
                    <a:cubicBezTo>
                      <a:pt x="264" y="8"/>
                      <a:pt x="249" y="0"/>
                      <a:pt x="232" y="0"/>
                    </a:cubicBezTo>
                    <a:cubicBezTo>
                      <a:pt x="206" y="0"/>
                      <a:pt x="186" y="19"/>
                      <a:pt x="183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3" y="43"/>
                      <a:pt x="0" y="46"/>
                      <a:pt x="0" y="49"/>
                    </a:cubicBezTo>
                    <a:cubicBezTo>
                      <a:pt x="0" y="52"/>
                      <a:pt x="3" y="55"/>
                      <a:pt x="6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183" y="55"/>
                      <a:pt x="183" y="55"/>
                      <a:pt x="183" y="55"/>
                    </a:cubicBezTo>
                    <a:cubicBezTo>
                      <a:pt x="186" y="79"/>
                      <a:pt x="206" y="98"/>
                      <a:pt x="232" y="98"/>
                    </a:cubicBezTo>
                    <a:cubicBezTo>
                      <a:pt x="249" y="98"/>
                      <a:pt x="264" y="89"/>
                      <a:pt x="273" y="76"/>
                    </a:cubicBezTo>
                    <a:lnTo>
                      <a:pt x="267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4"/>
              <p:cNvSpPr>
                <a:spLocks noEditPoints="1"/>
              </p:cNvSpPr>
              <p:nvPr/>
            </p:nvSpPr>
            <p:spPr bwMode="auto">
              <a:xfrm>
                <a:off x="4594" y="2571"/>
                <a:ext cx="656" cy="380"/>
              </a:xfrm>
              <a:custGeom>
                <a:avLst/>
                <a:gdLst>
                  <a:gd name="T0" fmla="*/ 22 w 276"/>
                  <a:gd name="T1" fmla="*/ 75 h 158"/>
                  <a:gd name="T2" fmla="*/ 0 w 276"/>
                  <a:gd name="T3" fmla="*/ 84 h 158"/>
                  <a:gd name="T4" fmla="*/ 4 w 276"/>
                  <a:gd name="T5" fmla="*/ 95 h 158"/>
                  <a:gd name="T6" fmla="*/ 40 w 276"/>
                  <a:gd name="T7" fmla="*/ 81 h 158"/>
                  <a:gd name="T8" fmla="*/ 22 w 276"/>
                  <a:gd name="T9" fmla="*/ 75 h 158"/>
                  <a:gd name="T10" fmla="*/ 252 w 276"/>
                  <a:gd name="T11" fmla="*/ 68 h 158"/>
                  <a:gd name="T12" fmla="*/ 151 w 276"/>
                  <a:gd name="T13" fmla="*/ 0 h 158"/>
                  <a:gd name="T14" fmla="*/ 51 w 276"/>
                  <a:gd name="T15" fmla="*/ 41 h 158"/>
                  <a:gd name="T16" fmla="*/ 36 w 276"/>
                  <a:gd name="T17" fmla="*/ 50 h 158"/>
                  <a:gd name="T18" fmla="*/ 67 w 276"/>
                  <a:gd name="T19" fmla="*/ 70 h 158"/>
                  <a:gd name="T20" fmla="*/ 140 w 276"/>
                  <a:gd name="T21" fmla="*/ 70 h 158"/>
                  <a:gd name="T22" fmla="*/ 108 w 276"/>
                  <a:gd name="T23" fmla="*/ 88 h 158"/>
                  <a:gd name="T24" fmla="*/ 60 w 276"/>
                  <a:gd name="T25" fmla="*/ 85 h 158"/>
                  <a:gd name="T26" fmla="*/ 25 w 276"/>
                  <a:gd name="T27" fmla="*/ 107 h 158"/>
                  <a:gd name="T28" fmla="*/ 57 w 276"/>
                  <a:gd name="T29" fmla="*/ 124 h 158"/>
                  <a:gd name="T30" fmla="*/ 93 w 276"/>
                  <a:gd name="T31" fmla="*/ 123 h 158"/>
                  <a:gd name="T32" fmla="*/ 212 w 276"/>
                  <a:gd name="T33" fmla="*/ 158 h 158"/>
                  <a:gd name="T34" fmla="*/ 276 w 276"/>
                  <a:gd name="T35" fmla="*/ 133 h 158"/>
                  <a:gd name="T36" fmla="*/ 276 w 276"/>
                  <a:gd name="T37" fmla="*/ 61 h 158"/>
                  <a:gd name="T38" fmla="*/ 252 w 276"/>
                  <a:gd name="T39" fmla="*/ 6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158">
                    <a:moveTo>
                      <a:pt x="22" y="75"/>
                    </a:moveTo>
                    <a:cubicBezTo>
                      <a:pt x="13" y="75"/>
                      <a:pt x="6" y="78"/>
                      <a:pt x="0" y="84"/>
                    </a:cubicBezTo>
                    <a:cubicBezTo>
                      <a:pt x="0" y="88"/>
                      <a:pt x="1" y="91"/>
                      <a:pt x="4" y="95"/>
                    </a:cubicBezTo>
                    <a:cubicBezTo>
                      <a:pt x="12" y="102"/>
                      <a:pt x="29" y="89"/>
                      <a:pt x="40" y="81"/>
                    </a:cubicBezTo>
                    <a:cubicBezTo>
                      <a:pt x="35" y="77"/>
                      <a:pt x="28" y="75"/>
                      <a:pt x="22" y="75"/>
                    </a:cubicBezTo>
                    <a:close/>
                    <a:moveTo>
                      <a:pt x="252" y="68"/>
                    </a:moveTo>
                    <a:cubicBezTo>
                      <a:pt x="231" y="67"/>
                      <a:pt x="177" y="0"/>
                      <a:pt x="151" y="0"/>
                    </a:cubicBezTo>
                    <a:cubicBezTo>
                      <a:pt x="126" y="0"/>
                      <a:pt x="70" y="29"/>
                      <a:pt x="51" y="41"/>
                    </a:cubicBezTo>
                    <a:cubicBezTo>
                      <a:pt x="47" y="43"/>
                      <a:pt x="42" y="46"/>
                      <a:pt x="36" y="50"/>
                    </a:cubicBezTo>
                    <a:cubicBezTo>
                      <a:pt x="48" y="53"/>
                      <a:pt x="59" y="60"/>
                      <a:pt x="67" y="70"/>
                    </a:cubicBezTo>
                    <a:cubicBezTo>
                      <a:pt x="97" y="59"/>
                      <a:pt x="135" y="51"/>
                      <a:pt x="140" y="70"/>
                    </a:cubicBezTo>
                    <a:cubicBezTo>
                      <a:pt x="143" y="82"/>
                      <a:pt x="130" y="88"/>
                      <a:pt x="108" y="88"/>
                    </a:cubicBezTo>
                    <a:cubicBezTo>
                      <a:pt x="87" y="88"/>
                      <a:pt x="70" y="85"/>
                      <a:pt x="60" y="85"/>
                    </a:cubicBezTo>
                    <a:cubicBezTo>
                      <a:pt x="49" y="85"/>
                      <a:pt x="25" y="93"/>
                      <a:pt x="25" y="107"/>
                    </a:cubicBezTo>
                    <a:cubicBezTo>
                      <a:pt x="25" y="121"/>
                      <a:pt x="49" y="124"/>
                      <a:pt x="57" y="124"/>
                    </a:cubicBezTo>
                    <a:cubicBezTo>
                      <a:pt x="65" y="124"/>
                      <a:pt x="78" y="123"/>
                      <a:pt x="93" y="123"/>
                    </a:cubicBezTo>
                    <a:cubicBezTo>
                      <a:pt x="114" y="123"/>
                      <a:pt x="175" y="158"/>
                      <a:pt x="212" y="158"/>
                    </a:cubicBezTo>
                    <a:cubicBezTo>
                      <a:pt x="249" y="158"/>
                      <a:pt x="268" y="140"/>
                      <a:pt x="276" y="133"/>
                    </a:cubicBezTo>
                    <a:cubicBezTo>
                      <a:pt x="276" y="122"/>
                      <a:pt x="276" y="61"/>
                      <a:pt x="276" y="61"/>
                    </a:cubicBezTo>
                    <a:cubicBezTo>
                      <a:pt x="261" y="68"/>
                      <a:pt x="259" y="69"/>
                      <a:pt x="25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Freeform 35"/>
            <p:cNvSpPr>
              <a:spLocks noEditPoints="1"/>
            </p:cNvSpPr>
            <p:nvPr/>
          </p:nvSpPr>
          <p:spPr bwMode="auto">
            <a:xfrm>
              <a:off x="5030456" y="4479995"/>
              <a:ext cx="263212" cy="164863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2783819" y="4347364"/>
            <a:ext cx="425031" cy="370681"/>
            <a:chOff x="3712725" y="5724753"/>
            <a:chExt cx="566856" cy="494370"/>
          </a:xfr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</a:gradFill>
        </p:grpSpPr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3765415" y="5726906"/>
              <a:ext cx="514166" cy="492217"/>
              <a:chOff x="851" y="1961"/>
              <a:chExt cx="773" cy="740"/>
            </a:xfrm>
            <a:grpFill/>
          </p:grpSpPr>
          <p:sp>
            <p:nvSpPr>
              <p:cNvPr id="133" name="Freeform 13"/>
              <p:cNvSpPr>
                <a:spLocks noEditPoints="1"/>
              </p:cNvSpPr>
              <p:nvPr/>
            </p:nvSpPr>
            <p:spPr bwMode="auto">
              <a:xfrm>
                <a:off x="851" y="2424"/>
                <a:ext cx="277" cy="277"/>
              </a:xfrm>
              <a:custGeom>
                <a:avLst/>
                <a:gdLst>
                  <a:gd name="T0" fmla="*/ 116 w 116"/>
                  <a:gd name="T1" fmla="*/ 67 h 116"/>
                  <a:gd name="T2" fmla="*/ 116 w 116"/>
                  <a:gd name="T3" fmla="*/ 49 h 116"/>
                  <a:gd name="T4" fmla="*/ 106 w 116"/>
                  <a:gd name="T5" fmla="*/ 49 h 116"/>
                  <a:gd name="T6" fmla="*/ 98 w 116"/>
                  <a:gd name="T7" fmla="*/ 31 h 116"/>
                  <a:gd name="T8" fmla="*/ 106 w 116"/>
                  <a:gd name="T9" fmla="*/ 23 h 116"/>
                  <a:gd name="T10" fmla="*/ 93 w 116"/>
                  <a:gd name="T11" fmla="*/ 10 h 116"/>
                  <a:gd name="T12" fmla="*/ 85 w 116"/>
                  <a:gd name="T13" fmla="*/ 18 h 116"/>
                  <a:gd name="T14" fmla="*/ 67 w 116"/>
                  <a:gd name="T15" fmla="*/ 11 h 116"/>
                  <a:gd name="T16" fmla="*/ 67 w 116"/>
                  <a:gd name="T17" fmla="*/ 0 h 116"/>
                  <a:gd name="T18" fmla="*/ 49 w 116"/>
                  <a:gd name="T19" fmla="*/ 0 h 116"/>
                  <a:gd name="T20" fmla="*/ 49 w 116"/>
                  <a:gd name="T21" fmla="*/ 11 h 116"/>
                  <a:gd name="T22" fmla="*/ 31 w 116"/>
                  <a:gd name="T23" fmla="*/ 18 h 116"/>
                  <a:gd name="T24" fmla="*/ 23 w 116"/>
                  <a:gd name="T25" fmla="*/ 10 h 116"/>
                  <a:gd name="T26" fmla="*/ 10 w 116"/>
                  <a:gd name="T27" fmla="*/ 23 h 116"/>
                  <a:gd name="T28" fmla="*/ 18 w 116"/>
                  <a:gd name="T29" fmla="*/ 31 h 116"/>
                  <a:gd name="T30" fmla="*/ 11 w 116"/>
                  <a:gd name="T31" fmla="*/ 49 h 116"/>
                  <a:gd name="T32" fmla="*/ 0 w 116"/>
                  <a:gd name="T33" fmla="*/ 49 h 116"/>
                  <a:gd name="T34" fmla="*/ 0 w 116"/>
                  <a:gd name="T35" fmla="*/ 67 h 116"/>
                  <a:gd name="T36" fmla="*/ 11 w 116"/>
                  <a:gd name="T37" fmla="*/ 67 h 116"/>
                  <a:gd name="T38" fmla="*/ 18 w 116"/>
                  <a:gd name="T39" fmla="*/ 85 h 116"/>
                  <a:gd name="T40" fmla="*/ 10 w 116"/>
                  <a:gd name="T41" fmla="*/ 93 h 116"/>
                  <a:gd name="T42" fmla="*/ 23 w 116"/>
                  <a:gd name="T43" fmla="*/ 106 h 116"/>
                  <a:gd name="T44" fmla="*/ 31 w 116"/>
                  <a:gd name="T45" fmla="*/ 98 h 116"/>
                  <a:gd name="T46" fmla="*/ 49 w 116"/>
                  <a:gd name="T47" fmla="*/ 106 h 116"/>
                  <a:gd name="T48" fmla="*/ 49 w 116"/>
                  <a:gd name="T49" fmla="*/ 116 h 116"/>
                  <a:gd name="T50" fmla="*/ 67 w 116"/>
                  <a:gd name="T51" fmla="*/ 116 h 116"/>
                  <a:gd name="T52" fmla="*/ 67 w 116"/>
                  <a:gd name="T53" fmla="*/ 106 h 116"/>
                  <a:gd name="T54" fmla="*/ 85 w 116"/>
                  <a:gd name="T55" fmla="*/ 98 h 116"/>
                  <a:gd name="T56" fmla="*/ 93 w 116"/>
                  <a:gd name="T57" fmla="*/ 106 h 116"/>
                  <a:gd name="T58" fmla="*/ 106 w 116"/>
                  <a:gd name="T59" fmla="*/ 93 h 116"/>
                  <a:gd name="T60" fmla="*/ 98 w 116"/>
                  <a:gd name="T61" fmla="*/ 85 h 116"/>
                  <a:gd name="T62" fmla="*/ 106 w 116"/>
                  <a:gd name="T63" fmla="*/ 67 h 116"/>
                  <a:gd name="T64" fmla="*/ 116 w 116"/>
                  <a:gd name="T65" fmla="*/ 67 h 116"/>
                  <a:gd name="T66" fmla="*/ 58 w 116"/>
                  <a:gd name="T67" fmla="*/ 88 h 116"/>
                  <a:gd name="T68" fmla="*/ 28 w 116"/>
                  <a:gd name="T69" fmla="*/ 58 h 116"/>
                  <a:gd name="T70" fmla="*/ 58 w 116"/>
                  <a:gd name="T71" fmla="*/ 28 h 116"/>
                  <a:gd name="T72" fmla="*/ 88 w 116"/>
                  <a:gd name="T73" fmla="*/ 58 h 116"/>
                  <a:gd name="T74" fmla="*/ 58 w 116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116" y="67"/>
                    </a:moveTo>
                    <a:cubicBezTo>
                      <a:pt x="116" y="49"/>
                      <a:pt x="116" y="49"/>
                      <a:pt x="11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4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2" y="12"/>
                      <a:pt x="36" y="14"/>
                      <a:pt x="31" y="18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4" y="80"/>
                      <a:pt x="18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6" y="102"/>
                      <a:pt x="42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5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4" y="74"/>
                      <a:pt x="106" y="67"/>
                    </a:cubicBezTo>
                    <a:lnTo>
                      <a:pt x="116" y="67"/>
                    </a:lnTo>
                    <a:close/>
                    <a:moveTo>
                      <a:pt x="58" y="88"/>
                    </a:moveTo>
                    <a:cubicBezTo>
                      <a:pt x="41" y="88"/>
                      <a:pt x="28" y="75"/>
                      <a:pt x="28" y="58"/>
                    </a:cubicBezTo>
                    <a:cubicBezTo>
                      <a:pt x="28" y="41"/>
                      <a:pt x="41" y="28"/>
                      <a:pt x="58" y="28"/>
                    </a:cubicBezTo>
                    <a:cubicBezTo>
                      <a:pt x="75" y="28"/>
                      <a:pt x="88" y="41"/>
                      <a:pt x="88" y="58"/>
                    </a:cubicBezTo>
                    <a:cubicBezTo>
                      <a:pt x="88" y="75"/>
                      <a:pt x="75" y="88"/>
                      <a:pt x="5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4"/>
              <p:cNvSpPr>
                <a:spLocks noEditPoints="1"/>
              </p:cNvSpPr>
              <p:nvPr/>
            </p:nvSpPr>
            <p:spPr bwMode="auto">
              <a:xfrm>
                <a:off x="1202" y="2424"/>
                <a:ext cx="279" cy="277"/>
              </a:xfrm>
              <a:custGeom>
                <a:avLst/>
                <a:gdLst>
                  <a:gd name="T0" fmla="*/ 117 w 117"/>
                  <a:gd name="T1" fmla="*/ 67 h 116"/>
                  <a:gd name="T2" fmla="*/ 117 w 117"/>
                  <a:gd name="T3" fmla="*/ 49 h 116"/>
                  <a:gd name="T4" fmla="*/ 106 w 117"/>
                  <a:gd name="T5" fmla="*/ 49 h 116"/>
                  <a:gd name="T6" fmla="*/ 98 w 117"/>
                  <a:gd name="T7" fmla="*/ 31 h 116"/>
                  <a:gd name="T8" fmla="*/ 106 w 117"/>
                  <a:gd name="T9" fmla="*/ 23 h 116"/>
                  <a:gd name="T10" fmla="*/ 93 w 117"/>
                  <a:gd name="T11" fmla="*/ 10 h 116"/>
                  <a:gd name="T12" fmla="*/ 86 w 117"/>
                  <a:gd name="T13" fmla="*/ 18 h 116"/>
                  <a:gd name="T14" fmla="*/ 67 w 117"/>
                  <a:gd name="T15" fmla="*/ 11 h 116"/>
                  <a:gd name="T16" fmla="*/ 67 w 117"/>
                  <a:gd name="T17" fmla="*/ 0 h 116"/>
                  <a:gd name="T18" fmla="*/ 49 w 117"/>
                  <a:gd name="T19" fmla="*/ 0 h 116"/>
                  <a:gd name="T20" fmla="*/ 49 w 117"/>
                  <a:gd name="T21" fmla="*/ 11 h 116"/>
                  <a:gd name="T22" fmla="*/ 31 w 117"/>
                  <a:gd name="T23" fmla="*/ 18 h 116"/>
                  <a:gd name="T24" fmla="*/ 24 w 117"/>
                  <a:gd name="T25" fmla="*/ 10 h 116"/>
                  <a:gd name="T26" fmla="*/ 11 w 117"/>
                  <a:gd name="T27" fmla="*/ 23 h 116"/>
                  <a:gd name="T28" fmla="*/ 18 w 117"/>
                  <a:gd name="T29" fmla="*/ 31 h 116"/>
                  <a:gd name="T30" fmla="*/ 11 w 117"/>
                  <a:gd name="T31" fmla="*/ 49 h 116"/>
                  <a:gd name="T32" fmla="*/ 0 w 117"/>
                  <a:gd name="T33" fmla="*/ 49 h 116"/>
                  <a:gd name="T34" fmla="*/ 0 w 117"/>
                  <a:gd name="T35" fmla="*/ 67 h 116"/>
                  <a:gd name="T36" fmla="*/ 11 w 117"/>
                  <a:gd name="T37" fmla="*/ 67 h 116"/>
                  <a:gd name="T38" fmla="*/ 18 w 117"/>
                  <a:gd name="T39" fmla="*/ 85 h 116"/>
                  <a:gd name="T40" fmla="*/ 11 w 117"/>
                  <a:gd name="T41" fmla="*/ 93 h 116"/>
                  <a:gd name="T42" fmla="*/ 24 w 117"/>
                  <a:gd name="T43" fmla="*/ 106 h 116"/>
                  <a:gd name="T44" fmla="*/ 31 w 117"/>
                  <a:gd name="T45" fmla="*/ 98 h 116"/>
                  <a:gd name="T46" fmla="*/ 49 w 117"/>
                  <a:gd name="T47" fmla="*/ 106 h 116"/>
                  <a:gd name="T48" fmla="*/ 49 w 117"/>
                  <a:gd name="T49" fmla="*/ 116 h 116"/>
                  <a:gd name="T50" fmla="*/ 67 w 117"/>
                  <a:gd name="T51" fmla="*/ 116 h 116"/>
                  <a:gd name="T52" fmla="*/ 67 w 117"/>
                  <a:gd name="T53" fmla="*/ 106 h 116"/>
                  <a:gd name="T54" fmla="*/ 86 w 117"/>
                  <a:gd name="T55" fmla="*/ 98 h 116"/>
                  <a:gd name="T56" fmla="*/ 93 w 117"/>
                  <a:gd name="T57" fmla="*/ 106 h 116"/>
                  <a:gd name="T58" fmla="*/ 106 w 117"/>
                  <a:gd name="T59" fmla="*/ 93 h 116"/>
                  <a:gd name="T60" fmla="*/ 98 w 117"/>
                  <a:gd name="T61" fmla="*/ 85 h 116"/>
                  <a:gd name="T62" fmla="*/ 106 w 117"/>
                  <a:gd name="T63" fmla="*/ 67 h 116"/>
                  <a:gd name="T64" fmla="*/ 117 w 117"/>
                  <a:gd name="T65" fmla="*/ 67 h 116"/>
                  <a:gd name="T66" fmla="*/ 58 w 117"/>
                  <a:gd name="T67" fmla="*/ 88 h 116"/>
                  <a:gd name="T68" fmla="*/ 28 w 117"/>
                  <a:gd name="T69" fmla="*/ 58 h 116"/>
                  <a:gd name="T70" fmla="*/ 58 w 117"/>
                  <a:gd name="T71" fmla="*/ 28 h 116"/>
                  <a:gd name="T72" fmla="*/ 89 w 117"/>
                  <a:gd name="T73" fmla="*/ 58 h 116"/>
                  <a:gd name="T74" fmla="*/ 58 w 117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16">
                    <a:moveTo>
                      <a:pt x="117" y="67"/>
                    </a:moveTo>
                    <a:cubicBezTo>
                      <a:pt x="117" y="49"/>
                      <a:pt x="117" y="49"/>
                      <a:pt x="117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5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2"/>
                      <a:pt x="37" y="14"/>
                      <a:pt x="31" y="1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5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5" y="80"/>
                      <a:pt x="18" y="85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7" y="102"/>
                      <a:pt x="43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6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5" y="74"/>
                      <a:pt x="106" y="67"/>
                    </a:cubicBezTo>
                    <a:lnTo>
                      <a:pt x="117" y="67"/>
                    </a:lnTo>
                    <a:close/>
                    <a:moveTo>
                      <a:pt x="58" y="88"/>
                    </a:moveTo>
                    <a:cubicBezTo>
                      <a:pt x="42" y="88"/>
                      <a:pt x="28" y="75"/>
                      <a:pt x="28" y="58"/>
                    </a:cubicBezTo>
                    <a:cubicBezTo>
                      <a:pt x="28" y="41"/>
                      <a:pt x="42" y="28"/>
                      <a:pt x="58" y="28"/>
                    </a:cubicBezTo>
                    <a:cubicBezTo>
                      <a:pt x="75" y="28"/>
                      <a:pt x="89" y="41"/>
                      <a:pt x="89" y="58"/>
                    </a:cubicBezTo>
                    <a:cubicBezTo>
                      <a:pt x="89" y="75"/>
                      <a:pt x="75" y="88"/>
                      <a:pt x="5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"/>
              <p:cNvSpPr>
                <a:spLocks noEditPoints="1"/>
              </p:cNvSpPr>
              <p:nvPr/>
            </p:nvSpPr>
            <p:spPr bwMode="auto">
              <a:xfrm>
                <a:off x="1059" y="2259"/>
                <a:ext cx="217" cy="220"/>
              </a:xfrm>
              <a:custGeom>
                <a:avLst/>
                <a:gdLst>
                  <a:gd name="T0" fmla="*/ 90 w 91"/>
                  <a:gd name="T1" fmla="*/ 42 h 92"/>
                  <a:gd name="T2" fmla="*/ 88 w 91"/>
                  <a:gd name="T3" fmla="*/ 45 h 92"/>
                  <a:gd name="T4" fmla="*/ 91 w 91"/>
                  <a:gd name="T5" fmla="*/ 44 h 92"/>
                  <a:gd name="T6" fmla="*/ 90 w 91"/>
                  <a:gd name="T7" fmla="*/ 42 h 92"/>
                  <a:gd name="T8" fmla="*/ 80 w 91"/>
                  <a:gd name="T9" fmla="*/ 57 h 92"/>
                  <a:gd name="T10" fmla="*/ 81 w 91"/>
                  <a:gd name="T11" fmla="*/ 51 h 92"/>
                  <a:gd name="T12" fmla="*/ 73 w 91"/>
                  <a:gd name="T13" fmla="*/ 56 h 92"/>
                  <a:gd name="T14" fmla="*/ 61 w 91"/>
                  <a:gd name="T15" fmla="*/ 56 h 92"/>
                  <a:gd name="T16" fmla="*/ 35 w 91"/>
                  <a:gd name="T17" fmla="*/ 62 h 92"/>
                  <a:gd name="T18" fmla="*/ 28 w 91"/>
                  <a:gd name="T19" fmla="*/ 36 h 92"/>
                  <a:gd name="T20" fmla="*/ 54 w 91"/>
                  <a:gd name="T21" fmla="*/ 29 h 92"/>
                  <a:gd name="T22" fmla="*/ 66 w 91"/>
                  <a:gd name="T23" fmla="*/ 6 h 92"/>
                  <a:gd name="T24" fmla="*/ 60 w 91"/>
                  <a:gd name="T25" fmla="*/ 3 h 92"/>
                  <a:gd name="T26" fmla="*/ 56 w 91"/>
                  <a:gd name="T27" fmla="*/ 10 h 92"/>
                  <a:gd name="T28" fmla="*/ 45 w 91"/>
                  <a:gd name="T29" fmla="*/ 9 h 92"/>
                  <a:gd name="T30" fmla="*/ 43 w 91"/>
                  <a:gd name="T31" fmla="*/ 0 h 92"/>
                  <a:gd name="T32" fmla="*/ 37 w 91"/>
                  <a:gd name="T33" fmla="*/ 1 h 92"/>
                  <a:gd name="T34" fmla="*/ 27 w 91"/>
                  <a:gd name="T35" fmla="*/ 9 h 92"/>
                  <a:gd name="T36" fmla="*/ 27 w 91"/>
                  <a:gd name="T37" fmla="*/ 13 h 92"/>
                  <a:gd name="T38" fmla="*/ 19 w 91"/>
                  <a:gd name="T39" fmla="*/ 19 h 92"/>
                  <a:gd name="T40" fmla="*/ 15 w 91"/>
                  <a:gd name="T41" fmla="*/ 17 h 92"/>
                  <a:gd name="T42" fmla="*/ 15 w 91"/>
                  <a:gd name="T43" fmla="*/ 20 h 92"/>
                  <a:gd name="T44" fmla="*/ 9 w 91"/>
                  <a:gd name="T45" fmla="*/ 30 h 92"/>
                  <a:gd name="T46" fmla="*/ 8 w 91"/>
                  <a:gd name="T47" fmla="*/ 34 h 92"/>
                  <a:gd name="T48" fmla="*/ 9 w 91"/>
                  <a:gd name="T49" fmla="*/ 35 h 92"/>
                  <a:gd name="T50" fmla="*/ 8 w 91"/>
                  <a:gd name="T51" fmla="*/ 45 h 92"/>
                  <a:gd name="T52" fmla="*/ 5 w 91"/>
                  <a:gd name="T53" fmla="*/ 46 h 92"/>
                  <a:gd name="T54" fmla="*/ 0 w 91"/>
                  <a:gd name="T55" fmla="*/ 54 h 92"/>
                  <a:gd name="T56" fmla="*/ 3 w 91"/>
                  <a:gd name="T57" fmla="*/ 65 h 92"/>
                  <a:gd name="T58" fmla="*/ 12 w 91"/>
                  <a:gd name="T59" fmla="*/ 63 h 92"/>
                  <a:gd name="T60" fmla="*/ 18 w 91"/>
                  <a:gd name="T61" fmla="*/ 72 h 92"/>
                  <a:gd name="T62" fmla="*/ 13 w 91"/>
                  <a:gd name="T63" fmla="*/ 79 h 92"/>
                  <a:gd name="T64" fmla="*/ 29 w 91"/>
                  <a:gd name="T65" fmla="*/ 89 h 92"/>
                  <a:gd name="T66" fmla="*/ 34 w 91"/>
                  <a:gd name="T67" fmla="*/ 81 h 92"/>
                  <a:gd name="T68" fmla="*/ 44 w 91"/>
                  <a:gd name="T69" fmla="*/ 83 h 92"/>
                  <a:gd name="T70" fmla="*/ 46 w 91"/>
                  <a:gd name="T71" fmla="*/ 92 h 92"/>
                  <a:gd name="T72" fmla="*/ 64 w 91"/>
                  <a:gd name="T73" fmla="*/ 88 h 92"/>
                  <a:gd name="T74" fmla="*/ 62 w 91"/>
                  <a:gd name="T75" fmla="*/ 79 h 92"/>
                  <a:gd name="T76" fmla="*/ 71 w 91"/>
                  <a:gd name="T77" fmla="*/ 72 h 92"/>
                  <a:gd name="T78" fmla="*/ 78 w 91"/>
                  <a:gd name="T79" fmla="*/ 77 h 92"/>
                  <a:gd name="T80" fmla="*/ 88 w 91"/>
                  <a:gd name="T81" fmla="*/ 62 h 92"/>
                  <a:gd name="T82" fmla="*/ 80 w 91"/>
                  <a:gd name="T83" fmla="*/ 5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1" h="92">
                    <a:moveTo>
                      <a:pt x="90" y="42"/>
                    </a:moveTo>
                    <a:cubicBezTo>
                      <a:pt x="89" y="43"/>
                      <a:pt x="89" y="44"/>
                      <a:pt x="88" y="45"/>
                    </a:cubicBezTo>
                    <a:cubicBezTo>
                      <a:pt x="91" y="44"/>
                      <a:pt x="91" y="44"/>
                      <a:pt x="91" y="44"/>
                    </a:cubicBezTo>
                    <a:lnTo>
                      <a:pt x="90" y="42"/>
                    </a:lnTo>
                    <a:close/>
                    <a:moveTo>
                      <a:pt x="80" y="57"/>
                    </a:moveTo>
                    <a:cubicBezTo>
                      <a:pt x="81" y="55"/>
                      <a:pt x="81" y="53"/>
                      <a:pt x="81" y="51"/>
                    </a:cubicBezTo>
                    <a:cubicBezTo>
                      <a:pt x="79" y="54"/>
                      <a:pt x="76" y="55"/>
                      <a:pt x="73" y="56"/>
                    </a:cubicBezTo>
                    <a:cubicBezTo>
                      <a:pt x="69" y="58"/>
                      <a:pt x="64" y="58"/>
                      <a:pt x="61" y="56"/>
                    </a:cubicBezTo>
                    <a:cubicBezTo>
                      <a:pt x="55" y="65"/>
                      <a:pt x="44" y="67"/>
                      <a:pt x="35" y="62"/>
                    </a:cubicBezTo>
                    <a:cubicBezTo>
                      <a:pt x="26" y="57"/>
                      <a:pt x="23" y="45"/>
                      <a:pt x="28" y="36"/>
                    </a:cubicBezTo>
                    <a:cubicBezTo>
                      <a:pt x="34" y="27"/>
                      <a:pt x="45" y="25"/>
                      <a:pt x="54" y="29"/>
                    </a:cubicBezTo>
                    <a:cubicBezTo>
                      <a:pt x="56" y="21"/>
                      <a:pt x="62" y="13"/>
                      <a:pt x="66" y="6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2" y="9"/>
                      <a:pt x="49" y="9"/>
                      <a:pt x="45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4"/>
                      <a:pt x="31" y="7"/>
                      <a:pt x="27" y="9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4" y="15"/>
                      <a:pt x="21" y="17"/>
                      <a:pt x="19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9"/>
                      <a:pt x="15" y="20"/>
                    </a:cubicBezTo>
                    <a:cubicBezTo>
                      <a:pt x="14" y="24"/>
                      <a:pt x="12" y="28"/>
                      <a:pt x="9" y="30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42"/>
                      <a:pt x="8" y="45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9"/>
                      <a:pt x="2" y="52"/>
                      <a:pt x="0" y="5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6"/>
                      <a:pt x="16" y="69"/>
                      <a:pt x="18" y="72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7" y="82"/>
                      <a:pt x="41" y="83"/>
                      <a:pt x="44" y="83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79"/>
                      <a:pt x="62" y="79"/>
                      <a:pt x="62" y="79"/>
                    </a:cubicBezTo>
                    <a:cubicBezTo>
                      <a:pt x="65" y="77"/>
                      <a:pt x="68" y="75"/>
                      <a:pt x="71" y="72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8" y="62"/>
                      <a:pt x="88" y="62"/>
                      <a:pt x="88" y="62"/>
                    </a:cubicBezTo>
                    <a:lnTo>
                      <a:pt x="8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6"/>
              <p:cNvSpPr/>
              <p:nvPr/>
            </p:nvSpPr>
            <p:spPr bwMode="auto">
              <a:xfrm>
                <a:off x="1014" y="2014"/>
                <a:ext cx="460" cy="389"/>
              </a:xfrm>
              <a:custGeom>
                <a:avLst/>
                <a:gdLst>
                  <a:gd name="T0" fmla="*/ 193 w 193"/>
                  <a:gd name="T1" fmla="*/ 50 h 163"/>
                  <a:gd name="T2" fmla="*/ 160 w 193"/>
                  <a:gd name="T3" fmla="*/ 69 h 163"/>
                  <a:gd name="T4" fmla="*/ 119 w 193"/>
                  <a:gd name="T5" fmla="*/ 115 h 163"/>
                  <a:gd name="T6" fmla="*/ 81 w 193"/>
                  <a:gd name="T7" fmla="*/ 153 h 163"/>
                  <a:gd name="T8" fmla="*/ 91 w 193"/>
                  <a:gd name="T9" fmla="*/ 110 h 163"/>
                  <a:gd name="T10" fmla="*/ 94 w 193"/>
                  <a:gd name="T11" fmla="*/ 89 h 163"/>
                  <a:gd name="T12" fmla="*/ 56 w 193"/>
                  <a:gd name="T13" fmla="*/ 97 h 163"/>
                  <a:gd name="T14" fmla="*/ 30 w 193"/>
                  <a:gd name="T15" fmla="*/ 111 h 163"/>
                  <a:gd name="T16" fmla="*/ 22 w 193"/>
                  <a:gd name="T17" fmla="*/ 130 h 163"/>
                  <a:gd name="T18" fmla="*/ 11 w 193"/>
                  <a:gd name="T19" fmla="*/ 156 h 163"/>
                  <a:gd name="T20" fmla="*/ 2 w 193"/>
                  <a:gd name="T21" fmla="*/ 149 h 163"/>
                  <a:gd name="T22" fmla="*/ 5 w 193"/>
                  <a:gd name="T23" fmla="*/ 126 h 163"/>
                  <a:gd name="T24" fmla="*/ 10 w 193"/>
                  <a:gd name="T25" fmla="*/ 99 h 163"/>
                  <a:gd name="T26" fmla="*/ 46 w 193"/>
                  <a:gd name="T27" fmla="*/ 71 h 163"/>
                  <a:gd name="T28" fmla="*/ 64 w 193"/>
                  <a:gd name="T29" fmla="*/ 55 h 163"/>
                  <a:gd name="T30" fmla="*/ 92 w 193"/>
                  <a:gd name="T31" fmla="*/ 44 h 163"/>
                  <a:gd name="T32" fmla="*/ 137 w 193"/>
                  <a:gd name="T33" fmla="*/ 19 h 163"/>
                  <a:gd name="T34" fmla="*/ 175 w 193"/>
                  <a:gd name="T35" fmla="*/ 0 h 163"/>
                  <a:gd name="T36" fmla="*/ 193 w 193"/>
                  <a:gd name="T37" fmla="*/ 5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63">
                    <a:moveTo>
                      <a:pt x="193" y="50"/>
                    </a:moveTo>
                    <a:cubicBezTo>
                      <a:pt x="177" y="50"/>
                      <a:pt x="161" y="57"/>
                      <a:pt x="160" y="69"/>
                    </a:cubicBezTo>
                    <a:cubicBezTo>
                      <a:pt x="158" y="81"/>
                      <a:pt x="128" y="106"/>
                      <a:pt x="119" y="115"/>
                    </a:cubicBezTo>
                    <a:cubicBezTo>
                      <a:pt x="114" y="129"/>
                      <a:pt x="96" y="163"/>
                      <a:pt x="81" y="153"/>
                    </a:cubicBezTo>
                    <a:cubicBezTo>
                      <a:pt x="66" y="144"/>
                      <a:pt x="89" y="114"/>
                      <a:pt x="91" y="110"/>
                    </a:cubicBezTo>
                    <a:cubicBezTo>
                      <a:pt x="98" y="100"/>
                      <a:pt x="100" y="94"/>
                      <a:pt x="94" y="89"/>
                    </a:cubicBezTo>
                    <a:cubicBezTo>
                      <a:pt x="89" y="84"/>
                      <a:pt x="69" y="100"/>
                      <a:pt x="56" y="97"/>
                    </a:cubicBezTo>
                    <a:cubicBezTo>
                      <a:pt x="50" y="103"/>
                      <a:pt x="37" y="114"/>
                      <a:pt x="30" y="111"/>
                    </a:cubicBezTo>
                    <a:cubicBezTo>
                      <a:pt x="30" y="116"/>
                      <a:pt x="28" y="129"/>
                      <a:pt x="22" y="130"/>
                    </a:cubicBezTo>
                    <a:cubicBezTo>
                      <a:pt x="23" y="135"/>
                      <a:pt x="20" y="154"/>
                      <a:pt x="11" y="156"/>
                    </a:cubicBezTo>
                    <a:cubicBezTo>
                      <a:pt x="2" y="157"/>
                      <a:pt x="0" y="154"/>
                      <a:pt x="2" y="149"/>
                    </a:cubicBezTo>
                    <a:cubicBezTo>
                      <a:pt x="3" y="145"/>
                      <a:pt x="3" y="132"/>
                      <a:pt x="5" y="126"/>
                    </a:cubicBezTo>
                    <a:cubicBezTo>
                      <a:pt x="7" y="120"/>
                      <a:pt x="8" y="105"/>
                      <a:pt x="10" y="99"/>
                    </a:cubicBezTo>
                    <a:cubicBezTo>
                      <a:pt x="12" y="94"/>
                      <a:pt x="42" y="75"/>
                      <a:pt x="46" y="71"/>
                    </a:cubicBezTo>
                    <a:cubicBezTo>
                      <a:pt x="50" y="66"/>
                      <a:pt x="62" y="58"/>
                      <a:pt x="64" y="55"/>
                    </a:cubicBezTo>
                    <a:cubicBezTo>
                      <a:pt x="66" y="53"/>
                      <a:pt x="85" y="47"/>
                      <a:pt x="92" y="44"/>
                    </a:cubicBezTo>
                    <a:cubicBezTo>
                      <a:pt x="98" y="40"/>
                      <a:pt x="124" y="22"/>
                      <a:pt x="137" y="19"/>
                    </a:cubicBezTo>
                    <a:cubicBezTo>
                      <a:pt x="151" y="16"/>
                      <a:pt x="160" y="9"/>
                      <a:pt x="175" y="0"/>
                    </a:cubicBezTo>
                    <a:lnTo>
                      <a:pt x="19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7"/>
              <p:cNvSpPr/>
              <p:nvPr/>
            </p:nvSpPr>
            <p:spPr bwMode="auto">
              <a:xfrm>
                <a:off x="1419" y="1985"/>
                <a:ext cx="103" cy="160"/>
              </a:xfrm>
              <a:custGeom>
                <a:avLst/>
                <a:gdLst>
                  <a:gd name="T0" fmla="*/ 67 w 103"/>
                  <a:gd name="T1" fmla="*/ 0 h 160"/>
                  <a:gd name="T2" fmla="*/ 0 w 103"/>
                  <a:gd name="T3" fmla="*/ 26 h 160"/>
                  <a:gd name="T4" fmla="*/ 53 w 103"/>
                  <a:gd name="T5" fmla="*/ 160 h 160"/>
                  <a:gd name="T6" fmla="*/ 103 w 103"/>
                  <a:gd name="T7" fmla="*/ 143 h 160"/>
                  <a:gd name="T8" fmla="*/ 67 w 103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0">
                    <a:moveTo>
                      <a:pt x="67" y="0"/>
                    </a:moveTo>
                    <a:lnTo>
                      <a:pt x="0" y="26"/>
                    </a:lnTo>
                    <a:lnTo>
                      <a:pt x="53" y="160"/>
                    </a:lnTo>
                    <a:lnTo>
                      <a:pt x="103" y="143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8"/>
              <p:cNvSpPr/>
              <p:nvPr/>
            </p:nvSpPr>
            <p:spPr bwMode="auto">
              <a:xfrm>
                <a:off x="1474" y="1961"/>
                <a:ext cx="150" cy="191"/>
              </a:xfrm>
              <a:custGeom>
                <a:avLst/>
                <a:gdLst>
                  <a:gd name="T0" fmla="*/ 26 w 63"/>
                  <a:gd name="T1" fmla="*/ 1 h 80"/>
                  <a:gd name="T2" fmla="*/ 0 w 63"/>
                  <a:gd name="T3" fmla="*/ 9 h 80"/>
                  <a:gd name="T4" fmla="*/ 21 w 63"/>
                  <a:gd name="T5" fmla="*/ 80 h 80"/>
                  <a:gd name="T6" fmla="*/ 56 w 63"/>
                  <a:gd name="T7" fmla="*/ 72 h 80"/>
                  <a:gd name="T8" fmla="*/ 58 w 63"/>
                  <a:gd name="T9" fmla="*/ 48 h 80"/>
                  <a:gd name="T10" fmla="*/ 39 w 63"/>
                  <a:gd name="T11" fmla="*/ 31 h 80"/>
                  <a:gd name="T12" fmla="*/ 46 w 63"/>
                  <a:gd name="T13" fmla="*/ 8 h 80"/>
                  <a:gd name="T14" fmla="*/ 26 w 63"/>
                  <a:gd name="T15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80">
                    <a:moveTo>
                      <a:pt x="26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72"/>
                      <a:pt x="63" y="56"/>
                      <a:pt x="58" y="48"/>
                    </a:cubicBezTo>
                    <a:cubicBezTo>
                      <a:pt x="53" y="40"/>
                      <a:pt x="41" y="40"/>
                      <a:pt x="39" y="31"/>
                    </a:cubicBezTo>
                    <a:cubicBezTo>
                      <a:pt x="37" y="22"/>
                      <a:pt x="48" y="16"/>
                      <a:pt x="46" y="8"/>
                    </a:cubicBezTo>
                    <a:cubicBezTo>
                      <a:pt x="43" y="0"/>
                      <a:pt x="35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5"/>
            <p:cNvSpPr>
              <a:spLocks noEditPoints="1"/>
            </p:cNvSpPr>
            <p:nvPr/>
          </p:nvSpPr>
          <p:spPr bwMode="auto">
            <a:xfrm>
              <a:off x="3712725" y="5724753"/>
              <a:ext cx="263212" cy="164863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39" name="文本框 91"/>
          <p:cNvSpPr txBox="1"/>
          <p:nvPr/>
        </p:nvSpPr>
        <p:spPr>
          <a:xfrm>
            <a:off x="3778548" y="4197362"/>
            <a:ext cx="1181774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sz="135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40" name="文本框 92"/>
          <p:cNvSpPr txBox="1"/>
          <p:nvPr/>
        </p:nvSpPr>
        <p:spPr>
          <a:xfrm>
            <a:off x="3778548" y="4433944"/>
            <a:ext cx="126680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Freeform 35"/>
          <p:cNvSpPr>
            <a:spLocks noEditPoints="1"/>
          </p:cNvSpPr>
          <p:nvPr/>
        </p:nvSpPr>
        <p:spPr bwMode="auto">
          <a:xfrm rot="5400000">
            <a:off x="3611373" y="4511242"/>
            <a:ext cx="197358" cy="123615"/>
          </a:xfrm>
          <a:custGeom>
            <a:avLst/>
            <a:gdLst>
              <a:gd name="T0" fmla="*/ 10 w 193"/>
              <a:gd name="T1" fmla="*/ 0 h 120"/>
              <a:gd name="T2" fmla="*/ 0 w 193"/>
              <a:gd name="T3" fmla="*/ 9 h 120"/>
              <a:gd name="T4" fmla="*/ 10 w 193"/>
              <a:gd name="T5" fmla="*/ 18 h 120"/>
              <a:gd name="T6" fmla="*/ 19 w 193"/>
              <a:gd name="T7" fmla="*/ 9 h 120"/>
              <a:gd name="T8" fmla="*/ 10 w 193"/>
              <a:gd name="T9" fmla="*/ 0 h 120"/>
              <a:gd name="T10" fmla="*/ 145 w 193"/>
              <a:gd name="T11" fmla="*/ 33 h 120"/>
              <a:gd name="T12" fmla="*/ 130 w 193"/>
              <a:gd name="T13" fmla="*/ 48 h 120"/>
              <a:gd name="T14" fmla="*/ 145 w 193"/>
              <a:gd name="T15" fmla="*/ 63 h 120"/>
              <a:gd name="T16" fmla="*/ 160 w 193"/>
              <a:gd name="T17" fmla="*/ 48 h 120"/>
              <a:gd name="T18" fmla="*/ 145 w 193"/>
              <a:gd name="T19" fmla="*/ 33 h 120"/>
              <a:gd name="T20" fmla="*/ 49 w 193"/>
              <a:gd name="T21" fmla="*/ 33 h 120"/>
              <a:gd name="T22" fmla="*/ 34 w 193"/>
              <a:gd name="T23" fmla="*/ 48 h 120"/>
              <a:gd name="T24" fmla="*/ 49 w 193"/>
              <a:gd name="T25" fmla="*/ 63 h 120"/>
              <a:gd name="T26" fmla="*/ 64 w 193"/>
              <a:gd name="T27" fmla="*/ 48 h 120"/>
              <a:gd name="T28" fmla="*/ 49 w 193"/>
              <a:gd name="T29" fmla="*/ 33 h 120"/>
              <a:gd name="T30" fmla="*/ 97 w 193"/>
              <a:gd name="T31" fmla="*/ 73 h 120"/>
              <a:gd name="T32" fmla="*/ 73 w 193"/>
              <a:gd name="T33" fmla="*/ 96 h 120"/>
              <a:gd name="T34" fmla="*/ 97 w 193"/>
              <a:gd name="T35" fmla="*/ 120 h 120"/>
              <a:gd name="T36" fmla="*/ 120 w 193"/>
              <a:gd name="T37" fmla="*/ 96 h 120"/>
              <a:gd name="T38" fmla="*/ 97 w 193"/>
              <a:gd name="T39" fmla="*/ 73 h 120"/>
              <a:gd name="T40" fmla="*/ 184 w 193"/>
              <a:gd name="T41" fmla="*/ 0 h 120"/>
              <a:gd name="T42" fmla="*/ 175 w 193"/>
              <a:gd name="T43" fmla="*/ 9 h 120"/>
              <a:gd name="T44" fmla="*/ 184 w 193"/>
              <a:gd name="T45" fmla="*/ 18 h 120"/>
              <a:gd name="T46" fmla="*/ 193 w 193"/>
              <a:gd name="T47" fmla="*/ 9 h 120"/>
              <a:gd name="T48" fmla="*/ 184 w 193"/>
              <a:gd name="T4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" h="120">
                <a:moveTo>
                  <a:pt x="10" y="0"/>
                </a:moveTo>
                <a:cubicBezTo>
                  <a:pt x="5" y="0"/>
                  <a:pt x="0" y="4"/>
                  <a:pt x="0" y="9"/>
                </a:cubicBezTo>
                <a:cubicBezTo>
                  <a:pt x="0" y="14"/>
                  <a:pt x="5" y="18"/>
                  <a:pt x="10" y="18"/>
                </a:cubicBezTo>
                <a:cubicBezTo>
                  <a:pt x="15" y="18"/>
                  <a:pt x="19" y="14"/>
                  <a:pt x="19" y="9"/>
                </a:cubicBezTo>
                <a:cubicBezTo>
                  <a:pt x="19" y="4"/>
                  <a:pt x="15" y="0"/>
                  <a:pt x="10" y="0"/>
                </a:cubicBezTo>
                <a:moveTo>
                  <a:pt x="145" y="33"/>
                </a:moveTo>
                <a:cubicBezTo>
                  <a:pt x="136" y="33"/>
                  <a:pt x="130" y="40"/>
                  <a:pt x="130" y="48"/>
                </a:cubicBezTo>
                <a:cubicBezTo>
                  <a:pt x="130" y="57"/>
                  <a:pt x="136" y="63"/>
                  <a:pt x="145" y="63"/>
                </a:cubicBezTo>
                <a:cubicBezTo>
                  <a:pt x="153" y="63"/>
                  <a:pt x="160" y="57"/>
                  <a:pt x="160" y="48"/>
                </a:cubicBezTo>
                <a:cubicBezTo>
                  <a:pt x="160" y="40"/>
                  <a:pt x="153" y="33"/>
                  <a:pt x="145" y="33"/>
                </a:cubicBezTo>
                <a:moveTo>
                  <a:pt x="49" y="33"/>
                </a:moveTo>
                <a:cubicBezTo>
                  <a:pt x="41" y="33"/>
                  <a:pt x="34" y="40"/>
                  <a:pt x="34" y="48"/>
                </a:cubicBezTo>
                <a:cubicBezTo>
                  <a:pt x="34" y="57"/>
                  <a:pt x="41" y="63"/>
                  <a:pt x="49" y="63"/>
                </a:cubicBezTo>
                <a:cubicBezTo>
                  <a:pt x="57" y="63"/>
                  <a:pt x="64" y="57"/>
                  <a:pt x="64" y="48"/>
                </a:cubicBezTo>
                <a:cubicBezTo>
                  <a:pt x="64" y="40"/>
                  <a:pt x="57" y="33"/>
                  <a:pt x="49" y="33"/>
                </a:cubicBezTo>
                <a:moveTo>
                  <a:pt x="97" y="73"/>
                </a:moveTo>
                <a:cubicBezTo>
                  <a:pt x="84" y="73"/>
                  <a:pt x="73" y="83"/>
                  <a:pt x="73" y="96"/>
                </a:cubicBezTo>
                <a:cubicBezTo>
                  <a:pt x="73" y="109"/>
                  <a:pt x="84" y="120"/>
                  <a:pt x="97" y="120"/>
                </a:cubicBezTo>
                <a:cubicBezTo>
                  <a:pt x="110" y="120"/>
                  <a:pt x="120" y="109"/>
                  <a:pt x="120" y="96"/>
                </a:cubicBezTo>
                <a:cubicBezTo>
                  <a:pt x="120" y="83"/>
                  <a:pt x="110" y="73"/>
                  <a:pt x="97" y="73"/>
                </a:cubicBezTo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cubicBezTo>
                  <a:pt x="175" y="14"/>
                  <a:pt x="179" y="18"/>
                  <a:pt x="184" y="18"/>
                </a:cubicBezTo>
                <a:cubicBezTo>
                  <a:pt x="189" y="18"/>
                  <a:pt x="193" y="14"/>
                  <a:pt x="193" y="9"/>
                </a:cubicBezTo>
                <a:cubicBezTo>
                  <a:pt x="193" y="4"/>
                  <a:pt x="189" y="0"/>
                  <a:pt x="184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42" name="文本框 94"/>
          <p:cNvSpPr txBox="1"/>
          <p:nvPr/>
        </p:nvSpPr>
        <p:spPr>
          <a:xfrm>
            <a:off x="5685911" y="2230026"/>
            <a:ext cx="1181774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sz="135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43" name="文本框 95"/>
          <p:cNvSpPr txBox="1"/>
          <p:nvPr/>
        </p:nvSpPr>
        <p:spPr>
          <a:xfrm>
            <a:off x="5685911" y="2466607"/>
            <a:ext cx="1282257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Freeform 35"/>
          <p:cNvSpPr>
            <a:spLocks noEditPoints="1"/>
          </p:cNvSpPr>
          <p:nvPr/>
        </p:nvSpPr>
        <p:spPr bwMode="auto">
          <a:xfrm rot="5400000">
            <a:off x="5524210" y="2547150"/>
            <a:ext cx="197358" cy="123615"/>
          </a:xfrm>
          <a:custGeom>
            <a:avLst/>
            <a:gdLst>
              <a:gd name="T0" fmla="*/ 10 w 193"/>
              <a:gd name="T1" fmla="*/ 0 h 120"/>
              <a:gd name="T2" fmla="*/ 0 w 193"/>
              <a:gd name="T3" fmla="*/ 9 h 120"/>
              <a:gd name="T4" fmla="*/ 10 w 193"/>
              <a:gd name="T5" fmla="*/ 18 h 120"/>
              <a:gd name="T6" fmla="*/ 19 w 193"/>
              <a:gd name="T7" fmla="*/ 9 h 120"/>
              <a:gd name="T8" fmla="*/ 10 w 193"/>
              <a:gd name="T9" fmla="*/ 0 h 120"/>
              <a:gd name="T10" fmla="*/ 145 w 193"/>
              <a:gd name="T11" fmla="*/ 33 h 120"/>
              <a:gd name="T12" fmla="*/ 130 w 193"/>
              <a:gd name="T13" fmla="*/ 48 h 120"/>
              <a:gd name="T14" fmla="*/ 145 w 193"/>
              <a:gd name="T15" fmla="*/ 63 h 120"/>
              <a:gd name="T16" fmla="*/ 160 w 193"/>
              <a:gd name="T17" fmla="*/ 48 h 120"/>
              <a:gd name="T18" fmla="*/ 145 w 193"/>
              <a:gd name="T19" fmla="*/ 33 h 120"/>
              <a:gd name="T20" fmla="*/ 49 w 193"/>
              <a:gd name="T21" fmla="*/ 33 h 120"/>
              <a:gd name="T22" fmla="*/ 34 w 193"/>
              <a:gd name="T23" fmla="*/ 48 h 120"/>
              <a:gd name="T24" fmla="*/ 49 w 193"/>
              <a:gd name="T25" fmla="*/ 63 h 120"/>
              <a:gd name="T26" fmla="*/ 64 w 193"/>
              <a:gd name="T27" fmla="*/ 48 h 120"/>
              <a:gd name="T28" fmla="*/ 49 w 193"/>
              <a:gd name="T29" fmla="*/ 33 h 120"/>
              <a:gd name="T30" fmla="*/ 97 w 193"/>
              <a:gd name="T31" fmla="*/ 73 h 120"/>
              <a:gd name="T32" fmla="*/ 73 w 193"/>
              <a:gd name="T33" fmla="*/ 96 h 120"/>
              <a:gd name="T34" fmla="*/ 97 w 193"/>
              <a:gd name="T35" fmla="*/ 120 h 120"/>
              <a:gd name="T36" fmla="*/ 120 w 193"/>
              <a:gd name="T37" fmla="*/ 96 h 120"/>
              <a:gd name="T38" fmla="*/ 97 w 193"/>
              <a:gd name="T39" fmla="*/ 73 h 120"/>
              <a:gd name="T40" fmla="*/ 184 w 193"/>
              <a:gd name="T41" fmla="*/ 0 h 120"/>
              <a:gd name="T42" fmla="*/ 175 w 193"/>
              <a:gd name="T43" fmla="*/ 9 h 120"/>
              <a:gd name="T44" fmla="*/ 184 w 193"/>
              <a:gd name="T45" fmla="*/ 18 h 120"/>
              <a:gd name="T46" fmla="*/ 193 w 193"/>
              <a:gd name="T47" fmla="*/ 9 h 120"/>
              <a:gd name="T48" fmla="*/ 184 w 193"/>
              <a:gd name="T4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" h="120">
                <a:moveTo>
                  <a:pt x="10" y="0"/>
                </a:moveTo>
                <a:cubicBezTo>
                  <a:pt x="5" y="0"/>
                  <a:pt x="0" y="4"/>
                  <a:pt x="0" y="9"/>
                </a:cubicBezTo>
                <a:cubicBezTo>
                  <a:pt x="0" y="14"/>
                  <a:pt x="5" y="18"/>
                  <a:pt x="10" y="18"/>
                </a:cubicBezTo>
                <a:cubicBezTo>
                  <a:pt x="15" y="18"/>
                  <a:pt x="19" y="14"/>
                  <a:pt x="19" y="9"/>
                </a:cubicBezTo>
                <a:cubicBezTo>
                  <a:pt x="19" y="4"/>
                  <a:pt x="15" y="0"/>
                  <a:pt x="10" y="0"/>
                </a:cubicBezTo>
                <a:moveTo>
                  <a:pt x="145" y="33"/>
                </a:moveTo>
                <a:cubicBezTo>
                  <a:pt x="136" y="33"/>
                  <a:pt x="130" y="40"/>
                  <a:pt x="130" y="48"/>
                </a:cubicBezTo>
                <a:cubicBezTo>
                  <a:pt x="130" y="57"/>
                  <a:pt x="136" y="63"/>
                  <a:pt x="145" y="63"/>
                </a:cubicBezTo>
                <a:cubicBezTo>
                  <a:pt x="153" y="63"/>
                  <a:pt x="160" y="57"/>
                  <a:pt x="160" y="48"/>
                </a:cubicBezTo>
                <a:cubicBezTo>
                  <a:pt x="160" y="40"/>
                  <a:pt x="153" y="33"/>
                  <a:pt x="145" y="33"/>
                </a:cubicBezTo>
                <a:moveTo>
                  <a:pt x="49" y="33"/>
                </a:moveTo>
                <a:cubicBezTo>
                  <a:pt x="41" y="33"/>
                  <a:pt x="34" y="40"/>
                  <a:pt x="34" y="48"/>
                </a:cubicBezTo>
                <a:cubicBezTo>
                  <a:pt x="34" y="57"/>
                  <a:pt x="41" y="63"/>
                  <a:pt x="49" y="63"/>
                </a:cubicBezTo>
                <a:cubicBezTo>
                  <a:pt x="57" y="63"/>
                  <a:pt x="64" y="57"/>
                  <a:pt x="64" y="48"/>
                </a:cubicBezTo>
                <a:cubicBezTo>
                  <a:pt x="64" y="40"/>
                  <a:pt x="57" y="33"/>
                  <a:pt x="49" y="33"/>
                </a:cubicBezTo>
                <a:moveTo>
                  <a:pt x="97" y="73"/>
                </a:moveTo>
                <a:cubicBezTo>
                  <a:pt x="84" y="73"/>
                  <a:pt x="73" y="83"/>
                  <a:pt x="73" y="96"/>
                </a:cubicBezTo>
                <a:cubicBezTo>
                  <a:pt x="73" y="109"/>
                  <a:pt x="84" y="120"/>
                  <a:pt x="97" y="120"/>
                </a:cubicBezTo>
                <a:cubicBezTo>
                  <a:pt x="110" y="120"/>
                  <a:pt x="120" y="109"/>
                  <a:pt x="120" y="96"/>
                </a:cubicBezTo>
                <a:cubicBezTo>
                  <a:pt x="120" y="83"/>
                  <a:pt x="110" y="73"/>
                  <a:pt x="97" y="73"/>
                </a:cubicBezTo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cubicBezTo>
                  <a:pt x="175" y="14"/>
                  <a:pt x="179" y="18"/>
                  <a:pt x="184" y="18"/>
                </a:cubicBezTo>
                <a:cubicBezTo>
                  <a:pt x="189" y="18"/>
                  <a:pt x="193" y="14"/>
                  <a:pt x="193" y="9"/>
                </a:cubicBezTo>
                <a:cubicBezTo>
                  <a:pt x="193" y="4"/>
                  <a:pt x="189" y="0"/>
                  <a:pt x="184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45" name="文本框 99"/>
          <p:cNvSpPr txBox="1"/>
          <p:nvPr/>
        </p:nvSpPr>
        <p:spPr>
          <a:xfrm>
            <a:off x="2110229" y="2776921"/>
            <a:ext cx="1181774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sz="135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46" name="文本框 100"/>
          <p:cNvSpPr txBox="1"/>
          <p:nvPr/>
        </p:nvSpPr>
        <p:spPr>
          <a:xfrm>
            <a:off x="2110229" y="3013502"/>
            <a:ext cx="126680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01"/>
          <p:cNvSpPr txBox="1"/>
          <p:nvPr/>
        </p:nvSpPr>
        <p:spPr>
          <a:xfrm>
            <a:off x="3977917" y="905358"/>
            <a:ext cx="1181774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Add title text</a:t>
            </a:r>
            <a:endParaRPr sz="135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48" name="文本框 102"/>
          <p:cNvSpPr txBox="1"/>
          <p:nvPr/>
        </p:nvSpPr>
        <p:spPr>
          <a:xfrm>
            <a:off x="3977917" y="1141939"/>
            <a:ext cx="1336516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 in the description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Freeform 35"/>
          <p:cNvSpPr>
            <a:spLocks noEditPoints="1"/>
          </p:cNvSpPr>
          <p:nvPr/>
        </p:nvSpPr>
        <p:spPr bwMode="auto">
          <a:xfrm rot="16200000" flipH="1">
            <a:off x="3338426" y="3312897"/>
            <a:ext cx="197358" cy="123615"/>
          </a:xfrm>
          <a:custGeom>
            <a:avLst/>
            <a:gdLst>
              <a:gd name="T0" fmla="*/ 10 w 193"/>
              <a:gd name="T1" fmla="*/ 0 h 120"/>
              <a:gd name="T2" fmla="*/ 0 w 193"/>
              <a:gd name="T3" fmla="*/ 9 h 120"/>
              <a:gd name="T4" fmla="*/ 10 w 193"/>
              <a:gd name="T5" fmla="*/ 18 h 120"/>
              <a:gd name="T6" fmla="*/ 19 w 193"/>
              <a:gd name="T7" fmla="*/ 9 h 120"/>
              <a:gd name="T8" fmla="*/ 10 w 193"/>
              <a:gd name="T9" fmla="*/ 0 h 120"/>
              <a:gd name="T10" fmla="*/ 145 w 193"/>
              <a:gd name="T11" fmla="*/ 33 h 120"/>
              <a:gd name="T12" fmla="*/ 130 w 193"/>
              <a:gd name="T13" fmla="*/ 48 h 120"/>
              <a:gd name="T14" fmla="*/ 145 w 193"/>
              <a:gd name="T15" fmla="*/ 63 h 120"/>
              <a:gd name="T16" fmla="*/ 160 w 193"/>
              <a:gd name="T17" fmla="*/ 48 h 120"/>
              <a:gd name="T18" fmla="*/ 145 w 193"/>
              <a:gd name="T19" fmla="*/ 33 h 120"/>
              <a:gd name="T20" fmla="*/ 49 w 193"/>
              <a:gd name="T21" fmla="*/ 33 h 120"/>
              <a:gd name="T22" fmla="*/ 34 w 193"/>
              <a:gd name="T23" fmla="*/ 48 h 120"/>
              <a:gd name="T24" fmla="*/ 49 w 193"/>
              <a:gd name="T25" fmla="*/ 63 h 120"/>
              <a:gd name="T26" fmla="*/ 64 w 193"/>
              <a:gd name="T27" fmla="*/ 48 h 120"/>
              <a:gd name="T28" fmla="*/ 49 w 193"/>
              <a:gd name="T29" fmla="*/ 33 h 120"/>
              <a:gd name="T30" fmla="*/ 97 w 193"/>
              <a:gd name="T31" fmla="*/ 73 h 120"/>
              <a:gd name="T32" fmla="*/ 73 w 193"/>
              <a:gd name="T33" fmla="*/ 96 h 120"/>
              <a:gd name="T34" fmla="*/ 97 w 193"/>
              <a:gd name="T35" fmla="*/ 120 h 120"/>
              <a:gd name="T36" fmla="*/ 120 w 193"/>
              <a:gd name="T37" fmla="*/ 96 h 120"/>
              <a:gd name="T38" fmla="*/ 97 w 193"/>
              <a:gd name="T39" fmla="*/ 73 h 120"/>
              <a:gd name="T40" fmla="*/ 184 w 193"/>
              <a:gd name="T41" fmla="*/ 0 h 120"/>
              <a:gd name="T42" fmla="*/ 175 w 193"/>
              <a:gd name="T43" fmla="*/ 9 h 120"/>
              <a:gd name="T44" fmla="*/ 184 w 193"/>
              <a:gd name="T45" fmla="*/ 18 h 120"/>
              <a:gd name="T46" fmla="*/ 193 w 193"/>
              <a:gd name="T47" fmla="*/ 9 h 120"/>
              <a:gd name="T48" fmla="*/ 184 w 193"/>
              <a:gd name="T4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" h="120">
                <a:moveTo>
                  <a:pt x="10" y="0"/>
                </a:moveTo>
                <a:cubicBezTo>
                  <a:pt x="5" y="0"/>
                  <a:pt x="0" y="4"/>
                  <a:pt x="0" y="9"/>
                </a:cubicBezTo>
                <a:cubicBezTo>
                  <a:pt x="0" y="14"/>
                  <a:pt x="5" y="18"/>
                  <a:pt x="10" y="18"/>
                </a:cubicBezTo>
                <a:cubicBezTo>
                  <a:pt x="15" y="18"/>
                  <a:pt x="19" y="14"/>
                  <a:pt x="19" y="9"/>
                </a:cubicBezTo>
                <a:cubicBezTo>
                  <a:pt x="19" y="4"/>
                  <a:pt x="15" y="0"/>
                  <a:pt x="10" y="0"/>
                </a:cubicBezTo>
                <a:moveTo>
                  <a:pt x="145" y="33"/>
                </a:moveTo>
                <a:cubicBezTo>
                  <a:pt x="136" y="33"/>
                  <a:pt x="130" y="40"/>
                  <a:pt x="130" y="48"/>
                </a:cubicBezTo>
                <a:cubicBezTo>
                  <a:pt x="130" y="57"/>
                  <a:pt x="136" y="63"/>
                  <a:pt x="145" y="63"/>
                </a:cubicBezTo>
                <a:cubicBezTo>
                  <a:pt x="153" y="63"/>
                  <a:pt x="160" y="57"/>
                  <a:pt x="160" y="48"/>
                </a:cubicBezTo>
                <a:cubicBezTo>
                  <a:pt x="160" y="40"/>
                  <a:pt x="153" y="33"/>
                  <a:pt x="145" y="33"/>
                </a:cubicBezTo>
                <a:moveTo>
                  <a:pt x="49" y="33"/>
                </a:moveTo>
                <a:cubicBezTo>
                  <a:pt x="41" y="33"/>
                  <a:pt x="34" y="40"/>
                  <a:pt x="34" y="48"/>
                </a:cubicBezTo>
                <a:cubicBezTo>
                  <a:pt x="34" y="57"/>
                  <a:pt x="41" y="63"/>
                  <a:pt x="49" y="63"/>
                </a:cubicBezTo>
                <a:cubicBezTo>
                  <a:pt x="57" y="63"/>
                  <a:pt x="64" y="57"/>
                  <a:pt x="64" y="48"/>
                </a:cubicBezTo>
                <a:cubicBezTo>
                  <a:pt x="64" y="40"/>
                  <a:pt x="57" y="33"/>
                  <a:pt x="49" y="33"/>
                </a:cubicBezTo>
                <a:moveTo>
                  <a:pt x="97" y="73"/>
                </a:moveTo>
                <a:cubicBezTo>
                  <a:pt x="84" y="73"/>
                  <a:pt x="73" y="83"/>
                  <a:pt x="73" y="96"/>
                </a:cubicBezTo>
                <a:cubicBezTo>
                  <a:pt x="73" y="109"/>
                  <a:pt x="84" y="120"/>
                  <a:pt x="97" y="120"/>
                </a:cubicBezTo>
                <a:cubicBezTo>
                  <a:pt x="110" y="120"/>
                  <a:pt x="120" y="109"/>
                  <a:pt x="120" y="96"/>
                </a:cubicBezTo>
                <a:cubicBezTo>
                  <a:pt x="120" y="83"/>
                  <a:pt x="110" y="73"/>
                  <a:pt x="97" y="73"/>
                </a:cubicBezTo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cubicBezTo>
                  <a:pt x="175" y="14"/>
                  <a:pt x="179" y="18"/>
                  <a:pt x="184" y="18"/>
                </a:cubicBezTo>
                <a:cubicBezTo>
                  <a:pt x="189" y="18"/>
                  <a:pt x="193" y="14"/>
                  <a:pt x="193" y="9"/>
                </a:cubicBezTo>
                <a:cubicBezTo>
                  <a:pt x="193" y="4"/>
                  <a:pt x="189" y="0"/>
                  <a:pt x="184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50" name="Freeform 35"/>
          <p:cNvSpPr>
            <a:spLocks noEditPoints="1"/>
          </p:cNvSpPr>
          <p:nvPr/>
        </p:nvSpPr>
        <p:spPr bwMode="auto">
          <a:xfrm rot="16200000" flipH="1">
            <a:off x="5215754" y="1425805"/>
            <a:ext cx="197358" cy="123615"/>
          </a:xfrm>
          <a:custGeom>
            <a:avLst/>
            <a:gdLst>
              <a:gd name="T0" fmla="*/ 10 w 193"/>
              <a:gd name="T1" fmla="*/ 0 h 120"/>
              <a:gd name="T2" fmla="*/ 0 w 193"/>
              <a:gd name="T3" fmla="*/ 9 h 120"/>
              <a:gd name="T4" fmla="*/ 10 w 193"/>
              <a:gd name="T5" fmla="*/ 18 h 120"/>
              <a:gd name="T6" fmla="*/ 19 w 193"/>
              <a:gd name="T7" fmla="*/ 9 h 120"/>
              <a:gd name="T8" fmla="*/ 10 w 193"/>
              <a:gd name="T9" fmla="*/ 0 h 120"/>
              <a:gd name="T10" fmla="*/ 145 w 193"/>
              <a:gd name="T11" fmla="*/ 33 h 120"/>
              <a:gd name="T12" fmla="*/ 130 w 193"/>
              <a:gd name="T13" fmla="*/ 48 h 120"/>
              <a:gd name="T14" fmla="*/ 145 w 193"/>
              <a:gd name="T15" fmla="*/ 63 h 120"/>
              <a:gd name="T16" fmla="*/ 160 w 193"/>
              <a:gd name="T17" fmla="*/ 48 h 120"/>
              <a:gd name="T18" fmla="*/ 145 w 193"/>
              <a:gd name="T19" fmla="*/ 33 h 120"/>
              <a:gd name="T20" fmla="*/ 49 w 193"/>
              <a:gd name="T21" fmla="*/ 33 h 120"/>
              <a:gd name="T22" fmla="*/ 34 w 193"/>
              <a:gd name="T23" fmla="*/ 48 h 120"/>
              <a:gd name="T24" fmla="*/ 49 w 193"/>
              <a:gd name="T25" fmla="*/ 63 h 120"/>
              <a:gd name="T26" fmla="*/ 64 w 193"/>
              <a:gd name="T27" fmla="*/ 48 h 120"/>
              <a:gd name="T28" fmla="*/ 49 w 193"/>
              <a:gd name="T29" fmla="*/ 33 h 120"/>
              <a:gd name="T30" fmla="*/ 97 w 193"/>
              <a:gd name="T31" fmla="*/ 73 h 120"/>
              <a:gd name="T32" fmla="*/ 73 w 193"/>
              <a:gd name="T33" fmla="*/ 96 h 120"/>
              <a:gd name="T34" fmla="*/ 97 w 193"/>
              <a:gd name="T35" fmla="*/ 120 h 120"/>
              <a:gd name="T36" fmla="*/ 120 w 193"/>
              <a:gd name="T37" fmla="*/ 96 h 120"/>
              <a:gd name="T38" fmla="*/ 97 w 193"/>
              <a:gd name="T39" fmla="*/ 73 h 120"/>
              <a:gd name="T40" fmla="*/ 184 w 193"/>
              <a:gd name="T41" fmla="*/ 0 h 120"/>
              <a:gd name="T42" fmla="*/ 175 w 193"/>
              <a:gd name="T43" fmla="*/ 9 h 120"/>
              <a:gd name="T44" fmla="*/ 184 w 193"/>
              <a:gd name="T45" fmla="*/ 18 h 120"/>
              <a:gd name="T46" fmla="*/ 193 w 193"/>
              <a:gd name="T47" fmla="*/ 9 h 120"/>
              <a:gd name="T48" fmla="*/ 184 w 193"/>
              <a:gd name="T4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" h="120">
                <a:moveTo>
                  <a:pt x="10" y="0"/>
                </a:moveTo>
                <a:cubicBezTo>
                  <a:pt x="5" y="0"/>
                  <a:pt x="0" y="4"/>
                  <a:pt x="0" y="9"/>
                </a:cubicBezTo>
                <a:cubicBezTo>
                  <a:pt x="0" y="14"/>
                  <a:pt x="5" y="18"/>
                  <a:pt x="10" y="18"/>
                </a:cubicBezTo>
                <a:cubicBezTo>
                  <a:pt x="15" y="18"/>
                  <a:pt x="19" y="14"/>
                  <a:pt x="19" y="9"/>
                </a:cubicBezTo>
                <a:cubicBezTo>
                  <a:pt x="19" y="4"/>
                  <a:pt x="15" y="0"/>
                  <a:pt x="10" y="0"/>
                </a:cubicBezTo>
                <a:moveTo>
                  <a:pt x="145" y="33"/>
                </a:moveTo>
                <a:cubicBezTo>
                  <a:pt x="136" y="33"/>
                  <a:pt x="130" y="40"/>
                  <a:pt x="130" y="48"/>
                </a:cubicBezTo>
                <a:cubicBezTo>
                  <a:pt x="130" y="57"/>
                  <a:pt x="136" y="63"/>
                  <a:pt x="145" y="63"/>
                </a:cubicBezTo>
                <a:cubicBezTo>
                  <a:pt x="153" y="63"/>
                  <a:pt x="160" y="57"/>
                  <a:pt x="160" y="48"/>
                </a:cubicBezTo>
                <a:cubicBezTo>
                  <a:pt x="160" y="40"/>
                  <a:pt x="153" y="33"/>
                  <a:pt x="145" y="33"/>
                </a:cubicBezTo>
                <a:moveTo>
                  <a:pt x="49" y="33"/>
                </a:moveTo>
                <a:cubicBezTo>
                  <a:pt x="41" y="33"/>
                  <a:pt x="34" y="40"/>
                  <a:pt x="34" y="48"/>
                </a:cubicBezTo>
                <a:cubicBezTo>
                  <a:pt x="34" y="57"/>
                  <a:pt x="41" y="63"/>
                  <a:pt x="49" y="63"/>
                </a:cubicBezTo>
                <a:cubicBezTo>
                  <a:pt x="57" y="63"/>
                  <a:pt x="64" y="57"/>
                  <a:pt x="64" y="48"/>
                </a:cubicBezTo>
                <a:cubicBezTo>
                  <a:pt x="64" y="40"/>
                  <a:pt x="57" y="33"/>
                  <a:pt x="49" y="33"/>
                </a:cubicBezTo>
                <a:moveTo>
                  <a:pt x="97" y="73"/>
                </a:moveTo>
                <a:cubicBezTo>
                  <a:pt x="84" y="73"/>
                  <a:pt x="73" y="83"/>
                  <a:pt x="73" y="96"/>
                </a:cubicBezTo>
                <a:cubicBezTo>
                  <a:pt x="73" y="109"/>
                  <a:pt x="84" y="120"/>
                  <a:pt x="97" y="120"/>
                </a:cubicBezTo>
                <a:cubicBezTo>
                  <a:pt x="110" y="120"/>
                  <a:pt x="120" y="109"/>
                  <a:pt x="120" y="96"/>
                </a:cubicBezTo>
                <a:cubicBezTo>
                  <a:pt x="120" y="83"/>
                  <a:pt x="110" y="73"/>
                  <a:pt x="97" y="73"/>
                </a:cubicBezTo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cubicBezTo>
                  <a:pt x="175" y="14"/>
                  <a:pt x="179" y="18"/>
                  <a:pt x="184" y="18"/>
                </a:cubicBezTo>
                <a:cubicBezTo>
                  <a:pt x="189" y="18"/>
                  <a:pt x="193" y="14"/>
                  <a:pt x="193" y="9"/>
                </a:cubicBezTo>
                <a:cubicBezTo>
                  <a:pt x="193" y="4"/>
                  <a:pt x="189" y="0"/>
                  <a:pt x="184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/>
      <p:bldP spid="110" grpId="0"/>
      <p:bldP spid="111" grpId="0"/>
      <p:bldP spid="112" grpId="0"/>
      <p:bldP spid="139" grpId="0"/>
      <p:bldP spid="140" grpId="0"/>
      <p:bldP spid="141" grpId="0" bldLvl="0" animBg="1"/>
      <p:bldP spid="142" grpId="0"/>
      <p:bldP spid="143" grpId="0"/>
      <p:bldP spid="144" grpId="0" bldLvl="0" animBg="1"/>
      <p:bldP spid="145" grpId="0"/>
      <p:bldP spid="146" grpId="0"/>
      <p:bldP spid="147" grpId="0"/>
      <p:bldP spid="148" grpId="0"/>
      <p:bldP spid="149" grpId="0" bldLvl="0" animBg="1"/>
      <p:bldP spid="15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04098" y="994419"/>
            <a:ext cx="1523789" cy="152378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6" name="TextBox 45"/>
          <p:cNvSpPr txBox="1"/>
          <p:nvPr/>
        </p:nvSpPr>
        <p:spPr>
          <a:xfrm>
            <a:off x="4033347" y="2827791"/>
            <a:ext cx="1035685" cy="4146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方正兰亭黑简体" panose="02000000000000000000" pitchFamily="2" charset="-122"/>
              </a:rPr>
              <a:t>PART 02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81452" y="3225551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8" name="Rectangle 49"/>
          <p:cNvSpPr/>
          <p:nvPr/>
        </p:nvSpPr>
        <p:spPr>
          <a:xfrm>
            <a:off x="3382109" y="3225551"/>
            <a:ext cx="244391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0"/>
          <p:cNvSpPr/>
          <p:nvPr/>
        </p:nvSpPr>
        <p:spPr>
          <a:xfrm>
            <a:off x="3276193" y="3738839"/>
            <a:ext cx="2591613" cy="6576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 here to add text content, such as keywords, some brief introductions, etc.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-17315" y="3391877"/>
            <a:ext cx="3023549" cy="1648425"/>
            <a:chOff x="5917425" y="3435846"/>
            <a:chExt cx="3226575" cy="170765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矩形 25"/>
          <p:cNvSpPr/>
          <p:nvPr/>
        </p:nvSpPr>
        <p:spPr>
          <a:xfrm rot="2700000">
            <a:off x="1147312" y="39513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 rot="2700000">
            <a:off x="-207106" y="3805005"/>
            <a:ext cx="1235233" cy="1235233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2700000">
            <a:off x="957344" y="4877204"/>
            <a:ext cx="824636" cy="824636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/>
        </p:nvSpPr>
        <p:spPr>
          <a:xfrm rot="2700000">
            <a:off x="7564935" y="3516124"/>
            <a:ext cx="1155661" cy="1155661"/>
          </a:xfrm>
          <a:prstGeom prst="rect">
            <a:avLst/>
          </a:prstGeom>
          <a:gradFill>
            <a:gsLst>
              <a:gs pos="0">
                <a:srgbClr val="0036A2"/>
              </a:gs>
              <a:gs pos="100000">
                <a:srgbClr val="0088EE"/>
              </a:gs>
            </a:gsLst>
            <a:lin ang="5400000" scaled="0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 rot="2700000">
            <a:off x="8000881" y="4312837"/>
            <a:ext cx="1235233" cy="123523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/>
        </p:nvSpPr>
        <p:spPr>
          <a:xfrm rot="2700000">
            <a:off x="8746038" y="3589011"/>
            <a:ext cx="615819" cy="6158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 rot="2700000">
            <a:off x="2557352" y="4245607"/>
            <a:ext cx="163181" cy="163181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 rot="2700000">
            <a:off x="6903418" y="4129445"/>
            <a:ext cx="349738" cy="34973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KSO_Shape"/>
          <p:cNvSpPr/>
          <p:nvPr/>
        </p:nvSpPr>
        <p:spPr bwMode="auto">
          <a:xfrm>
            <a:off x="4191899" y="1518146"/>
            <a:ext cx="760203" cy="59724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</p:bldLst>
  </p:timing>
</p:sld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1713</Words>
  <Application>Microsoft Office PowerPoint</Application>
  <PresentationFormat>On-screen Show (16:9)</PresentationFormat>
  <Paragraphs>392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微软雅黑</vt:lpstr>
      <vt:lpstr>宋体</vt:lpstr>
      <vt:lpstr>华文中宋</vt:lpstr>
      <vt:lpstr>Arial</vt:lpstr>
      <vt:lpstr>Bahnschrift Light</vt:lpstr>
      <vt:lpstr>Calibri</vt:lpstr>
      <vt:lpstr>DIN-BoldItalic</vt:lpstr>
      <vt:lpstr>Impact</vt:lpstr>
      <vt:lpstr>Impact MT Std</vt:lpstr>
      <vt:lpstr>Segoe UI</vt:lpstr>
      <vt:lpstr>方正兰亭黑简体</vt:lpstr>
      <vt:lpstr>方正超粗黑简体</vt:lpstr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cp:lastModifiedBy>bhawna vishwakarma</cp:lastModifiedBy>
  <cp:revision>125</cp:revision>
  <dcterms:created xsi:type="dcterms:W3CDTF">2016-01-14T08:47:00Z</dcterms:created>
  <dcterms:modified xsi:type="dcterms:W3CDTF">2024-11-23T09:03:22Z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