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8" r:id="rId4"/>
    <p:sldId id="262" r:id="rId5"/>
    <p:sldId id="263" r:id="rId6"/>
    <p:sldId id="264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B2E2-CE36-49C9-988E-C5F3FBB0343C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69A0-7A1F-4E2A-8196-24F61518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69A0-7A1F-4E2A-8196-24F6151883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7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3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3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7AE-D160-4800-8EFC-FD0F2DF12AC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3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51" y="285293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Pipeline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12776"/>
            <a:ext cx="281463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51" y="285293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Namaste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 smtClean="0">
                <a:solidFill>
                  <a:srgbClr val="FF0000"/>
                </a:solidFill>
              </a:rPr>
              <a:t>Pipelines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 smtClean="0">
                <a:solidFill>
                  <a:srgbClr val="FF0000"/>
                </a:solidFill>
              </a:rPr>
              <a:t>Pipelines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>
                <a:solidFill>
                  <a:srgbClr val="FF0000"/>
                </a:solidFill>
              </a:rPr>
              <a:t>Pipelines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>
                <a:solidFill>
                  <a:srgbClr val="FF0000"/>
                </a:solidFill>
              </a:rPr>
              <a:t>Pipelines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>
                <a:solidFill>
                  <a:srgbClr val="FF0000"/>
                </a:solidFill>
              </a:rPr>
              <a:t>Pipelines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important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</a:t>
            </a:r>
            <a:r>
              <a:rPr lang="en-US" dirty="0">
                <a:solidFill>
                  <a:srgbClr val="FF0000"/>
                </a:solidFill>
              </a:rPr>
              <a:t>Pipelines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important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really.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e’ll </a:t>
            </a:r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Pipelines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</a:rPr>
              <a:t>Column Transformers </a:t>
            </a:r>
            <a:r>
              <a:rPr lang="en-US" dirty="0" smtClean="0">
                <a:solidFill>
                  <a:schemeClr val="bg1"/>
                </a:solidFill>
              </a:rPr>
              <a:t>are almost always used in conjunction with each other, and </a:t>
            </a:r>
            <a:r>
              <a:rPr lang="en-US" dirty="0" smtClean="0">
                <a:solidFill>
                  <a:schemeClr val="bg1"/>
                </a:solidFill>
              </a:rPr>
              <a:t>demonstrate how we can make our (Data Science) life a lot </a:t>
            </a:r>
            <a:r>
              <a:rPr lang="en-US" dirty="0" smtClean="0">
                <a:solidFill>
                  <a:schemeClr val="bg1"/>
                </a:solidFill>
              </a:rPr>
              <a:t>easier by using </a:t>
            </a:r>
            <a:r>
              <a:rPr lang="en-US" dirty="0" smtClean="0">
                <a:solidFill>
                  <a:srgbClr val="FF0000"/>
                </a:solidFill>
              </a:rPr>
              <a:t>Pipelines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Office PowerPoint</Application>
  <PresentationFormat>On-screen Show (4:3)</PresentationFormat>
  <Paragraphs>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Pipeline</vt:lpstr>
      <vt:lpstr>Namaste</vt:lpstr>
      <vt:lpstr>In this session, we’ll learn about Pipelines and why it is very </vt:lpstr>
      <vt:lpstr>In this session, we’ll learn about Pipelines and why it is very very </vt:lpstr>
      <vt:lpstr>In this session, we’ll learn about Pipelines and why it is very very very </vt:lpstr>
      <vt:lpstr>In this session, we’ll learn about Pipelines and why it is very very very very </vt:lpstr>
      <vt:lpstr>In this session, we’ll learn about Pipelines and why it is very very very very important </vt:lpstr>
      <vt:lpstr>In this session, we’ll learn about Pipelines and why it is very very very very important really.</vt:lpstr>
      <vt:lpstr>We’ll look at how Pipelines and Column Transformers are almost always used in conjunction with each other, and demonstrate how we can make our (Data Science) life a lot easier by using Pipelines.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Transformer</dc:title>
  <dc:creator>Rachit</dc:creator>
  <cp:lastModifiedBy>Rachit</cp:lastModifiedBy>
  <cp:revision>10</cp:revision>
  <dcterms:created xsi:type="dcterms:W3CDTF">2020-07-26T13:41:44Z</dcterms:created>
  <dcterms:modified xsi:type="dcterms:W3CDTF">2020-07-26T20:10:37Z</dcterms:modified>
</cp:coreProperties>
</file>