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091D5E-A5EF-40A4-8FDC-411830AD61CA}">
          <p14:sldIdLst>
            <p14:sldId id="256"/>
            <p14:sldId id="263"/>
            <p14:sldId id="257"/>
            <p14:sldId id="260"/>
            <p14:sldId id="259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4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265" y="2562896"/>
            <a:ext cx="8825658" cy="1712209"/>
          </a:xfrm>
        </p:spPr>
        <p:txBody>
          <a:bodyPr/>
          <a:lstStyle/>
          <a:p>
            <a:r>
              <a:rPr lang="en-US" sz="4800" b="1" dirty="0"/>
              <a:t>Smart Dustbin Monitoring System Using IOT Devices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299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5454"/>
              </p:ext>
            </p:extLst>
          </p:nvPr>
        </p:nvGraphicFramePr>
        <p:xfrm>
          <a:off x="1533832" y="3898885"/>
          <a:ext cx="4457290" cy="185420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2228645"/>
                <a:gridCol w="2228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Group Members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ID’s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Md.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Tanvir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Ahmed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2014-2-60-032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Md. Sakib Hasan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2014-2-60-077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Farhan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Tanvir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2014-2-60-124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Sikder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Rakin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2014-2-60-108</a:t>
                      </a:r>
                      <a:endParaRPr lang="en-US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3832" y="1165123"/>
            <a:ext cx="6017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Course Title: </a:t>
            </a:r>
            <a:r>
              <a:rPr lang="en-US" sz="2000" dirty="0"/>
              <a:t>Microprocessors and </a:t>
            </a:r>
            <a:r>
              <a:rPr lang="en-US" sz="2000" dirty="0" smtClean="0"/>
              <a:t>Microcontrollers</a:t>
            </a:r>
          </a:p>
          <a:p>
            <a:r>
              <a:rPr lang="en-US" sz="2000" dirty="0" smtClean="0"/>
              <a:t>Course Code: CSE 442</a:t>
            </a:r>
          </a:p>
          <a:p>
            <a:r>
              <a:rPr lang="en-US" sz="2000" dirty="0" smtClean="0"/>
              <a:t>Course Instructor: Dr. Md. </a:t>
            </a:r>
            <a:r>
              <a:rPr lang="en-US" sz="2000" dirty="0" err="1" smtClean="0"/>
              <a:t>Nawab</a:t>
            </a:r>
            <a:r>
              <a:rPr lang="en-US" sz="2000" dirty="0" smtClean="0"/>
              <a:t> </a:t>
            </a:r>
            <a:r>
              <a:rPr lang="en-US" sz="2000" dirty="0" err="1" smtClean="0"/>
              <a:t>Yousuf</a:t>
            </a:r>
            <a:r>
              <a:rPr lang="en-US" sz="2000" dirty="0" smtClean="0"/>
              <a:t> Ali</a:t>
            </a:r>
          </a:p>
          <a:p>
            <a:r>
              <a:rPr lang="en-US" sz="2000" dirty="0" smtClean="0"/>
              <a:t>Sec: 02</a:t>
            </a:r>
          </a:p>
          <a:p>
            <a:r>
              <a:rPr lang="en-US" sz="2000" dirty="0" smtClean="0"/>
              <a:t>Group: 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041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major environmental concern of our society today is proper management and disposal of solid waste, which is crucial to the cleanliness and overall health of our society . Traditional monitoring and disposal of waste is highly inefficient as it requires a lot of time and human effort. Using the power of </a:t>
            </a:r>
            <a:r>
              <a:rPr lang="en-US" sz="2400" dirty="0" err="1"/>
              <a:t>IoT</a:t>
            </a:r>
            <a:r>
              <a:rPr lang="en-US" sz="2400" dirty="0"/>
              <a:t>, we are therefore coming up with the idea of Smart Bin for efficient and smart waste monitoring.</a:t>
            </a:r>
          </a:p>
        </p:txBody>
      </p:sp>
    </p:spTree>
    <p:extLst>
      <p:ext uri="{BB962C8B-B14F-4D97-AF65-F5344CB8AC3E}">
        <p14:creationId xmlns:p14="http://schemas.microsoft.com/office/powerpoint/2010/main" val="168176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sz="2400" dirty="0"/>
              <a:t>. Wastage of Resources Since the garbage collectors don't get to know exactly when the dustbins are to be cleaned, they need to regularly monitor them. This consumes a lot of time, effort and fuel. </a:t>
            </a:r>
          </a:p>
          <a:p>
            <a:r>
              <a:rPr lang="en-US" sz="2400" dirty="0"/>
              <a:t>2. Unhygienic environment Over usage of some dustbins results into wastes getting littered all around. This causes extremely unhygienic situation.</a:t>
            </a:r>
          </a:p>
        </p:txBody>
      </p:sp>
    </p:spTree>
    <p:extLst>
      <p:ext uri="{BB962C8B-B14F-4D97-AF65-F5344CB8AC3E}">
        <p14:creationId xmlns:p14="http://schemas.microsoft.com/office/powerpoint/2010/main" val="396582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sz="2400" dirty="0"/>
              <a:t>Arduino </a:t>
            </a:r>
            <a:r>
              <a:rPr lang="en-US" sz="2400" dirty="0" smtClean="0"/>
              <a:t>UNO2500 </a:t>
            </a:r>
            <a:r>
              <a:rPr lang="en-US" sz="2400" dirty="0"/>
              <a:t>Board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Ultrasonic Sensor- HC-SR04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ESP8266 (ESP-01) Wi-Fi </a:t>
            </a:r>
            <a:r>
              <a:rPr lang="en-US" sz="2400" dirty="0" smtClean="0"/>
              <a:t>module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• Breadboard • Jumper wires</a:t>
            </a:r>
          </a:p>
        </p:txBody>
      </p:sp>
    </p:spTree>
    <p:extLst>
      <p:ext uri="{BB962C8B-B14F-4D97-AF65-F5344CB8AC3E}">
        <p14:creationId xmlns:p14="http://schemas.microsoft.com/office/powerpoint/2010/main" val="402837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SOCIETAL IMPACT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sz="2400" dirty="0"/>
              <a:t>Our system can be used on a larger scale to keep our cities clean by monitoring the garbage in dustbins located in different corners of the city. This would solve to a great extent the sanitary and resource wastage problems mentioned earlier. • Besides, a cleaner city would result in curbing a lot of diseases leading to much better health conditions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77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9" y="2024743"/>
            <a:ext cx="10482942" cy="4588328"/>
          </a:xfrm>
        </p:spPr>
      </p:pic>
    </p:spTree>
    <p:extLst>
      <p:ext uri="{BB962C8B-B14F-4D97-AF65-F5344CB8AC3E}">
        <p14:creationId xmlns:p14="http://schemas.microsoft.com/office/powerpoint/2010/main" val="106583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9698"/>
            <a:ext cx="9404723" cy="918882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495371"/>
            <a:ext cx="8946541" cy="25928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Clean </a:t>
            </a:r>
            <a:r>
              <a:rPr lang="en-US" sz="2400" dirty="0"/>
              <a:t>and Healthy City Less </a:t>
            </a:r>
            <a:r>
              <a:rPr lang="en-US" sz="2400" dirty="0" smtClean="0"/>
              <a:t>Effort</a:t>
            </a:r>
          </a:p>
          <a:p>
            <a:r>
              <a:rPr lang="en-US" sz="2400" dirty="0" smtClean="0"/>
              <a:t>Digital monitoring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More Value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25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297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Smart Dustbin Monitoring System Using IOT Devices</vt:lpstr>
      <vt:lpstr>PowerPoint Presentation</vt:lpstr>
      <vt:lpstr>INTRODUCTION</vt:lpstr>
      <vt:lpstr>Problems</vt:lpstr>
      <vt:lpstr>Components Used </vt:lpstr>
      <vt:lpstr>SOCIETAL IMPACT </vt:lpstr>
      <vt:lpstr>DATA FLOW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 </dc:title>
  <dc:creator>Sikder Rakinuzzaman</dc:creator>
  <cp:lastModifiedBy>Sakib Hasan</cp:lastModifiedBy>
  <cp:revision>3</cp:revision>
  <dcterms:created xsi:type="dcterms:W3CDTF">2018-08-31T14:50:32Z</dcterms:created>
  <dcterms:modified xsi:type="dcterms:W3CDTF">2018-08-31T16:45:31Z</dcterms:modified>
</cp:coreProperties>
</file>