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1CCC0-E953-C16A-D47F-D43025E27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D137A7-4DBD-3F38-0E5E-C386FB6D7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659961-9E4E-184D-D637-FE2A23CE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033D-9DA3-4B65-8776-DD0C5D09BA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BF6DBB-A076-DACA-B2FF-CCF19517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96D914-E737-A6F9-7573-F1FCAEC8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884-CD81-40B0-A74F-C522B5A76E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7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3854F0-6928-0CAF-9D5E-D2ACD5AE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48A4599-AA51-9776-8AB0-A49893C00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D0F034-BCE5-10A7-3455-E67A0C83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033D-9DA3-4B65-8776-DD0C5D09BA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757F40-6F9A-D935-2208-0A21B032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673B4F-9F41-5296-AD2F-DF41C99D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884-CD81-40B0-A74F-C522B5A76E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5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440B708-2795-3742-1482-801E4B5EB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72457E-99F2-90E8-7FB4-79DF650AB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24270-DBD0-F07B-6724-4A1F7B35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033D-9DA3-4B65-8776-DD0C5D09BA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F2FB45-1CD2-6564-7DD0-6DF22595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C621AF-51C2-564F-3956-2624803B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884-CD81-40B0-A74F-C522B5A76E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0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F68D5-8FA0-8F55-7906-CD4171D8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E2EDD-24D8-93C7-4349-439B4365B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B3C35F-3422-C375-F3EC-836C5B0B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033D-9DA3-4B65-8776-DD0C5D09BA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C52DCC-F578-42B3-CAAB-6B968844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E00173-C599-460E-0873-6031CDBF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884-CD81-40B0-A74F-C522B5A76E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1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3B298B-CA98-0AEF-2A29-29250981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FFC4CE-0794-E54D-BFA0-12A6D148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08FC18-42D8-72E6-CD06-49EE80A0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033D-9DA3-4B65-8776-DD0C5D09BA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63173B-79BF-CF64-716F-85D41C0F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8BA9E1-39EB-58E6-F332-80BF7BB9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884-CD81-40B0-A74F-C522B5A76E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5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43C60-91AF-8EDA-2A03-AEB63C0E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67730D-A8C9-58E0-F5C3-37C1DF3E7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3844D0-1933-D799-3AD0-675EA0C92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C69E46-6D40-B4D1-5FD7-9A544E260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033D-9DA3-4B65-8776-DD0C5D09BA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22D4F4-ACDA-B0B5-8D19-144B5BFB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4533D6-B934-7B75-B706-4D0EFE3A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884-CD81-40B0-A74F-C522B5A76E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5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871621-CB94-8CF0-47DA-217AD3B0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389B8B-9989-042E-650A-9C5DBB5E9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56766B-13C7-CD9A-4BE7-866C6CFB9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A6C63C-D9D0-C818-6A74-874F0BCD4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4F1120-7687-79A5-FFCF-050124ABF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627C139-1193-A550-9EFB-5AB7F85B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033D-9DA3-4B65-8776-DD0C5D09BA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21BD0C-D20D-F5A2-14DF-1C10CDE6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7F449A-6FC8-32E7-8801-FC59DB84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884-CD81-40B0-A74F-C522B5A76E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0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35459-53C9-7281-4F2B-EC8542B4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F3B2D5-0107-C54F-3071-CC14858B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033D-9DA3-4B65-8776-DD0C5D09BA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07D330-EE5B-9C7F-5321-8960ABEA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822112-F152-F5B7-826A-7D87430D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884-CD81-40B0-A74F-C522B5A76E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4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F4C806-A65B-BB5F-1428-E577C629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033D-9DA3-4B65-8776-DD0C5D09BA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7B0F14F-1A83-ADB4-7C94-E3499A4A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5B3BA4-1058-575A-4EFA-7D7EE295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884-CD81-40B0-A74F-C522B5A76E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9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F1025-0AAE-5C87-9396-11836E652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D6E945-5FA9-6C69-CB9D-1260C4716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56E714-9C5F-DB02-D7E5-C7A0805BE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2C1F02-2375-71A2-72BB-4D0F16D3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033D-9DA3-4B65-8776-DD0C5D09BA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E748FC-CF50-4C24-6498-7CB327B4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91059D-D744-B97F-4890-18926534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884-CD81-40B0-A74F-C522B5A76E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F6A33-5E5A-10A5-E9FC-5040F193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4536977-6912-196A-6D93-E34E37420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6390BA-B583-99DC-E758-7EBE2F6FE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9D8BE5-F3D9-0F89-B24D-AC72242B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033D-9DA3-4B65-8776-DD0C5D09BA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CB8BBA-120E-C4C6-C099-CBC9968D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0C6125-88E7-00DC-7292-F798804B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884-CD81-40B0-A74F-C522B5A76E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945737-582C-9EF4-230C-5119086D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7A77F3-FC71-0A44-DD19-BD3BE6E05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CE8C7-B111-7458-CC7F-184358174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A033D-9DA3-4B65-8776-DD0C5D09BA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E0688A-7DD6-933C-ED54-C1AB7B21D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8DB757-3B87-A0B8-A4B1-B6AA1F9B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48884-CD81-40B0-A74F-C522B5A76E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3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B6A4748-5677-4A43-31DE-6F99D3B0D08B}"/>
              </a:ext>
            </a:extLst>
          </p:cNvPr>
          <p:cNvGrpSpPr/>
          <p:nvPr/>
        </p:nvGrpSpPr>
        <p:grpSpPr>
          <a:xfrm>
            <a:off x="2179178" y="938784"/>
            <a:ext cx="6315342" cy="3194304"/>
            <a:chOff x="2179178" y="938784"/>
            <a:chExt cx="6315342" cy="3194304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E07B23A6-F415-2B93-034A-2CAE8B3F06DB}"/>
                </a:ext>
              </a:extLst>
            </p:cNvPr>
            <p:cNvSpPr/>
            <p:nvPr/>
          </p:nvSpPr>
          <p:spPr>
            <a:xfrm>
              <a:off x="2179178" y="938784"/>
              <a:ext cx="6315342" cy="3194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727ED7F7-6ED6-7844-7191-F61C9E1CB1D2}"/>
                </a:ext>
              </a:extLst>
            </p:cNvPr>
            <p:cNvGrpSpPr/>
            <p:nvPr/>
          </p:nvGrpSpPr>
          <p:grpSpPr>
            <a:xfrm>
              <a:off x="3945234" y="1653862"/>
              <a:ext cx="386949" cy="649229"/>
              <a:chOff x="3945234" y="1653862"/>
              <a:chExt cx="386949" cy="649229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5201B0AE-E3A1-FF19-BCAF-7BD4698976B6}"/>
                  </a:ext>
                </a:extLst>
              </p:cNvPr>
              <p:cNvSpPr/>
              <p:nvPr/>
            </p:nvSpPr>
            <p:spPr>
              <a:xfrm>
                <a:off x="3945234" y="1653862"/>
                <a:ext cx="356681" cy="62257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D748CC78-1BBF-AE73-CFEC-34F493BD2292}"/>
                  </a:ext>
                </a:extLst>
              </p:cNvPr>
              <p:cNvCxnSpPr/>
              <p:nvPr/>
            </p:nvCxnSpPr>
            <p:spPr>
              <a:xfrm flipV="1">
                <a:off x="3945234" y="2152609"/>
                <a:ext cx="165825" cy="123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E8B3C835-5EC3-FE1D-6E1A-432B6E8C3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5234" y="2084242"/>
                <a:ext cx="152400" cy="68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333EF888-BCA7-ED4A-B578-BB937F9A4120}"/>
                  </a:ext>
                </a:extLst>
              </p:cNvPr>
              <p:cNvSpPr txBox="1"/>
              <p:nvPr/>
            </p:nvSpPr>
            <p:spPr>
              <a:xfrm>
                <a:off x="4067367" y="1933759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</a:t>
                </a:r>
                <a:endParaRPr lang="en-US" dirty="0"/>
              </a:p>
            </p:txBody>
          </p:sp>
        </p:grp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1DE578BD-D7AB-F42E-7BDA-2F2CA7EBE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17050" y="2700469"/>
              <a:ext cx="24753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F92F8043-2104-B3F4-4EF5-78C125099C9D}"/>
                </a:ext>
              </a:extLst>
            </p:cNvPr>
            <p:cNvCxnSpPr>
              <a:cxnSpLocks/>
            </p:cNvCxnSpPr>
            <p:nvPr/>
          </p:nvCxnSpPr>
          <p:spPr>
            <a:xfrm>
              <a:off x="3659482" y="1884037"/>
              <a:ext cx="2857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D475EDB8-6B77-E157-C521-242E46E09411}"/>
                </a:ext>
              </a:extLst>
            </p:cNvPr>
            <p:cNvCxnSpPr/>
            <p:nvPr/>
          </p:nvCxnSpPr>
          <p:spPr>
            <a:xfrm>
              <a:off x="7164224" y="1811706"/>
              <a:ext cx="2706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D634A7AD-D652-FBD0-4454-6AC0DD612E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4841" y="1392962"/>
              <a:ext cx="0" cy="418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ADF4433F-B4BF-DFE3-1947-AC718CB9982D}"/>
                </a:ext>
              </a:extLst>
            </p:cNvPr>
            <p:cNvCxnSpPr>
              <a:cxnSpLocks/>
            </p:cNvCxnSpPr>
            <p:nvPr/>
          </p:nvCxnSpPr>
          <p:spPr>
            <a:xfrm>
              <a:off x="3659482" y="1392962"/>
              <a:ext cx="37753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ABA78AAE-3174-61A5-A326-05588DABEB5D}"/>
                </a:ext>
              </a:extLst>
            </p:cNvPr>
            <p:cNvCxnSpPr>
              <a:cxnSpLocks/>
            </p:cNvCxnSpPr>
            <p:nvPr/>
          </p:nvCxnSpPr>
          <p:spPr>
            <a:xfrm>
              <a:off x="3659482" y="1392962"/>
              <a:ext cx="0" cy="4910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9ADE25E8-E87E-7570-5876-B14557495051}"/>
                </a:ext>
              </a:extLst>
            </p:cNvPr>
            <p:cNvSpPr txBox="1"/>
            <p:nvPr/>
          </p:nvSpPr>
          <p:spPr>
            <a:xfrm>
              <a:off x="4911518" y="1129393"/>
              <a:ext cx="11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ack</a:t>
              </a:r>
              <a:r>
                <a:rPr lang="de-DE" sz="1200" dirty="0"/>
                <a:t>, </a:t>
              </a:r>
              <a:r>
                <a:rPr lang="de-DE" sz="1200" dirty="0" err="1"/>
                <a:t>data_read</a:t>
              </a:r>
              <a:endParaRPr lang="en-US" sz="1200" dirty="0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63B1857B-A16D-2CDA-91DA-62A84DCB0183}"/>
                </a:ext>
              </a:extLst>
            </p:cNvPr>
            <p:cNvSpPr txBox="1"/>
            <p:nvPr/>
          </p:nvSpPr>
          <p:spPr>
            <a:xfrm>
              <a:off x="4886488" y="2447907"/>
              <a:ext cx="12241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control</a:t>
              </a:r>
              <a:r>
                <a:rPr lang="de-DE" sz="1200" dirty="0"/>
                <a:t>, </a:t>
              </a:r>
              <a:r>
                <a:rPr lang="de-DE" sz="1200" dirty="0" err="1"/>
                <a:t>address</a:t>
              </a:r>
              <a:r>
                <a:rPr lang="de-DE" sz="1200" dirty="0"/>
                <a:t>,</a:t>
              </a:r>
            </a:p>
            <a:p>
              <a:r>
                <a:rPr lang="de-DE" sz="1200" dirty="0" err="1"/>
                <a:t>data_write</a:t>
              </a:r>
              <a:endParaRPr lang="en-US" sz="1200" dirty="0"/>
            </a:p>
          </p:txBody>
        </p: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44E302B7-712A-212B-D8D3-C18863961B72}"/>
                </a:ext>
              </a:extLst>
            </p:cNvPr>
            <p:cNvCxnSpPr>
              <a:cxnSpLocks/>
            </p:cNvCxnSpPr>
            <p:nvPr/>
          </p:nvCxnSpPr>
          <p:spPr>
            <a:xfrm>
              <a:off x="3666602" y="2164627"/>
              <a:ext cx="285752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752061CB-2AD0-44C0-8A05-6337235FE26D}"/>
                </a:ext>
              </a:extLst>
            </p:cNvPr>
            <p:cNvCxnSpPr>
              <a:cxnSpLocks/>
            </p:cNvCxnSpPr>
            <p:nvPr/>
          </p:nvCxnSpPr>
          <p:spPr>
            <a:xfrm>
              <a:off x="3665177" y="3077602"/>
              <a:ext cx="285752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7BDF9EA2-F355-777B-5443-85EF2E633CF5}"/>
                </a:ext>
              </a:extLst>
            </p:cNvPr>
            <p:cNvCxnSpPr>
              <a:cxnSpLocks/>
            </p:cNvCxnSpPr>
            <p:nvPr/>
          </p:nvCxnSpPr>
          <p:spPr>
            <a:xfrm>
              <a:off x="3666602" y="2152609"/>
              <a:ext cx="8015" cy="1580477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0AC42F87-7016-80E8-089E-A732D3BC31BE}"/>
                </a:ext>
              </a:extLst>
            </p:cNvPr>
            <p:cNvCxnSpPr>
              <a:cxnSpLocks/>
            </p:cNvCxnSpPr>
            <p:nvPr/>
          </p:nvCxnSpPr>
          <p:spPr>
            <a:xfrm>
              <a:off x="6512356" y="2157750"/>
              <a:ext cx="285752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C45C744E-8E07-8FDC-C812-823DED84D8AA}"/>
                </a:ext>
              </a:extLst>
            </p:cNvPr>
            <p:cNvCxnSpPr>
              <a:cxnSpLocks/>
            </p:cNvCxnSpPr>
            <p:nvPr/>
          </p:nvCxnSpPr>
          <p:spPr>
            <a:xfrm>
              <a:off x="6510931" y="3070725"/>
              <a:ext cx="285752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B9E2DFC0-DA57-5FD7-515A-B7E4042689B6}"/>
                </a:ext>
              </a:extLst>
            </p:cNvPr>
            <p:cNvCxnSpPr>
              <a:cxnSpLocks/>
            </p:cNvCxnSpPr>
            <p:nvPr/>
          </p:nvCxnSpPr>
          <p:spPr>
            <a:xfrm>
              <a:off x="6512356" y="2145732"/>
              <a:ext cx="0" cy="1587354"/>
            </a:xfrm>
            <a:prstGeom prst="line">
              <a:avLst/>
            </a:prstGeom>
            <a:ln w="444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E0E1AA4B-9524-3A29-1F57-BBD10B7E69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877" y="3729494"/>
              <a:ext cx="944740" cy="3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AD0A6766-77AC-4E24-75F7-68497212E622}"/>
                </a:ext>
              </a:extLst>
            </p:cNvPr>
            <p:cNvSpPr txBox="1"/>
            <p:nvPr/>
          </p:nvSpPr>
          <p:spPr>
            <a:xfrm>
              <a:off x="2699684" y="3452495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clk</a:t>
              </a:r>
              <a:endParaRPr lang="en-US" sz="1200" dirty="0"/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A3F3E996-CC8A-23F5-F239-5EFC0698EC11}"/>
                </a:ext>
              </a:extLst>
            </p:cNvPr>
            <p:cNvSpPr/>
            <p:nvPr/>
          </p:nvSpPr>
          <p:spPr>
            <a:xfrm>
              <a:off x="6361088" y="1129393"/>
              <a:ext cx="1821143" cy="28589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A86679F3-F204-6393-C75B-4455BEE9BE48}"/>
                </a:ext>
              </a:extLst>
            </p:cNvPr>
            <p:cNvSpPr txBox="1"/>
            <p:nvPr/>
          </p:nvSpPr>
          <p:spPr>
            <a:xfrm>
              <a:off x="7189804" y="3696026"/>
              <a:ext cx="822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USER </a:t>
              </a:r>
              <a:r>
                <a:rPr lang="de-DE" sz="1200" dirty="0" err="1"/>
                <a:t>core</a:t>
              </a:r>
              <a:endParaRPr lang="en-US" sz="1200" dirty="0"/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51C35A04-0349-80A1-8948-98C459910481}"/>
                </a:ext>
              </a:extLst>
            </p:cNvPr>
            <p:cNvSpPr/>
            <p:nvPr/>
          </p:nvSpPr>
          <p:spPr>
            <a:xfrm>
              <a:off x="2444125" y="1114082"/>
              <a:ext cx="2123168" cy="28589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F891E938-0E1A-6136-BE6F-EA98DBFB0AC3}"/>
                </a:ext>
              </a:extLst>
            </p:cNvPr>
            <p:cNvSpPr txBox="1"/>
            <p:nvPr/>
          </p:nvSpPr>
          <p:spPr>
            <a:xfrm>
              <a:off x="2438288" y="1129393"/>
              <a:ext cx="9299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MGMT </a:t>
              </a:r>
              <a:r>
                <a:rPr lang="de-DE" sz="1200" dirty="0" err="1"/>
                <a:t>core</a:t>
              </a:r>
              <a:endParaRPr lang="en-US" sz="1200" dirty="0"/>
            </a:p>
          </p:txBody>
        </p: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47912AB8-5B09-28FE-3DEC-AD0FCB87197A}"/>
                </a:ext>
              </a:extLst>
            </p:cNvPr>
            <p:cNvCxnSpPr>
              <a:cxnSpLocks/>
            </p:cNvCxnSpPr>
            <p:nvPr/>
          </p:nvCxnSpPr>
          <p:spPr>
            <a:xfrm>
              <a:off x="4567293" y="3729494"/>
              <a:ext cx="1943638" cy="0"/>
            </a:xfrm>
            <a:prstGeom prst="line">
              <a:avLst/>
            </a:prstGeom>
            <a:ln w="444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855C3438-B23E-68CA-8C6B-0823884D40F9}"/>
                </a:ext>
              </a:extLst>
            </p:cNvPr>
            <p:cNvCxnSpPr>
              <a:cxnSpLocks/>
            </p:cNvCxnSpPr>
            <p:nvPr/>
          </p:nvCxnSpPr>
          <p:spPr>
            <a:xfrm>
              <a:off x="3674617" y="3729494"/>
              <a:ext cx="892676" cy="0"/>
            </a:xfrm>
            <a:prstGeom prst="line">
              <a:avLst/>
            </a:prstGeom>
            <a:ln w="444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079DF9D0-2987-9677-2B3E-D123F7B8C683}"/>
                </a:ext>
              </a:extLst>
            </p:cNvPr>
            <p:cNvSpPr txBox="1"/>
            <p:nvPr/>
          </p:nvSpPr>
          <p:spPr>
            <a:xfrm>
              <a:off x="3158494" y="2397428"/>
              <a:ext cx="495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ID-M</a:t>
              </a:r>
              <a:endParaRPr lang="en-US" sz="1200" dirty="0"/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54332894-FDB2-F957-A4CE-9E688B9EB473}"/>
                </a:ext>
              </a:extLst>
            </p:cNvPr>
            <p:cNvSpPr txBox="1"/>
            <p:nvPr/>
          </p:nvSpPr>
          <p:spPr>
            <a:xfrm>
              <a:off x="6544583" y="3327277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ID-U</a:t>
              </a:r>
              <a:endParaRPr lang="en-US" sz="1200" dirty="0"/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7EE260D5-DF0B-9BBE-61F0-192B0DC914B2}"/>
                </a:ext>
              </a:extLst>
            </p:cNvPr>
            <p:cNvSpPr txBox="1"/>
            <p:nvPr/>
          </p:nvSpPr>
          <p:spPr>
            <a:xfrm>
              <a:off x="3825885" y="3454436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ID-O</a:t>
              </a:r>
              <a:endParaRPr lang="en-US" sz="1200" dirty="0"/>
            </a:p>
          </p:txBody>
        </p:sp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2F045FB9-D273-7FB8-4275-391B34BDD4B7}"/>
                </a:ext>
              </a:extLst>
            </p:cNvPr>
            <p:cNvGrpSpPr/>
            <p:nvPr/>
          </p:nvGrpSpPr>
          <p:grpSpPr>
            <a:xfrm>
              <a:off x="3941988" y="2565017"/>
              <a:ext cx="386949" cy="649229"/>
              <a:chOff x="3945234" y="1653862"/>
              <a:chExt cx="386949" cy="649229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B40FA8BF-4731-FA8F-7BCA-5F77ACB00D1B}"/>
                  </a:ext>
                </a:extLst>
              </p:cNvPr>
              <p:cNvSpPr/>
              <p:nvPr/>
            </p:nvSpPr>
            <p:spPr>
              <a:xfrm>
                <a:off x="3945234" y="1653862"/>
                <a:ext cx="356681" cy="62257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1241ED0B-6F5F-09F8-5310-1D59E8EAA8DB}"/>
                  </a:ext>
                </a:extLst>
              </p:cNvPr>
              <p:cNvCxnSpPr/>
              <p:nvPr/>
            </p:nvCxnSpPr>
            <p:spPr>
              <a:xfrm flipV="1">
                <a:off x="3945234" y="2152609"/>
                <a:ext cx="165825" cy="123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5BBF36A7-5EC1-2854-65EA-B00DAF19C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5234" y="2084242"/>
                <a:ext cx="152400" cy="68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F8FAAA2-FC31-985E-732D-A5F751D3832B}"/>
                  </a:ext>
                </a:extLst>
              </p:cNvPr>
              <p:cNvSpPr txBox="1"/>
              <p:nvPr/>
            </p:nvSpPr>
            <p:spPr>
              <a:xfrm>
                <a:off x="4067367" y="1933759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</a:t>
                </a:r>
                <a:endParaRPr lang="en-US" dirty="0"/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0D31220B-CA82-FC45-FF34-60A5FFA89859}"/>
                </a:ext>
              </a:extLst>
            </p:cNvPr>
            <p:cNvGrpSpPr/>
            <p:nvPr/>
          </p:nvGrpSpPr>
          <p:grpSpPr>
            <a:xfrm>
              <a:off x="6801928" y="1650620"/>
              <a:ext cx="386949" cy="649229"/>
              <a:chOff x="3945234" y="1653862"/>
              <a:chExt cx="386949" cy="649229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A3CDD6A-72B1-ABB5-F533-501C6B1B898E}"/>
                  </a:ext>
                </a:extLst>
              </p:cNvPr>
              <p:cNvSpPr/>
              <p:nvPr/>
            </p:nvSpPr>
            <p:spPr>
              <a:xfrm>
                <a:off x="3945234" y="1653862"/>
                <a:ext cx="356681" cy="62257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A64F8AA3-311D-3132-3E5C-15A16462E4C1}"/>
                  </a:ext>
                </a:extLst>
              </p:cNvPr>
              <p:cNvCxnSpPr/>
              <p:nvPr/>
            </p:nvCxnSpPr>
            <p:spPr>
              <a:xfrm flipV="1">
                <a:off x="3945234" y="2152609"/>
                <a:ext cx="165825" cy="123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5454E97A-5151-0CD7-C305-441AEC61A7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5234" y="2084242"/>
                <a:ext cx="152400" cy="68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038EC413-016E-FD35-BDFC-7A7D6B004529}"/>
                  </a:ext>
                </a:extLst>
              </p:cNvPr>
              <p:cNvSpPr txBox="1"/>
              <p:nvPr/>
            </p:nvSpPr>
            <p:spPr>
              <a:xfrm>
                <a:off x="4067367" y="1933759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</a:t>
                </a:r>
                <a:endParaRPr lang="en-US" dirty="0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5AE15624-B932-7534-7E08-CC83CC736231}"/>
                </a:ext>
              </a:extLst>
            </p:cNvPr>
            <p:cNvGrpSpPr/>
            <p:nvPr/>
          </p:nvGrpSpPr>
          <p:grpSpPr>
            <a:xfrm>
              <a:off x="6798682" y="2561781"/>
              <a:ext cx="386949" cy="649229"/>
              <a:chOff x="3945234" y="1653862"/>
              <a:chExt cx="386949" cy="649229"/>
            </a:xfrm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7CFA7522-1698-D370-1E66-4022C9878B7A}"/>
                  </a:ext>
                </a:extLst>
              </p:cNvPr>
              <p:cNvSpPr/>
              <p:nvPr/>
            </p:nvSpPr>
            <p:spPr>
              <a:xfrm>
                <a:off x="3945234" y="1653862"/>
                <a:ext cx="356681" cy="62257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E7174020-23BE-9295-B899-C58CAE1D1652}"/>
                  </a:ext>
                </a:extLst>
              </p:cNvPr>
              <p:cNvCxnSpPr/>
              <p:nvPr/>
            </p:nvCxnSpPr>
            <p:spPr>
              <a:xfrm flipV="1">
                <a:off x="3945234" y="2152609"/>
                <a:ext cx="165825" cy="123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FFD026D5-7488-F911-EB1F-D58C950671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5234" y="2084242"/>
                <a:ext cx="152400" cy="68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5213C7D9-DBB6-8FCE-FB93-7FE4534CABDB}"/>
                  </a:ext>
                </a:extLst>
              </p:cNvPr>
              <p:cNvSpPr txBox="1"/>
              <p:nvPr/>
            </p:nvSpPr>
            <p:spPr>
              <a:xfrm>
                <a:off x="4067367" y="1933759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104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DD4D337-6B7B-8D06-0816-30E1F83DD9DD}"/>
              </a:ext>
            </a:extLst>
          </p:cNvPr>
          <p:cNvGrpSpPr/>
          <p:nvPr/>
        </p:nvGrpSpPr>
        <p:grpSpPr>
          <a:xfrm>
            <a:off x="2179178" y="938784"/>
            <a:ext cx="6315342" cy="3194304"/>
            <a:chOff x="2179178" y="938784"/>
            <a:chExt cx="6315342" cy="3194304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823A35B-21DC-DAF7-952E-7C8DE0FA51D5}"/>
                </a:ext>
              </a:extLst>
            </p:cNvPr>
            <p:cNvSpPr/>
            <p:nvPr/>
          </p:nvSpPr>
          <p:spPr>
            <a:xfrm>
              <a:off x="2179178" y="938784"/>
              <a:ext cx="6315342" cy="3194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1DE578BD-D7AB-F42E-7BDA-2F2CA7EBE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17050" y="2700469"/>
              <a:ext cx="24753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F92F8043-2104-B3F4-4EF5-78C125099C9D}"/>
                </a:ext>
              </a:extLst>
            </p:cNvPr>
            <p:cNvCxnSpPr>
              <a:cxnSpLocks/>
            </p:cNvCxnSpPr>
            <p:nvPr/>
          </p:nvCxnSpPr>
          <p:spPr>
            <a:xfrm>
              <a:off x="3659482" y="1884037"/>
              <a:ext cx="2857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D475EDB8-6B77-E157-C521-242E46E09411}"/>
                </a:ext>
              </a:extLst>
            </p:cNvPr>
            <p:cNvCxnSpPr/>
            <p:nvPr/>
          </p:nvCxnSpPr>
          <p:spPr>
            <a:xfrm>
              <a:off x="7164224" y="1811706"/>
              <a:ext cx="2706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D634A7AD-D652-FBD0-4454-6AC0DD612E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4841" y="1392962"/>
              <a:ext cx="0" cy="418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ADF4433F-B4BF-DFE3-1947-AC718CB9982D}"/>
                </a:ext>
              </a:extLst>
            </p:cNvPr>
            <p:cNvCxnSpPr>
              <a:cxnSpLocks/>
            </p:cNvCxnSpPr>
            <p:nvPr/>
          </p:nvCxnSpPr>
          <p:spPr>
            <a:xfrm>
              <a:off x="3659482" y="1392962"/>
              <a:ext cx="37753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ABA78AAE-3174-61A5-A326-05588DABEB5D}"/>
                </a:ext>
              </a:extLst>
            </p:cNvPr>
            <p:cNvCxnSpPr>
              <a:cxnSpLocks/>
            </p:cNvCxnSpPr>
            <p:nvPr/>
          </p:nvCxnSpPr>
          <p:spPr>
            <a:xfrm>
              <a:off x="3659482" y="1392962"/>
              <a:ext cx="0" cy="4910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9ADE25E8-E87E-7570-5876-B14557495051}"/>
                </a:ext>
              </a:extLst>
            </p:cNvPr>
            <p:cNvSpPr txBox="1"/>
            <p:nvPr/>
          </p:nvSpPr>
          <p:spPr>
            <a:xfrm>
              <a:off x="4911518" y="1129393"/>
              <a:ext cx="11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ack</a:t>
              </a:r>
              <a:r>
                <a:rPr lang="de-DE" sz="1200" dirty="0"/>
                <a:t>, </a:t>
              </a:r>
              <a:r>
                <a:rPr lang="de-DE" sz="1200" dirty="0" err="1"/>
                <a:t>data_read</a:t>
              </a:r>
              <a:endParaRPr lang="en-US" sz="1200" dirty="0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63B1857B-A16D-2CDA-91DA-62A84DCB0183}"/>
                </a:ext>
              </a:extLst>
            </p:cNvPr>
            <p:cNvSpPr txBox="1"/>
            <p:nvPr/>
          </p:nvSpPr>
          <p:spPr>
            <a:xfrm>
              <a:off x="4886488" y="2447907"/>
              <a:ext cx="12241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control</a:t>
              </a:r>
              <a:r>
                <a:rPr lang="de-DE" sz="1200" dirty="0"/>
                <a:t>, </a:t>
              </a:r>
              <a:r>
                <a:rPr lang="de-DE" sz="1200" dirty="0" err="1"/>
                <a:t>address</a:t>
              </a:r>
              <a:r>
                <a:rPr lang="de-DE" sz="1200" dirty="0"/>
                <a:t>,</a:t>
              </a:r>
            </a:p>
            <a:p>
              <a:r>
                <a:rPr lang="de-DE" sz="1200" dirty="0" err="1"/>
                <a:t>data_write</a:t>
              </a:r>
              <a:endParaRPr lang="en-US" sz="1200" dirty="0"/>
            </a:p>
          </p:txBody>
        </p: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44E302B7-712A-212B-D8D3-C18863961B72}"/>
                </a:ext>
              </a:extLst>
            </p:cNvPr>
            <p:cNvCxnSpPr>
              <a:cxnSpLocks/>
            </p:cNvCxnSpPr>
            <p:nvPr/>
          </p:nvCxnSpPr>
          <p:spPr>
            <a:xfrm>
              <a:off x="3666602" y="2164627"/>
              <a:ext cx="285752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752061CB-2AD0-44C0-8A05-6337235FE26D}"/>
                </a:ext>
              </a:extLst>
            </p:cNvPr>
            <p:cNvCxnSpPr>
              <a:cxnSpLocks/>
            </p:cNvCxnSpPr>
            <p:nvPr/>
          </p:nvCxnSpPr>
          <p:spPr>
            <a:xfrm>
              <a:off x="3665177" y="3077602"/>
              <a:ext cx="285752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7BDF9EA2-F355-777B-5443-85EF2E633CF5}"/>
                </a:ext>
              </a:extLst>
            </p:cNvPr>
            <p:cNvCxnSpPr>
              <a:cxnSpLocks/>
            </p:cNvCxnSpPr>
            <p:nvPr/>
          </p:nvCxnSpPr>
          <p:spPr>
            <a:xfrm>
              <a:off x="3666602" y="2152609"/>
              <a:ext cx="8015" cy="1580477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0AC42F87-7016-80E8-089E-A732D3BC31BE}"/>
                </a:ext>
              </a:extLst>
            </p:cNvPr>
            <p:cNvCxnSpPr>
              <a:cxnSpLocks/>
            </p:cNvCxnSpPr>
            <p:nvPr/>
          </p:nvCxnSpPr>
          <p:spPr>
            <a:xfrm>
              <a:off x="6512356" y="2157750"/>
              <a:ext cx="285752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C45C744E-8E07-8FDC-C812-823DED84D8AA}"/>
                </a:ext>
              </a:extLst>
            </p:cNvPr>
            <p:cNvCxnSpPr>
              <a:cxnSpLocks/>
            </p:cNvCxnSpPr>
            <p:nvPr/>
          </p:nvCxnSpPr>
          <p:spPr>
            <a:xfrm>
              <a:off x="6510931" y="3070725"/>
              <a:ext cx="285752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B9E2DFC0-DA57-5FD7-515A-B7E4042689B6}"/>
                </a:ext>
              </a:extLst>
            </p:cNvPr>
            <p:cNvCxnSpPr>
              <a:cxnSpLocks/>
            </p:cNvCxnSpPr>
            <p:nvPr/>
          </p:nvCxnSpPr>
          <p:spPr>
            <a:xfrm>
              <a:off x="6512356" y="2145732"/>
              <a:ext cx="0" cy="1587354"/>
            </a:xfrm>
            <a:prstGeom prst="line">
              <a:avLst/>
            </a:prstGeom>
            <a:ln w="444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E0E1AA4B-9524-3A29-1F57-BBD10B7E69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877" y="3729494"/>
              <a:ext cx="944740" cy="3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AD0A6766-77AC-4E24-75F7-68497212E622}"/>
                </a:ext>
              </a:extLst>
            </p:cNvPr>
            <p:cNvSpPr txBox="1"/>
            <p:nvPr/>
          </p:nvSpPr>
          <p:spPr>
            <a:xfrm>
              <a:off x="2699684" y="3452495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clk</a:t>
              </a:r>
              <a:endParaRPr lang="en-US" sz="1200" dirty="0"/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A3F3E996-CC8A-23F5-F239-5EFC0698EC11}"/>
                </a:ext>
              </a:extLst>
            </p:cNvPr>
            <p:cNvSpPr/>
            <p:nvPr/>
          </p:nvSpPr>
          <p:spPr>
            <a:xfrm>
              <a:off x="6361088" y="1129393"/>
              <a:ext cx="1821143" cy="28589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A86679F3-F204-6393-C75B-4455BEE9BE48}"/>
                </a:ext>
              </a:extLst>
            </p:cNvPr>
            <p:cNvSpPr txBox="1"/>
            <p:nvPr/>
          </p:nvSpPr>
          <p:spPr>
            <a:xfrm>
              <a:off x="7175720" y="3690954"/>
              <a:ext cx="822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USER </a:t>
              </a:r>
              <a:r>
                <a:rPr lang="de-DE" sz="1200" dirty="0" err="1"/>
                <a:t>core</a:t>
              </a:r>
              <a:endParaRPr lang="en-US" sz="1200" dirty="0"/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51C35A04-0349-80A1-8948-98C459910481}"/>
                </a:ext>
              </a:extLst>
            </p:cNvPr>
            <p:cNvSpPr/>
            <p:nvPr/>
          </p:nvSpPr>
          <p:spPr>
            <a:xfrm>
              <a:off x="2444125" y="1114082"/>
              <a:ext cx="2123168" cy="28589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F891E938-0E1A-6136-BE6F-EA98DBFB0AC3}"/>
                </a:ext>
              </a:extLst>
            </p:cNvPr>
            <p:cNvSpPr txBox="1"/>
            <p:nvPr/>
          </p:nvSpPr>
          <p:spPr>
            <a:xfrm>
              <a:off x="2438288" y="1129393"/>
              <a:ext cx="9299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MGMT </a:t>
              </a:r>
              <a:r>
                <a:rPr lang="de-DE" sz="1200" dirty="0" err="1"/>
                <a:t>core</a:t>
              </a:r>
              <a:endParaRPr lang="en-US" sz="1200" dirty="0"/>
            </a:p>
          </p:txBody>
        </p: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47912AB8-5B09-28FE-3DEC-AD0FCB87197A}"/>
                </a:ext>
              </a:extLst>
            </p:cNvPr>
            <p:cNvCxnSpPr>
              <a:cxnSpLocks/>
            </p:cNvCxnSpPr>
            <p:nvPr/>
          </p:nvCxnSpPr>
          <p:spPr>
            <a:xfrm>
              <a:off x="4567293" y="3729494"/>
              <a:ext cx="1943638" cy="0"/>
            </a:xfrm>
            <a:prstGeom prst="line">
              <a:avLst/>
            </a:prstGeom>
            <a:ln w="444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855C3438-B23E-68CA-8C6B-0823884D40F9}"/>
                </a:ext>
              </a:extLst>
            </p:cNvPr>
            <p:cNvCxnSpPr>
              <a:cxnSpLocks/>
            </p:cNvCxnSpPr>
            <p:nvPr/>
          </p:nvCxnSpPr>
          <p:spPr>
            <a:xfrm>
              <a:off x="3674617" y="3729494"/>
              <a:ext cx="892676" cy="0"/>
            </a:xfrm>
            <a:prstGeom prst="line">
              <a:avLst/>
            </a:prstGeom>
            <a:ln w="444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079DF9D0-2987-9677-2B3E-D123F7B8C683}"/>
                </a:ext>
              </a:extLst>
            </p:cNvPr>
            <p:cNvSpPr txBox="1"/>
            <p:nvPr/>
          </p:nvSpPr>
          <p:spPr>
            <a:xfrm>
              <a:off x="3158494" y="2397428"/>
              <a:ext cx="495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ID-M</a:t>
              </a:r>
              <a:endParaRPr lang="en-US" sz="1200" dirty="0"/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54332894-FDB2-F957-A4CE-9E688B9EB473}"/>
                </a:ext>
              </a:extLst>
            </p:cNvPr>
            <p:cNvSpPr txBox="1"/>
            <p:nvPr/>
          </p:nvSpPr>
          <p:spPr>
            <a:xfrm>
              <a:off x="6544583" y="3327277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ID-U</a:t>
              </a:r>
              <a:endParaRPr lang="en-US" sz="1200" dirty="0"/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7EE260D5-DF0B-9BBE-61F0-192B0DC914B2}"/>
                </a:ext>
              </a:extLst>
            </p:cNvPr>
            <p:cNvSpPr txBox="1"/>
            <p:nvPr/>
          </p:nvSpPr>
          <p:spPr>
            <a:xfrm>
              <a:off x="3825885" y="3454436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ID-O</a:t>
              </a:r>
              <a:endParaRPr lang="en-US" sz="1200" dirty="0"/>
            </a:p>
          </p:txBody>
        </p:sp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1F675B7A-37AA-4020-3BE6-84794957A2AA}"/>
                </a:ext>
              </a:extLst>
            </p:cNvPr>
            <p:cNvGrpSpPr/>
            <p:nvPr/>
          </p:nvGrpSpPr>
          <p:grpSpPr>
            <a:xfrm>
              <a:off x="6798389" y="1653084"/>
              <a:ext cx="377331" cy="649229"/>
              <a:chOff x="6807543" y="2543554"/>
              <a:chExt cx="377331" cy="649229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D8F29071-DC92-9088-8B2E-BF9FB078EDA2}"/>
                  </a:ext>
                </a:extLst>
              </p:cNvPr>
              <p:cNvSpPr/>
              <p:nvPr/>
            </p:nvSpPr>
            <p:spPr>
              <a:xfrm>
                <a:off x="6807543" y="2543554"/>
                <a:ext cx="356681" cy="6225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225FC764-2570-EEDC-4A27-84AF0F9457EA}"/>
                  </a:ext>
                </a:extLst>
              </p:cNvPr>
              <p:cNvCxnSpPr/>
              <p:nvPr/>
            </p:nvCxnSpPr>
            <p:spPr>
              <a:xfrm flipV="1">
                <a:off x="6807543" y="3042301"/>
                <a:ext cx="165825" cy="123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AE0C0666-5799-E17C-00C3-CB39B2A36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7543" y="2973934"/>
                <a:ext cx="152400" cy="68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58D8C0C-842A-63CE-D6B3-7DDCF530861E}"/>
                  </a:ext>
                </a:extLst>
              </p:cNvPr>
              <p:cNvSpPr txBox="1"/>
              <p:nvPr/>
            </p:nvSpPr>
            <p:spPr>
              <a:xfrm>
                <a:off x="6929676" y="2823451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f</a:t>
                </a:r>
                <a:endParaRPr lang="en-US" dirty="0"/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76BC2554-A3F2-B27C-6509-31C756EC0D8F}"/>
                </a:ext>
              </a:extLst>
            </p:cNvPr>
            <p:cNvGrpSpPr/>
            <p:nvPr/>
          </p:nvGrpSpPr>
          <p:grpSpPr>
            <a:xfrm>
              <a:off x="6798997" y="2552100"/>
              <a:ext cx="377331" cy="649229"/>
              <a:chOff x="6807543" y="2543554"/>
              <a:chExt cx="377331" cy="649229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3447BBDE-03E9-32E7-09A3-F39D9ADD6BD0}"/>
                  </a:ext>
                </a:extLst>
              </p:cNvPr>
              <p:cNvSpPr/>
              <p:nvPr/>
            </p:nvSpPr>
            <p:spPr>
              <a:xfrm>
                <a:off x="6807543" y="2543554"/>
                <a:ext cx="356681" cy="6225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FDF10020-0514-AD39-A14A-EBBE4EFA744F}"/>
                  </a:ext>
                </a:extLst>
              </p:cNvPr>
              <p:cNvCxnSpPr/>
              <p:nvPr/>
            </p:nvCxnSpPr>
            <p:spPr>
              <a:xfrm flipV="1">
                <a:off x="6807543" y="3042301"/>
                <a:ext cx="165825" cy="123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EDE153A3-2BFB-03BD-B98B-9A62274E3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7543" y="2973934"/>
                <a:ext cx="152400" cy="68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D199C31E-F12B-C40D-8791-91CCFEF1A281}"/>
                  </a:ext>
                </a:extLst>
              </p:cNvPr>
              <p:cNvSpPr txBox="1"/>
              <p:nvPr/>
            </p:nvSpPr>
            <p:spPr>
              <a:xfrm>
                <a:off x="6929676" y="2823451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f</a:t>
                </a:r>
                <a:endParaRPr lang="en-US" dirty="0"/>
              </a:p>
            </p:txBody>
          </p:sp>
        </p:grp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F935AB2E-15CB-7A0B-16D4-36361B885B27}"/>
                </a:ext>
              </a:extLst>
            </p:cNvPr>
            <p:cNvGrpSpPr/>
            <p:nvPr/>
          </p:nvGrpSpPr>
          <p:grpSpPr>
            <a:xfrm>
              <a:off x="3951721" y="1650620"/>
              <a:ext cx="386949" cy="649229"/>
              <a:chOff x="3945234" y="1653862"/>
              <a:chExt cx="386949" cy="649229"/>
            </a:xfrm>
          </p:grpSpPr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60A72C6B-CAF5-B89B-8D08-6D78F8A815E1}"/>
                  </a:ext>
                </a:extLst>
              </p:cNvPr>
              <p:cNvSpPr/>
              <p:nvPr/>
            </p:nvSpPr>
            <p:spPr>
              <a:xfrm>
                <a:off x="3945234" y="1653862"/>
                <a:ext cx="356681" cy="62257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" name="Gerader Verbinder 5">
                <a:extLst>
                  <a:ext uri="{FF2B5EF4-FFF2-40B4-BE49-F238E27FC236}">
                    <a16:creationId xmlns:a16="http://schemas.microsoft.com/office/drawing/2014/main" id="{A2DC7259-1314-A624-2CBF-D20341C421DC}"/>
                  </a:ext>
                </a:extLst>
              </p:cNvPr>
              <p:cNvCxnSpPr/>
              <p:nvPr/>
            </p:nvCxnSpPr>
            <p:spPr>
              <a:xfrm flipV="1">
                <a:off x="3945234" y="2152609"/>
                <a:ext cx="165825" cy="123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5952BB26-7F8C-E063-567D-92006A1AA4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5234" y="2084242"/>
                <a:ext cx="152400" cy="68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4DB9CB1F-E320-40E6-2E4E-C39465A2C632}"/>
                  </a:ext>
                </a:extLst>
              </p:cNvPr>
              <p:cNvSpPr txBox="1"/>
              <p:nvPr/>
            </p:nvSpPr>
            <p:spPr>
              <a:xfrm>
                <a:off x="4067367" y="1933759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</a:t>
                </a:r>
                <a:endParaRPr lang="en-US" dirty="0"/>
              </a:p>
            </p:txBody>
          </p:sp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60F11BE8-FE23-E0D7-17B9-1B8E29A19921}"/>
                </a:ext>
              </a:extLst>
            </p:cNvPr>
            <p:cNvGrpSpPr/>
            <p:nvPr/>
          </p:nvGrpSpPr>
          <p:grpSpPr>
            <a:xfrm>
              <a:off x="3948474" y="2561778"/>
              <a:ext cx="386949" cy="649229"/>
              <a:chOff x="3945234" y="1653862"/>
              <a:chExt cx="386949" cy="649229"/>
            </a:xfrm>
          </p:grpSpPr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10C1B776-9C23-FC5C-570A-073AAA07C63A}"/>
                  </a:ext>
                </a:extLst>
              </p:cNvPr>
              <p:cNvSpPr/>
              <p:nvPr/>
            </p:nvSpPr>
            <p:spPr>
              <a:xfrm>
                <a:off x="3945234" y="1653862"/>
                <a:ext cx="356681" cy="62257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799AAD49-D23C-06E3-6F92-DF352C58F18A}"/>
                  </a:ext>
                </a:extLst>
              </p:cNvPr>
              <p:cNvCxnSpPr/>
              <p:nvPr/>
            </p:nvCxnSpPr>
            <p:spPr>
              <a:xfrm flipV="1">
                <a:off x="3945234" y="2152609"/>
                <a:ext cx="165825" cy="123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FCD7BA4E-43D0-402A-5270-5D76BBE6A7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5234" y="2084242"/>
                <a:ext cx="152400" cy="68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6C3F99AF-0615-F3B2-CC29-BAE9B90491D9}"/>
                  </a:ext>
                </a:extLst>
              </p:cNvPr>
              <p:cNvSpPr txBox="1"/>
              <p:nvPr/>
            </p:nvSpPr>
            <p:spPr>
              <a:xfrm>
                <a:off x="4067367" y="1933759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6650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8FB9D2A7-CD9A-F27C-E14E-7899C9940182}"/>
              </a:ext>
            </a:extLst>
          </p:cNvPr>
          <p:cNvSpPr/>
          <p:nvPr/>
        </p:nvSpPr>
        <p:spPr>
          <a:xfrm>
            <a:off x="2179178" y="938784"/>
            <a:ext cx="7013590" cy="335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27ED7F7-6ED6-7844-7191-F61C9E1CB1D2}"/>
              </a:ext>
            </a:extLst>
          </p:cNvPr>
          <p:cNvGrpSpPr/>
          <p:nvPr/>
        </p:nvGrpSpPr>
        <p:grpSpPr>
          <a:xfrm>
            <a:off x="3945234" y="1653862"/>
            <a:ext cx="386949" cy="649229"/>
            <a:chOff x="3945234" y="1653862"/>
            <a:chExt cx="386949" cy="649229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5201B0AE-E3A1-FF19-BCAF-7BD4698976B6}"/>
                </a:ext>
              </a:extLst>
            </p:cNvPr>
            <p:cNvSpPr/>
            <p:nvPr/>
          </p:nvSpPr>
          <p:spPr>
            <a:xfrm>
              <a:off x="3945234" y="1653862"/>
              <a:ext cx="356681" cy="62257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D748CC78-1BBF-AE73-CFEC-34F493BD2292}"/>
                </a:ext>
              </a:extLst>
            </p:cNvPr>
            <p:cNvCxnSpPr/>
            <p:nvPr/>
          </p:nvCxnSpPr>
          <p:spPr>
            <a:xfrm flipV="1">
              <a:off x="3945234" y="2152609"/>
              <a:ext cx="165825" cy="1238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E8B3C835-5EC3-FE1D-6E1A-432B6E8C32DC}"/>
                </a:ext>
              </a:extLst>
            </p:cNvPr>
            <p:cNvCxnSpPr>
              <a:cxnSpLocks/>
            </p:cNvCxnSpPr>
            <p:nvPr/>
          </p:nvCxnSpPr>
          <p:spPr>
            <a:xfrm>
              <a:off x="3945234" y="2084242"/>
              <a:ext cx="152400" cy="68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333EF888-BCA7-ED4A-B578-BB937F9A4120}"/>
                </a:ext>
              </a:extLst>
            </p:cNvPr>
            <p:cNvSpPr txBox="1"/>
            <p:nvPr/>
          </p:nvSpPr>
          <p:spPr>
            <a:xfrm>
              <a:off x="4067367" y="1933759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r</a:t>
              </a:r>
              <a:endParaRPr lang="en-US" dirty="0"/>
            </a:p>
          </p:txBody>
        </p:sp>
      </p:grp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DE578BD-D7AB-F42E-7BDA-2F2CA7EBE409}"/>
              </a:ext>
            </a:extLst>
          </p:cNvPr>
          <p:cNvCxnSpPr>
            <a:cxnSpLocks/>
          </p:cNvCxnSpPr>
          <p:nvPr/>
        </p:nvCxnSpPr>
        <p:spPr>
          <a:xfrm>
            <a:off x="4317050" y="2700469"/>
            <a:ext cx="31974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F92F8043-2104-B3F4-4EF5-78C125099C9D}"/>
              </a:ext>
            </a:extLst>
          </p:cNvPr>
          <p:cNvCxnSpPr>
            <a:cxnSpLocks/>
          </p:cNvCxnSpPr>
          <p:nvPr/>
        </p:nvCxnSpPr>
        <p:spPr>
          <a:xfrm>
            <a:off x="3659482" y="1884037"/>
            <a:ext cx="2857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D475EDB8-6B77-E157-C521-242E46E09411}"/>
              </a:ext>
            </a:extLst>
          </p:cNvPr>
          <p:cNvCxnSpPr/>
          <p:nvPr/>
        </p:nvCxnSpPr>
        <p:spPr>
          <a:xfrm>
            <a:off x="7882072" y="1811706"/>
            <a:ext cx="2706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D634A7AD-D652-FBD0-4454-6AC0DD612E67}"/>
              </a:ext>
            </a:extLst>
          </p:cNvPr>
          <p:cNvCxnSpPr>
            <a:cxnSpLocks/>
          </p:cNvCxnSpPr>
          <p:nvPr/>
        </p:nvCxnSpPr>
        <p:spPr>
          <a:xfrm flipV="1">
            <a:off x="8152689" y="1392962"/>
            <a:ext cx="0" cy="418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DF4433F-B4BF-DFE3-1947-AC718CB9982D}"/>
              </a:ext>
            </a:extLst>
          </p:cNvPr>
          <p:cNvCxnSpPr>
            <a:cxnSpLocks/>
          </p:cNvCxnSpPr>
          <p:nvPr/>
        </p:nvCxnSpPr>
        <p:spPr>
          <a:xfrm>
            <a:off x="3659482" y="1392962"/>
            <a:ext cx="44932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ABA78AAE-3174-61A5-A326-05588DABEB5D}"/>
              </a:ext>
            </a:extLst>
          </p:cNvPr>
          <p:cNvCxnSpPr>
            <a:cxnSpLocks/>
          </p:cNvCxnSpPr>
          <p:nvPr/>
        </p:nvCxnSpPr>
        <p:spPr>
          <a:xfrm>
            <a:off x="3659482" y="1392962"/>
            <a:ext cx="0" cy="491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9ADE25E8-E87E-7570-5876-B14557495051}"/>
              </a:ext>
            </a:extLst>
          </p:cNvPr>
          <p:cNvSpPr txBox="1"/>
          <p:nvPr/>
        </p:nvSpPr>
        <p:spPr>
          <a:xfrm>
            <a:off x="4911518" y="1129393"/>
            <a:ext cx="11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ack</a:t>
            </a:r>
            <a:r>
              <a:rPr lang="de-DE" sz="1200" dirty="0"/>
              <a:t>, </a:t>
            </a:r>
            <a:r>
              <a:rPr lang="de-DE" sz="1200" dirty="0" err="1"/>
              <a:t>data_read</a:t>
            </a:r>
            <a:endParaRPr lang="en-US" sz="1200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3B1857B-A16D-2CDA-91DA-62A84DCB0183}"/>
              </a:ext>
            </a:extLst>
          </p:cNvPr>
          <p:cNvSpPr txBox="1"/>
          <p:nvPr/>
        </p:nvSpPr>
        <p:spPr>
          <a:xfrm>
            <a:off x="4886488" y="2447907"/>
            <a:ext cx="1224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control</a:t>
            </a:r>
            <a:r>
              <a:rPr lang="de-DE" sz="1200" dirty="0"/>
              <a:t>, </a:t>
            </a:r>
            <a:r>
              <a:rPr lang="de-DE" sz="1200" dirty="0" err="1"/>
              <a:t>address</a:t>
            </a:r>
            <a:r>
              <a:rPr lang="de-DE" sz="1200" dirty="0"/>
              <a:t>,</a:t>
            </a:r>
          </a:p>
          <a:p>
            <a:r>
              <a:rPr lang="de-DE" sz="1200" dirty="0" err="1"/>
              <a:t>data_write</a:t>
            </a:r>
            <a:endParaRPr lang="en-US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44E302B7-712A-212B-D8D3-C18863961B72}"/>
              </a:ext>
            </a:extLst>
          </p:cNvPr>
          <p:cNvCxnSpPr>
            <a:cxnSpLocks/>
          </p:cNvCxnSpPr>
          <p:nvPr/>
        </p:nvCxnSpPr>
        <p:spPr>
          <a:xfrm>
            <a:off x="3666602" y="2164627"/>
            <a:ext cx="285752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752061CB-2AD0-44C0-8A05-6337235FE26D}"/>
              </a:ext>
            </a:extLst>
          </p:cNvPr>
          <p:cNvCxnSpPr>
            <a:cxnSpLocks/>
          </p:cNvCxnSpPr>
          <p:nvPr/>
        </p:nvCxnSpPr>
        <p:spPr>
          <a:xfrm>
            <a:off x="3665177" y="3077602"/>
            <a:ext cx="285752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7BDF9EA2-F355-777B-5443-85EF2E633CF5}"/>
              </a:ext>
            </a:extLst>
          </p:cNvPr>
          <p:cNvCxnSpPr>
            <a:cxnSpLocks/>
          </p:cNvCxnSpPr>
          <p:nvPr/>
        </p:nvCxnSpPr>
        <p:spPr>
          <a:xfrm>
            <a:off x="3666602" y="2152609"/>
            <a:ext cx="8015" cy="1580477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0AC42F87-7016-80E8-089E-A732D3BC31BE}"/>
              </a:ext>
            </a:extLst>
          </p:cNvPr>
          <p:cNvCxnSpPr>
            <a:cxnSpLocks/>
          </p:cNvCxnSpPr>
          <p:nvPr/>
        </p:nvCxnSpPr>
        <p:spPr>
          <a:xfrm>
            <a:off x="7230204" y="2157750"/>
            <a:ext cx="285752" cy="0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C45C744E-8E07-8FDC-C812-823DED84D8AA}"/>
              </a:ext>
            </a:extLst>
          </p:cNvPr>
          <p:cNvCxnSpPr>
            <a:cxnSpLocks/>
          </p:cNvCxnSpPr>
          <p:nvPr/>
        </p:nvCxnSpPr>
        <p:spPr>
          <a:xfrm>
            <a:off x="7228779" y="3070725"/>
            <a:ext cx="285752" cy="0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B9E2DFC0-DA57-5FD7-515A-B7E4042689B6}"/>
              </a:ext>
            </a:extLst>
          </p:cNvPr>
          <p:cNvCxnSpPr>
            <a:cxnSpLocks/>
          </p:cNvCxnSpPr>
          <p:nvPr/>
        </p:nvCxnSpPr>
        <p:spPr>
          <a:xfrm>
            <a:off x="7230204" y="2145732"/>
            <a:ext cx="0" cy="1587354"/>
          </a:xfrm>
          <a:prstGeom prst="line">
            <a:avLst/>
          </a:prstGeom>
          <a:ln w="444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E0E1AA4B-9524-3A29-1F57-BBD10B7E69FB}"/>
              </a:ext>
            </a:extLst>
          </p:cNvPr>
          <p:cNvCxnSpPr>
            <a:cxnSpLocks/>
          </p:cNvCxnSpPr>
          <p:nvPr/>
        </p:nvCxnSpPr>
        <p:spPr>
          <a:xfrm flipV="1">
            <a:off x="2729877" y="3729494"/>
            <a:ext cx="944740" cy="3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AD0A6766-77AC-4E24-75F7-68497212E622}"/>
              </a:ext>
            </a:extLst>
          </p:cNvPr>
          <p:cNvSpPr txBox="1"/>
          <p:nvPr/>
        </p:nvSpPr>
        <p:spPr>
          <a:xfrm>
            <a:off x="2699684" y="3452495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clk</a:t>
            </a:r>
            <a:endParaRPr lang="en-US" sz="1200" dirty="0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3F3E996-CC8A-23F5-F239-5EFC0698EC11}"/>
              </a:ext>
            </a:extLst>
          </p:cNvPr>
          <p:cNvSpPr/>
          <p:nvPr/>
        </p:nvSpPr>
        <p:spPr>
          <a:xfrm>
            <a:off x="6238594" y="1129393"/>
            <a:ext cx="2661486" cy="3004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A86679F3-F204-6393-C75B-4455BEE9BE48}"/>
              </a:ext>
            </a:extLst>
          </p:cNvPr>
          <p:cNvSpPr txBox="1"/>
          <p:nvPr/>
        </p:nvSpPr>
        <p:spPr>
          <a:xfrm>
            <a:off x="7897924" y="3812762"/>
            <a:ext cx="822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USER </a:t>
            </a:r>
            <a:r>
              <a:rPr lang="de-DE" sz="1200" dirty="0" err="1"/>
              <a:t>core</a:t>
            </a:r>
            <a:endParaRPr lang="en-US" sz="1200" dirty="0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51C35A04-0349-80A1-8948-98C459910481}"/>
              </a:ext>
            </a:extLst>
          </p:cNvPr>
          <p:cNvSpPr/>
          <p:nvPr/>
        </p:nvSpPr>
        <p:spPr>
          <a:xfrm>
            <a:off x="2444125" y="1114082"/>
            <a:ext cx="2123168" cy="3020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F891E938-0E1A-6136-BE6F-EA98DBFB0AC3}"/>
              </a:ext>
            </a:extLst>
          </p:cNvPr>
          <p:cNvSpPr txBox="1"/>
          <p:nvPr/>
        </p:nvSpPr>
        <p:spPr>
          <a:xfrm>
            <a:off x="2438288" y="1129393"/>
            <a:ext cx="929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MGMT </a:t>
            </a:r>
            <a:r>
              <a:rPr lang="de-DE" sz="1200" dirty="0" err="1"/>
              <a:t>core</a:t>
            </a:r>
            <a:endParaRPr lang="en-US" sz="1200" dirty="0"/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47912AB8-5B09-28FE-3DEC-AD0FCB87197A}"/>
              </a:ext>
            </a:extLst>
          </p:cNvPr>
          <p:cNvCxnSpPr>
            <a:cxnSpLocks/>
          </p:cNvCxnSpPr>
          <p:nvPr/>
        </p:nvCxnSpPr>
        <p:spPr>
          <a:xfrm>
            <a:off x="4567293" y="3729494"/>
            <a:ext cx="2661486" cy="0"/>
          </a:xfrm>
          <a:prstGeom prst="line">
            <a:avLst/>
          </a:prstGeom>
          <a:ln w="444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855C3438-B23E-68CA-8C6B-0823884D40F9}"/>
              </a:ext>
            </a:extLst>
          </p:cNvPr>
          <p:cNvCxnSpPr>
            <a:cxnSpLocks/>
          </p:cNvCxnSpPr>
          <p:nvPr/>
        </p:nvCxnSpPr>
        <p:spPr>
          <a:xfrm>
            <a:off x="3674617" y="3729494"/>
            <a:ext cx="892676" cy="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>
            <a:extLst>
              <a:ext uri="{FF2B5EF4-FFF2-40B4-BE49-F238E27FC236}">
                <a16:creationId xmlns:a16="http://schemas.microsoft.com/office/drawing/2014/main" id="{079DF9D0-2987-9677-2B3E-D123F7B8C683}"/>
              </a:ext>
            </a:extLst>
          </p:cNvPr>
          <p:cNvSpPr txBox="1"/>
          <p:nvPr/>
        </p:nvSpPr>
        <p:spPr>
          <a:xfrm>
            <a:off x="3158494" y="2397428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ID-M</a:t>
            </a:r>
            <a:endParaRPr lang="en-US" sz="1200" dirty="0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54332894-FDB2-F957-A4CE-9E688B9EB473}"/>
              </a:ext>
            </a:extLst>
          </p:cNvPr>
          <p:cNvSpPr txBox="1"/>
          <p:nvPr/>
        </p:nvSpPr>
        <p:spPr>
          <a:xfrm>
            <a:off x="7262431" y="332727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ID-U</a:t>
            </a:r>
            <a:endParaRPr lang="en-US" sz="1200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7EE260D5-DF0B-9BBE-61F0-192B0DC914B2}"/>
              </a:ext>
            </a:extLst>
          </p:cNvPr>
          <p:cNvSpPr txBox="1"/>
          <p:nvPr/>
        </p:nvSpPr>
        <p:spPr>
          <a:xfrm>
            <a:off x="3825885" y="3454436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ID-O</a:t>
            </a:r>
            <a:endParaRPr lang="en-US" sz="1200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2F045FB9-D273-7FB8-4275-391B34BDD4B7}"/>
              </a:ext>
            </a:extLst>
          </p:cNvPr>
          <p:cNvGrpSpPr/>
          <p:nvPr/>
        </p:nvGrpSpPr>
        <p:grpSpPr>
          <a:xfrm>
            <a:off x="3941988" y="2565017"/>
            <a:ext cx="386949" cy="649229"/>
            <a:chOff x="3945234" y="1653862"/>
            <a:chExt cx="386949" cy="649229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B40FA8BF-4731-FA8F-7BCA-5F77ACB00D1B}"/>
                </a:ext>
              </a:extLst>
            </p:cNvPr>
            <p:cNvSpPr/>
            <p:nvPr/>
          </p:nvSpPr>
          <p:spPr>
            <a:xfrm>
              <a:off x="3945234" y="1653862"/>
              <a:ext cx="356681" cy="62257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1241ED0B-6F5F-09F8-5310-1D59E8EAA8DB}"/>
                </a:ext>
              </a:extLst>
            </p:cNvPr>
            <p:cNvCxnSpPr/>
            <p:nvPr/>
          </p:nvCxnSpPr>
          <p:spPr>
            <a:xfrm flipV="1">
              <a:off x="3945234" y="2152609"/>
              <a:ext cx="165825" cy="1238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5BBF36A7-5EC1-2854-65EA-B00DAF19CD00}"/>
                </a:ext>
              </a:extLst>
            </p:cNvPr>
            <p:cNvCxnSpPr>
              <a:cxnSpLocks/>
            </p:cNvCxnSpPr>
            <p:nvPr/>
          </p:nvCxnSpPr>
          <p:spPr>
            <a:xfrm>
              <a:off x="3945234" y="2084242"/>
              <a:ext cx="152400" cy="68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1F8FAAA2-FC31-985E-732D-A5F751D3832B}"/>
                </a:ext>
              </a:extLst>
            </p:cNvPr>
            <p:cNvSpPr txBox="1"/>
            <p:nvPr/>
          </p:nvSpPr>
          <p:spPr>
            <a:xfrm>
              <a:off x="4067367" y="1933759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r</a:t>
              </a:r>
              <a:endParaRPr lang="en-US" dirty="0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0D31220B-CA82-FC45-FF34-60A5FFA89859}"/>
              </a:ext>
            </a:extLst>
          </p:cNvPr>
          <p:cNvGrpSpPr/>
          <p:nvPr/>
        </p:nvGrpSpPr>
        <p:grpSpPr>
          <a:xfrm>
            <a:off x="7519776" y="1650620"/>
            <a:ext cx="386949" cy="649229"/>
            <a:chOff x="3945234" y="1653862"/>
            <a:chExt cx="386949" cy="649229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A3CDD6A-72B1-ABB5-F533-501C6B1B898E}"/>
                </a:ext>
              </a:extLst>
            </p:cNvPr>
            <p:cNvSpPr/>
            <p:nvPr/>
          </p:nvSpPr>
          <p:spPr>
            <a:xfrm>
              <a:off x="3945234" y="1653862"/>
              <a:ext cx="356681" cy="62257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A64F8AA3-311D-3132-3E5C-15A16462E4C1}"/>
                </a:ext>
              </a:extLst>
            </p:cNvPr>
            <p:cNvCxnSpPr/>
            <p:nvPr/>
          </p:nvCxnSpPr>
          <p:spPr>
            <a:xfrm flipV="1">
              <a:off x="3945234" y="2152609"/>
              <a:ext cx="165825" cy="1238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454E97A-5151-0CD7-C305-441AEC61A775}"/>
                </a:ext>
              </a:extLst>
            </p:cNvPr>
            <p:cNvCxnSpPr>
              <a:cxnSpLocks/>
            </p:cNvCxnSpPr>
            <p:nvPr/>
          </p:nvCxnSpPr>
          <p:spPr>
            <a:xfrm>
              <a:off x="3945234" y="2084242"/>
              <a:ext cx="152400" cy="68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038EC413-016E-FD35-BDFC-7A7D6B004529}"/>
                </a:ext>
              </a:extLst>
            </p:cNvPr>
            <p:cNvSpPr txBox="1"/>
            <p:nvPr/>
          </p:nvSpPr>
          <p:spPr>
            <a:xfrm>
              <a:off x="4067367" y="1933759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r</a:t>
              </a:r>
              <a:endParaRPr lang="en-US" dirty="0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5AE15624-B932-7534-7E08-CC83CC736231}"/>
              </a:ext>
            </a:extLst>
          </p:cNvPr>
          <p:cNvGrpSpPr/>
          <p:nvPr/>
        </p:nvGrpSpPr>
        <p:grpSpPr>
          <a:xfrm>
            <a:off x="7516530" y="2561781"/>
            <a:ext cx="386949" cy="649229"/>
            <a:chOff x="3945234" y="1653862"/>
            <a:chExt cx="386949" cy="649229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7CFA7522-1698-D370-1E66-4022C9878B7A}"/>
                </a:ext>
              </a:extLst>
            </p:cNvPr>
            <p:cNvSpPr/>
            <p:nvPr/>
          </p:nvSpPr>
          <p:spPr>
            <a:xfrm>
              <a:off x="3945234" y="1653862"/>
              <a:ext cx="356681" cy="62257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E7174020-23BE-9295-B899-C58CAE1D1652}"/>
                </a:ext>
              </a:extLst>
            </p:cNvPr>
            <p:cNvCxnSpPr/>
            <p:nvPr/>
          </p:nvCxnSpPr>
          <p:spPr>
            <a:xfrm flipV="1">
              <a:off x="3945234" y="2152609"/>
              <a:ext cx="165825" cy="1238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FFD026D5-7488-F911-EB1F-D58C95067137}"/>
                </a:ext>
              </a:extLst>
            </p:cNvPr>
            <p:cNvCxnSpPr>
              <a:cxnSpLocks/>
            </p:cNvCxnSpPr>
            <p:nvPr/>
          </p:nvCxnSpPr>
          <p:spPr>
            <a:xfrm>
              <a:off x="3945234" y="2084242"/>
              <a:ext cx="152400" cy="68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5213C7D9-DBB6-8FCE-FB93-7FE4534CABDB}"/>
                </a:ext>
              </a:extLst>
            </p:cNvPr>
            <p:cNvSpPr txBox="1"/>
            <p:nvPr/>
          </p:nvSpPr>
          <p:spPr>
            <a:xfrm>
              <a:off x="4067367" y="1933759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r</a:t>
              </a:r>
              <a:endParaRPr lang="en-US" dirty="0"/>
            </a:p>
          </p:txBody>
        </p:sp>
      </p:grpSp>
      <p:sp>
        <p:nvSpPr>
          <p:cNvPr id="17" name="Gleichschenkliges Dreieck 16">
            <a:extLst>
              <a:ext uri="{FF2B5EF4-FFF2-40B4-BE49-F238E27FC236}">
                <a16:creationId xmlns:a16="http://schemas.microsoft.com/office/drawing/2014/main" id="{1C1EC519-E11E-B203-C6D0-6D54C2BB9618}"/>
              </a:ext>
            </a:extLst>
          </p:cNvPr>
          <p:cNvSpPr/>
          <p:nvPr/>
        </p:nvSpPr>
        <p:spPr>
          <a:xfrm rot="5400000">
            <a:off x="6338229" y="3546391"/>
            <a:ext cx="487208" cy="338331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9C83E72-07F5-9087-8F5A-4B0C60B1D3D8}"/>
              </a:ext>
            </a:extLst>
          </p:cNvPr>
          <p:cNvSpPr/>
          <p:nvPr/>
        </p:nvSpPr>
        <p:spPr>
          <a:xfrm>
            <a:off x="6734586" y="3575092"/>
            <a:ext cx="230420" cy="26651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4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CA2682B-C0A5-7B85-8293-BDE508E0A458}"/>
              </a:ext>
            </a:extLst>
          </p:cNvPr>
          <p:cNvGrpSpPr/>
          <p:nvPr/>
        </p:nvGrpSpPr>
        <p:grpSpPr>
          <a:xfrm>
            <a:off x="2179178" y="938784"/>
            <a:ext cx="6562486" cy="3243072"/>
            <a:chOff x="2179178" y="938784"/>
            <a:chExt cx="6562486" cy="3243072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64D0232B-4549-4DBB-2EE6-5F1987B3C41E}"/>
                </a:ext>
              </a:extLst>
            </p:cNvPr>
            <p:cNvSpPr/>
            <p:nvPr/>
          </p:nvSpPr>
          <p:spPr>
            <a:xfrm>
              <a:off x="2179178" y="938784"/>
              <a:ext cx="6562486" cy="3243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3DB1E523-0625-46D7-11B0-FDAB826364A1}"/>
                </a:ext>
              </a:extLst>
            </p:cNvPr>
            <p:cNvGrpSpPr/>
            <p:nvPr/>
          </p:nvGrpSpPr>
          <p:grpSpPr>
            <a:xfrm>
              <a:off x="6807543" y="2543554"/>
              <a:ext cx="377331" cy="649229"/>
              <a:chOff x="6807543" y="2543554"/>
              <a:chExt cx="377331" cy="649229"/>
            </a:xfrm>
          </p:grpSpPr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EE92C399-756E-E9AB-B48B-9E240417E4F8}"/>
                  </a:ext>
                </a:extLst>
              </p:cNvPr>
              <p:cNvSpPr/>
              <p:nvPr/>
            </p:nvSpPr>
            <p:spPr>
              <a:xfrm>
                <a:off x="6807543" y="2543554"/>
                <a:ext cx="356681" cy="6225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" name="Gerader Verbinder 5">
                <a:extLst>
                  <a:ext uri="{FF2B5EF4-FFF2-40B4-BE49-F238E27FC236}">
                    <a16:creationId xmlns:a16="http://schemas.microsoft.com/office/drawing/2014/main" id="{01D2A93A-82CB-43FD-D28F-299F8F4E2E29}"/>
                  </a:ext>
                </a:extLst>
              </p:cNvPr>
              <p:cNvCxnSpPr/>
              <p:nvPr/>
            </p:nvCxnSpPr>
            <p:spPr>
              <a:xfrm flipV="1">
                <a:off x="6807543" y="3042301"/>
                <a:ext cx="165825" cy="123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D1EEEB8B-C4F7-0146-29F5-FB92DEE917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7543" y="2973934"/>
                <a:ext cx="152400" cy="68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B13A465-9262-3337-3B8E-B64BCBD933EA}"/>
                  </a:ext>
                </a:extLst>
              </p:cNvPr>
              <p:cNvSpPr txBox="1"/>
              <p:nvPr/>
            </p:nvSpPr>
            <p:spPr>
              <a:xfrm>
                <a:off x="6929676" y="2823451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f</a:t>
                </a:r>
                <a:endParaRPr lang="en-US" dirty="0"/>
              </a:p>
            </p:txBody>
          </p:sp>
        </p:grp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1DE578BD-D7AB-F42E-7BDA-2F2CA7EBE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17050" y="2700469"/>
              <a:ext cx="24753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F92F8043-2104-B3F4-4EF5-78C125099C9D}"/>
                </a:ext>
              </a:extLst>
            </p:cNvPr>
            <p:cNvCxnSpPr>
              <a:cxnSpLocks/>
            </p:cNvCxnSpPr>
            <p:nvPr/>
          </p:nvCxnSpPr>
          <p:spPr>
            <a:xfrm>
              <a:off x="3659482" y="1884037"/>
              <a:ext cx="2857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D475EDB8-6B77-E157-C521-242E46E09411}"/>
                </a:ext>
              </a:extLst>
            </p:cNvPr>
            <p:cNvCxnSpPr/>
            <p:nvPr/>
          </p:nvCxnSpPr>
          <p:spPr>
            <a:xfrm>
              <a:off x="7932706" y="1811706"/>
              <a:ext cx="2706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D634A7AD-D652-FBD0-4454-6AC0DD612E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3323" y="1392962"/>
              <a:ext cx="0" cy="418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ADF4433F-B4BF-DFE3-1947-AC718CB9982D}"/>
                </a:ext>
              </a:extLst>
            </p:cNvPr>
            <p:cNvCxnSpPr>
              <a:cxnSpLocks/>
            </p:cNvCxnSpPr>
            <p:nvPr/>
          </p:nvCxnSpPr>
          <p:spPr>
            <a:xfrm>
              <a:off x="3659482" y="1392962"/>
              <a:ext cx="454384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ABA78AAE-3174-61A5-A326-05588DABEB5D}"/>
                </a:ext>
              </a:extLst>
            </p:cNvPr>
            <p:cNvCxnSpPr>
              <a:cxnSpLocks/>
            </p:cNvCxnSpPr>
            <p:nvPr/>
          </p:nvCxnSpPr>
          <p:spPr>
            <a:xfrm>
              <a:off x="3659482" y="1392962"/>
              <a:ext cx="0" cy="4910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9ADE25E8-E87E-7570-5876-B14557495051}"/>
                </a:ext>
              </a:extLst>
            </p:cNvPr>
            <p:cNvSpPr txBox="1"/>
            <p:nvPr/>
          </p:nvSpPr>
          <p:spPr>
            <a:xfrm>
              <a:off x="4911518" y="1129393"/>
              <a:ext cx="11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ack</a:t>
              </a:r>
              <a:r>
                <a:rPr lang="de-DE" sz="1200" dirty="0"/>
                <a:t>, </a:t>
              </a:r>
              <a:r>
                <a:rPr lang="de-DE" sz="1200" dirty="0" err="1"/>
                <a:t>data_read</a:t>
              </a:r>
              <a:endParaRPr lang="en-US" sz="1200" dirty="0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63B1857B-A16D-2CDA-91DA-62A84DCB0183}"/>
                </a:ext>
              </a:extLst>
            </p:cNvPr>
            <p:cNvSpPr txBox="1"/>
            <p:nvPr/>
          </p:nvSpPr>
          <p:spPr>
            <a:xfrm>
              <a:off x="4886488" y="2447907"/>
              <a:ext cx="12241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control</a:t>
              </a:r>
              <a:r>
                <a:rPr lang="de-DE" sz="1200" dirty="0"/>
                <a:t>, </a:t>
              </a:r>
              <a:r>
                <a:rPr lang="de-DE" sz="1200" dirty="0" err="1"/>
                <a:t>address</a:t>
              </a:r>
              <a:r>
                <a:rPr lang="de-DE" sz="1200" dirty="0"/>
                <a:t>,</a:t>
              </a:r>
            </a:p>
            <a:p>
              <a:r>
                <a:rPr lang="de-DE" sz="1200" dirty="0" err="1"/>
                <a:t>data_write</a:t>
              </a:r>
              <a:endParaRPr lang="en-US" sz="1200" dirty="0"/>
            </a:p>
          </p:txBody>
        </p: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44E302B7-712A-212B-D8D3-C18863961B72}"/>
                </a:ext>
              </a:extLst>
            </p:cNvPr>
            <p:cNvCxnSpPr>
              <a:cxnSpLocks/>
            </p:cNvCxnSpPr>
            <p:nvPr/>
          </p:nvCxnSpPr>
          <p:spPr>
            <a:xfrm>
              <a:off x="3666602" y="2164627"/>
              <a:ext cx="285752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752061CB-2AD0-44C0-8A05-6337235FE26D}"/>
                </a:ext>
              </a:extLst>
            </p:cNvPr>
            <p:cNvCxnSpPr>
              <a:cxnSpLocks/>
            </p:cNvCxnSpPr>
            <p:nvPr/>
          </p:nvCxnSpPr>
          <p:spPr>
            <a:xfrm>
              <a:off x="3665177" y="3077602"/>
              <a:ext cx="285752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7BDF9EA2-F355-777B-5443-85EF2E633CF5}"/>
                </a:ext>
              </a:extLst>
            </p:cNvPr>
            <p:cNvCxnSpPr>
              <a:cxnSpLocks/>
            </p:cNvCxnSpPr>
            <p:nvPr/>
          </p:nvCxnSpPr>
          <p:spPr>
            <a:xfrm>
              <a:off x="3666602" y="2152609"/>
              <a:ext cx="8015" cy="1580477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0AC42F87-7016-80E8-089E-A732D3BC31BE}"/>
                </a:ext>
              </a:extLst>
            </p:cNvPr>
            <p:cNvCxnSpPr>
              <a:cxnSpLocks/>
            </p:cNvCxnSpPr>
            <p:nvPr/>
          </p:nvCxnSpPr>
          <p:spPr>
            <a:xfrm>
              <a:off x="6512356" y="2157750"/>
              <a:ext cx="285752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C45C744E-8E07-8FDC-C812-823DED84D8AA}"/>
                </a:ext>
              </a:extLst>
            </p:cNvPr>
            <p:cNvCxnSpPr>
              <a:cxnSpLocks/>
            </p:cNvCxnSpPr>
            <p:nvPr/>
          </p:nvCxnSpPr>
          <p:spPr>
            <a:xfrm>
              <a:off x="6510931" y="3070725"/>
              <a:ext cx="285752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B9E2DFC0-DA57-5FD7-515A-B7E4042689B6}"/>
                </a:ext>
              </a:extLst>
            </p:cNvPr>
            <p:cNvCxnSpPr>
              <a:cxnSpLocks/>
            </p:cNvCxnSpPr>
            <p:nvPr/>
          </p:nvCxnSpPr>
          <p:spPr>
            <a:xfrm>
              <a:off x="6512356" y="2145732"/>
              <a:ext cx="0" cy="1587354"/>
            </a:xfrm>
            <a:prstGeom prst="line">
              <a:avLst/>
            </a:prstGeom>
            <a:ln w="444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E0E1AA4B-9524-3A29-1F57-BBD10B7E69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877" y="3729494"/>
              <a:ext cx="944740" cy="3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AD0A6766-77AC-4E24-75F7-68497212E622}"/>
                </a:ext>
              </a:extLst>
            </p:cNvPr>
            <p:cNvSpPr txBox="1"/>
            <p:nvPr/>
          </p:nvSpPr>
          <p:spPr>
            <a:xfrm>
              <a:off x="2699684" y="3452495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clk</a:t>
              </a:r>
              <a:endParaRPr lang="en-US" sz="1200" dirty="0"/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A3F3E996-CC8A-23F5-F239-5EFC0698EC11}"/>
                </a:ext>
              </a:extLst>
            </p:cNvPr>
            <p:cNvSpPr/>
            <p:nvPr/>
          </p:nvSpPr>
          <p:spPr>
            <a:xfrm>
              <a:off x="6361088" y="1129393"/>
              <a:ext cx="2123168" cy="28589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A86679F3-F204-6393-C75B-4455BEE9BE48}"/>
                </a:ext>
              </a:extLst>
            </p:cNvPr>
            <p:cNvSpPr txBox="1"/>
            <p:nvPr/>
          </p:nvSpPr>
          <p:spPr>
            <a:xfrm>
              <a:off x="7488966" y="3704420"/>
              <a:ext cx="822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USER </a:t>
              </a:r>
              <a:r>
                <a:rPr lang="de-DE" sz="1200" dirty="0" err="1"/>
                <a:t>core</a:t>
              </a:r>
              <a:endParaRPr lang="en-US" sz="1200" dirty="0"/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51C35A04-0349-80A1-8948-98C459910481}"/>
                </a:ext>
              </a:extLst>
            </p:cNvPr>
            <p:cNvSpPr/>
            <p:nvPr/>
          </p:nvSpPr>
          <p:spPr>
            <a:xfrm>
              <a:off x="2444125" y="1114082"/>
              <a:ext cx="2123168" cy="28589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F891E938-0E1A-6136-BE6F-EA98DBFB0AC3}"/>
                </a:ext>
              </a:extLst>
            </p:cNvPr>
            <p:cNvSpPr txBox="1"/>
            <p:nvPr/>
          </p:nvSpPr>
          <p:spPr>
            <a:xfrm>
              <a:off x="2438288" y="1129393"/>
              <a:ext cx="9299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MGMT </a:t>
              </a:r>
              <a:r>
                <a:rPr lang="de-DE" sz="1200" dirty="0" err="1"/>
                <a:t>core</a:t>
              </a:r>
              <a:endParaRPr lang="en-US" sz="1200" dirty="0"/>
            </a:p>
          </p:txBody>
        </p: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47912AB8-5B09-28FE-3DEC-AD0FCB87197A}"/>
                </a:ext>
              </a:extLst>
            </p:cNvPr>
            <p:cNvCxnSpPr>
              <a:cxnSpLocks/>
            </p:cNvCxnSpPr>
            <p:nvPr/>
          </p:nvCxnSpPr>
          <p:spPr>
            <a:xfrm>
              <a:off x="4567293" y="3729494"/>
              <a:ext cx="2708880" cy="0"/>
            </a:xfrm>
            <a:prstGeom prst="line">
              <a:avLst/>
            </a:prstGeom>
            <a:ln w="444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855C3438-B23E-68CA-8C6B-0823884D40F9}"/>
                </a:ext>
              </a:extLst>
            </p:cNvPr>
            <p:cNvCxnSpPr>
              <a:cxnSpLocks/>
            </p:cNvCxnSpPr>
            <p:nvPr/>
          </p:nvCxnSpPr>
          <p:spPr>
            <a:xfrm>
              <a:off x="3674617" y="3729494"/>
              <a:ext cx="892676" cy="0"/>
            </a:xfrm>
            <a:prstGeom prst="line">
              <a:avLst/>
            </a:prstGeom>
            <a:ln w="444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079DF9D0-2987-9677-2B3E-D123F7B8C683}"/>
                </a:ext>
              </a:extLst>
            </p:cNvPr>
            <p:cNvSpPr txBox="1"/>
            <p:nvPr/>
          </p:nvSpPr>
          <p:spPr>
            <a:xfrm>
              <a:off x="3158494" y="2397428"/>
              <a:ext cx="495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ID-M</a:t>
              </a:r>
              <a:endParaRPr lang="en-US" sz="1200" dirty="0"/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54332894-FDB2-F957-A4CE-9E688B9EB473}"/>
                </a:ext>
              </a:extLst>
            </p:cNvPr>
            <p:cNvSpPr txBox="1"/>
            <p:nvPr/>
          </p:nvSpPr>
          <p:spPr>
            <a:xfrm>
              <a:off x="6544583" y="3327277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ID-U</a:t>
              </a:r>
              <a:endParaRPr lang="en-US" sz="1200" dirty="0"/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7EE260D5-DF0B-9BBE-61F0-192B0DC914B2}"/>
                </a:ext>
              </a:extLst>
            </p:cNvPr>
            <p:cNvSpPr txBox="1"/>
            <p:nvPr/>
          </p:nvSpPr>
          <p:spPr>
            <a:xfrm>
              <a:off x="3825885" y="3454436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ID-O</a:t>
              </a:r>
              <a:endParaRPr lang="en-US" sz="1200" dirty="0"/>
            </a:p>
          </p:txBody>
        </p: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6EC52A58-6508-EF46-CCAE-080B558E2518}"/>
                </a:ext>
              </a:extLst>
            </p:cNvPr>
            <p:cNvCxnSpPr>
              <a:cxnSpLocks/>
            </p:cNvCxnSpPr>
            <p:nvPr/>
          </p:nvCxnSpPr>
          <p:spPr>
            <a:xfrm>
              <a:off x="7277598" y="2164236"/>
              <a:ext cx="285752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6500D1A0-1F05-68EC-B9BF-F1FC3F6B87B8}"/>
                </a:ext>
              </a:extLst>
            </p:cNvPr>
            <p:cNvCxnSpPr>
              <a:cxnSpLocks/>
            </p:cNvCxnSpPr>
            <p:nvPr/>
          </p:nvCxnSpPr>
          <p:spPr>
            <a:xfrm>
              <a:off x="7276173" y="3077211"/>
              <a:ext cx="285752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9414E48A-B6EB-FCC8-7907-1007A3D3FC55}"/>
                </a:ext>
              </a:extLst>
            </p:cNvPr>
            <p:cNvCxnSpPr>
              <a:cxnSpLocks/>
            </p:cNvCxnSpPr>
            <p:nvPr/>
          </p:nvCxnSpPr>
          <p:spPr>
            <a:xfrm>
              <a:off x="7277598" y="2152218"/>
              <a:ext cx="0" cy="1587354"/>
            </a:xfrm>
            <a:prstGeom prst="line">
              <a:avLst/>
            </a:prstGeom>
            <a:ln w="444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D28A4D68-F797-55DD-6BF5-48CF0C622F65}"/>
                </a:ext>
              </a:extLst>
            </p:cNvPr>
            <p:cNvCxnSpPr>
              <a:cxnSpLocks/>
            </p:cNvCxnSpPr>
            <p:nvPr/>
          </p:nvCxnSpPr>
          <p:spPr>
            <a:xfrm>
              <a:off x="7164224" y="1811706"/>
              <a:ext cx="3934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D334459C-F082-4BBA-C97F-5A5BD37D7F83}"/>
                </a:ext>
              </a:extLst>
            </p:cNvPr>
            <p:cNvCxnSpPr>
              <a:cxnSpLocks/>
            </p:cNvCxnSpPr>
            <p:nvPr/>
          </p:nvCxnSpPr>
          <p:spPr>
            <a:xfrm>
              <a:off x="7170704" y="2693678"/>
              <a:ext cx="3934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AF99F070-5265-3A02-9798-A42ED702ACB7}"/>
                </a:ext>
              </a:extLst>
            </p:cNvPr>
            <p:cNvGrpSpPr/>
            <p:nvPr/>
          </p:nvGrpSpPr>
          <p:grpSpPr>
            <a:xfrm>
              <a:off x="7574289" y="1646162"/>
              <a:ext cx="377331" cy="649229"/>
              <a:chOff x="6807543" y="2543554"/>
              <a:chExt cx="377331" cy="649229"/>
            </a:xfrm>
          </p:grpSpPr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A7511777-DCE4-1916-F5E3-974B8AA2124F}"/>
                  </a:ext>
                </a:extLst>
              </p:cNvPr>
              <p:cNvSpPr/>
              <p:nvPr/>
            </p:nvSpPr>
            <p:spPr>
              <a:xfrm>
                <a:off x="6807543" y="2543554"/>
                <a:ext cx="356681" cy="6225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A3CF181A-18F4-1E39-95EE-988B1575BD06}"/>
                  </a:ext>
                </a:extLst>
              </p:cNvPr>
              <p:cNvCxnSpPr/>
              <p:nvPr/>
            </p:nvCxnSpPr>
            <p:spPr>
              <a:xfrm flipV="1">
                <a:off x="6807543" y="3042301"/>
                <a:ext cx="165825" cy="123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ED81593B-54EB-5E3D-0B1E-9FDDA478E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7543" y="2973934"/>
                <a:ext cx="152400" cy="68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E668B010-3CA4-BB3E-684A-CA24D821AD3A}"/>
                  </a:ext>
                </a:extLst>
              </p:cNvPr>
              <p:cNvSpPr txBox="1"/>
              <p:nvPr/>
            </p:nvSpPr>
            <p:spPr>
              <a:xfrm>
                <a:off x="6929676" y="2823451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f</a:t>
                </a:r>
                <a:endParaRPr lang="en-US" dirty="0"/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A7AF11B2-DA94-2646-F183-C682BE135434}"/>
                </a:ext>
              </a:extLst>
            </p:cNvPr>
            <p:cNvGrpSpPr/>
            <p:nvPr/>
          </p:nvGrpSpPr>
          <p:grpSpPr>
            <a:xfrm>
              <a:off x="3951721" y="1660348"/>
              <a:ext cx="386949" cy="649229"/>
              <a:chOff x="3945234" y="1653862"/>
              <a:chExt cx="386949" cy="649229"/>
            </a:xfrm>
          </p:grpSpPr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389BA74D-07CB-B28E-3430-D79137E21400}"/>
                  </a:ext>
                </a:extLst>
              </p:cNvPr>
              <p:cNvSpPr/>
              <p:nvPr/>
            </p:nvSpPr>
            <p:spPr>
              <a:xfrm>
                <a:off x="3945234" y="1653862"/>
                <a:ext cx="356681" cy="62257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F2A2F484-AB39-D351-E255-C7321ECFA891}"/>
                  </a:ext>
                </a:extLst>
              </p:cNvPr>
              <p:cNvCxnSpPr/>
              <p:nvPr/>
            </p:nvCxnSpPr>
            <p:spPr>
              <a:xfrm flipV="1">
                <a:off x="3945234" y="2152609"/>
                <a:ext cx="165825" cy="123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04C70355-7D98-63AC-0357-CF472CF8D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5234" y="2084242"/>
                <a:ext cx="152400" cy="68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19A5269-C2CB-5584-90BA-0C746ADA9BED}"/>
                  </a:ext>
                </a:extLst>
              </p:cNvPr>
              <p:cNvSpPr txBox="1"/>
              <p:nvPr/>
            </p:nvSpPr>
            <p:spPr>
              <a:xfrm>
                <a:off x="4067367" y="1933759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</a:t>
                </a:r>
                <a:endParaRPr lang="en-US" dirty="0"/>
              </a:p>
            </p:txBody>
          </p:sp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AB56589B-A625-D7C6-ED44-27D2CEEF4F24}"/>
                </a:ext>
              </a:extLst>
            </p:cNvPr>
            <p:cNvGrpSpPr/>
            <p:nvPr/>
          </p:nvGrpSpPr>
          <p:grpSpPr>
            <a:xfrm>
              <a:off x="3951721" y="2555293"/>
              <a:ext cx="386949" cy="649229"/>
              <a:chOff x="3945234" y="1653862"/>
              <a:chExt cx="386949" cy="649229"/>
            </a:xfrm>
          </p:grpSpPr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B06C49F9-E5B7-57B1-3929-8D077537999A}"/>
                  </a:ext>
                </a:extLst>
              </p:cNvPr>
              <p:cNvSpPr/>
              <p:nvPr/>
            </p:nvSpPr>
            <p:spPr>
              <a:xfrm>
                <a:off x="3945234" y="1653862"/>
                <a:ext cx="356681" cy="62257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5A482EF4-2D26-D3B3-2968-6DCC6104649F}"/>
                  </a:ext>
                </a:extLst>
              </p:cNvPr>
              <p:cNvCxnSpPr/>
              <p:nvPr/>
            </p:nvCxnSpPr>
            <p:spPr>
              <a:xfrm flipV="1">
                <a:off x="3945234" y="2152609"/>
                <a:ext cx="165825" cy="123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04ECB49D-BF46-5714-4CCC-A4ACD83FA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5234" y="2084242"/>
                <a:ext cx="152400" cy="68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CA1A8D65-7F62-B24C-7F70-3BC2CD62F907}"/>
                  </a:ext>
                </a:extLst>
              </p:cNvPr>
              <p:cNvSpPr txBox="1"/>
              <p:nvPr/>
            </p:nvSpPr>
            <p:spPr>
              <a:xfrm>
                <a:off x="4067367" y="1933759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</a:t>
                </a:r>
                <a:endParaRPr lang="en-US" dirty="0"/>
              </a:p>
            </p:txBody>
          </p:sp>
        </p:grp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C0AB6064-C61B-03C5-E8B9-8E5D966E429E}"/>
                </a:ext>
              </a:extLst>
            </p:cNvPr>
            <p:cNvGrpSpPr/>
            <p:nvPr/>
          </p:nvGrpSpPr>
          <p:grpSpPr>
            <a:xfrm>
              <a:off x="6801931" y="1650620"/>
              <a:ext cx="386949" cy="649229"/>
              <a:chOff x="3945234" y="1653862"/>
              <a:chExt cx="386949" cy="649229"/>
            </a:xfrm>
          </p:grpSpPr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7A092447-89FC-8568-E49B-AC400EC819FE}"/>
                  </a:ext>
                </a:extLst>
              </p:cNvPr>
              <p:cNvSpPr/>
              <p:nvPr/>
            </p:nvSpPr>
            <p:spPr>
              <a:xfrm>
                <a:off x="3945234" y="1653862"/>
                <a:ext cx="356681" cy="62257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0" name="Gerader Verbinder 59">
                <a:extLst>
                  <a:ext uri="{FF2B5EF4-FFF2-40B4-BE49-F238E27FC236}">
                    <a16:creationId xmlns:a16="http://schemas.microsoft.com/office/drawing/2014/main" id="{24C28901-A5CE-09B6-DDF5-0B1C2F5623C3}"/>
                  </a:ext>
                </a:extLst>
              </p:cNvPr>
              <p:cNvCxnSpPr/>
              <p:nvPr/>
            </p:nvCxnSpPr>
            <p:spPr>
              <a:xfrm flipV="1">
                <a:off x="3945234" y="2152609"/>
                <a:ext cx="165825" cy="123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r Verbinder 63">
                <a:extLst>
                  <a:ext uri="{FF2B5EF4-FFF2-40B4-BE49-F238E27FC236}">
                    <a16:creationId xmlns:a16="http://schemas.microsoft.com/office/drawing/2014/main" id="{8DDA5210-DE58-8DCE-F29A-9D8E689C2B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5234" y="2084242"/>
                <a:ext cx="152400" cy="68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90761661-4509-82B2-C348-5858D8BE81AE}"/>
                  </a:ext>
                </a:extLst>
              </p:cNvPr>
              <p:cNvSpPr txBox="1"/>
              <p:nvPr/>
            </p:nvSpPr>
            <p:spPr>
              <a:xfrm>
                <a:off x="4067367" y="1933759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</a:t>
                </a:r>
                <a:endParaRPr lang="en-US" dirty="0"/>
              </a:p>
            </p:txBody>
          </p:sp>
        </p:grpSp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E208FCF1-446D-2B7D-2935-3634534A6D2F}"/>
                </a:ext>
              </a:extLst>
            </p:cNvPr>
            <p:cNvGrpSpPr/>
            <p:nvPr/>
          </p:nvGrpSpPr>
          <p:grpSpPr>
            <a:xfrm>
              <a:off x="7567174" y="2542320"/>
              <a:ext cx="386949" cy="649229"/>
              <a:chOff x="3945234" y="1653862"/>
              <a:chExt cx="386949" cy="649229"/>
            </a:xfrm>
          </p:grpSpPr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A635FF59-5F8F-2564-8086-98AF4F098932}"/>
                  </a:ext>
                </a:extLst>
              </p:cNvPr>
              <p:cNvSpPr/>
              <p:nvPr/>
            </p:nvSpPr>
            <p:spPr>
              <a:xfrm>
                <a:off x="3945234" y="1653862"/>
                <a:ext cx="356681" cy="62257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Gerader Verbinder 69">
                <a:extLst>
                  <a:ext uri="{FF2B5EF4-FFF2-40B4-BE49-F238E27FC236}">
                    <a16:creationId xmlns:a16="http://schemas.microsoft.com/office/drawing/2014/main" id="{8499C298-3819-25E2-9FD4-3F338CC76F7A}"/>
                  </a:ext>
                </a:extLst>
              </p:cNvPr>
              <p:cNvCxnSpPr/>
              <p:nvPr/>
            </p:nvCxnSpPr>
            <p:spPr>
              <a:xfrm flipV="1">
                <a:off x="3945234" y="2152609"/>
                <a:ext cx="165825" cy="123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r Verbinder 70">
                <a:extLst>
                  <a:ext uri="{FF2B5EF4-FFF2-40B4-BE49-F238E27FC236}">
                    <a16:creationId xmlns:a16="http://schemas.microsoft.com/office/drawing/2014/main" id="{943B04E4-FBED-C036-B593-B29E832FA3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5234" y="2084242"/>
                <a:ext cx="152400" cy="68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D74C04AD-0D4C-A427-EFC0-BE1D53268E9A}"/>
                  </a:ext>
                </a:extLst>
              </p:cNvPr>
              <p:cNvSpPr txBox="1"/>
              <p:nvPr/>
            </p:nvSpPr>
            <p:spPr>
              <a:xfrm>
                <a:off x="4067367" y="1933759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505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69A3CC56-334B-3264-9D2D-02033F66353F}"/>
              </a:ext>
            </a:extLst>
          </p:cNvPr>
          <p:cNvGrpSpPr/>
          <p:nvPr/>
        </p:nvGrpSpPr>
        <p:grpSpPr>
          <a:xfrm>
            <a:off x="2926080" y="938784"/>
            <a:ext cx="5815584" cy="2804160"/>
            <a:chOff x="2926080" y="938784"/>
            <a:chExt cx="5815584" cy="280416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64D0232B-4549-4DBB-2EE6-5F1987B3C41E}"/>
                </a:ext>
              </a:extLst>
            </p:cNvPr>
            <p:cNvSpPr/>
            <p:nvPr/>
          </p:nvSpPr>
          <p:spPr>
            <a:xfrm>
              <a:off x="2926080" y="938784"/>
              <a:ext cx="5815584" cy="2804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1DE578BD-D7AB-F42E-7BDA-2F2CA7EBE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17050" y="2700469"/>
              <a:ext cx="24753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D475EDB8-6B77-E157-C521-242E46E09411}"/>
                </a:ext>
              </a:extLst>
            </p:cNvPr>
            <p:cNvCxnSpPr/>
            <p:nvPr/>
          </p:nvCxnSpPr>
          <p:spPr>
            <a:xfrm>
              <a:off x="7932706" y="1811706"/>
              <a:ext cx="2706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D634A7AD-D652-FBD0-4454-6AC0DD612E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3323" y="1392962"/>
              <a:ext cx="0" cy="418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ADF4433F-B4BF-DFE3-1947-AC718CB99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7050" y="1392962"/>
              <a:ext cx="3886273" cy="13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9ADE25E8-E87E-7570-5876-B14557495051}"/>
                </a:ext>
              </a:extLst>
            </p:cNvPr>
            <p:cNvSpPr txBox="1"/>
            <p:nvPr/>
          </p:nvSpPr>
          <p:spPr>
            <a:xfrm>
              <a:off x="4813982" y="1129393"/>
              <a:ext cx="13195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WB\LA out </a:t>
              </a:r>
              <a:r>
                <a:rPr lang="de-DE" sz="1200" dirty="0" err="1"/>
                <a:t>signals</a:t>
              </a:r>
              <a:endParaRPr lang="en-US" sz="1200" dirty="0"/>
            </a:p>
          </p:txBody>
        </p: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C45C744E-8E07-8FDC-C812-823DED84D8AA}"/>
                </a:ext>
              </a:extLst>
            </p:cNvPr>
            <p:cNvCxnSpPr>
              <a:cxnSpLocks/>
            </p:cNvCxnSpPr>
            <p:nvPr/>
          </p:nvCxnSpPr>
          <p:spPr>
            <a:xfrm>
              <a:off x="6510931" y="3070725"/>
              <a:ext cx="285752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B9E2DFC0-DA57-5FD7-515A-B7E404268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0931" y="2145732"/>
              <a:ext cx="1425" cy="931479"/>
            </a:xfrm>
            <a:prstGeom prst="line">
              <a:avLst/>
            </a:prstGeom>
            <a:ln w="444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A3F3E996-CC8A-23F5-F239-5EFC0698EC11}"/>
                </a:ext>
              </a:extLst>
            </p:cNvPr>
            <p:cNvSpPr/>
            <p:nvPr/>
          </p:nvSpPr>
          <p:spPr>
            <a:xfrm>
              <a:off x="6361088" y="1129393"/>
              <a:ext cx="2123168" cy="24294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6EC52A58-6508-EF46-CCAE-080B558E2518}"/>
                </a:ext>
              </a:extLst>
            </p:cNvPr>
            <p:cNvCxnSpPr>
              <a:cxnSpLocks/>
            </p:cNvCxnSpPr>
            <p:nvPr/>
          </p:nvCxnSpPr>
          <p:spPr>
            <a:xfrm>
              <a:off x="4317050" y="2164236"/>
              <a:ext cx="3246300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D28A4D68-F797-55DD-6BF5-48CF0C622F65}"/>
                </a:ext>
              </a:extLst>
            </p:cNvPr>
            <p:cNvCxnSpPr>
              <a:cxnSpLocks/>
            </p:cNvCxnSpPr>
            <p:nvPr/>
          </p:nvCxnSpPr>
          <p:spPr>
            <a:xfrm>
              <a:off x="4317050" y="1811706"/>
              <a:ext cx="3240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D334459C-F082-4BBA-C97F-5A5BD37D7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0869" y="2295391"/>
              <a:ext cx="0" cy="3786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C0AB6064-C61B-03C5-E8B9-8E5D966E429E}"/>
                </a:ext>
              </a:extLst>
            </p:cNvPr>
            <p:cNvGrpSpPr/>
            <p:nvPr/>
          </p:nvGrpSpPr>
          <p:grpSpPr>
            <a:xfrm>
              <a:off x="6801931" y="2552828"/>
              <a:ext cx="386949" cy="649229"/>
              <a:chOff x="3945234" y="1653862"/>
              <a:chExt cx="386949" cy="649229"/>
            </a:xfrm>
          </p:grpSpPr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7A092447-89FC-8568-E49B-AC400EC819FE}"/>
                  </a:ext>
                </a:extLst>
              </p:cNvPr>
              <p:cNvSpPr/>
              <p:nvPr/>
            </p:nvSpPr>
            <p:spPr>
              <a:xfrm>
                <a:off x="3945234" y="1653862"/>
                <a:ext cx="356681" cy="62257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0" name="Gerader Verbinder 59">
                <a:extLst>
                  <a:ext uri="{FF2B5EF4-FFF2-40B4-BE49-F238E27FC236}">
                    <a16:creationId xmlns:a16="http://schemas.microsoft.com/office/drawing/2014/main" id="{24C28901-A5CE-09B6-DDF5-0B1C2F5623C3}"/>
                  </a:ext>
                </a:extLst>
              </p:cNvPr>
              <p:cNvCxnSpPr/>
              <p:nvPr/>
            </p:nvCxnSpPr>
            <p:spPr>
              <a:xfrm flipV="1">
                <a:off x="3945234" y="2152609"/>
                <a:ext cx="165825" cy="123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r Verbinder 63">
                <a:extLst>
                  <a:ext uri="{FF2B5EF4-FFF2-40B4-BE49-F238E27FC236}">
                    <a16:creationId xmlns:a16="http://schemas.microsoft.com/office/drawing/2014/main" id="{8DDA5210-DE58-8DCE-F29A-9D8E689C2B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5234" y="2084242"/>
                <a:ext cx="152400" cy="68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90761661-4509-82B2-C348-5858D8BE81AE}"/>
                  </a:ext>
                </a:extLst>
              </p:cNvPr>
              <p:cNvSpPr txBox="1"/>
              <p:nvPr/>
            </p:nvSpPr>
            <p:spPr>
              <a:xfrm>
                <a:off x="4067367" y="1933759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</a:t>
                </a:r>
                <a:endParaRPr lang="en-US" dirty="0"/>
              </a:p>
            </p:txBody>
          </p:sp>
        </p:grp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EE189F93-0289-48EE-3907-414D84EA41A9}"/>
                </a:ext>
              </a:extLst>
            </p:cNvPr>
            <p:cNvSpPr txBox="1"/>
            <p:nvPr/>
          </p:nvSpPr>
          <p:spPr>
            <a:xfrm>
              <a:off x="4820078" y="1550017"/>
              <a:ext cx="12218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WB\LA in </a:t>
              </a:r>
              <a:r>
                <a:rPr lang="de-DE" sz="1200" dirty="0" err="1"/>
                <a:t>signals</a:t>
              </a:r>
              <a:endParaRPr lang="en-US" sz="1200" dirty="0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DC86909F-EEDF-A9AA-A3A0-59B52BECCDB9}"/>
                </a:ext>
              </a:extLst>
            </p:cNvPr>
            <p:cNvSpPr txBox="1"/>
            <p:nvPr/>
          </p:nvSpPr>
          <p:spPr>
            <a:xfrm>
              <a:off x="4820078" y="1915777"/>
              <a:ext cx="6238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wb_clk</a:t>
              </a:r>
              <a:endParaRPr lang="en-US" sz="1200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AD6EBEBE-2477-1C61-7822-1F5A1649A1FD}"/>
                </a:ext>
              </a:extLst>
            </p:cNvPr>
            <p:cNvSpPr txBox="1"/>
            <p:nvPr/>
          </p:nvSpPr>
          <p:spPr>
            <a:xfrm>
              <a:off x="4832270" y="2427841"/>
              <a:ext cx="6131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wb_rst</a:t>
              </a:r>
              <a:endParaRPr lang="en-US" sz="1200" dirty="0"/>
            </a:p>
          </p:txBody>
        </p: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0FFAE72-1733-AF28-CDB3-BD04AAECE42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880" y="2700469"/>
              <a:ext cx="5619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16AA1F6E-C0CE-3F22-0104-58120342639D}"/>
                </a:ext>
              </a:extLst>
            </p:cNvPr>
            <p:cNvSpPr txBox="1"/>
            <p:nvPr/>
          </p:nvSpPr>
          <p:spPr>
            <a:xfrm>
              <a:off x="7556548" y="3215354"/>
              <a:ext cx="822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USER </a:t>
              </a:r>
              <a:r>
                <a:rPr lang="de-DE" sz="1200" dirty="0" err="1"/>
                <a:t>core</a:t>
              </a:r>
              <a:endParaRPr lang="en-US" sz="1200" dirty="0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A56CCD0-CFE7-E7A6-0DF1-6D310A7B6FB4}"/>
                </a:ext>
              </a:extLst>
            </p:cNvPr>
            <p:cNvSpPr/>
            <p:nvPr/>
          </p:nvSpPr>
          <p:spPr>
            <a:xfrm>
              <a:off x="3247699" y="1114083"/>
              <a:ext cx="1319593" cy="24447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18437A3C-C4D2-F619-28DB-29F185C5C7EF}"/>
                </a:ext>
              </a:extLst>
            </p:cNvPr>
            <p:cNvSpPr txBox="1"/>
            <p:nvPr/>
          </p:nvSpPr>
          <p:spPr>
            <a:xfrm>
              <a:off x="3258558" y="1129393"/>
              <a:ext cx="9299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MGMT </a:t>
              </a:r>
              <a:r>
                <a:rPr lang="de-DE" sz="1200" dirty="0" err="1"/>
                <a:t>core</a:t>
              </a:r>
              <a:endParaRPr lang="en-US" sz="1200" dirty="0"/>
            </a:p>
          </p:txBody>
        </p:sp>
        <p:sp>
          <p:nvSpPr>
            <p:cNvPr id="31" name="Gleichschenkliges Dreieck 30">
              <a:extLst>
                <a:ext uri="{FF2B5EF4-FFF2-40B4-BE49-F238E27FC236}">
                  <a16:creationId xmlns:a16="http://schemas.microsoft.com/office/drawing/2014/main" id="{1F94D34F-23FD-8C13-368E-1B4A6B65C273}"/>
                </a:ext>
              </a:extLst>
            </p:cNvPr>
            <p:cNvSpPr/>
            <p:nvPr/>
          </p:nvSpPr>
          <p:spPr>
            <a:xfrm rot="5400000">
              <a:off x="6708938" y="2044202"/>
              <a:ext cx="359503" cy="240068"/>
            </a:xfrm>
            <a:prstGeom prst="triangl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305E9A66-560B-CB61-7D3C-21A23619957D}"/>
                </a:ext>
              </a:extLst>
            </p:cNvPr>
            <p:cNvSpPr/>
            <p:nvPr/>
          </p:nvSpPr>
          <p:spPr>
            <a:xfrm>
              <a:off x="7008724" y="2073396"/>
              <a:ext cx="163498" cy="196659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4BD24855-40F8-9283-2827-990EF204DAD6}"/>
                </a:ext>
              </a:extLst>
            </p:cNvPr>
            <p:cNvGrpSpPr/>
            <p:nvPr/>
          </p:nvGrpSpPr>
          <p:grpSpPr>
            <a:xfrm>
              <a:off x="7587955" y="1685271"/>
              <a:ext cx="386949" cy="649229"/>
              <a:chOff x="3945234" y="1653862"/>
              <a:chExt cx="386949" cy="649229"/>
            </a:xfrm>
          </p:grpSpPr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D6CDCF81-0E40-9DFD-32C1-BECB0E50FE75}"/>
                  </a:ext>
                </a:extLst>
              </p:cNvPr>
              <p:cNvSpPr/>
              <p:nvPr/>
            </p:nvSpPr>
            <p:spPr>
              <a:xfrm>
                <a:off x="3945234" y="1653862"/>
                <a:ext cx="356681" cy="62257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6" name="Gerader Verbinder 75">
                <a:extLst>
                  <a:ext uri="{FF2B5EF4-FFF2-40B4-BE49-F238E27FC236}">
                    <a16:creationId xmlns:a16="http://schemas.microsoft.com/office/drawing/2014/main" id="{E07123D8-1DFE-954B-9D41-98C9D332B7A2}"/>
                  </a:ext>
                </a:extLst>
              </p:cNvPr>
              <p:cNvCxnSpPr/>
              <p:nvPr/>
            </p:nvCxnSpPr>
            <p:spPr>
              <a:xfrm flipV="1">
                <a:off x="3945234" y="2152609"/>
                <a:ext cx="165825" cy="123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r Verbinder 76">
                <a:extLst>
                  <a:ext uri="{FF2B5EF4-FFF2-40B4-BE49-F238E27FC236}">
                    <a16:creationId xmlns:a16="http://schemas.microsoft.com/office/drawing/2014/main" id="{82838AA6-49BF-5695-32C8-766BD129C9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5234" y="2084242"/>
                <a:ext cx="152400" cy="68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C2D07A73-DEB1-647F-ADC9-32D4F987C407}"/>
                  </a:ext>
                </a:extLst>
              </p:cNvPr>
              <p:cNvSpPr txBox="1"/>
              <p:nvPr/>
            </p:nvSpPr>
            <p:spPr>
              <a:xfrm>
                <a:off x="4067367" y="1933759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1459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Breitbild</PresentationFormat>
  <Paragraphs>62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p15@cloudx.cc</dc:creator>
  <cp:lastModifiedBy>p15@cloudx.cc</cp:lastModifiedBy>
  <cp:revision>9</cp:revision>
  <dcterms:created xsi:type="dcterms:W3CDTF">2022-09-09T15:35:44Z</dcterms:created>
  <dcterms:modified xsi:type="dcterms:W3CDTF">2022-12-28T19:10:51Z</dcterms:modified>
</cp:coreProperties>
</file>