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7F024-732F-5D47-93D4-B2A97CCA4F49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FEF82-54DF-6E42-B154-8F27A7C97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59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Created </a:t>
            </a:r>
            <a:r>
              <a:rPr lang="en-US" smtClean="0"/>
              <a:t>from a talk </a:t>
            </a:r>
            <a:r>
              <a:rPr lang="en-US" dirty="0" smtClean="0"/>
              <a:t>I </a:t>
            </a:r>
            <a:r>
              <a:rPr lang="en-US" smtClean="0"/>
              <a:t>gave in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FEF82-54DF-6E42-B154-8F27A7C97A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4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1238" y="114300"/>
            <a:ext cx="1966912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114300"/>
            <a:ext cx="5748338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350" y="16764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50" y="16764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fld id="{1D8BD707-D9CF-40AE-B4C6-C98DA3205C09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 smtClean="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 smtClean="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90500" y="1143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0" y="1676400"/>
            <a:ext cx="7162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1295400"/>
            <a:ext cx="8077200" cy="76200"/>
          </a:xfrm>
          <a:prstGeom prst="rect">
            <a:avLst/>
          </a:prstGeom>
          <a:gradFill rotWithShape="0">
            <a:gsLst>
              <a:gs pos="0">
                <a:srgbClr val="618FFD"/>
              </a:gs>
              <a:gs pos="100000">
                <a:srgbClr val="618FFD">
                  <a:gamma/>
                  <a:tint val="4000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8148"/>
            <a:ext cx="4273147" cy="3225016"/>
          </a:xfrm>
          <a:prstGeom prst="rect">
            <a:avLst/>
          </a:prstGeom>
        </p:spPr>
      </p:pic>
      <p:pic>
        <p:nvPicPr>
          <p:cNvPr id="5" name="Picture 4" descr="orion_pptx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257" y="2148148"/>
            <a:ext cx="4736742" cy="322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1123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114FFB"/>
      </a:dk2>
      <a:lt2>
        <a:srgbClr val="CECECE"/>
      </a:lt2>
      <a:accent1>
        <a:srgbClr val="DC0081"/>
      </a:accent1>
      <a:accent2>
        <a:srgbClr val="618FFD"/>
      </a:accent2>
      <a:accent3>
        <a:srgbClr val="FFFFFF"/>
      </a:accent3>
      <a:accent4>
        <a:srgbClr val="000000"/>
      </a:accent4>
      <a:accent5>
        <a:srgbClr val="EBAAC1"/>
      </a:accent5>
      <a:accent6>
        <a:srgbClr val="5781E5"/>
      </a:accent6>
      <a:hlink>
        <a:srgbClr val="FE9B03"/>
      </a:hlink>
      <a:folHlink>
        <a:srgbClr val="DADADA"/>
      </a:folHlink>
    </a:clrScheme>
    <a:fontScheme name="default.pp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.pp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.p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.pp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.pp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.pp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.pp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.pp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</TotalTime>
  <Words>9</Words>
  <Application>Microsoft Macintosh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Ferland</dc:creator>
  <cp:lastModifiedBy>Gary Ferland</cp:lastModifiedBy>
  <cp:revision>1</cp:revision>
  <dcterms:created xsi:type="dcterms:W3CDTF">2016-01-26T19:45:05Z</dcterms:created>
  <dcterms:modified xsi:type="dcterms:W3CDTF">2016-01-26T19:51:22Z</dcterms:modified>
</cp:coreProperties>
</file>