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238" y="114300"/>
            <a:ext cx="1966912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14300"/>
            <a:ext cx="5748338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0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fld id="{1D8BD707-D9CF-40AE-B4C6-C98DA3205C09}" type="datetimeFigureOut">
              <a:rPr lang="en-US" smtClean="0"/>
              <a:pPr/>
              <a:t>5/17/15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143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676400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295400"/>
            <a:ext cx="80772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tint val="4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515100" y="1803400"/>
            <a:ext cx="1092200" cy="3314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45200" y="1803400"/>
            <a:ext cx="469900" cy="33147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 descr="hs-2015-01m16pillarsHST_jp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6132">
            <a:off x="934226" y="714399"/>
            <a:ext cx="4030115" cy="46167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585125" y="536855"/>
            <a:ext cx="2270241" cy="495624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92936" y="5118100"/>
            <a:ext cx="1692190" cy="116900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" y="12101"/>
            <a:ext cx="3543300" cy="18129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1435099"/>
            <a:ext cx="1892936" cy="37763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Sun 12"/>
          <p:cNvSpPr/>
          <p:nvPr/>
        </p:nvSpPr>
        <p:spPr bwMode="auto">
          <a:xfrm>
            <a:off x="6216649" y="2463800"/>
            <a:ext cx="117475" cy="125729"/>
          </a:xfrm>
          <a:prstGeom prst="su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334124" y="2589529"/>
            <a:ext cx="431801" cy="20447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5609167" y="2794000"/>
            <a:ext cx="1136649" cy="16933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267991" y="2540953"/>
            <a:ext cx="910559" cy="9715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624381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DC0081"/>
      </a:accent1>
      <a:accent2>
        <a:srgbClr val="618FFD"/>
      </a:accent2>
      <a:accent3>
        <a:srgbClr val="FFFFFF"/>
      </a:accent3>
      <a:accent4>
        <a:srgbClr val="000000"/>
      </a:accent4>
      <a:accent5>
        <a:srgbClr val="EBAAC1"/>
      </a:accent5>
      <a:accent6>
        <a:srgbClr val="5781E5"/>
      </a:accent6>
      <a:hlink>
        <a:srgbClr val="FE9B03"/>
      </a:hlink>
      <a:folHlink>
        <a:srgbClr val="DADADA"/>
      </a:folHlink>
    </a:clrScheme>
    <a:fontScheme name="default.pp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.pp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.pp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University of Kentucky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Ferland</dc:creator>
  <cp:lastModifiedBy>Gary Ferland</cp:lastModifiedBy>
  <cp:revision>3</cp:revision>
  <dcterms:created xsi:type="dcterms:W3CDTF">2015-05-17T12:09:29Z</dcterms:created>
  <dcterms:modified xsi:type="dcterms:W3CDTF">2015-05-17T12:30:42Z</dcterms:modified>
</cp:coreProperties>
</file>