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1238" y="114300"/>
            <a:ext cx="1966912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114300"/>
            <a:ext cx="5748338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350" y="16764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0" y="16764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fld id="{1D8BD707-D9CF-40AE-B4C6-C98DA3205C09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1143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1676400"/>
            <a:ext cx="716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295400"/>
            <a:ext cx="8077200" cy="762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tint val="4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s-2015-01m16pillarsHST_jp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6132">
            <a:off x="3961337" y="-441454"/>
            <a:ext cx="4030115" cy="46167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051800" y="448241"/>
            <a:ext cx="1092200" cy="33147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81900" y="448241"/>
            <a:ext cx="469900" cy="33147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407733" y="-784266"/>
            <a:ext cx="1182105" cy="495624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13266" y="3741246"/>
            <a:ext cx="1692190" cy="116900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1330" y="-1364753"/>
            <a:ext cx="3543300" cy="181299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68065" y="-795177"/>
            <a:ext cx="1381618" cy="495624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Sun 12"/>
          <p:cNvSpPr/>
          <p:nvPr/>
        </p:nvSpPr>
        <p:spPr bwMode="auto">
          <a:xfrm>
            <a:off x="7753349" y="1108641"/>
            <a:ext cx="117475" cy="125729"/>
          </a:xfrm>
          <a:prstGeom prst="sun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870824" y="1234370"/>
            <a:ext cx="431801" cy="20447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7145867" y="1438841"/>
            <a:ext cx="1136649" cy="16933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cxnSpLocks/>
          </p:cNvCxnSpPr>
          <p:nvPr/>
        </p:nvCxnSpPr>
        <p:spPr bwMode="auto">
          <a:xfrm flipV="1">
            <a:off x="7029449" y="1185794"/>
            <a:ext cx="685801" cy="10223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9CD3FD0-7420-C447-BC53-B8001155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1002" y="440418"/>
            <a:ext cx="3318710" cy="330865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379E13-FE94-4041-A602-21D3D85E6869}"/>
              </a:ext>
            </a:extLst>
          </p:cNvPr>
          <p:cNvSpPr/>
          <p:nvPr/>
        </p:nvSpPr>
        <p:spPr bwMode="auto">
          <a:xfrm>
            <a:off x="4858598" y="-1360933"/>
            <a:ext cx="3543300" cy="181299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6D1216-5CAF-6646-93F0-908FF0E29105}"/>
              </a:ext>
            </a:extLst>
          </p:cNvPr>
          <p:cNvSpPr/>
          <p:nvPr/>
        </p:nvSpPr>
        <p:spPr bwMode="auto">
          <a:xfrm>
            <a:off x="4717462" y="3741246"/>
            <a:ext cx="3543300" cy="181299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D8DD7-6545-D544-81B0-E69B4B9AE172}"/>
              </a:ext>
            </a:extLst>
          </p:cNvPr>
          <p:cNvSpPr txBox="1"/>
          <p:nvPr/>
        </p:nvSpPr>
        <p:spPr>
          <a:xfrm>
            <a:off x="81494" y="2052146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Earth</a:t>
            </a:r>
          </a:p>
        </p:txBody>
      </p:sp>
    </p:spTree>
    <p:extLst>
      <p:ext uri="{BB962C8B-B14F-4D97-AF65-F5344CB8AC3E}">
        <p14:creationId xmlns:p14="http://schemas.microsoft.com/office/powerpoint/2010/main" val="20624381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114FFB"/>
      </a:dk2>
      <a:lt2>
        <a:srgbClr val="CECECE"/>
      </a:lt2>
      <a:accent1>
        <a:srgbClr val="DC0081"/>
      </a:accent1>
      <a:accent2>
        <a:srgbClr val="618FFD"/>
      </a:accent2>
      <a:accent3>
        <a:srgbClr val="FFFFFF"/>
      </a:accent3>
      <a:accent4>
        <a:srgbClr val="000000"/>
      </a:accent4>
      <a:accent5>
        <a:srgbClr val="EBAAC1"/>
      </a:accent5>
      <a:accent6>
        <a:srgbClr val="5781E5"/>
      </a:accent6>
      <a:hlink>
        <a:srgbClr val="FE9B03"/>
      </a:hlink>
      <a:folHlink>
        <a:srgbClr val="DADADA"/>
      </a:folHlink>
    </a:clrScheme>
    <a:fontScheme name="default.pp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.pp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.pp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.pp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.pp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.pp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.pp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35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Monotype Sorts</vt:lpstr>
      <vt:lpstr>Times New Roman</vt:lpstr>
      <vt:lpstr>Default Theme</vt:lpstr>
      <vt:lpstr>PowerPoint Presentation</vt:lpstr>
    </vt:vector>
  </TitlesOfParts>
  <Company>University of Kentucky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Ferland</dc:creator>
  <cp:lastModifiedBy>Ferland, Gary</cp:lastModifiedBy>
  <cp:revision>5</cp:revision>
  <dcterms:created xsi:type="dcterms:W3CDTF">2015-05-17T12:09:29Z</dcterms:created>
  <dcterms:modified xsi:type="dcterms:W3CDTF">2019-03-25T01:53:35Z</dcterms:modified>
</cp:coreProperties>
</file>