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6840A-F7CB-4E63-9A4C-F615BD51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969E78-EFE6-401C-9C75-A61E0F34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A9456-C1DB-441E-B246-B44A1F03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E05341-9DB4-49D8-A8F0-3277E7E9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D3038-68EB-4B3C-BF2A-2DBBCF72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3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90596-7E89-4A6D-9AA3-59ED75E5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BDC583-054B-4C29-9AC2-717448F1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9DD35-CB7B-4B31-9A72-68B1B369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E8794-FA93-4A46-87D3-CCF68BD1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6089F-6DA9-4CE4-BBF8-26FA18A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7640C0-487F-472F-AE4C-B69A1C3B9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52D3D4-910C-4ABF-B15F-3D20ADB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8ACC7-E886-4B88-92F9-425E1751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06145-7CC0-4305-B7EF-3E5B1730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B81C7-9CFE-4180-90A0-994FC753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1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3F14C-7909-43B3-97AB-A74A1A59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B045-8CD2-4444-AC34-12B403D6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65D56-A4C9-44EB-9CCA-FC052F7E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A7965-E2EE-455F-ACEC-40BB1198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AF33B1-6465-430F-9AB4-7FAF04F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5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D60B0-64EE-42E5-94E9-ECAC61BA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A30FF5-2EA2-42F7-9A73-4572B580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3C127-2779-4D0B-9536-0CA6810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809822-D12E-4C6D-8321-B7CF3A1D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F9D10-4ECA-400B-B818-091D0F3D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7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F1DB2-BB5F-4D3C-BA45-41EBCA41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E2FF-B352-4799-BC8D-89931098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F4FF8-762F-4828-8044-3DDA5E83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A8727-6A15-4591-973E-0A536022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CE3054-0B06-471D-A2DB-1A1E08E6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EB5A3-A158-443D-B761-76C85DEA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6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89FF6-6B73-4AD9-AD29-A8749BD0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5F629-35FE-4074-86B0-F7CE6521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140A5B-C2B3-4EFA-9C32-19250704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9C5EEC-63F7-40A0-B4B8-84BD37E8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1D26AB-70B4-4F04-BE02-9B2843AC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A4B0F0-E755-4F20-83E9-72B9383C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6096B9-8EA5-4E86-A395-5666CA4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0348EE-29B8-45E7-A6A3-1D968AB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F211F-1D59-4454-87E3-5FED9CDD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CCD8FD-9919-4069-A93D-1C1A44A4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AFA6FF-30E2-47C3-B356-607F01E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712338-AAA0-4DA9-A76A-C9604E67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8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30AB9E-0023-4AD9-A770-490048A9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2DB5D5-0974-47D8-BCAA-AF9A618B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4C725-B096-4E4B-AE7E-C78DBD15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EDBAB-FDF9-4DBA-9D97-13504398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A2652-E27F-4A2F-9652-E59F6DF9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602F19-605F-4F85-BBAD-017E04B2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73B7F-75AE-4A0E-8E49-D967E23E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234B52-7FB0-487C-9638-EB43CF97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3F83B-9696-44A1-A387-106F1517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74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21852-95B8-4F74-9577-FA715EB3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1F7611-17FE-4FD3-96A9-1E7DB9A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404D4-1C86-424B-9A90-5D0EFAD7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6636A4-099D-4D58-9E28-5996793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F1A82-16DD-4784-A170-E7CEB37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10B08-FF6E-4AFF-90E0-DA27BA70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A44D0D-EB9C-421B-84C4-FB8B6582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54CCE-8C5D-4641-8C83-EA0688AE4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1A381-A617-4728-A668-9939C52CB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90CD-DC0F-4ECB-96E5-C8FE08A61EA8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E3D96-5CBC-4335-9CF9-0886F286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1B81F-1A39-49C9-8826-D1DBF246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CB44-E6F1-46E3-B210-3B05F158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E1C6EEC-D438-4569-9568-E3C27B0265F4}"/>
              </a:ext>
            </a:extLst>
          </p:cNvPr>
          <p:cNvSpPr/>
          <p:nvPr/>
        </p:nvSpPr>
        <p:spPr>
          <a:xfrm>
            <a:off x="75968" y="945201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51BBE7-7C1F-403F-9120-A02343330EF3}"/>
              </a:ext>
            </a:extLst>
          </p:cNvPr>
          <p:cNvSpPr/>
          <p:nvPr/>
        </p:nvSpPr>
        <p:spPr>
          <a:xfrm>
            <a:off x="1872610" y="468427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7EA016-1728-4CA2-9F39-EEF51FF86E19}"/>
              </a:ext>
            </a:extLst>
          </p:cNvPr>
          <p:cNvSpPr/>
          <p:nvPr/>
        </p:nvSpPr>
        <p:spPr>
          <a:xfrm>
            <a:off x="627758" y="2414772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B937C2-9AC9-42B6-A1E8-C4FC7DB52057}"/>
              </a:ext>
            </a:extLst>
          </p:cNvPr>
          <p:cNvSpPr/>
          <p:nvPr/>
        </p:nvSpPr>
        <p:spPr>
          <a:xfrm>
            <a:off x="2399234" y="2983939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8D2F8E-9499-46A3-8C59-AF8E55D1B129}"/>
              </a:ext>
            </a:extLst>
          </p:cNvPr>
          <p:cNvSpPr/>
          <p:nvPr/>
        </p:nvSpPr>
        <p:spPr>
          <a:xfrm>
            <a:off x="3332295" y="1441550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6646912A-CC24-45E6-931A-30E7ACB9B772}"/>
              </a:ext>
            </a:extLst>
          </p:cNvPr>
          <p:cNvCxnSpPr>
            <a:stCxn id="4" idx="7"/>
            <a:endCxn id="5" idx="2"/>
          </p:cNvCxnSpPr>
          <p:nvPr/>
        </p:nvCxnSpPr>
        <p:spPr>
          <a:xfrm rot="5400000" flipH="1" flipV="1">
            <a:off x="1072009" y="227953"/>
            <a:ext cx="275543" cy="13256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C9CB095A-5D82-484D-8446-F7F6AD5CF1C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27758" y="1229785"/>
            <a:ext cx="2704537" cy="496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41FA13C-BC1B-41C1-B6F6-3D742752975C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-102684" y="1968914"/>
            <a:ext cx="1184988" cy="275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14690A79-95CE-4C32-B0AD-2168ED60B9CF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2424400" y="753011"/>
            <a:ext cx="988703" cy="7718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5121258-7D17-43E1-9CEB-79121AE97BD6}"/>
              </a:ext>
            </a:extLst>
          </p:cNvPr>
          <p:cNvCxnSpPr>
            <a:stCxn id="7" idx="2"/>
            <a:endCxn id="6" idx="4"/>
          </p:cNvCxnSpPr>
          <p:nvPr/>
        </p:nvCxnSpPr>
        <p:spPr>
          <a:xfrm rot="10800000">
            <a:off x="903654" y="2983939"/>
            <a:ext cx="1495581" cy="284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7B93DD75-5FFD-46A7-9A2E-5609B29CBF3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951024" y="1927364"/>
            <a:ext cx="462079" cy="134115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D39F22A3-08C4-4A27-A725-194F6977DD61}"/>
              </a:ext>
            </a:extLst>
          </p:cNvPr>
          <p:cNvCxnSpPr>
            <a:stCxn id="4" idx="5"/>
            <a:endCxn id="7" idx="1"/>
          </p:cNvCxnSpPr>
          <p:nvPr/>
        </p:nvCxnSpPr>
        <p:spPr>
          <a:xfrm rot="16200000" flipH="1">
            <a:off x="695358" y="1282607"/>
            <a:ext cx="1636277" cy="1933092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4D721A2-4E15-4273-9DBF-83ACB0D0EE17}"/>
              </a:ext>
            </a:extLst>
          </p:cNvPr>
          <p:cNvSpPr txBox="1"/>
          <p:nvPr/>
        </p:nvSpPr>
        <p:spPr>
          <a:xfrm>
            <a:off x="351863" y="3786650"/>
            <a:ext cx="330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1/5 chance de commencer sur un site ou un autre parmi 0,1,2,3,4</a:t>
            </a:r>
          </a:p>
          <a:p>
            <a:endParaRPr lang="fr-FR" dirty="0"/>
          </a:p>
          <a:p>
            <a:r>
              <a:rPr lang="fr-FR" dirty="0"/>
              <a:t>#DAMPING</a:t>
            </a:r>
          </a:p>
        </p:txBody>
      </p:sp>
      <p:graphicFrame>
        <p:nvGraphicFramePr>
          <p:cNvPr id="28" name="Tableau 28">
            <a:extLst>
              <a:ext uri="{FF2B5EF4-FFF2-40B4-BE49-F238E27FC236}">
                <a16:creationId xmlns:a16="http://schemas.microsoft.com/office/drawing/2014/main" id="{2036B0D4-524E-4E16-A1E8-EB57B9B63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81470"/>
              </p:ext>
            </p:extLst>
          </p:nvPr>
        </p:nvGraphicFramePr>
        <p:xfrm>
          <a:off x="5120108" y="189732"/>
          <a:ext cx="68657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024">
                  <a:extLst>
                    <a:ext uri="{9D8B030D-6E8A-4147-A177-3AD203B41FA5}">
                      <a16:colId xmlns:a16="http://schemas.microsoft.com/office/drawing/2014/main" val="2867668846"/>
                    </a:ext>
                  </a:extLst>
                </a:gridCol>
                <a:gridCol w="1149560">
                  <a:extLst>
                    <a:ext uri="{9D8B030D-6E8A-4147-A177-3AD203B41FA5}">
                      <a16:colId xmlns:a16="http://schemas.microsoft.com/office/drawing/2014/main" val="2754314296"/>
                    </a:ext>
                  </a:extLst>
                </a:gridCol>
                <a:gridCol w="1144292">
                  <a:extLst>
                    <a:ext uri="{9D8B030D-6E8A-4147-A177-3AD203B41FA5}">
                      <a16:colId xmlns:a16="http://schemas.microsoft.com/office/drawing/2014/main" val="25494607"/>
                    </a:ext>
                  </a:extLst>
                </a:gridCol>
                <a:gridCol w="1144292">
                  <a:extLst>
                    <a:ext uri="{9D8B030D-6E8A-4147-A177-3AD203B41FA5}">
                      <a16:colId xmlns:a16="http://schemas.microsoft.com/office/drawing/2014/main" val="2569047739"/>
                    </a:ext>
                  </a:extLst>
                </a:gridCol>
                <a:gridCol w="1144292">
                  <a:extLst>
                    <a:ext uri="{9D8B030D-6E8A-4147-A177-3AD203B41FA5}">
                      <a16:colId xmlns:a16="http://schemas.microsoft.com/office/drawing/2014/main" val="136068595"/>
                    </a:ext>
                  </a:extLst>
                </a:gridCol>
                <a:gridCol w="1144292">
                  <a:extLst>
                    <a:ext uri="{9D8B030D-6E8A-4147-A177-3AD203B41FA5}">
                      <a16:colId xmlns:a16="http://schemas.microsoft.com/office/drawing/2014/main" val="116208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Site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5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Page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5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5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86838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111C465A-1B11-403E-AAA7-F39DE4BD522A}"/>
              </a:ext>
            </a:extLst>
          </p:cNvPr>
          <p:cNvSpPr txBox="1"/>
          <p:nvPr/>
        </p:nvSpPr>
        <p:spPr>
          <a:xfrm>
            <a:off x="3905160" y="1104191"/>
            <a:ext cx="1214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Iterations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#COUNT=5</a:t>
            </a:r>
          </a:p>
        </p:txBody>
      </p:sp>
      <p:graphicFrame>
        <p:nvGraphicFramePr>
          <p:cNvPr id="30" name="Tableau 30">
            <a:extLst>
              <a:ext uri="{FF2B5EF4-FFF2-40B4-BE49-F238E27FC236}">
                <a16:creationId xmlns:a16="http://schemas.microsoft.com/office/drawing/2014/main" id="{FC61EFD8-C538-4341-9A08-797EF0EE1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5423"/>
              </p:ext>
            </p:extLst>
          </p:nvPr>
        </p:nvGraphicFramePr>
        <p:xfrm>
          <a:off x="7740203" y="2598819"/>
          <a:ext cx="679014" cy="286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14">
                  <a:extLst>
                    <a:ext uri="{9D8B030D-6E8A-4147-A177-3AD203B41FA5}">
                      <a16:colId xmlns:a16="http://schemas.microsoft.com/office/drawing/2014/main" val="311685624"/>
                    </a:ext>
                  </a:extLst>
                </a:gridCol>
              </a:tblGrid>
              <a:tr h="38066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41950"/>
                  </a:ext>
                </a:extLst>
              </a:tr>
              <a:tr h="497563">
                <a:tc>
                  <a:txBody>
                    <a:bodyPr/>
                    <a:lstStyle/>
                    <a:p>
                      <a:r>
                        <a:rPr lang="fr-FR" dirty="0" err="1"/>
                        <a:t>XxX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5177"/>
                  </a:ext>
                </a:extLst>
              </a:tr>
              <a:tr h="497563"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70929"/>
                  </a:ext>
                </a:extLst>
              </a:tr>
              <a:tr h="497563"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0491"/>
                  </a:ext>
                </a:extLst>
              </a:tr>
              <a:tr h="497563">
                <a:tc>
                  <a:txBody>
                    <a:bodyPr/>
                    <a:lstStyle/>
                    <a:p>
                      <a:r>
                        <a:rPr lang="fr-FR" dirty="0"/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25376"/>
                  </a:ext>
                </a:extLst>
              </a:tr>
              <a:tr h="497563"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05919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82F96FE0-F175-4D21-B522-6A5371AA4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10682"/>
              </p:ext>
            </p:extLst>
          </p:nvPr>
        </p:nvGraphicFramePr>
        <p:xfrm>
          <a:off x="8778899" y="2598379"/>
          <a:ext cx="709158" cy="28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58">
                  <a:extLst>
                    <a:ext uri="{9D8B030D-6E8A-4147-A177-3AD203B41FA5}">
                      <a16:colId xmlns:a16="http://schemas.microsoft.com/office/drawing/2014/main" val="311685624"/>
                    </a:ext>
                  </a:extLst>
                </a:gridCol>
              </a:tblGrid>
              <a:tr h="300350"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41950"/>
                  </a:ext>
                </a:extLst>
              </a:tr>
              <a:tr h="500720">
                <a:tc>
                  <a:txBody>
                    <a:bodyPr/>
                    <a:lstStyle/>
                    <a:p>
                      <a:r>
                        <a:rPr lang="fr-FR" sz="1050" dirty="0"/>
                        <a:t>1/COUNT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56609"/>
                  </a:ext>
                </a:extLst>
              </a:tr>
              <a:tr h="500720">
                <a:tc>
                  <a:txBody>
                    <a:bodyPr/>
                    <a:lstStyle/>
                    <a:p>
                      <a:r>
                        <a:rPr lang="fr-FR" sz="1050" dirty="0"/>
                        <a:t>1/COUNT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74619"/>
                  </a:ext>
                </a:extLst>
              </a:tr>
              <a:tr h="500720">
                <a:tc>
                  <a:txBody>
                    <a:bodyPr/>
                    <a:lstStyle/>
                    <a:p>
                      <a:r>
                        <a:rPr lang="fr-FR" sz="1050" dirty="0"/>
                        <a:t>1/COUNT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5177"/>
                  </a:ext>
                </a:extLst>
              </a:tr>
              <a:tr h="500720">
                <a:tc>
                  <a:txBody>
                    <a:bodyPr/>
                    <a:lstStyle/>
                    <a:p>
                      <a:r>
                        <a:rPr lang="fr-FR" sz="1050" dirty="0"/>
                        <a:t>1/COUNT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0491"/>
                  </a:ext>
                </a:extLst>
              </a:tr>
              <a:tr h="500720">
                <a:tc>
                  <a:txBody>
                    <a:bodyPr/>
                    <a:lstStyle/>
                    <a:p>
                      <a:r>
                        <a:rPr lang="fr-FR" sz="1050" dirty="0"/>
                        <a:t>1/COUNT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25376"/>
                  </a:ext>
                </a:extLst>
              </a:tr>
            </a:tbl>
          </a:graphicData>
        </a:graphic>
      </p:graphicFrame>
      <p:sp>
        <p:nvSpPr>
          <p:cNvPr id="32" name="ZoneTexte 31">
            <a:extLst>
              <a:ext uri="{FF2B5EF4-FFF2-40B4-BE49-F238E27FC236}">
                <a16:creationId xmlns:a16="http://schemas.microsoft.com/office/drawing/2014/main" id="{9F034BC9-726D-41C6-A428-FA003354D946}"/>
              </a:ext>
            </a:extLst>
          </p:cNvPr>
          <p:cNvSpPr txBox="1"/>
          <p:nvPr/>
        </p:nvSpPr>
        <p:spPr>
          <a:xfrm>
            <a:off x="7696688" y="5612608"/>
            <a:ext cx="766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Float</a:t>
            </a:r>
            <a:r>
              <a:rPr lang="fr-FR" dirty="0"/>
              <a:t>*</a:t>
            </a:r>
          </a:p>
          <a:p>
            <a:endParaRPr lang="fr-FR" dirty="0"/>
          </a:p>
          <a:p>
            <a:r>
              <a:rPr lang="fr-FR" dirty="0" err="1"/>
              <a:t>oldpr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0D989C5-D7D6-4832-B0F6-EBD9994637C6}"/>
              </a:ext>
            </a:extLst>
          </p:cNvPr>
          <p:cNvSpPr txBox="1"/>
          <p:nvPr/>
        </p:nvSpPr>
        <p:spPr>
          <a:xfrm>
            <a:off x="8862149" y="5612608"/>
            <a:ext cx="78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Float</a:t>
            </a:r>
            <a:r>
              <a:rPr lang="fr-FR" dirty="0"/>
              <a:t>*</a:t>
            </a:r>
          </a:p>
          <a:p>
            <a:endParaRPr lang="fr-FR" dirty="0"/>
          </a:p>
          <a:p>
            <a:r>
              <a:rPr lang="fr-FR" dirty="0" err="1"/>
              <a:t>newpr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95E1F23-CA6B-4F20-88F3-73D8ABA62EB6}"/>
              </a:ext>
            </a:extLst>
          </p:cNvPr>
          <p:cNvSpPr txBox="1"/>
          <p:nvPr/>
        </p:nvSpPr>
        <p:spPr>
          <a:xfrm>
            <a:off x="351862" y="5612608"/>
            <a:ext cx="362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#EPSILON : Ta valeur de convergence</a:t>
            </a:r>
          </a:p>
        </p:txBody>
      </p:sp>
    </p:spTree>
    <p:extLst>
      <p:ext uri="{BB962C8B-B14F-4D97-AF65-F5344CB8AC3E}">
        <p14:creationId xmlns:p14="http://schemas.microsoft.com/office/powerpoint/2010/main" val="28406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5665C6A-A2FE-4518-BE7A-510BACC0D118}"/>
              </a:ext>
            </a:extLst>
          </p:cNvPr>
          <p:cNvSpPr/>
          <p:nvPr/>
        </p:nvSpPr>
        <p:spPr>
          <a:xfrm>
            <a:off x="75968" y="945201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D482B-CE3D-49FE-8F42-B606057E6DB4}"/>
              </a:ext>
            </a:extLst>
          </p:cNvPr>
          <p:cNvSpPr/>
          <p:nvPr/>
        </p:nvSpPr>
        <p:spPr>
          <a:xfrm>
            <a:off x="1872610" y="468427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5C4E5DE-43CE-4CD2-9119-746BA7B31873}"/>
              </a:ext>
            </a:extLst>
          </p:cNvPr>
          <p:cNvSpPr/>
          <p:nvPr/>
        </p:nvSpPr>
        <p:spPr>
          <a:xfrm>
            <a:off x="627758" y="2414772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2DB361D-6EFF-45D3-889C-BDEEA3FBEA37}"/>
              </a:ext>
            </a:extLst>
          </p:cNvPr>
          <p:cNvSpPr/>
          <p:nvPr/>
        </p:nvSpPr>
        <p:spPr>
          <a:xfrm>
            <a:off x="2399234" y="2983939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1F6D182-2014-43AA-90B2-6E3FA45E55AE}"/>
              </a:ext>
            </a:extLst>
          </p:cNvPr>
          <p:cNvSpPr/>
          <p:nvPr/>
        </p:nvSpPr>
        <p:spPr>
          <a:xfrm>
            <a:off x="3332295" y="1441550"/>
            <a:ext cx="551790" cy="56916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DDCD5A22-1E32-49D0-9481-E30FC47B6431}"/>
              </a:ext>
            </a:extLst>
          </p:cNvPr>
          <p:cNvCxnSpPr>
            <a:stCxn id="2" idx="7"/>
            <a:endCxn id="3" idx="2"/>
          </p:cNvCxnSpPr>
          <p:nvPr/>
        </p:nvCxnSpPr>
        <p:spPr>
          <a:xfrm rot="5400000" flipH="1" flipV="1">
            <a:off x="1072009" y="227953"/>
            <a:ext cx="275543" cy="13256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16B85B17-4B50-4690-B0AF-7A59254C526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627758" y="1229785"/>
            <a:ext cx="2704537" cy="496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7153503A-2A2C-4C97-A87B-F95AC81786B5}"/>
              </a:ext>
            </a:extLst>
          </p:cNvPr>
          <p:cNvCxnSpPr>
            <a:stCxn id="2" idx="4"/>
            <a:endCxn id="4" idx="2"/>
          </p:cNvCxnSpPr>
          <p:nvPr/>
        </p:nvCxnSpPr>
        <p:spPr>
          <a:xfrm rot="16200000" flipH="1">
            <a:off x="-102684" y="1968914"/>
            <a:ext cx="1184988" cy="275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058C0E69-A695-476E-8AA9-925CCE120D04}"/>
              </a:ext>
            </a:extLst>
          </p:cNvPr>
          <p:cNvCxnSpPr>
            <a:stCxn id="3" idx="6"/>
            <a:endCxn id="6" idx="1"/>
          </p:cNvCxnSpPr>
          <p:nvPr/>
        </p:nvCxnSpPr>
        <p:spPr>
          <a:xfrm>
            <a:off x="2424400" y="753011"/>
            <a:ext cx="988703" cy="7718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54871781-F5CD-4C7B-818E-F52F7DE60446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2951024" y="1927364"/>
            <a:ext cx="462079" cy="134115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2515300D-D3BE-4284-87A8-A1FE6E45D758}"/>
              </a:ext>
            </a:extLst>
          </p:cNvPr>
          <p:cNvCxnSpPr>
            <a:stCxn id="2" idx="5"/>
            <a:endCxn id="5" idx="1"/>
          </p:cNvCxnSpPr>
          <p:nvPr/>
        </p:nvCxnSpPr>
        <p:spPr>
          <a:xfrm rot="16200000" flipH="1">
            <a:off x="695358" y="1282607"/>
            <a:ext cx="1636277" cy="1933092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30">
            <a:extLst>
              <a:ext uri="{FF2B5EF4-FFF2-40B4-BE49-F238E27FC236}">
                <a16:creationId xmlns:a16="http://schemas.microsoft.com/office/drawing/2014/main" id="{F196D3CE-0897-4B78-9536-2C224EFC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94632"/>
              </p:ext>
            </p:extLst>
          </p:nvPr>
        </p:nvGraphicFramePr>
        <p:xfrm>
          <a:off x="9746821" y="3597434"/>
          <a:ext cx="709158" cy="30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58">
                  <a:extLst>
                    <a:ext uri="{9D8B030D-6E8A-4147-A177-3AD203B41FA5}">
                      <a16:colId xmlns:a16="http://schemas.microsoft.com/office/drawing/2014/main" val="311685624"/>
                    </a:ext>
                  </a:extLst>
                </a:gridCol>
              </a:tblGrid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41950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5177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70929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0491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25376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0F88414-625F-454A-8304-1B28CA51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82894"/>
              </p:ext>
            </p:extLst>
          </p:nvPr>
        </p:nvGraphicFramePr>
        <p:xfrm>
          <a:off x="8697004" y="3609978"/>
          <a:ext cx="709158" cy="30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58">
                  <a:extLst>
                    <a:ext uri="{9D8B030D-6E8A-4147-A177-3AD203B41FA5}">
                      <a16:colId xmlns:a16="http://schemas.microsoft.com/office/drawing/2014/main" val="311685624"/>
                    </a:ext>
                  </a:extLst>
                </a:gridCol>
              </a:tblGrid>
              <a:tr h="609767">
                <a:tc>
                  <a:txBody>
                    <a:bodyPr/>
                    <a:lstStyle/>
                    <a:p>
                      <a:r>
                        <a:rPr lang="fr-F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41950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56609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5177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0491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25376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FF68DD4F-6782-4BE6-AC56-DCA33F50E390}"/>
              </a:ext>
            </a:extLst>
          </p:cNvPr>
          <p:cNvSpPr txBox="1"/>
          <p:nvPr/>
        </p:nvSpPr>
        <p:spPr>
          <a:xfrm>
            <a:off x="7930960" y="3727821"/>
            <a:ext cx="766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Float</a:t>
            </a:r>
            <a:r>
              <a:rPr lang="fr-FR" dirty="0"/>
              <a:t>*</a:t>
            </a:r>
          </a:p>
          <a:p>
            <a:endParaRPr lang="fr-FR" dirty="0"/>
          </a:p>
          <a:p>
            <a:r>
              <a:rPr lang="fr-FR" dirty="0" err="1"/>
              <a:t>oldpr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70A365-6E56-45F6-A671-910C2639FE85}"/>
              </a:ext>
            </a:extLst>
          </p:cNvPr>
          <p:cNvSpPr txBox="1"/>
          <p:nvPr/>
        </p:nvSpPr>
        <p:spPr>
          <a:xfrm>
            <a:off x="10497141" y="3727821"/>
            <a:ext cx="78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Float</a:t>
            </a:r>
            <a:r>
              <a:rPr lang="fr-FR" dirty="0"/>
              <a:t>*</a:t>
            </a:r>
          </a:p>
          <a:p>
            <a:endParaRPr lang="fr-FR" dirty="0"/>
          </a:p>
          <a:p>
            <a:r>
              <a:rPr lang="fr-FR" dirty="0" err="1"/>
              <a:t>newpr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D53D1AA-5FBD-4B86-9EDD-07881F28EF55}"/>
              </a:ext>
            </a:extLst>
          </p:cNvPr>
          <p:cNvSpPr txBox="1"/>
          <p:nvPr/>
        </p:nvSpPr>
        <p:spPr>
          <a:xfrm>
            <a:off x="4366065" y="855658"/>
            <a:ext cx="811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Pages web</a:t>
            </a:r>
          </a:p>
          <a:p>
            <a:endParaRPr lang="fr-FR" dirty="0"/>
          </a:p>
          <a:p>
            <a:r>
              <a:rPr lang="fr-FR" dirty="0"/>
              <a:t>10 hyperliens    -&gt; Dans le sujet </a:t>
            </a:r>
            <a:r>
              <a:rPr lang="fr-FR" dirty="0" err="1"/>
              <a:t>ya</a:t>
            </a:r>
            <a:r>
              <a:rPr lang="fr-FR" dirty="0"/>
              <a:t> exactement LINK_PER_PAGE par page</a:t>
            </a:r>
          </a:p>
        </p:txBody>
      </p:sp>
      <p:graphicFrame>
        <p:nvGraphicFramePr>
          <p:cNvPr id="19" name="Tableau 19">
            <a:extLst>
              <a:ext uri="{FF2B5EF4-FFF2-40B4-BE49-F238E27FC236}">
                <a16:creationId xmlns:a16="http://schemas.microsoft.com/office/drawing/2014/main" id="{5CCBD5AE-168B-4F06-BA2D-A30FE647A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45526"/>
              </p:ext>
            </p:extLst>
          </p:nvPr>
        </p:nvGraphicFramePr>
        <p:xfrm>
          <a:off x="377114" y="6018733"/>
          <a:ext cx="71293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36">
                  <a:extLst>
                    <a:ext uri="{9D8B030D-6E8A-4147-A177-3AD203B41FA5}">
                      <a16:colId xmlns:a16="http://schemas.microsoft.com/office/drawing/2014/main" val="2973872946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718153989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3083540825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2737199971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1838381370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189993694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2024897885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2781668279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3090168883"/>
                    </a:ext>
                  </a:extLst>
                </a:gridCol>
                <a:gridCol w="712936">
                  <a:extLst>
                    <a:ext uri="{9D8B030D-6E8A-4147-A177-3AD203B41FA5}">
                      <a16:colId xmlns:a16="http://schemas.microsoft.com/office/drawing/2014/main" val="2031282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 = 0</a:t>
                      </a:r>
                    </a:p>
                    <a:p>
                      <a:r>
                        <a:rPr lang="fr-FR" dirty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1</a:t>
                      </a:r>
                    </a:p>
                    <a:p>
                      <a:r>
                        <a:rPr lang="fr-FR" dirty="0"/>
                        <a:t>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72983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AB85CDD1-FA8F-4BAB-8CB5-D2C32D484EBF}"/>
              </a:ext>
            </a:extLst>
          </p:cNvPr>
          <p:cNvSpPr txBox="1"/>
          <p:nvPr/>
        </p:nvSpPr>
        <p:spPr>
          <a:xfrm>
            <a:off x="627758" y="3568183"/>
            <a:ext cx="46269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uint2*  -&gt;  il représente deux entiers non signés</a:t>
            </a:r>
          </a:p>
          <a:p>
            <a:r>
              <a:rPr lang="fr-FR" dirty="0"/>
              <a:t>uint2 </a:t>
            </a:r>
            <a:r>
              <a:rPr lang="fr-FR" dirty="0" err="1"/>
              <a:t>link</a:t>
            </a:r>
            <a:r>
              <a:rPr lang="fr-FR" dirty="0"/>
              <a:t> -&gt; </a:t>
            </a:r>
            <a:r>
              <a:rPr lang="fr-FR" dirty="0" err="1"/>
              <a:t>link.x</a:t>
            </a:r>
            <a:r>
              <a:rPr lang="fr-FR" dirty="0"/>
              <a:t> et </a:t>
            </a:r>
            <a:r>
              <a:rPr lang="fr-FR" dirty="0" err="1"/>
              <a:t>link.y</a:t>
            </a:r>
            <a:endParaRPr lang="fr-FR" dirty="0"/>
          </a:p>
          <a:p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x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y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x -&gt; y</a:t>
            </a:r>
          </a:p>
        </p:txBody>
      </p:sp>
    </p:spTree>
    <p:extLst>
      <p:ext uri="{BB962C8B-B14F-4D97-AF65-F5344CB8AC3E}">
        <p14:creationId xmlns:p14="http://schemas.microsoft.com/office/powerpoint/2010/main" val="26702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2DBCFA5-F756-425E-A9D7-390AB5D1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10566"/>
              </p:ext>
            </p:extLst>
          </p:nvPr>
        </p:nvGraphicFramePr>
        <p:xfrm>
          <a:off x="874320" y="1399174"/>
          <a:ext cx="493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1FDBBB-91E2-439F-BAA1-C34C745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14482"/>
              </p:ext>
            </p:extLst>
          </p:nvPr>
        </p:nvGraphicFramePr>
        <p:xfrm>
          <a:off x="874320" y="1836800"/>
          <a:ext cx="493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3CC6BB1-5E4C-4305-BA3C-211778B74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38095"/>
              </p:ext>
            </p:extLst>
          </p:nvPr>
        </p:nvGraphicFramePr>
        <p:xfrm>
          <a:off x="874320" y="2274426"/>
          <a:ext cx="493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15CC980B-C900-4479-B234-BB91107B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29762"/>
              </p:ext>
            </p:extLst>
          </p:nvPr>
        </p:nvGraphicFramePr>
        <p:xfrm>
          <a:off x="874320" y="2712052"/>
          <a:ext cx="493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0C6CB0FF-A20B-45F6-842E-319596270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17285"/>
              </p:ext>
            </p:extLst>
          </p:nvPr>
        </p:nvGraphicFramePr>
        <p:xfrm>
          <a:off x="874320" y="3149678"/>
          <a:ext cx="493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1013E3F4-3636-46ED-87D4-0EAD8139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61751"/>
              </p:ext>
            </p:extLst>
          </p:nvPr>
        </p:nvGraphicFramePr>
        <p:xfrm>
          <a:off x="1513282" y="1399174"/>
          <a:ext cx="102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82">
                  <a:extLst>
                    <a:ext uri="{9D8B030D-6E8A-4147-A177-3AD203B41FA5}">
                      <a16:colId xmlns:a16="http://schemas.microsoft.com/office/drawing/2014/main" val="169410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 | 2 |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48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</Words>
  <Application>Microsoft Office PowerPoint</Application>
  <PresentationFormat>Grand écran</PresentationFormat>
  <Paragraphs>80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Marti</dc:creator>
  <cp:lastModifiedBy>Emilie Marti</cp:lastModifiedBy>
  <cp:revision>9</cp:revision>
  <dcterms:created xsi:type="dcterms:W3CDTF">2020-11-19T21:36:57Z</dcterms:created>
  <dcterms:modified xsi:type="dcterms:W3CDTF">2020-11-20T20:21:40Z</dcterms:modified>
</cp:coreProperties>
</file>