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/>
          <a:lstStyle/>
          <a:p>
            <a:r>
              <a:rPr lang="en-US" altLang="zh-CN" dirty="0"/>
              <a:t>approximate counting and sampling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贺天行 廖予科 周志明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1.Introduce the definition of FPRAS and FPAUS</a:t>
            </a:r>
          </a:p>
          <a:p>
            <a:r>
              <a:rPr lang="en-US" altLang="zh-CN" dirty="0" smtClean="0"/>
              <a:t>2.Establish the equivalence of </a:t>
            </a:r>
            <a:r>
              <a:rPr lang="en-US" altLang="zh-CN" dirty="0" err="1" smtClean="0"/>
              <a:t>approxi.counting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approxi.sampling</a:t>
            </a:r>
            <a:endParaRPr lang="en-US" altLang="zh-CN" dirty="0" smtClean="0"/>
          </a:p>
          <a:p>
            <a:r>
              <a:rPr lang="en-US" altLang="zh-CN" dirty="0" smtClean="0"/>
              <a:t>3.Introduce the Markov chain</a:t>
            </a:r>
          </a:p>
          <a:p>
            <a:r>
              <a:rPr lang="en-US" altLang="zh-CN" dirty="0" smtClean="0"/>
              <a:t>4.Give a example that uses MC to do counting perfect matching on bipartite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Chernoff’s</a:t>
            </a:r>
            <a:r>
              <a:rPr lang="en-US" altLang="zh-CN" dirty="0" smtClean="0"/>
              <a:t>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We’ll use </a:t>
            </a:r>
            <a:r>
              <a:rPr lang="en-US" altLang="zh-CN" dirty="0" err="1" smtClean="0"/>
              <a:t>Chernoff’s</a:t>
            </a:r>
            <a:r>
              <a:rPr lang="en-US" altLang="zh-CN" dirty="0" smtClean="0"/>
              <a:t> bound in our proof.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23"/>
            <a:ext cx="8892480" cy="15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FPRAS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fact it’s enough to set the δ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8867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approximate counting and sampling</vt:lpstr>
      <vt:lpstr>Outline</vt:lpstr>
      <vt:lpstr>Chernoff’s bound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counting and sampling</dc:title>
  <dc:creator>cloudygoose</dc:creator>
  <cp:lastModifiedBy>cloudygoose</cp:lastModifiedBy>
  <cp:revision>3</cp:revision>
  <dcterms:created xsi:type="dcterms:W3CDTF">2012-12-11T11:52:47Z</dcterms:created>
  <dcterms:modified xsi:type="dcterms:W3CDTF">2012-12-11T12:20:35Z</dcterms:modified>
</cp:coreProperties>
</file>