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2012/12/11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5400" b="1" dirty="0" smtClean="0"/>
              <a:t>Approximate</a:t>
            </a:r>
            <a:br>
              <a:rPr lang="en-US" altLang="zh-CN" sz="5400" b="1" dirty="0" smtClean="0"/>
            </a:br>
            <a:r>
              <a:rPr lang="en-US" altLang="zh-CN" sz="5400" b="1" dirty="0" smtClean="0"/>
              <a:t>Sampling &amp; Counting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077072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				</a:t>
            </a:r>
            <a:r>
              <a:rPr lang="en-US" altLang="zh-CN" sz="2800" b="1" dirty="0" smtClean="0"/>
              <a:t>By:</a:t>
            </a:r>
            <a:r>
              <a:rPr lang="en-US" altLang="zh-CN" sz="2800" b="1" dirty="0"/>
              <a:t>	</a:t>
            </a:r>
            <a:r>
              <a:rPr lang="en-US" altLang="zh-CN" sz="2800" b="1" dirty="0" err="1" smtClean="0"/>
              <a:t>Tianxing</a:t>
            </a:r>
            <a:r>
              <a:rPr lang="en-US" altLang="zh-CN" sz="2800" b="1" dirty="0" smtClean="0"/>
              <a:t> He</a:t>
            </a:r>
          </a:p>
          <a:p>
            <a:pPr algn="ctr"/>
            <a:r>
              <a:rPr lang="en-US" altLang="zh-CN" sz="2800" b="1" dirty="0" smtClean="0"/>
              <a:t>					</a:t>
            </a:r>
            <a:r>
              <a:rPr lang="en-US" altLang="zh-CN" sz="2800" b="1" dirty="0" err="1" smtClean="0"/>
              <a:t>Yuke</a:t>
            </a:r>
            <a:r>
              <a:rPr lang="en-US" altLang="zh-CN" sz="2800" b="1" dirty="0" smtClean="0"/>
              <a:t> Liao</a:t>
            </a:r>
          </a:p>
          <a:p>
            <a:pPr algn="ctr"/>
            <a:r>
              <a:rPr lang="en-US" altLang="zh-CN" sz="2800" b="1" dirty="0" smtClean="0"/>
              <a:t>					 </a:t>
            </a:r>
            <a:r>
              <a:rPr lang="en-US" altLang="zh-CN" sz="2800" b="1" dirty="0" err="1" smtClean="0"/>
              <a:t>Zhiming</a:t>
            </a:r>
            <a:r>
              <a:rPr lang="en-US" altLang="zh-CN" sz="2800" b="1" dirty="0" smtClean="0"/>
              <a:t> Zhou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63681" y="5949280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/>
              <a:t>F1003028</a:t>
            </a:r>
          </a:p>
          <a:p>
            <a:pPr algn="r"/>
            <a:r>
              <a:rPr lang="en-US" altLang="zh-CN" sz="2800" b="1" dirty="0" smtClean="0"/>
              <a:t>2012/12/11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14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altLang="zh-CN" sz="8800" b="1" dirty="0" smtClean="0"/>
              <a:t>Thanks For Ur Listening!!!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9026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Approximating the Permanent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Permanent: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Equivalence:</a:t>
            </a:r>
          </a:p>
          <a:p>
            <a:pPr lvl="1"/>
            <a:r>
              <a:rPr lang="en-US" altLang="zh-CN" dirty="0" smtClean="0"/>
              <a:t>It’s equivalent to approximating the perfect matching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03" y="1972454"/>
            <a:ext cx="3389694" cy="102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3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dirty="0" smtClean="0"/>
              <a:t>Some Notations</a:t>
            </a:r>
            <a:endParaRPr lang="zh-CN" altLang="en-US" sz="5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07232"/>
            <a:ext cx="1948590" cy="52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03648" y="2007232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                Denote partite graph</a:t>
            </a:r>
          </a:p>
          <a:p>
            <a:r>
              <a:rPr lang="en-US" altLang="zh-CN" sz="3600" dirty="0" smtClean="0"/>
              <a:t>         Set of </a:t>
            </a:r>
            <a:r>
              <a:rPr lang="en-US" altLang="zh-CN" sz="3600" dirty="0" err="1" smtClean="0"/>
              <a:t>matchings</a:t>
            </a:r>
            <a:r>
              <a:rPr lang="en-US" altLang="zh-CN" sz="3600" dirty="0" smtClean="0"/>
              <a:t> of size k</a:t>
            </a:r>
          </a:p>
          <a:p>
            <a:r>
              <a:rPr lang="en-US" altLang="zh-CN" sz="3600" dirty="0" smtClean="0"/>
              <a:t>State space: </a:t>
            </a:r>
          </a:p>
          <a:p>
            <a:r>
              <a:rPr lang="en-US" altLang="zh-CN" sz="3600" dirty="0" smtClean="0"/>
              <a:t>Markov chain: </a:t>
            </a:r>
            <a:endParaRPr lang="zh-CN" altLang="en-US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86892"/>
            <a:ext cx="1068661" cy="47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345449"/>
            <a:ext cx="3672408" cy="49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66" y="3867891"/>
            <a:ext cx="1872208" cy="57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1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dirty="0" smtClean="0"/>
              <a:t>Transition in MC</a:t>
            </a:r>
            <a:endParaRPr lang="zh-CN" altLang="en-US" sz="5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65" y="1340768"/>
            <a:ext cx="8100392" cy="468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6165304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Satisfies the 4 requirements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400" b="1" dirty="0" smtClean="0"/>
              <a:t>Uniform Generation of </a:t>
            </a:r>
            <a:br>
              <a:rPr lang="en-US" altLang="zh-CN" sz="4400" b="1" dirty="0" smtClean="0"/>
            </a:br>
            <a:r>
              <a:rPr lang="en-US" altLang="zh-CN" sz="4400" b="1" dirty="0" smtClean="0"/>
              <a:t>Perfect Matching</a:t>
            </a:r>
            <a:endParaRPr lang="zh-CN" altLang="en-US" sz="4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39"/>
            <a:ext cx="8028384" cy="93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66480"/>
            <a:ext cx="8032622" cy="333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2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 smtClean="0"/>
              <a:t>Canonical Path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5006" y="2057400"/>
            <a:ext cx="7498080" cy="4800600"/>
          </a:xfrm>
        </p:spPr>
        <p:txBody>
          <a:bodyPr/>
          <a:lstStyle/>
          <a:p>
            <a:r>
              <a:rPr lang="en-US" altLang="zh-CN" dirty="0" smtClean="0"/>
              <a:t>All canonical path consists of 3 segments:</a:t>
            </a:r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88" y="2852936"/>
            <a:ext cx="774481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5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 smtClean="0"/>
              <a:t>Bottleneck Parameter b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2084575"/>
            <a:ext cx="7498080" cy="4800600"/>
          </a:xfrm>
        </p:spPr>
        <p:txBody>
          <a:bodyPr/>
          <a:lstStyle/>
          <a:p>
            <a:r>
              <a:rPr lang="en-US" altLang="zh-CN" dirty="0" smtClean="0"/>
              <a:t>We have b = 3n</a:t>
            </a:r>
            <a:r>
              <a:rPr lang="en-US" altLang="zh-CN" baseline="30000" dirty="0" smtClean="0"/>
              <a:t>4</a:t>
            </a:r>
            <a:endParaRPr lang="en-US" altLang="zh-CN" dirty="0" smtClean="0"/>
          </a:p>
          <a:p>
            <a:endParaRPr lang="en-US" altLang="zh-CN" baseline="30000" dirty="0"/>
          </a:p>
          <a:p>
            <a:r>
              <a:rPr lang="en-US" altLang="zh-CN" dirty="0" err="1" smtClean="0"/>
              <a:t>Corr</a:t>
            </a:r>
            <a:r>
              <a:rPr lang="en-US" altLang="zh-CN" dirty="0" smtClean="0"/>
              <a:t>: there exists a fully polynomial almost uniform generator for perfect matching in dense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4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800" b="1" dirty="0" smtClean="0"/>
              <a:t>Approximately Counting</a:t>
            </a:r>
            <a:br>
              <a:rPr lang="en-US" altLang="zh-CN" sz="4800" b="1" dirty="0" smtClean="0"/>
            </a:br>
            <a:r>
              <a:rPr lang="en-US" altLang="zh-CN" sz="4800" b="1" dirty="0" smtClean="0"/>
              <a:t>Perfect Matching</a:t>
            </a:r>
            <a:endParaRPr lang="zh-CN" altLang="en-US" sz="4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132856"/>
            <a:ext cx="82200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8" y="3356992"/>
            <a:ext cx="8093901" cy="1291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0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400" b="1" dirty="0" smtClean="0"/>
              <a:t>Role of Density Assumption</a:t>
            </a:r>
            <a:endParaRPr lang="zh-CN" altLang="en-US" sz="4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276872"/>
            <a:ext cx="800004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3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</TotalTime>
  <Words>91</Words>
  <Application>Microsoft Office PowerPoint</Application>
  <PresentationFormat>全屏显示(4:3)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夏至</vt:lpstr>
      <vt:lpstr>Approximate Sampling &amp; Counting</vt:lpstr>
      <vt:lpstr>Approximating the Permanent</vt:lpstr>
      <vt:lpstr>Some Notations</vt:lpstr>
      <vt:lpstr>Transition in MC</vt:lpstr>
      <vt:lpstr>Uniform Generation of  Perfect Matching</vt:lpstr>
      <vt:lpstr>Canonical Path</vt:lpstr>
      <vt:lpstr>Bottleneck Parameter b</vt:lpstr>
      <vt:lpstr>Approximately Counting Perfect Matching</vt:lpstr>
      <vt:lpstr>Role of Density Assumption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Sampling &amp; Counting</dc:title>
  <dc:creator>Administrator</dc:creator>
  <cp:lastModifiedBy>YukeLiao</cp:lastModifiedBy>
  <cp:revision>40</cp:revision>
  <dcterms:created xsi:type="dcterms:W3CDTF">2012-12-11T12:38:56Z</dcterms:created>
  <dcterms:modified xsi:type="dcterms:W3CDTF">2012-12-11T13:52:14Z</dcterms:modified>
</cp:coreProperties>
</file>