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/>
          <a:lstStyle/>
          <a:p>
            <a:r>
              <a:rPr lang="en-US" altLang="zh-CN" dirty="0"/>
              <a:t>approximate counting and sampling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3933056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贺天行 廖予科 周志明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0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Rapid Mixing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509120"/>
            <a:ext cx="8291264" cy="176105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Rapid mixing means, if I start from some state and walk enough long, I will soon get to a distribution, so we have almost uniform </a:t>
            </a:r>
            <a:r>
              <a:rPr lang="en-US" altLang="zh-CN" dirty="0" err="1" smtClean="0"/>
              <a:t>geneator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5974"/>
            <a:ext cx="7790259" cy="27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60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04664"/>
            <a:ext cx="8410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68760"/>
            <a:ext cx="86296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8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1.Introduce the definition of FPRAS and FPAUS</a:t>
            </a:r>
          </a:p>
          <a:p>
            <a:r>
              <a:rPr lang="en-US" altLang="zh-CN" dirty="0" smtClean="0"/>
              <a:t>2.Establish the equivalence of </a:t>
            </a:r>
            <a:r>
              <a:rPr lang="en-US" altLang="zh-CN" dirty="0" err="1" smtClean="0"/>
              <a:t>approxi.counting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approxi.sampling</a:t>
            </a:r>
            <a:endParaRPr lang="en-US" altLang="zh-CN" dirty="0" smtClean="0"/>
          </a:p>
          <a:p>
            <a:r>
              <a:rPr lang="en-US" altLang="zh-CN" dirty="0" smtClean="0"/>
              <a:t>3.Introduce the Markov chain</a:t>
            </a:r>
          </a:p>
          <a:p>
            <a:r>
              <a:rPr lang="en-US" altLang="zh-CN" dirty="0" smtClean="0"/>
              <a:t>4.Give a example that uses MC to do counting perfect matching on bipartite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Chernoff’s</a:t>
            </a:r>
            <a:r>
              <a:rPr lang="en-US" altLang="zh-CN" dirty="0" smtClean="0"/>
              <a:t>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We’ll use </a:t>
            </a:r>
            <a:r>
              <a:rPr lang="en-US" altLang="zh-CN" dirty="0" err="1" smtClean="0"/>
              <a:t>Chernoff’s</a:t>
            </a:r>
            <a:r>
              <a:rPr lang="en-US" altLang="zh-CN" dirty="0" smtClean="0"/>
              <a:t> bound in our proof.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8723"/>
            <a:ext cx="8892480" cy="156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FPRAS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In fact it’s enough to set the δ to ¼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because we can use </a:t>
            </a:r>
            <a:r>
              <a:rPr lang="en-US" altLang="zh-CN" sz="2000" dirty="0" smtClean="0">
                <a:solidFill>
                  <a:srgbClr val="FF0000"/>
                </a:solidFill>
              </a:rPr>
              <a:t>boosting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867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8" y="3306123"/>
            <a:ext cx="7554489" cy="365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FPAUS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964488" cy="305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Equivalence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69988"/>
            <a:ext cx="9534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In class, we will sketch the proof of FPRAS &lt;= FPAUS for a </a:t>
            </a:r>
            <a:r>
              <a:rPr lang="en-US" altLang="zh-CN" sz="2000" dirty="0" smtClean="0">
                <a:solidFill>
                  <a:srgbClr val="FF0000"/>
                </a:solidFill>
              </a:rPr>
              <a:t>self-reducible</a:t>
            </a:r>
            <a:r>
              <a:rPr lang="en-US" altLang="zh-CN" sz="2000" dirty="0" smtClean="0"/>
              <a:t> problem.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7" y="4581128"/>
            <a:ext cx="8575517" cy="76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3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92479" cy="167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62" y="2204864"/>
            <a:ext cx="23812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433049" cy="86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5589240"/>
            <a:ext cx="8229600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Now we find ways to estimate p</a:t>
            </a:r>
            <a:r>
              <a:rPr lang="en-US" altLang="zh-CN" sz="2000" baseline="-25000" dirty="0" smtClean="0"/>
              <a:t>i</a:t>
            </a:r>
            <a:endParaRPr lang="zh-CN" altLang="en-US" baseline="-25000" dirty="0" smtClean="0"/>
          </a:p>
          <a:p>
            <a:pPr marL="0" indent="0">
              <a:buNone/>
            </a:pPr>
            <a:r>
              <a:rPr lang="zh-CN" altLang="en-US" dirty="0" smtClean="0"/>
              <a:t>
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6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4114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We have</a:t>
            </a:r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 smtClean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 smtClean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endParaRPr lang="en-US" altLang="zh-CN" sz="2000" baseline="-25000" dirty="0"/>
          </a:p>
          <a:p>
            <a:pPr marL="0" indent="0">
              <a:buNone/>
            </a:pPr>
            <a:r>
              <a:rPr lang="en-US" altLang="zh-CN" sz="2000" dirty="0" smtClean="0"/>
              <a:t>We get p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&gt;= ½, so we don’t need </a:t>
            </a:r>
            <a:r>
              <a:rPr lang="en-US" altLang="zh-CN" sz="2000" dirty="0" smtClean="0"/>
              <a:t>so many </a:t>
            </a:r>
            <a:r>
              <a:rPr lang="en-US" altLang="zh-CN" sz="2000" dirty="0" smtClean="0"/>
              <a:t>samples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2000" dirty="0"/>
              <a:t>We sample </a:t>
            </a:r>
            <a:r>
              <a:rPr lang="en-US" altLang="zh-CN" sz="2000" dirty="0"/>
              <a:t>from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 distribution                       from the uniform distribution</a:t>
            </a:r>
          </a:p>
          <a:p>
            <a:pPr marL="0" indent="0">
              <a:buNone/>
            </a:pPr>
            <a:r>
              <a:rPr lang="en-US" altLang="zh-CN" sz="2000" dirty="0" smtClean="0"/>
              <a:t>Draw s random samples, let q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denote the ratio of </a:t>
            </a:r>
            <a:r>
              <a:rPr lang="en-US" altLang="zh-CN" sz="2000" dirty="0" err="1" smtClean="0"/>
              <a:t>matchings</a:t>
            </a:r>
            <a:r>
              <a:rPr lang="en-US" altLang="zh-CN" sz="2000" dirty="0" smtClean="0"/>
              <a:t> of G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in </a:t>
            </a:r>
            <a:r>
              <a:rPr lang="en-US" altLang="zh-CN" sz="2000" dirty="0" err="1" smtClean="0"/>
              <a:t>G</a:t>
            </a:r>
            <a:r>
              <a:rPr lang="en-US" altLang="zh-CN" sz="2000" baseline="-25000" dirty="0" err="1" smtClean="0"/>
              <a:t>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Let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Then we have</a:t>
            </a:r>
            <a:r>
              <a:rPr lang="zh-CN" altLang="en-US" sz="2000" dirty="0" smtClean="0"/>
              <a:t>
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1295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18383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4398685"/>
            <a:ext cx="2847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4" y="4922560"/>
            <a:ext cx="8393956" cy="181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3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299591"/>
            <a:ext cx="84582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3.Introduce the Markov chain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2" y="4004441"/>
            <a:ext cx="2850629" cy="314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4704"/>
            <a:ext cx="87249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9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175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approximate counting and sampling</vt:lpstr>
      <vt:lpstr>Outline</vt:lpstr>
      <vt:lpstr>Chernoff’s bound</vt:lpstr>
      <vt:lpstr>PowerPoint 演示文稿</vt:lpstr>
      <vt:lpstr>PowerPoint 演示文稿</vt:lpstr>
      <vt:lpstr>Equivalence</vt:lpstr>
      <vt:lpstr>PowerPoint 演示文稿</vt:lpstr>
      <vt:lpstr>PowerPoint 演示文稿</vt:lpstr>
      <vt:lpstr>3.Introduce the Markov chain </vt:lpstr>
      <vt:lpstr>Rapid Mixing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counting and sampling</dc:title>
  <dc:creator>cloudygoose</dc:creator>
  <cp:lastModifiedBy>cloudygoose</cp:lastModifiedBy>
  <cp:revision>14</cp:revision>
  <dcterms:created xsi:type="dcterms:W3CDTF">2012-12-11T11:52:47Z</dcterms:created>
  <dcterms:modified xsi:type="dcterms:W3CDTF">2012-12-12T12:35:31Z</dcterms:modified>
</cp:coreProperties>
</file>