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9" r:id="rId3"/>
    <p:sldId id="273" r:id="rId4"/>
    <p:sldId id="258" r:id="rId5"/>
    <p:sldId id="279" r:id="rId6"/>
    <p:sldId id="263" r:id="rId7"/>
    <p:sldId id="268" r:id="rId8"/>
    <p:sldId id="284" r:id="rId9"/>
    <p:sldId id="267" r:id="rId10"/>
    <p:sldId id="271" r:id="rId11"/>
    <p:sldId id="291" r:id="rId12"/>
    <p:sldId id="292" r:id="rId13"/>
    <p:sldId id="293" r:id="rId14"/>
    <p:sldId id="294" r:id="rId15"/>
    <p:sldId id="298" r:id="rId16"/>
    <p:sldId id="299" r:id="rId17"/>
    <p:sldId id="300" r:id="rId18"/>
    <p:sldId id="301" r:id="rId19"/>
    <p:sldId id="30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A2F6CB-28B5-694B-A7CC-D0629B0F47AA}">
          <p14:sldIdLst>
            <p14:sldId id="257"/>
            <p14:sldId id="259"/>
            <p14:sldId id="273"/>
            <p14:sldId id="258"/>
            <p14:sldId id="279"/>
            <p14:sldId id="263"/>
            <p14:sldId id="268"/>
            <p14:sldId id="284"/>
            <p14:sldId id="267"/>
            <p14:sldId id="271"/>
            <p14:sldId id="291"/>
            <p14:sldId id="292"/>
            <p14:sldId id="293"/>
            <p14:sldId id="294"/>
            <p14:sldId id="298"/>
            <p14:sldId id="299"/>
            <p14:sldId id="300"/>
            <p14:sldId id="301"/>
            <p14:sldId id="302"/>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hat Tan Le" initials="NL" lastIdx="10" clrIdx="0">
    <p:extLst>
      <p:ext uri="{19B8F6BF-5375-455C-9EA6-DF929625EA0E}">
        <p15:presenceInfo xmlns:p15="http://schemas.microsoft.com/office/powerpoint/2012/main" userId="S::nhatle@paypal.com::b77b3639-cc9c-40d5-8487-6dbd182fc9f7" providerId="AD"/>
      </p:ext>
    </p:extLst>
  </p:cmAuthor>
  <p:cmAuthor id="2" name="Abdul Qadeer" initials="AQ" lastIdx="4" clrIdx="1">
    <p:extLst>
      <p:ext uri="{19B8F6BF-5375-455C-9EA6-DF929625EA0E}">
        <p15:presenceInfo xmlns:p15="http://schemas.microsoft.com/office/powerpoint/2012/main" userId="S::aqadeer@paypal.com::5ed6b467-a674-412d-bb21-364d3f2cebfd" providerId="AD"/>
      </p:ext>
    </p:extLst>
  </p:cmAuthor>
  <p:cmAuthor id="3" name="Chen Wang" initials="CW" lastIdx="3" clrIdx="2">
    <p:extLst>
      <p:ext uri="{19B8F6BF-5375-455C-9EA6-DF929625EA0E}">
        <p15:presenceInfo xmlns:p15="http://schemas.microsoft.com/office/powerpoint/2012/main" userId="S::wangchen_615_hotmail.com#ext#@paypal.onmicrosoft.com::a339b611-d9b9-4e82-a0b2-1bec4bd2e85e" providerId="AD"/>
      </p:ext>
    </p:extLst>
  </p:cmAuthor>
  <p:cmAuthor id="4" name="Chen Wang1" initials="CW" lastIdx="3" clrIdx="3">
    <p:extLst>
      <p:ext uri="{19B8F6BF-5375-455C-9EA6-DF929625EA0E}">
        <p15:presenceInfo xmlns:p15="http://schemas.microsoft.com/office/powerpoint/2012/main" userId="S::chen.wang1@ibm.com::3f99a799-52b8-46ad-8585-c0cca9e04a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0846"/>
    <a:srgbClr val="C746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1A904-B642-42A7-BFE1-B6BCB49078D4}" v="268" dt="2021-10-13T20:33:48.281"/>
    <p1510:client id="{1C715FDB-2DDE-4B45-BE55-2873D20CF8F5}" v="3" dt="2021-10-13T17:18:05.736"/>
    <p1510:client id="{205C2D3A-A8BF-4D9B-BBF5-3B6A612128DF}" v="2" dt="2021-09-29T18:37:57.513"/>
    <p1510:client id="{3B16E9DE-FD90-4337-8796-2BDC341F0C9A}" v="542" dt="2021-10-11T19:48:29.972"/>
    <p1510:client id="{3D5563F3-B6ED-45F4-9110-56371EAD2EDC}" v="89" dt="2021-10-12T03:02:38.317"/>
    <p1510:client id="{41717FEE-E44B-4E2D-8BB9-F544E339C069}" v="8" dt="2021-10-01T05:08:34.111"/>
    <p1510:client id="{55838E51-A985-4722-AE6C-B497A013EB45}" v="1" dt="2021-10-11T20:03:14.212"/>
    <p1510:client id="{5999991C-FD26-46A3-984F-3AB50D35684B}" v="89" dt="2021-10-05T03:05:37.526"/>
    <p1510:client id="{62B372C3-2979-41EE-A852-7770823DD68D}" v="283" dt="2021-10-06T19:44:03.437"/>
    <p1510:client id="{649FE6CB-7241-48BE-AE0E-562F034B75F4}" v="507" dt="2021-10-05T22:49:23.751"/>
    <p1510:client id="{950FA1D4-154D-4B48-B291-1ED9BB2A93D8}" v="30" dt="2021-10-11T16:03:30.929"/>
    <p1510:client id="{AA2D93FD-8ACF-49E4-90A2-5BE6738EC09C}" v="44" dt="2021-10-09T19:39:16.460"/>
    <p1510:client id="{ABBE0713-36F2-469D-AE67-1F33443C902C}" v="39" dt="2021-10-09T17:57:06.145"/>
    <p1510:client id="{EB290240-2626-4DE3-87E4-4A9407CA2DAA}" v="1" dt="2021-10-09T19:30:00.394"/>
    <p1510:client id="{F577C839-202E-40CD-80E8-D3D670E20BE6}" v="29" dt="2021-10-05T23:58:04.865"/>
    <p1510:client id="{FD6D03D5-D57A-4EFD-B480-7373F0EF9422}" v="104" dt="2021-10-06T17:22:51.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6"/>
    <p:restoredTop sz="63495"/>
  </p:normalViewPr>
  <p:slideViewPr>
    <p:cSldViewPr snapToGrid="0">
      <p:cViewPr varScale="1">
        <p:scale>
          <a:sx n="67" d="100"/>
          <a:sy n="67" d="100"/>
        </p:scale>
        <p:origin x="2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Qadeer" clId="Web-{3D5563F3-B6ED-45F4-9110-56371EAD2EDC}"/>
    <pc:docChg chg="modSld">
      <pc:chgData name="Abdul Qadeer" userId="" providerId="" clId="Web-{3D5563F3-B6ED-45F4-9110-56371EAD2EDC}" dt="2021-10-12T03:02:36.317" v="72" actId="20577"/>
      <pc:docMkLst>
        <pc:docMk/>
      </pc:docMkLst>
      <pc:sldChg chg="modSp">
        <pc:chgData name="Abdul Qadeer" userId="" providerId="" clId="Web-{3D5563F3-B6ED-45F4-9110-56371EAD2EDC}" dt="2021-10-12T03:02:04.988" v="58" actId="1076"/>
        <pc:sldMkLst>
          <pc:docMk/>
          <pc:sldMk cId="254324879" sldId="258"/>
        </pc:sldMkLst>
        <pc:spChg chg="mod">
          <ac:chgData name="Abdul Qadeer" userId="" providerId="" clId="Web-{3D5563F3-B6ED-45F4-9110-56371EAD2EDC}" dt="2021-10-12T03:02:04.988" v="58" actId="1076"/>
          <ac:spMkLst>
            <pc:docMk/>
            <pc:sldMk cId="254324879" sldId="258"/>
            <ac:spMk id="5" creationId="{2DC29058-5CA4-7444-84FB-19552628A5DC}"/>
          </ac:spMkLst>
        </pc:spChg>
      </pc:sldChg>
      <pc:sldChg chg="modSp">
        <pc:chgData name="Abdul Qadeer" userId="" providerId="" clId="Web-{3D5563F3-B6ED-45F4-9110-56371EAD2EDC}" dt="2021-10-12T03:02:36.317" v="72" actId="20577"/>
        <pc:sldMkLst>
          <pc:docMk/>
          <pc:sldMk cId="641228757" sldId="271"/>
        </pc:sldMkLst>
        <pc:spChg chg="mod">
          <ac:chgData name="Abdul Qadeer" userId="" providerId="" clId="Web-{3D5563F3-B6ED-45F4-9110-56371EAD2EDC}" dt="2021-10-12T03:02:36.317" v="72" actId="20577"/>
          <ac:spMkLst>
            <pc:docMk/>
            <pc:sldMk cId="641228757" sldId="271"/>
            <ac:spMk id="6" creationId="{8A3ED63D-88C0-0443-96AE-CC97FCCEAB08}"/>
          </ac:spMkLst>
        </pc:spChg>
      </pc:sldChg>
      <pc:sldChg chg="addSp delSp modSp">
        <pc:chgData name="Abdul Qadeer" userId="" providerId="" clId="Web-{3D5563F3-B6ED-45F4-9110-56371EAD2EDC}" dt="2021-10-12T03:01:30.269" v="57"/>
        <pc:sldMkLst>
          <pc:docMk/>
          <pc:sldMk cId="2363465513" sldId="279"/>
        </pc:sldMkLst>
        <pc:spChg chg="mod">
          <ac:chgData name="Abdul Qadeer" userId="" providerId="" clId="Web-{3D5563F3-B6ED-45F4-9110-56371EAD2EDC}" dt="2021-10-12T02:50:13.579" v="36" actId="1076"/>
          <ac:spMkLst>
            <pc:docMk/>
            <pc:sldMk cId="2363465513" sldId="279"/>
            <ac:spMk id="5" creationId="{46A75879-1971-8D44-A297-ECD710379071}"/>
          </ac:spMkLst>
        </pc:spChg>
        <pc:spChg chg="mod">
          <ac:chgData name="Abdul Qadeer" userId="" providerId="" clId="Web-{3D5563F3-B6ED-45F4-9110-56371EAD2EDC}" dt="2021-10-12T02:53:24.506" v="55" actId="1076"/>
          <ac:spMkLst>
            <pc:docMk/>
            <pc:sldMk cId="2363465513" sldId="279"/>
            <ac:spMk id="7" creationId="{5A99F637-0D61-4966-A5E7-D34BB3CB0271}"/>
          </ac:spMkLst>
        </pc:spChg>
        <pc:picChg chg="del">
          <ac:chgData name="Abdul Qadeer" userId="" providerId="" clId="Web-{3D5563F3-B6ED-45F4-9110-56371EAD2EDC}" dt="2021-10-12T02:42:21.363" v="1"/>
          <ac:picMkLst>
            <pc:docMk/>
            <pc:sldMk cId="2363465513" sldId="279"/>
            <ac:picMk id="2" creationId="{0491B36B-DD3B-6C43-8513-7618D86F752B}"/>
          </ac:picMkLst>
        </pc:picChg>
        <pc:picChg chg="del">
          <ac:chgData name="Abdul Qadeer" userId="" providerId="" clId="Web-{3D5563F3-B6ED-45F4-9110-56371EAD2EDC}" dt="2021-10-12T02:42:21.363" v="0"/>
          <ac:picMkLst>
            <pc:docMk/>
            <pc:sldMk cId="2363465513" sldId="279"/>
            <ac:picMk id="3" creationId="{AE81181A-DB52-C74C-AB8A-261B6BAF9C87}"/>
          </ac:picMkLst>
        </pc:picChg>
        <pc:picChg chg="add del mod">
          <ac:chgData name="Abdul Qadeer" userId="" providerId="" clId="Web-{3D5563F3-B6ED-45F4-9110-56371EAD2EDC}" dt="2021-10-12T02:42:48.505" v="9"/>
          <ac:picMkLst>
            <pc:docMk/>
            <pc:sldMk cId="2363465513" sldId="279"/>
            <ac:picMk id="8" creationId="{07B18EB6-A4DC-4049-B409-BC75388CE995}"/>
          </ac:picMkLst>
        </pc:picChg>
        <pc:picChg chg="add del mod">
          <ac:chgData name="Abdul Qadeer" userId="" providerId="" clId="Web-{3D5563F3-B6ED-45F4-9110-56371EAD2EDC}" dt="2021-10-12T02:44:12.413" v="15"/>
          <ac:picMkLst>
            <pc:docMk/>
            <pc:sldMk cId="2363465513" sldId="279"/>
            <ac:picMk id="9" creationId="{718B7F14-39FC-4D87-828A-DE0AC141FF49}"/>
          </ac:picMkLst>
        </pc:picChg>
        <pc:picChg chg="add del mod">
          <ac:chgData name="Abdul Qadeer" userId="" providerId="" clId="Web-{3D5563F3-B6ED-45F4-9110-56371EAD2EDC}" dt="2021-10-12T02:47:30.950" v="24"/>
          <ac:picMkLst>
            <pc:docMk/>
            <pc:sldMk cId="2363465513" sldId="279"/>
            <ac:picMk id="10" creationId="{607B6401-FDED-4884-B0D3-DE09793A6AD2}"/>
          </ac:picMkLst>
        </pc:picChg>
        <pc:picChg chg="add mod">
          <ac:chgData name="Abdul Qadeer" userId="" providerId="" clId="Web-{3D5563F3-B6ED-45F4-9110-56371EAD2EDC}" dt="2021-10-12T02:50:02.391" v="34" actId="1076"/>
          <ac:picMkLst>
            <pc:docMk/>
            <pc:sldMk cId="2363465513" sldId="279"/>
            <ac:picMk id="11" creationId="{BB5090ED-C223-4457-8FBF-1D2DAC54BC79}"/>
          </ac:picMkLst>
        </pc:picChg>
        <pc:picChg chg="add mod">
          <ac:chgData name="Abdul Qadeer" userId="" providerId="" clId="Web-{3D5563F3-B6ED-45F4-9110-56371EAD2EDC}" dt="2021-10-12T02:50:22.673" v="38" actId="1076"/>
          <ac:picMkLst>
            <pc:docMk/>
            <pc:sldMk cId="2363465513" sldId="279"/>
            <ac:picMk id="12" creationId="{7423D6FB-5CCA-4B07-9492-33CF9092C184}"/>
          </ac:picMkLst>
        </pc:picChg>
        <pc:cxnChg chg="add del mod">
          <ac:chgData name="Abdul Qadeer" userId="" providerId="" clId="Web-{3D5563F3-B6ED-45F4-9110-56371EAD2EDC}" dt="2021-10-12T02:51:06.736" v="42"/>
          <ac:cxnSpMkLst>
            <pc:docMk/>
            <pc:sldMk cId="2363465513" sldId="279"/>
            <ac:cxnSpMk id="13" creationId="{D640F6B2-1F7D-4F49-827F-35147F22E264}"/>
          </ac:cxnSpMkLst>
        </pc:cxnChg>
        <pc:cxnChg chg="add mod">
          <ac:chgData name="Abdul Qadeer" userId="" providerId="" clId="Web-{3D5563F3-B6ED-45F4-9110-56371EAD2EDC}" dt="2021-10-12T03:01:09.737" v="56"/>
          <ac:cxnSpMkLst>
            <pc:docMk/>
            <pc:sldMk cId="2363465513" sldId="279"/>
            <ac:cxnSpMk id="15" creationId="{0950C63F-E8E4-435B-8A3E-238E12ADEF01}"/>
          </ac:cxnSpMkLst>
        </pc:cxnChg>
        <pc:cxnChg chg="add mod">
          <ac:chgData name="Abdul Qadeer" userId="" providerId="" clId="Web-{3D5563F3-B6ED-45F4-9110-56371EAD2EDC}" dt="2021-10-12T03:01:30.269" v="57"/>
          <ac:cxnSpMkLst>
            <pc:docMk/>
            <pc:sldMk cId="2363465513" sldId="279"/>
            <ac:cxnSpMk id="16" creationId="{5EFE6F52-52F7-4C93-A514-8471ABB24E5E}"/>
          </ac:cxnSpMkLst>
        </pc:cxnChg>
      </pc:sldChg>
    </pc:docChg>
  </pc:docChgLst>
  <pc:docChgLst>
    <pc:chgData name="Abdul Qadeer" clId="Web-{0341A904-B642-42A7-BFE1-B6BCB49078D4}"/>
    <pc:docChg chg="modSld">
      <pc:chgData name="Abdul Qadeer" userId="" providerId="" clId="Web-{0341A904-B642-42A7-BFE1-B6BCB49078D4}" dt="2021-10-13T20:33:48.281" v="152" actId="20577"/>
      <pc:docMkLst>
        <pc:docMk/>
      </pc:docMkLst>
      <pc:sldChg chg="addSp modSp">
        <pc:chgData name="Abdul Qadeer" userId="" providerId="" clId="Web-{0341A904-B642-42A7-BFE1-B6BCB49078D4}" dt="2021-10-13T20:33:48.281" v="152" actId="20577"/>
        <pc:sldMkLst>
          <pc:docMk/>
          <pc:sldMk cId="3904174710" sldId="266"/>
        </pc:sldMkLst>
        <pc:spChg chg="add mod">
          <ac:chgData name="Abdul Qadeer" userId="" providerId="" clId="Web-{0341A904-B642-42A7-BFE1-B6BCB49078D4}" dt="2021-10-13T20:32:57.308" v="142" actId="20577"/>
          <ac:spMkLst>
            <pc:docMk/>
            <pc:sldMk cId="3904174710" sldId="266"/>
            <ac:spMk id="2" creationId="{2AABF3ED-B6B7-47EF-9B08-99D68A01B7E4}"/>
          </ac:spMkLst>
        </pc:spChg>
        <pc:spChg chg="add mod">
          <ac:chgData name="Abdul Qadeer" userId="" providerId="" clId="Web-{0341A904-B642-42A7-BFE1-B6BCB49078D4}" dt="2021-10-13T20:33:48.281" v="152" actId="20577"/>
          <ac:spMkLst>
            <pc:docMk/>
            <pc:sldMk cId="3904174710" sldId="266"/>
            <ac:spMk id="3" creationId="{BCF61A16-A32F-4BAF-9755-51899F48239B}"/>
          </ac:spMkLst>
        </pc:spChg>
        <pc:spChg chg="mod">
          <ac:chgData name="Abdul Qadeer" userId="" providerId="" clId="Web-{0341A904-B642-42A7-BFE1-B6BCB49078D4}" dt="2021-10-13T20:23:18.714" v="0" actId="1076"/>
          <ac:spMkLst>
            <pc:docMk/>
            <pc:sldMk cId="3904174710" sldId="266"/>
            <ac:spMk id="4" creationId="{AEC6CD52-1503-474D-BC08-6BC8F684FC96}"/>
          </ac:spMkLst>
        </pc:spChg>
      </pc:sldChg>
    </pc:docChg>
  </pc:docChgLst>
  <pc:docChgLst>
    <pc:chgData name="Abdul Qadeer" clId="Web-{F577C839-202E-40CD-80E8-D3D670E20BE6}"/>
    <pc:docChg chg="modSld">
      <pc:chgData name="Abdul Qadeer" userId="" providerId="" clId="Web-{F577C839-202E-40CD-80E8-D3D670E20BE6}" dt="2021-10-05T23:58:04.865" v="26" actId="1076"/>
      <pc:docMkLst>
        <pc:docMk/>
      </pc:docMkLst>
      <pc:sldChg chg="addSp delSp modSp">
        <pc:chgData name="Abdul Qadeer" userId="" providerId="" clId="Web-{F577C839-202E-40CD-80E8-D3D670E20BE6}" dt="2021-10-05T23:58:04.865" v="26" actId="1076"/>
        <pc:sldMkLst>
          <pc:docMk/>
          <pc:sldMk cId="1052877519" sldId="257"/>
        </pc:sldMkLst>
        <pc:picChg chg="del">
          <ac:chgData name="Abdul Qadeer" userId="" providerId="" clId="Web-{F577C839-202E-40CD-80E8-D3D670E20BE6}" dt="2021-10-05T23:57:39.253" v="20"/>
          <ac:picMkLst>
            <pc:docMk/>
            <pc:sldMk cId="1052877519" sldId="257"/>
            <ac:picMk id="2" creationId="{D178C516-A01A-4742-9E07-ECE65AC0BD28}"/>
          </ac:picMkLst>
        </pc:picChg>
        <pc:picChg chg="add mod">
          <ac:chgData name="Abdul Qadeer" userId="" providerId="" clId="Web-{F577C839-202E-40CD-80E8-D3D670E20BE6}" dt="2021-10-05T23:58:04.865" v="26" actId="1076"/>
          <ac:picMkLst>
            <pc:docMk/>
            <pc:sldMk cId="1052877519" sldId="257"/>
            <ac:picMk id="3" creationId="{9FB06BC3-A1C1-4455-8482-675EF2B43607}"/>
          </ac:picMkLst>
        </pc:picChg>
      </pc:sldChg>
      <pc:sldChg chg="addSp modSp">
        <pc:chgData name="Abdul Qadeer" userId="" providerId="" clId="Web-{F577C839-202E-40CD-80E8-D3D670E20BE6}" dt="2021-10-05T23:24:37.302" v="19" actId="1076"/>
        <pc:sldMkLst>
          <pc:docMk/>
          <pc:sldMk cId="2085976033" sldId="273"/>
        </pc:sldMkLst>
        <pc:spChg chg="add mod">
          <ac:chgData name="Abdul Qadeer" userId="" providerId="" clId="Web-{F577C839-202E-40CD-80E8-D3D670E20BE6}" dt="2021-10-05T23:24:37.302" v="19" actId="1076"/>
          <ac:spMkLst>
            <pc:docMk/>
            <pc:sldMk cId="2085976033" sldId="273"/>
            <ac:spMk id="3" creationId="{FF33CC89-179D-407B-910C-2D744C4BC874}"/>
          </ac:spMkLst>
        </pc:spChg>
        <pc:picChg chg="mod">
          <ac:chgData name="Abdul Qadeer" userId="" providerId="" clId="Web-{F577C839-202E-40CD-80E8-D3D670E20BE6}" dt="2021-10-05T23:24:20.739" v="14" actId="1076"/>
          <ac:picMkLst>
            <pc:docMk/>
            <pc:sldMk cId="2085976033" sldId="273"/>
            <ac:picMk id="8" creationId="{1AD186BB-AA3D-4588-B1BE-51905ECDD263}"/>
          </ac:picMkLst>
        </pc:picChg>
      </pc:sldChg>
    </pc:docChg>
  </pc:docChgLst>
  <pc:docChgLst>
    <pc:chgData name="Abdul Qadeer" clId="Web-{FD6D03D5-D57A-4EFD-B480-7373F0EF9422}"/>
    <pc:docChg chg="modSld sldOrd">
      <pc:chgData name="Abdul Qadeer" userId="" providerId="" clId="Web-{FD6D03D5-D57A-4EFD-B480-7373F0EF9422}" dt="2021-10-06T17:22:51.402" v="70" actId="20577"/>
      <pc:docMkLst>
        <pc:docMk/>
      </pc:docMkLst>
      <pc:sldChg chg="modSp">
        <pc:chgData name="Abdul Qadeer" userId="" providerId="" clId="Web-{FD6D03D5-D57A-4EFD-B480-7373F0EF9422}" dt="2021-10-06T17:21:03.064" v="57" actId="20577"/>
        <pc:sldMkLst>
          <pc:docMk/>
          <pc:sldMk cId="1936733073" sldId="259"/>
        </pc:sldMkLst>
        <pc:spChg chg="mod">
          <ac:chgData name="Abdul Qadeer" userId="" providerId="" clId="Web-{FD6D03D5-D57A-4EFD-B480-7373F0EF9422}" dt="2021-10-06T17:21:03.064" v="57" actId="20577"/>
          <ac:spMkLst>
            <pc:docMk/>
            <pc:sldMk cId="1936733073" sldId="259"/>
            <ac:spMk id="5" creationId="{6D71D9DF-E0CB-3F44-87C7-90EB7D7486C7}"/>
          </ac:spMkLst>
        </pc:spChg>
      </pc:sldChg>
      <pc:sldChg chg="modSp">
        <pc:chgData name="Abdul Qadeer" userId="" providerId="" clId="Web-{FD6D03D5-D57A-4EFD-B480-7373F0EF9422}" dt="2021-10-06T17:22:51.402" v="70" actId="20577"/>
        <pc:sldMkLst>
          <pc:docMk/>
          <pc:sldMk cId="3972039648" sldId="261"/>
        </pc:sldMkLst>
        <pc:spChg chg="mod">
          <ac:chgData name="Abdul Qadeer" userId="" providerId="" clId="Web-{FD6D03D5-D57A-4EFD-B480-7373F0EF9422}" dt="2021-10-06T17:22:10.507" v="68" actId="1076"/>
          <ac:spMkLst>
            <pc:docMk/>
            <pc:sldMk cId="3972039648" sldId="261"/>
            <ac:spMk id="6" creationId="{28A24515-83A9-0546-A76C-D1E3CC55767E}"/>
          </ac:spMkLst>
        </pc:spChg>
        <pc:spChg chg="mod">
          <ac:chgData name="Abdul Qadeer" userId="" providerId="" clId="Web-{FD6D03D5-D57A-4EFD-B480-7373F0EF9422}" dt="2021-10-06T17:22:51.402" v="70" actId="20577"/>
          <ac:spMkLst>
            <pc:docMk/>
            <pc:sldMk cId="3972039648" sldId="261"/>
            <ac:spMk id="11" creationId="{3A907DC1-886E-CB46-8921-B0AF3EA2B4E4}"/>
          </ac:spMkLst>
        </pc:spChg>
      </pc:sldChg>
      <pc:sldChg chg="ord">
        <pc:chgData name="Abdul Qadeer" userId="" providerId="" clId="Web-{FD6D03D5-D57A-4EFD-B480-7373F0EF9422}" dt="2021-10-06T17:20:18.669" v="51"/>
        <pc:sldMkLst>
          <pc:docMk/>
          <pc:sldMk cId="641228757" sldId="271"/>
        </pc:sldMkLst>
      </pc:sldChg>
      <pc:sldChg chg="addSp delSp modSp">
        <pc:chgData name="Abdul Qadeer" userId="" providerId="" clId="Web-{FD6D03D5-D57A-4EFD-B480-7373F0EF9422}" dt="2021-10-06T17:15:46.940" v="50" actId="1076"/>
        <pc:sldMkLst>
          <pc:docMk/>
          <pc:sldMk cId="2218300609" sldId="284"/>
        </pc:sldMkLst>
        <pc:spChg chg="mod">
          <ac:chgData name="Abdul Qadeer" userId="" providerId="" clId="Web-{FD6D03D5-D57A-4EFD-B480-7373F0EF9422}" dt="2021-10-06T17:15:46.940" v="50" actId="1076"/>
          <ac:spMkLst>
            <pc:docMk/>
            <pc:sldMk cId="2218300609" sldId="284"/>
            <ac:spMk id="2" creationId="{CD4B45ED-F757-6046-9118-2FE09656EB05}"/>
          </ac:spMkLst>
        </pc:spChg>
        <pc:picChg chg="del">
          <ac:chgData name="Abdul Qadeer" userId="" providerId="" clId="Web-{FD6D03D5-D57A-4EFD-B480-7373F0EF9422}" dt="2021-10-06T16:49:55.730" v="0"/>
          <ac:picMkLst>
            <pc:docMk/>
            <pc:sldMk cId="2218300609" sldId="284"/>
            <ac:picMk id="5" creationId="{DC8181C4-2A31-482A-97EC-B29025CB0294}"/>
          </ac:picMkLst>
        </pc:picChg>
        <pc:picChg chg="add del mod">
          <ac:chgData name="Abdul Qadeer" userId="" providerId="" clId="Web-{FD6D03D5-D57A-4EFD-B480-7373F0EF9422}" dt="2021-10-06T16:52:56.841" v="6"/>
          <ac:picMkLst>
            <pc:docMk/>
            <pc:sldMk cId="2218300609" sldId="284"/>
            <ac:picMk id="6" creationId="{912B35DF-E141-4751-B458-4ADD44A76028}"/>
          </ac:picMkLst>
        </pc:picChg>
        <pc:picChg chg="add mod">
          <ac:chgData name="Abdul Qadeer" userId="" providerId="" clId="Web-{FD6D03D5-D57A-4EFD-B480-7373F0EF9422}" dt="2021-10-06T17:03:53.528" v="14" actId="1076"/>
          <ac:picMkLst>
            <pc:docMk/>
            <pc:sldMk cId="2218300609" sldId="284"/>
            <ac:picMk id="7" creationId="{83708BF0-F131-4F82-975B-9AECD4DA52A2}"/>
          </ac:picMkLst>
        </pc:picChg>
      </pc:sldChg>
    </pc:docChg>
  </pc:docChgLst>
  <pc:docChgLst>
    <pc:chgData name="Abdul Qadeer" clId="Web-{62B372C3-2979-41EE-A852-7770823DD68D}"/>
    <pc:docChg chg="addSld delSld modSld sldOrd modSection">
      <pc:chgData name="Abdul Qadeer" userId="" providerId="" clId="Web-{62B372C3-2979-41EE-A852-7770823DD68D}" dt="2021-10-06T19:43:58.796" v="167" actId="20577"/>
      <pc:docMkLst>
        <pc:docMk/>
      </pc:docMkLst>
      <pc:sldChg chg="modSp">
        <pc:chgData name="Abdul Qadeer" userId="" providerId="" clId="Web-{62B372C3-2979-41EE-A852-7770823DD68D}" dt="2021-10-06T19:31:55.750" v="96" actId="20577"/>
        <pc:sldMkLst>
          <pc:docMk/>
          <pc:sldMk cId="1936733073" sldId="259"/>
        </pc:sldMkLst>
        <pc:spChg chg="mod">
          <ac:chgData name="Abdul Qadeer" userId="" providerId="" clId="Web-{62B372C3-2979-41EE-A852-7770823DD68D}" dt="2021-10-06T19:31:55.750" v="96" actId="20577"/>
          <ac:spMkLst>
            <pc:docMk/>
            <pc:sldMk cId="1936733073" sldId="259"/>
            <ac:spMk id="5" creationId="{6D71D9DF-E0CB-3F44-87C7-90EB7D7486C7}"/>
          </ac:spMkLst>
        </pc:spChg>
      </pc:sldChg>
      <pc:sldChg chg="delSp modSp">
        <pc:chgData name="Abdul Qadeer" userId="" providerId="" clId="Web-{62B372C3-2979-41EE-A852-7770823DD68D}" dt="2021-10-06T19:40:42.323" v="100" actId="14100"/>
        <pc:sldMkLst>
          <pc:docMk/>
          <pc:sldMk cId="2748976337" sldId="263"/>
        </pc:sldMkLst>
        <pc:spChg chg="mod">
          <ac:chgData name="Abdul Qadeer" userId="" providerId="" clId="Web-{62B372C3-2979-41EE-A852-7770823DD68D}" dt="2021-10-06T19:40:42.323" v="100" actId="14100"/>
          <ac:spMkLst>
            <pc:docMk/>
            <pc:sldMk cId="2748976337" sldId="263"/>
            <ac:spMk id="2" creationId="{97FBDF2C-2B3E-4BB2-B0D6-E85DAD30A7F6}"/>
          </ac:spMkLst>
        </pc:spChg>
        <pc:spChg chg="del mod">
          <ac:chgData name="Abdul Qadeer" userId="" providerId="" clId="Web-{62B372C3-2979-41EE-A852-7770823DD68D}" dt="2021-10-06T19:40:37.354" v="99"/>
          <ac:spMkLst>
            <pc:docMk/>
            <pc:sldMk cId="2748976337" sldId="263"/>
            <ac:spMk id="5" creationId="{50B8759F-09BB-4AFC-88F8-B0C9B1FE68D9}"/>
          </ac:spMkLst>
        </pc:spChg>
        <pc:picChg chg="del">
          <ac:chgData name="Abdul Qadeer" userId="" providerId="" clId="Web-{62B372C3-2979-41EE-A852-7770823DD68D}" dt="2021-10-06T19:40:31.963" v="97"/>
          <ac:picMkLst>
            <pc:docMk/>
            <pc:sldMk cId="2748976337" sldId="263"/>
            <ac:picMk id="6" creationId="{07211B9B-350B-4E2F-9391-BC14368E9D15}"/>
          </ac:picMkLst>
        </pc:picChg>
      </pc:sldChg>
      <pc:sldChg chg="ord">
        <pc:chgData name="Abdul Qadeer" userId="" providerId="" clId="Web-{62B372C3-2979-41EE-A852-7770823DD68D}" dt="2021-10-06T19:42:59.966" v="135"/>
        <pc:sldMkLst>
          <pc:docMk/>
          <pc:sldMk cId="641228757" sldId="271"/>
        </pc:sldMkLst>
      </pc:sldChg>
      <pc:sldChg chg="delSp modSp del">
        <pc:chgData name="Abdul Qadeer" userId="" providerId="" clId="Web-{62B372C3-2979-41EE-A852-7770823DD68D}" dt="2021-10-06T19:28:52.355" v="39"/>
        <pc:sldMkLst>
          <pc:docMk/>
          <pc:sldMk cId="2257821423" sldId="274"/>
        </pc:sldMkLst>
        <pc:spChg chg="del">
          <ac:chgData name="Abdul Qadeer" userId="" providerId="" clId="Web-{62B372C3-2979-41EE-A852-7770823DD68D}" dt="2021-10-06T19:27:02.759" v="23"/>
          <ac:spMkLst>
            <pc:docMk/>
            <pc:sldMk cId="2257821423" sldId="274"/>
            <ac:spMk id="2" creationId="{87F16802-43B3-4000-8321-00347FFBDB0A}"/>
          </ac:spMkLst>
        </pc:spChg>
        <pc:spChg chg="del mod">
          <ac:chgData name="Abdul Qadeer" userId="" providerId="" clId="Web-{62B372C3-2979-41EE-A852-7770823DD68D}" dt="2021-10-06T19:27:11.275" v="27"/>
          <ac:spMkLst>
            <pc:docMk/>
            <pc:sldMk cId="2257821423" sldId="274"/>
            <ac:spMk id="6" creationId="{F767AED4-0D3E-4BDD-A9CC-F7360CAF02C6}"/>
          </ac:spMkLst>
        </pc:spChg>
      </pc:sldChg>
      <pc:sldChg chg="addSp delSp modSp add ord replId">
        <pc:chgData name="Abdul Qadeer" userId="" providerId="" clId="Web-{62B372C3-2979-41EE-A852-7770823DD68D}" dt="2021-10-06T19:43:58.796" v="167" actId="20577"/>
        <pc:sldMkLst>
          <pc:docMk/>
          <pc:sldMk cId="2067005846" sldId="286"/>
        </pc:sldMkLst>
        <pc:spChg chg="add mod">
          <ac:chgData name="Abdul Qadeer" userId="" providerId="" clId="Web-{62B372C3-2979-41EE-A852-7770823DD68D}" dt="2021-10-06T19:43:58.796" v="167" actId="20577"/>
          <ac:spMkLst>
            <pc:docMk/>
            <pc:sldMk cId="2067005846" sldId="286"/>
            <ac:spMk id="3" creationId="{3AE3DB0F-5732-45EB-93C4-A2CFF8CBA088}"/>
          </ac:spMkLst>
        </pc:spChg>
        <pc:spChg chg="del">
          <ac:chgData name="Abdul Qadeer" userId="" providerId="" clId="Web-{62B372C3-2979-41EE-A852-7770823DD68D}" dt="2021-10-06T19:28:20.901" v="34"/>
          <ac:spMkLst>
            <pc:docMk/>
            <pc:sldMk cId="2067005846" sldId="286"/>
            <ac:spMk id="5" creationId="{56CDE1F1-BABB-4C09-B21C-1A1F74C3B781}"/>
          </ac:spMkLst>
        </pc:spChg>
        <pc:spChg chg="add del mod">
          <ac:chgData name="Abdul Qadeer" userId="" providerId="" clId="Web-{62B372C3-2979-41EE-A852-7770823DD68D}" dt="2021-10-06T19:29:14.371" v="43"/>
          <ac:spMkLst>
            <pc:docMk/>
            <pc:sldMk cId="2067005846" sldId="286"/>
            <ac:spMk id="6" creationId="{CC5DCF87-75D7-4A48-BC57-CC2E0A2B04F0}"/>
          </ac:spMkLst>
        </pc:spChg>
        <pc:picChg chg="del">
          <ac:chgData name="Abdul Qadeer" userId="" providerId="" clId="Web-{62B372C3-2979-41EE-A852-7770823DD68D}" dt="2021-10-06T19:28:19.354" v="33"/>
          <ac:picMkLst>
            <pc:docMk/>
            <pc:sldMk cId="2067005846" sldId="286"/>
            <ac:picMk id="2" creationId="{80F564FD-3670-426B-8AC6-6F9AC1853E3B}"/>
          </ac:picMkLst>
        </pc:picChg>
      </pc:sldChg>
    </pc:docChg>
  </pc:docChgLst>
  <pc:docChgLst>
    <pc:chgData name="Abdul Qadeer" clId="Web-{EB290240-2626-4DE3-87E4-4A9407CA2DAA}"/>
    <pc:docChg chg="modSld">
      <pc:chgData name="Abdul Qadeer" userId="" providerId="" clId="Web-{EB290240-2626-4DE3-87E4-4A9407CA2DAA}" dt="2021-10-09T19:30:00.394" v="0"/>
      <pc:docMkLst>
        <pc:docMk/>
      </pc:docMkLst>
      <pc:sldChg chg="delSp">
        <pc:chgData name="Abdul Qadeer" userId="" providerId="" clId="Web-{EB290240-2626-4DE3-87E4-4A9407CA2DAA}" dt="2021-10-09T19:30:00.394" v="0"/>
        <pc:sldMkLst>
          <pc:docMk/>
          <pc:sldMk cId="254324879" sldId="258"/>
        </pc:sldMkLst>
        <pc:picChg chg="del">
          <ac:chgData name="Abdul Qadeer" userId="" providerId="" clId="Web-{EB290240-2626-4DE3-87E4-4A9407CA2DAA}" dt="2021-10-09T19:30:00.394" v="0"/>
          <ac:picMkLst>
            <pc:docMk/>
            <pc:sldMk cId="254324879" sldId="258"/>
            <ac:picMk id="7" creationId="{36BE61F7-5048-8545-96E2-55C7879895ED}"/>
          </ac:picMkLst>
        </pc:picChg>
      </pc:sldChg>
    </pc:docChg>
  </pc:docChgLst>
  <pc:docChgLst>
    <pc:chgData name="Abdul Qadeer" clId="Web-{5999991C-FD26-46A3-984F-3AB50D35684B}"/>
    <pc:docChg chg="delSld modSld modSection">
      <pc:chgData name="Abdul Qadeer" userId="" providerId="" clId="Web-{5999991C-FD26-46A3-984F-3AB50D35684B}" dt="2021-10-05T03:05:37.526" v="48" actId="20577"/>
      <pc:docMkLst>
        <pc:docMk/>
      </pc:docMkLst>
      <pc:sldChg chg="del">
        <pc:chgData name="Abdul Qadeer" userId="" providerId="" clId="Web-{5999991C-FD26-46A3-984F-3AB50D35684B}" dt="2021-10-05T02:12:35.115" v="0"/>
        <pc:sldMkLst>
          <pc:docMk/>
          <pc:sldMk cId="674723666" sldId="256"/>
        </pc:sldMkLst>
      </pc:sldChg>
      <pc:sldChg chg="modSp">
        <pc:chgData name="Abdul Qadeer" userId="" providerId="" clId="Web-{5999991C-FD26-46A3-984F-3AB50D35684B}" dt="2021-10-05T02:12:46.101" v="3" actId="20577"/>
        <pc:sldMkLst>
          <pc:docMk/>
          <pc:sldMk cId="1936733073" sldId="259"/>
        </pc:sldMkLst>
        <pc:spChg chg="mod">
          <ac:chgData name="Abdul Qadeer" userId="" providerId="" clId="Web-{5999991C-FD26-46A3-984F-3AB50D35684B}" dt="2021-10-05T02:12:46.101" v="3" actId="20577"/>
          <ac:spMkLst>
            <pc:docMk/>
            <pc:sldMk cId="1936733073" sldId="259"/>
            <ac:spMk id="5" creationId="{6D71D9DF-E0CB-3F44-87C7-90EB7D7486C7}"/>
          </ac:spMkLst>
        </pc:spChg>
      </pc:sldChg>
      <pc:sldChg chg="modSp modNotes">
        <pc:chgData name="Abdul Qadeer" userId="" providerId="" clId="Web-{5999991C-FD26-46A3-984F-3AB50D35684B}" dt="2021-10-05T02:25:46.356" v="47"/>
        <pc:sldMkLst>
          <pc:docMk/>
          <pc:sldMk cId="2085976033" sldId="273"/>
        </pc:sldMkLst>
        <pc:spChg chg="mod">
          <ac:chgData name="Abdul Qadeer" userId="" providerId="" clId="Web-{5999991C-FD26-46A3-984F-3AB50D35684B}" dt="2021-10-05T02:17:47.366" v="39" actId="20577"/>
          <ac:spMkLst>
            <pc:docMk/>
            <pc:sldMk cId="2085976033" sldId="273"/>
            <ac:spMk id="2" creationId="{A60E28CB-EDB3-4572-A0AD-3AEC81BDB066}"/>
          </ac:spMkLst>
        </pc:spChg>
        <pc:spChg chg="mod">
          <ac:chgData name="Abdul Qadeer" userId="" providerId="" clId="Web-{5999991C-FD26-46A3-984F-3AB50D35684B}" dt="2021-10-05T02:13:22.948" v="9" actId="20577"/>
          <ac:spMkLst>
            <pc:docMk/>
            <pc:sldMk cId="2085976033" sldId="273"/>
            <ac:spMk id="6" creationId="{77DE2A4D-80C6-4C2A-8BF7-3E3BC38E5CE4}"/>
          </ac:spMkLst>
        </pc:spChg>
      </pc:sldChg>
      <pc:sldChg chg="modSp">
        <pc:chgData name="Abdul Qadeer" userId="" providerId="" clId="Web-{5999991C-FD26-46A3-984F-3AB50D35684B}" dt="2021-10-05T03:05:37.526" v="48" actId="20577"/>
        <pc:sldMkLst>
          <pc:docMk/>
          <pc:sldMk cId="2257821423" sldId="274"/>
        </pc:sldMkLst>
        <pc:spChg chg="mod">
          <ac:chgData name="Abdul Qadeer" userId="" providerId="" clId="Web-{5999991C-FD26-46A3-984F-3AB50D35684B}" dt="2021-10-05T02:19:53.489" v="45" actId="20577"/>
          <ac:spMkLst>
            <pc:docMk/>
            <pc:sldMk cId="2257821423" sldId="274"/>
            <ac:spMk id="2" creationId="{87F16802-43B3-4000-8321-00347FFBDB0A}"/>
          </ac:spMkLst>
        </pc:spChg>
        <pc:spChg chg="mod">
          <ac:chgData name="Abdul Qadeer" userId="" providerId="" clId="Web-{5999991C-FD26-46A3-984F-3AB50D35684B}" dt="2021-10-05T03:05:37.526" v="48" actId="20577"/>
          <ac:spMkLst>
            <pc:docMk/>
            <pc:sldMk cId="2257821423" sldId="274"/>
            <ac:spMk id="3" creationId="{5B0D217E-E35A-4516-AD93-FDC283B16877}"/>
          </ac:spMkLst>
        </pc:spChg>
        <pc:spChg chg="mod">
          <ac:chgData name="Abdul Qadeer" userId="" providerId="" clId="Web-{5999991C-FD26-46A3-984F-3AB50D35684B}" dt="2021-10-05T02:19:57.942" v="46" actId="20577"/>
          <ac:spMkLst>
            <pc:docMk/>
            <pc:sldMk cId="2257821423" sldId="274"/>
            <ac:spMk id="4" creationId="{87B6D75A-6DFB-4CCB-9AC5-788E1CB1D61A}"/>
          </ac:spMkLst>
        </pc:spChg>
        <pc:spChg chg="mod">
          <ac:chgData name="Abdul Qadeer" userId="" providerId="" clId="Web-{5999991C-FD26-46A3-984F-3AB50D35684B}" dt="2021-10-05T02:19:48.176" v="43" actId="20577"/>
          <ac:spMkLst>
            <pc:docMk/>
            <pc:sldMk cId="2257821423" sldId="274"/>
            <ac:spMk id="5" creationId="{75187368-6CA1-4DC5-B4F5-B62EE37B2045}"/>
          </ac:spMkLst>
        </pc:spChg>
      </pc:sldChg>
    </pc:docChg>
  </pc:docChgLst>
  <pc:docChgLst>
    <pc:chgData name="Abdul Qadeer" clId="Web-{AE468FF1-21B1-466F-98C5-F1120AF22A89}"/>
    <pc:docChg chg="modSld">
      <pc:chgData name="Abdul Qadeer" userId="" providerId="" clId="Web-{AE468FF1-21B1-466F-98C5-F1120AF22A89}" dt="2021-10-13T21:19:56.618" v="390"/>
      <pc:docMkLst>
        <pc:docMk/>
      </pc:docMkLst>
      <pc:sldChg chg="modNotes">
        <pc:chgData name="Abdul Qadeer" userId="" providerId="" clId="Web-{AE468FF1-21B1-466F-98C5-F1120AF22A89}" dt="2021-10-13T21:17:59.718" v="181"/>
        <pc:sldMkLst>
          <pc:docMk/>
          <pc:sldMk cId="3697483270" sldId="267"/>
        </pc:sldMkLst>
      </pc:sldChg>
      <pc:sldChg chg="modNotes">
        <pc:chgData name="Abdul Qadeer" userId="" providerId="" clId="Web-{AE468FF1-21B1-466F-98C5-F1120AF22A89}" dt="2021-10-13T21:19:56.618" v="390"/>
        <pc:sldMkLst>
          <pc:docMk/>
          <pc:sldMk cId="641228757" sldId="271"/>
        </pc:sldMkLst>
      </pc:sldChg>
    </pc:docChg>
  </pc:docChgLst>
  <pc:docChgLst>
    <pc:chgData name="Abdul Qadeer" clId="Web-{205C2D3A-A8BF-4D9B-BBF5-3B6A612128DF}"/>
    <pc:docChg chg="delSld modSection">
      <pc:chgData name="Abdul Qadeer" userId="" providerId="" clId="Web-{205C2D3A-A8BF-4D9B-BBF5-3B6A612128DF}" dt="2021-09-29T18:37:57.513" v="1"/>
      <pc:docMkLst>
        <pc:docMk/>
      </pc:docMkLst>
      <pc:sldChg chg="del">
        <pc:chgData name="Abdul Qadeer" userId="" providerId="" clId="Web-{205C2D3A-A8BF-4D9B-BBF5-3B6A612128DF}" dt="2021-09-29T18:22:21.501" v="0"/>
        <pc:sldMkLst>
          <pc:docMk/>
          <pc:sldMk cId="891995487" sldId="260"/>
        </pc:sldMkLst>
      </pc:sldChg>
      <pc:sldChg chg="addCm">
        <pc:chgData name="Abdul Qadeer" userId="" providerId="" clId="Web-{205C2D3A-A8BF-4D9B-BBF5-3B6A612128DF}" dt="2021-09-29T18:37:57.513" v="1"/>
        <pc:sldMkLst>
          <pc:docMk/>
          <pc:sldMk cId="2130645280" sldId="278"/>
        </pc:sldMkLst>
      </pc:sldChg>
    </pc:docChg>
  </pc:docChgLst>
  <pc:docChgLst>
    <pc:chgData name="Abdul Qadeer" clId="Web-{41717FEE-E44B-4E2D-8BB9-F544E339C069}"/>
    <pc:docChg chg="modSld">
      <pc:chgData name="Abdul Qadeer" userId="" providerId="" clId="Web-{41717FEE-E44B-4E2D-8BB9-F544E339C069}" dt="2021-10-01T05:08:34.111" v="4"/>
      <pc:docMkLst>
        <pc:docMk/>
      </pc:docMkLst>
      <pc:sldChg chg="delSp">
        <pc:chgData name="Abdul Qadeer" userId="" providerId="" clId="Web-{41717FEE-E44B-4E2D-8BB9-F544E339C069}" dt="2021-10-01T05:05:24.807" v="3"/>
        <pc:sldMkLst>
          <pc:docMk/>
          <pc:sldMk cId="3697483270" sldId="267"/>
        </pc:sldMkLst>
        <pc:picChg chg="del">
          <ac:chgData name="Abdul Qadeer" userId="" providerId="" clId="Web-{41717FEE-E44B-4E2D-8BB9-F544E339C069}" dt="2021-10-01T05:05:24.807" v="3"/>
          <ac:picMkLst>
            <pc:docMk/>
            <pc:sldMk cId="3697483270" sldId="267"/>
            <ac:picMk id="2" creationId="{B7DFDDF1-E876-4EF0-A72A-94C590864A5C}"/>
          </ac:picMkLst>
        </pc:picChg>
      </pc:sldChg>
      <pc:sldChg chg="modSp">
        <pc:chgData name="Abdul Qadeer" userId="" providerId="" clId="Web-{41717FEE-E44B-4E2D-8BB9-F544E339C069}" dt="2021-10-01T05:04:43.240" v="2" actId="20577"/>
        <pc:sldMkLst>
          <pc:docMk/>
          <pc:sldMk cId="72684854" sldId="282"/>
        </pc:sldMkLst>
        <pc:spChg chg="mod">
          <ac:chgData name="Abdul Qadeer" userId="" providerId="" clId="Web-{41717FEE-E44B-4E2D-8BB9-F544E339C069}" dt="2021-10-01T05:04:43.240" v="2" actId="20577"/>
          <ac:spMkLst>
            <pc:docMk/>
            <pc:sldMk cId="72684854" sldId="282"/>
            <ac:spMk id="5" creationId="{BE2AD7EA-D321-B24B-B83A-77BB29D0D197}"/>
          </ac:spMkLst>
        </pc:spChg>
      </pc:sldChg>
      <pc:sldChg chg="addCm">
        <pc:chgData name="Abdul Qadeer" userId="" providerId="" clId="Web-{41717FEE-E44B-4E2D-8BB9-F544E339C069}" dt="2021-10-01T05:08:34.111" v="4"/>
        <pc:sldMkLst>
          <pc:docMk/>
          <pc:sldMk cId="1510282152" sldId="283"/>
        </pc:sldMkLst>
      </pc:sldChg>
    </pc:docChg>
  </pc:docChgLst>
  <pc:docChgLst>
    <pc:chgData name="Abdul Qadeer" clId="Web-{649FE6CB-7241-48BE-AE0E-562F034B75F4}"/>
    <pc:docChg chg="addSld delSld modSld sldOrd modSection">
      <pc:chgData name="Abdul Qadeer" userId="" providerId="" clId="Web-{649FE6CB-7241-48BE-AE0E-562F034B75F4}" dt="2021-10-05T22:49:23.439" v="359" actId="20577"/>
      <pc:docMkLst>
        <pc:docMk/>
      </pc:docMkLst>
      <pc:sldChg chg="modSp">
        <pc:chgData name="Abdul Qadeer" userId="" providerId="" clId="Web-{649FE6CB-7241-48BE-AE0E-562F034B75F4}" dt="2021-10-05T22:19:36.906" v="233" actId="20577"/>
        <pc:sldMkLst>
          <pc:docMk/>
          <pc:sldMk cId="254324879" sldId="258"/>
        </pc:sldMkLst>
        <pc:spChg chg="mod">
          <ac:chgData name="Abdul Qadeer" userId="" providerId="" clId="Web-{649FE6CB-7241-48BE-AE0E-562F034B75F4}" dt="2021-10-05T22:19:36.906" v="233" actId="20577"/>
          <ac:spMkLst>
            <pc:docMk/>
            <pc:sldMk cId="254324879" sldId="258"/>
            <ac:spMk id="5" creationId="{2DC29058-5CA4-7444-84FB-19552628A5DC}"/>
          </ac:spMkLst>
        </pc:spChg>
      </pc:sldChg>
      <pc:sldChg chg="modSp">
        <pc:chgData name="Abdul Qadeer" userId="" providerId="" clId="Web-{649FE6CB-7241-48BE-AE0E-562F034B75F4}" dt="2021-10-05T22:18:58.749" v="225" actId="20577"/>
        <pc:sldMkLst>
          <pc:docMk/>
          <pc:sldMk cId="1936733073" sldId="259"/>
        </pc:sldMkLst>
        <pc:spChg chg="mod">
          <ac:chgData name="Abdul Qadeer" userId="" providerId="" clId="Web-{649FE6CB-7241-48BE-AE0E-562F034B75F4}" dt="2021-10-05T22:18:58.749" v="225" actId="20577"/>
          <ac:spMkLst>
            <pc:docMk/>
            <pc:sldMk cId="1936733073" sldId="259"/>
            <ac:spMk id="5" creationId="{6D71D9DF-E0CB-3F44-87C7-90EB7D7486C7}"/>
          </ac:spMkLst>
        </pc:spChg>
      </pc:sldChg>
      <pc:sldChg chg="delSp modSp">
        <pc:chgData name="Abdul Qadeer" userId="" providerId="" clId="Web-{649FE6CB-7241-48BE-AE0E-562F034B75F4}" dt="2021-10-05T22:19:46.062" v="235" actId="1076"/>
        <pc:sldMkLst>
          <pc:docMk/>
          <pc:sldMk cId="3972039648" sldId="261"/>
        </pc:sldMkLst>
        <pc:spChg chg="mod">
          <ac:chgData name="Abdul Qadeer" userId="" providerId="" clId="Web-{649FE6CB-7241-48BE-AE0E-562F034B75F4}" dt="2021-10-05T22:19:43.312" v="234" actId="1076"/>
          <ac:spMkLst>
            <pc:docMk/>
            <pc:sldMk cId="3972039648" sldId="261"/>
            <ac:spMk id="6" creationId="{28A24515-83A9-0546-A76C-D1E3CC55767E}"/>
          </ac:spMkLst>
        </pc:spChg>
        <pc:spChg chg="del">
          <ac:chgData name="Abdul Qadeer" userId="" providerId="" clId="Web-{649FE6CB-7241-48BE-AE0E-562F034B75F4}" dt="2021-10-05T22:15:54.869" v="157"/>
          <ac:spMkLst>
            <pc:docMk/>
            <pc:sldMk cId="3972039648" sldId="261"/>
            <ac:spMk id="8" creationId="{309D7A72-3DF2-A446-8647-8EBED084A461}"/>
          </ac:spMkLst>
        </pc:spChg>
        <pc:spChg chg="mod">
          <ac:chgData name="Abdul Qadeer" userId="" providerId="" clId="Web-{649FE6CB-7241-48BE-AE0E-562F034B75F4}" dt="2021-10-05T22:19:46.062" v="235" actId="1076"/>
          <ac:spMkLst>
            <pc:docMk/>
            <pc:sldMk cId="3972039648" sldId="261"/>
            <ac:spMk id="11" creationId="{3A907DC1-886E-CB46-8921-B0AF3EA2B4E4}"/>
          </ac:spMkLst>
        </pc:spChg>
      </pc:sldChg>
      <pc:sldChg chg="modSp">
        <pc:chgData name="Abdul Qadeer" userId="" providerId="" clId="Web-{649FE6CB-7241-48BE-AE0E-562F034B75F4}" dt="2021-10-05T22:21:17.955" v="250" actId="20577"/>
        <pc:sldMkLst>
          <pc:docMk/>
          <pc:sldMk cId="2748976337" sldId="263"/>
        </pc:sldMkLst>
        <pc:spChg chg="mod">
          <ac:chgData name="Abdul Qadeer" userId="" providerId="" clId="Web-{649FE6CB-7241-48BE-AE0E-562F034B75F4}" dt="2021-10-05T22:21:17.955" v="250" actId="20577"/>
          <ac:spMkLst>
            <pc:docMk/>
            <pc:sldMk cId="2748976337" sldId="263"/>
            <ac:spMk id="2" creationId="{97FBDF2C-2B3E-4BB2-B0D6-E85DAD30A7F6}"/>
          </ac:spMkLst>
        </pc:spChg>
      </pc:sldChg>
      <pc:sldChg chg="del">
        <pc:chgData name="Abdul Qadeer" userId="" providerId="" clId="Web-{649FE6CB-7241-48BE-AE0E-562F034B75F4}" dt="2021-10-05T22:10:42.142" v="127"/>
        <pc:sldMkLst>
          <pc:docMk/>
          <pc:sldMk cId="3190507792" sldId="264"/>
        </pc:sldMkLst>
      </pc:sldChg>
      <pc:sldChg chg="modSp">
        <pc:chgData name="Abdul Qadeer" userId="" providerId="" clId="Web-{649FE6CB-7241-48BE-AE0E-562F034B75F4}" dt="2021-10-05T22:33:17.929" v="255" actId="20577"/>
        <pc:sldMkLst>
          <pc:docMk/>
          <pc:sldMk cId="2938838028" sldId="265"/>
        </pc:sldMkLst>
        <pc:spChg chg="mod">
          <ac:chgData name="Abdul Qadeer" userId="" providerId="" clId="Web-{649FE6CB-7241-48BE-AE0E-562F034B75F4}" dt="2021-10-05T22:33:17.929" v="255" actId="20577"/>
          <ac:spMkLst>
            <pc:docMk/>
            <pc:sldMk cId="2938838028" sldId="265"/>
            <ac:spMk id="8" creationId="{FC06EE17-5EA5-0545-BB5C-D513FA79EA90}"/>
          </ac:spMkLst>
        </pc:spChg>
      </pc:sldChg>
      <pc:sldChg chg="addSp delSp modSp">
        <pc:chgData name="Abdul Qadeer" userId="" providerId="" clId="Web-{649FE6CB-7241-48BE-AE0E-562F034B75F4}" dt="2021-10-05T22:46:40.810" v="263"/>
        <pc:sldMkLst>
          <pc:docMk/>
          <pc:sldMk cId="3697483270" sldId="267"/>
        </pc:sldMkLst>
        <pc:picChg chg="add del mod">
          <ac:chgData name="Abdul Qadeer" userId="" providerId="" clId="Web-{649FE6CB-7241-48BE-AE0E-562F034B75F4}" dt="2021-10-05T21:58:51.061" v="82"/>
          <ac:picMkLst>
            <pc:docMk/>
            <pc:sldMk cId="3697483270" sldId="267"/>
            <ac:picMk id="2" creationId="{AF55D12C-ACF6-4968-8AC6-3C82F3A43261}"/>
          </ac:picMkLst>
        </pc:picChg>
        <pc:picChg chg="add del mod">
          <ac:chgData name="Abdul Qadeer" userId="" providerId="" clId="Web-{649FE6CB-7241-48BE-AE0E-562F034B75F4}" dt="2021-10-05T22:00:11.985" v="92"/>
          <ac:picMkLst>
            <pc:docMk/>
            <pc:sldMk cId="3697483270" sldId="267"/>
            <ac:picMk id="3" creationId="{BA61456A-88B6-4295-8D81-CDFF21F65A22}"/>
          </ac:picMkLst>
        </pc:picChg>
        <pc:picChg chg="add del mod">
          <ac:chgData name="Abdul Qadeer" userId="" providerId="" clId="Web-{649FE6CB-7241-48BE-AE0E-562F034B75F4}" dt="2021-10-05T22:46:40.810" v="263"/>
          <ac:picMkLst>
            <pc:docMk/>
            <pc:sldMk cId="3697483270" sldId="267"/>
            <ac:picMk id="5" creationId="{CC85EC53-A79C-4882-B3A2-C398719F3C67}"/>
          </ac:picMkLst>
        </pc:picChg>
      </pc:sldChg>
      <pc:sldChg chg="modSp">
        <pc:chgData name="Abdul Qadeer" userId="" providerId="" clId="Web-{649FE6CB-7241-48BE-AE0E-562F034B75F4}" dt="2021-10-05T22:20:51.986" v="245" actId="20577"/>
        <pc:sldMkLst>
          <pc:docMk/>
          <pc:sldMk cId="120826160" sldId="268"/>
        </pc:sldMkLst>
        <pc:spChg chg="mod">
          <ac:chgData name="Abdul Qadeer" userId="" providerId="" clId="Web-{649FE6CB-7241-48BE-AE0E-562F034B75F4}" dt="2021-10-05T22:20:51.986" v="245" actId="20577"/>
          <ac:spMkLst>
            <pc:docMk/>
            <pc:sldMk cId="120826160" sldId="268"/>
            <ac:spMk id="4" creationId="{A9AA62A0-659D-1841-848E-2B5769C2436B}"/>
          </ac:spMkLst>
        </pc:spChg>
      </pc:sldChg>
      <pc:sldChg chg="modSp">
        <pc:chgData name="Abdul Qadeer" userId="" providerId="" clId="Web-{649FE6CB-7241-48BE-AE0E-562F034B75F4}" dt="2021-10-05T22:49:17.783" v="357" actId="20577"/>
        <pc:sldMkLst>
          <pc:docMk/>
          <pc:sldMk cId="517613949" sldId="269"/>
        </pc:sldMkLst>
        <pc:spChg chg="mod">
          <ac:chgData name="Abdul Qadeer" userId="" providerId="" clId="Web-{649FE6CB-7241-48BE-AE0E-562F034B75F4}" dt="2021-10-05T22:49:17.783" v="357" actId="20577"/>
          <ac:spMkLst>
            <pc:docMk/>
            <pc:sldMk cId="517613949" sldId="269"/>
            <ac:spMk id="5" creationId="{E3E39573-8B6C-7E4F-ADA2-51B6F6B5D1FD}"/>
          </ac:spMkLst>
        </pc:spChg>
      </pc:sldChg>
      <pc:sldChg chg="modSp">
        <pc:chgData name="Abdul Qadeer" userId="" providerId="" clId="Web-{649FE6CB-7241-48BE-AE0E-562F034B75F4}" dt="2021-10-05T22:33:37.102" v="261" actId="20577"/>
        <pc:sldMkLst>
          <pc:docMk/>
          <pc:sldMk cId="641228757" sldId="271"/>
        </pc:sldMkLst>
        <pc:spChg chg="mod">
          <ac:chgData name="Abdul Qadeer" userId="" providerId="" clId="Web-{649FE6CB-7241-48BE-AE0E-562F034B75F4}" dt="2021-10-05T22:33:37.102" v="261" actId="20577"/>
          <ac:spMkLst>
            <pc:docMk/>
            <pc:sldMk cId="641228757" sldId="271"/>
            <ac:spMk id="6" creationId="{8A3ED63D-88C0-0443-96AE-CC97FCCEAB08}"/>
          </ac:spMkLst>
        </pc:spChg>
      </pc:sldChg>
      <pc:sldChg chg="modSp">
        <pc:chgData name="Abdul Qadeer" userId="" providerId="" clId="Web-{649FE6CB-7241-48BE-AE0E-562F034B75F4}" dt="2021-10-05T22:47:08.029" v="271" actId="20577"/>
        <pc:sldMkLst>
          <pc:docMk/>
          <pc:sldMk cId="2085976033" sldId="273"/>
        </pc:sldMkLst>
        <pc:spChg chg="mod">
          <ac:chgData name="Abdul Qadeer" userId="" providerId="" clId="Web-{649FE6CB-7241-48BE-AE0E-562F034B75F4}" dt="2021-10-05T22:47:08.029" v="271" actId="20577"/>
          <ac:spMkLst>
            <pc:docMk/>
            <pc:sldMk cId="2085976033" sldId="273"/>
            <ac:spMk id="6" creationId="{77DE2A4D-80C6-4C2A-8BF7-3E3BC38E5CE4}"/>
          </ac:spMkLst>
        </pc:spChg>
      </pc:sldChg>
      <pc:sldChg chg="delSp modSp">
        <pc:chgData name="Abdul Qadeer" userId="" providerId="" clId="Web-{649FE6CB-7241-48BE-AE0E-562F034B75F4}" dt="2021-10-05T22:19:24.171" v="232" actId="14100"/>
        <pc:sldMkLst>
          <pc:docMk/>
          <pc:sldMk cId="2257821423" sldId="274"/>
        </pc:sldMkLst>
        <pc:spChg chg="mod">
          <ac:chgData name="Abdul Qadeer" userId="" providerId="" clId="Web-{649FE6CB-7241-48BE-AE0E-562F034B75F4}" dt="2021-10-05T22:13:51.819" v="146" actId="14100"/>
          <ac:spMkLst>
            <pc:docMk/>
            <pc:sldMk cId="2257821423" sldId="274"/>
            <ac:spMk id="2" creationId="{87F16802-43B3-4000-8321-00347FFBDB0A}"/>
          </ac:spMkLst>
        </pc:spChg>
        <pc:spChg chg="mod">
          <ac:chgData name="Abdul Qadeer" userId="" providerId="" clId="Web-{649FE6CB-7241-48BE-AE0E-562F034B75F4}" dt="2021-10-05T22:16:49.245" v="160" actId="20577"/>
          <ac:spMkLst>
            <pc:docMk/>
            <pc:sldMk cId="2257821423" sldId="274"/>
            <ac:spMk id="3" creationId="{5B0D217E-E35A-4516-AD93-FDC283B16877}"/>
          </ac:spMkLst>
        </pc:spChg>
        <pc:spChg chg="mod">
          <ac:chgData name="Abdul Qadeer" userId="" providerId="" clId="Web-{649FE6CB-7241-48BE-AE0E-562F034B75F4}" dt="2021-10-05T22:14:45.945" v="155" actId="20577"/>
          <ac:spMkLst>
            <pc:docMk/>
            <pc:sldMk cId="2257821423" sldId="274"/>
            <ac:spMk id="4" creationId="{87B6D75A-6DFB-4CCB-9AC5-788E1CB1D61A}"/>
          </ac:spMkLst>
        </pc:spChg>
        <pc:spChg chg="del">
          <ac:chgData name="Abdul Qadeer" userId="" providerId="" clId="Web-{649FE6CB-7241-48BE-AE0E-562F034B75F4}" dt="2021-10-05T22:12:50.192" v="129"/>
          <ac:spMkLst>
            <pc:docMk/>
            <pc:sldMk cId="2257821423" sldId="274"/>
            <ac:spMk id="5" creationId="{75187368-6CA1-4DC5-B4F5-B62EE37B2045}"/>
          </ac:spMkLst>
        </pc:spChg>
        <pc:spChg chg="mod">
          <ac:chgData name="Abdul Qadeer" userId="" providerId="" clId="Web-{649FE6CB-7241-48BE-AE0E-562F034B75F4}" dt="2021-10-05T22:19:17.624" v="228" actId="20577"/>
          <ac:spMkLst>
            <pc:docMk/>
            <pc:sldMk cId="2257821423" sldId="274"/>
            <ac:spMk id="6" creationId="{F767AED4-0D3E-4BDD-A9CC-F7360CAF02C6}"/>
          </ac:spMkLst>
        </pc:spChg>
        <pc:spChg chg="del">
          <ac:chgData name="Abdul Qadeer" userId="" providerId="" clId="Web-{649FE6CB-7241-48BE-AE0E-562F034B75F4}" dt="2021-10-05T22:12:51.958" v="130"/>
          <ac:spMkLst>
            <pc:docMk/>
            <pc:sldMk cId="2257821423" sldId="274"/>
            <ac:spMk id="7" creationId="{EFB9DC6D-884B-4335-975B-17870A2FE1D8}"/>
          </ac:spMkLst>
        </pc:spChg>
        <pc:spChg chg="mod">
          <ac:chgData name="Abdul Qadeer" userId="" providerId="" clId="Web-{649FE6CB-7241-48BE-AE0E-562F034B75F4}" dt="2021-10-05T22:19:24.171" v="232" actId="14100"/>
          <ac:spMkLst>
            <pc:docMk/>
            <pc:sldMk cId="2257821423" sldId="274"/>
            <ac:spMk id="8" creationId="{13A5F81B-1C1E-4C38-A729-B648BA9C0499}"/>
          </ac:spMkLst>
        </pc:spChg>
      </pc:sldChg>
      <pc:sldChg chg="modSp ord">
        <pc:chgData name="Abdul Qadeer" userId="" providerId="" clId="Web-{649FE6CB-7241-48BE-AE0E-562F034B75F4}" dt="2021-10-05T22:17:54.528" v="205" actId="20577"/>
        <pc:sldMkLst>
          <pc:docMk/>
          <pc:sldMk cId="2363465513" sldId="279"/>
        </pc:sldMkLst>
        <pc:spChg chg="mod">
          <ac:chgData name="Abdul Qadeer" userId="" providerId="" clId="Web-{649FE6CB-7241-48BE-AE0E-562F034B75F4}" dt="2021-10-05T22:17:54.528" v="205" actId="20577"/>
          <ac:spMkLst>
            <pc:docMk/>
            <pc:sldMk cId="2363465513" sldId="279"/>
            <ac:spMk id="4" creationId="{1E1A496E-371C-6049-ADBD-14CA736FE345}"/>
          </ac:spMkLst>
        </pc:spChg>
      </pc:sldChg>
      <pc:sldChg chg="modSp">
        <pc:chgData name="Abdul Qadeer" userId="" providerId="" clId="Web-{649FE6CB-7241-48BE-AE0E-562F034B75F4}" dt="2021-10-05T22:33:14.476" v="254" actId="20577"/>
        <pc:sldMkLst>
          <pc:docMk/>
          <pc:sldMk cId="72684854" sldId="282"/>
        </pc:sldMkLst>
        <pc:spChg chg="mod">
          <ac:chgData name="Abdul Qadeer" userId="" providerId="" clId="Web-{649FE6CB-7241-48BE-AE0E-562F034B75F4}" dt="2021-10-05T22:33:14.476" v="254" actId="20577"/>
          <ac:spMkLst>
            <pc:docMk/>
            <pc:sldMk cId="72684854" sldId="282"/>
            <ac:spMk id="5" creationId="{BE2AD7EA-D321-B24B-B83A-77BB29D0D197}"/>
          </ac:spMkLst>
        </pc:spChg>
      </pc:sldChg>
      <pc:sldChg chg="addSp delSp modSp add replId">
        <pc:chgData name="Abdul Qadeer" userId="" providerId="" clId="Web-{649FE6CB-7241-48BE-AE0E-562F034B75F4}" dt="2021-10-05T17:47:16.674" v="77" actId="20577"/>
        <pc:sldMkLst>
          <pc:docMk/>
          <pc:sldMk cId="2218300609" sldId="284"/>
        </pc:sldMkLst>
        <pc:spChg chg="mod">
          <ac:chgData name="Abdul Qadeer" userId="" providerId="" clId="Web-{649FE6CB-7241-48BE-AE0E-562F034B75F4}" dt="2021-10-05T17:47:16.674" v="77" actId="20577"/>
          <ac:spMkLst>
            <pc:docMk/>
            <pc:sldMk cId="2218300609" sldId="284"/>
            <ac:spMk id="2" creationId="{CD4B45ED-F757-6046-9118-2FE09656EB05}"/>
          </ac:spMkLst>
        </pc:spChg>
        <pc:picChg chg="add mod">
          <ac:chgData name="Abdul Qadeer" userId="" providerId="" clId="Web-{649FE6CB-7241-48BE-AE0E-562F034B75F4}" dt="2021-10-05T17:35:00.942" v="24" actId="14100"/>
          <ac:picMkLst>
            <pc:docMk/>
            <pc:sldMk cId="2218300609" sldId="284"/>
            <ac:picMk id="3" creationId="{35689D39-611D-470E-A188-423226395255}"/>
          </ac:picMkLst>
        </pc:picChg>
        <pc:picChg chg="add mod">
          <ac:chgData name="Abdul Qadeer" userId="" providerId="" clId="Web-{649FE6CB-7241-48BE-AE0E-562F034B75F4}" dt="2021-10-05T17:35:09.255" v="25" actId="14100"/>
          <ac:picMkLst>
            <pc:docMk/>
            <pc:sldMk cId="2218300609" sldId="284"/>
            <ac:picMk id="5" creationId="{DC8181C4-2A31-482A-97EC-B29025CB0294}"/>
          </ac:picMkLst>
        </pc:picChg>
        <pc:picChg chg="del">
          <ac:chgData name="Abdul Qadeer" userId="" providerId="" clId="Web-{649FE6CB-7241-48BE-AE0E-562F034B75F4}" dt="2021-10-05T17:33:41.388" v="1"/>
          <ac:picMkLst>
            <pc:docMk/>
            <pc:sldMk cId="2218300609" sldId="284"/>
            <ac:picMk id="6" creationId="{B139B67C-1F78-4541-85BB-C8FE84D34559}"/>
          </ac:picMkLst>
        </pc:picChg>
        <pc:picChg chg="del">
          <ac:chgData name="Abdul Qadeer" userId="" providerId="" clId="Web-{649FE6CB-7241-48BE-AE0E-562F034B75F4}" dt="2021-10-05T17:33:43.013" v="2"/>
          <ac:picMkLst>
            <pc:docMk/>
            <pc:sldMk cId="2218300609" sldId="284"/>
            <ac:picMk id="16" creationId="{7713A18D-67A5-A24F-B6FE-B38FC782F45E}"/>
          </ac:picMkLst>
        </pc:picChg>
      </pc:sldChg>
      <pc:sldChg chg="modSp add replId">
        <pc:chgData name="Abdul Qadeer" userId="" providerId="" clId="Web-{649FE6CB-7241-48BE-AE0E-562F034B75F4}" dt="2021-10-05T22:49:23.439" v="359" actId="20577"/>
        <pc:sldMkLst>
          <pc:docMk/>
          <pc:sldMk cId="4079694836" sldId="285"/>
        </pc:sldMkLst>
        <pc:spChg chg="mod">
          <ac:chgData name="Abdul Qadeer" userId="" providerId="" clId="Web-{649FE6CB-7241-48BE-AE0E-562F034B75F4}" dt="2021-10-05T22:47:49.390" v="286" actId="20577"/>
          <ac:spMkLst>
            <pc:docMk/>
            <pc:sldMk cId="4079694836" sldId="285"/>
            <ac:spMk id="4" creationId="{43886716-4B76-5B4F-A684-3F6E486931E1}"/>
          </ac:spMkLst>
        </pc:spChg>
        <pc:spChg chg="mod">
          <ac:chgData name="Abdul Qadeer" userId="" providerId="" clId="Web-{649FE6CB-7241-48BE-AE0E-562F034B75F4}" dt="2021-10-05T22:49:23.439" v="359" actId="20577"/>
          <ac:spMkLst>
            <pc:docMk/>
            <pc:sldMk cId="4079694836" sldId="285"/>
            <ac:spMk id="5" creationId="{E3E39573-8B6C-7E4F-ADA2-51B6F6B5D1FD}"/>
          </ac:spMkLst>
        </pc:spChg>
      </pc:sldChg>
    </pc:docChg>
  </pc:docChgLst>
  <pc:docChgLst>
    <pc:chgData name="Abdul Qadeer" clId="Web-{1C715FDB-2DDE-4B45-BE55-2873D20CF8F5}"/>
    <pc:docChg chg="modSld">
      <pc:chgData name="Abdul Qadeer" userId="" providerId="" clId="Web-{1C715FDB-2DDE-4B45-BE55-2873D20CF8F5}" dt="2021-10-13T17:18:05.736" v="55" actId="20577"/>
      <pc:docMkLst>
        <pc:docMk/>
      </pc:docMkLst>
      <pc:sldChg chg="modNotes">
        <pc:chgData name="Abdul Qadeer" userId="" providerId="" clId="Web-{1C715FDB-2DDE-4B45-BE55-2873D20CF8F5}" dt="2021-10-13T17:15:26.595" v="2"/>
        <pc:sldMkLst>
          <pc:docMk/>
          <pc:sldMk cId="254324879" sldId="258"/>
        </pc:sldMkLst>
      </pc:sldChg>
      <pc:sldChg chg="modSp modNotes">
        <pc:chgData name="Abdul Qadeer" userId="" providerId="" clId="Web-{1C715FDB-2DDE-4B45-BE55-2873D20CF8F5}" dt="2021-10-13T17:18:05.736" v="55" actId="20577"/>
        <pc:sldMkLst>
          <pc:docMk/>
          <pc:sldMk cId="2363465513" sldId="279"/>
        </pc:sldMkLst>
        <pc:spChg chg="mod">
          <ac:chgData name="Abdul Qadeer" userId="" providerId="" clId="Web-{1C715FDB-2DDE-4B45-BE55-2873D20CF8F5}" dt="2021-10-13T17:18:05.736" v="55" actId="20577"/>
          <ac:spMkLst>
            <pc:docMk/>
            <pc:sldMk cId="2363465513" sldId="279"/>
            <ac:spMk id="5" creationId="{46A75879-1971-8D44-A297-ECD710379071}"/>
          </ac:spMkLst>
        </pc:spChg>
      </pc:sldChg>
    </pc:docChg>
  </pc:docChgLst>
  <pc:docChgLst>
    <pc:chgData name="Abdul Qadeer" clId="Web-{AA2D93FD-8ACF-49E4-90A2-5BE6738EC09C}"/>
    <pc:docChg chg="modSld">
      <pc:chgData name="Abdul Qadeer" userId="" providerId="" clId="Web-{AA2D93FD-8ACF-49E4-90A2-5BE6738EC09C}" dt="2021-10-09T19:39:16.460" v="27" actId="20577"/>
      <pc:docMkLst>
        <pc:docMk/>
      </pc:docMkLst>
      <pc:sldChg chg="addSp modSp">
        <pc:chgData name="Abdul Qadeer" userId="" providerId="" clId="Web-{AA2D93FD-8ACF-49E4-90A2-5BE6738EC09C}" dt="2021-10-09T19:34:09.868" v="3" actId="1076"/>
        <pc:sldMkLst>
          <pc:docMk/>
          <pc:sldMk cId="254324879" sldId="258"/>
        </pc:sldMkLst>
        <pc:picChg chg="add mod">
          <ac:chgData name="Abdul Qadeer" userId="" providerId="" clId="Web-{AA2D93FD-8ACF-49E4-90A2-5BE6738EC09C}" dt="2021-10-09T19:34:09.868" v="3" actId="1076"/>
          <ac:picMkLst>
            <pc:docMk/>
            <pc:sldMk cId="254324879" sldId="258"/>
            <ac:picMk id="2" creationId="{11A68995-0CDA-4357-87A8-B2D7C580F346}"/>
          </ac:picMkLst>
        </pc:picChg>
      </pc:sldChg>
      <pc:sldChg chg="delSp modSp">
        <pc:chgData name="Abdul Qadeer" userId="" providerId="" clId="Web-{AA2D93FD-8ACF-49E4-90A2-5BE6738EC09C}" dt="2021-10-09T19:38:49.208" v="24"/>
        <pc:sldMkLst>
          <pc:docMk/>
          <pc:sldMk cId="3697483270" sldId="267"/>
        </pc:sldMkLst>
        <pc:spChg chg="del mod">
          <ac:chgData name="Abdul Qadeer" userId="" providerId="" clId="Web-{AA2D93FD-8ACF-49E4-90A2-5BE6738EC09C}" dt="2021-10-09T19:38:49.208" v="24"/>
          <ac:spMkLst>
            <pc:docMk/>
            <pc:sldMk cId="3697483270" sldId="267"/>
            <ac:spMk id="2" creationId="{BB890613-84DA-4D83-9AE1-12294E5E82AF}"/>
          </ac:spMkLst>
        </pc:spChg>
      </pc:sldChg>
      <pc:sldChg chg="modSp">
        <pc:chgData name="Abdul Qadeer" userId="" providerId="" clId="Web-{AA2D93FD-8ACF-49E4-90A2-5BE6738EC09C}" dt="2021-10-09T19:37:08.133" v="22" actId="20577"/>
        <pc:sldMkLst>
          <pc:docMk/>
          <pc:sldMk cId="641228757" sldId="271"/>
        </pc:sldMkLst>
        <pc:spChg chg="mod">
          <ac:chgData name="Abdul Qadeer" userId="" providerId="" clId="Web-{AA2D93FD-8ACF-49E4-90A2-5BE6738EC09C}" dt="2021-10-09T19:37:08.133" v="22" actId="20577"/>
          <ac:spMkLst>
            <pc:docMk/>
            <pc:sldMk cId="641228757" sldId="271"/>
            <ac:spMk id="6" creationId="{8A3ED63D-88C0-0443-96AE-CC97FCCEAB08}"/>
          </ac:spMkLst>
        </pc:spChg>
      </pc:sldChg>
      <pc:sldChg chg="modSp">
        <pc:chgData name="Abdul Qadeer" userId="" providerId="" clId="Web-{AA2D93FD-8ACF-49E4-90A2-5BE6738EC09C}" dt="2021-10-09T19:39:16.460" v="27" actId="20577"/>
        <pc:sldMkLst>
          <pc:docMk/>
          <pc:sldMk cId="72684854" sldId="282"/>
        </pc:sldMkLst>
        <pc:spChg chg="mod">
          <ac:chgData name="Abdul Qadeer" userId="" providerId="" clId="Web-{AA2D93FD-8ACF-49E4-90A2-5BE6738EC09C}" dt="2021-10-09T19:39:16.460" v="27" actId="20577"/>
          <ac:spMkLst>
            <pc:docMk/>
            <pc:sldMk cId="72684854" sldId="282"/>
            <ac:spMk id="5" creationId="{BE2AD7EA-D321-B24B-B83A-77BB29D0D197}"/>
          </ac:spMkLst>
        </pc:spChg>
      </pc:sldChg>
    </pc:docChg>
  </pc:docChgLst>
  <pc:docChgLst>
    <pc:chgData name="Abdul Qadeer" clId="Web-{3B16E9DE-FD90-4337-8796-2BDC341F0C9A}"/>
    <pc:docChg chg="modSld">
      <pc:chgData name="Abdul Qadeer" userId="" providerId="" clId="Web-{3B16E9DE-FD90-4337-8796-2BDC341F0C9A}" dt="2021-10-11T19:48:26.425" v="2728"/>
      <pc:docMkLst>
        <pc:docMk/>
      </pc:docMkLst>
      <pc:sldChg chg="modSp modNotes">
        <pc:chgData name="Abdul Qadeer" userId="" providerId="" clId="Web-{3B16E9DE-FD90-4337-8796-2BDC341F0C9A}" dt="2021-10-11T19:44:41.657" v="2638"/>
        <pc:sldMkLst>
          <pc:docMk/>
          <pc:sldMk cId="254324879" sldId="258"/>
        </pc:sldMkLst>
        <pc:spChg chg="mod">
          <ac:chgData name="Abdul Qadeer" userId="" providerId="" clId="Web-{3B16E9DE-FD90-4337-8796-2BDC341F0C9A}" dt="2021-10-11T17:50:52.537" v="617" actId="20577"/>
          <ac:spMkLst>
            <pc:docMk/>
            <pc:sldMk cId="254324879" sldId="258"/>
            <ac:spMk id="5" creationId="{2DC29058-5CA4-7444-84FB-19552628A5DC}"/>
          </ac:spMkLst>
        </pc:spChg>
      </pc:sldChg>
      <pc:sldChg chg="modSp modNotes">
        <pc:chgData name="Abdul Qadeer" userId="" providerId="" clId="Web-{3B16E9DE-FD90-4337-8796-2BDC341F0C9A}" dt="2021-10-11T18:43:08.997" v="1490"/>
        <pc:sldMkLst>
          <pc:docMk/>
          <pc:sldMk cId="2748976337" sldId="263"/>
        </pc:sldMkLst>
        <pc:spChg chg="mod">
          <ac:chgData name="Abdul Qadeer" userId="" providerId="" clId="Web-{3B16E9DE-FD90-4337-8796-2BDC341F0C9A}" dt="2021-10-11T18:41:36.559" v="1431" actId="20577"/>
          <ac:spMkLst>
            <pc:docMk/>
            <pc:sldMk cId="2748976337" sldId="263"/>
            <ac:spMk id="2" creationId="{97FBDF2C-2B3E-4BB2-B0D6-E85DAD30A7F6}"/>
          </ac:spMkLst>
        </pc:spChg>
      </pc:sldChg>
      <pc:sldChg chg="modNotes">
        <pc:chgData name="Abdul Qadeer" userId="" providerId="" clId="Web-{3B16E9DE-FD90-4337-8796-2BDC341F0C9A}" dt="2021-10-11T19:17:56.167" v="2359"/>
        <pc:sldMkLst>
          <pc:docMk/>
          <pc:sldMk cId="3697483270" sldId="267"/>
        </pc:sldMkLst>
      </pc:sldChg>
      <pc:sldChg chg="modSp modNotes">
        <pc:chgData name="Abdul Qadeer" userId="" providerId="" clId="Web-{3B16E9DE-FD90-4337-8796-2BDC341F0C9A}" dt="2021-10-11T19:33:54.961" v="2437"/>
        <pc:sldMkLst>
          <pc:docMk/>
          <pc:sldMk cId="120826160" sldId="268"/>
        </pc:sldMkLst>
        <pc:spChg chg="mod">
          <ac:chgData name="Abdul Qadeer" userId="" providerId="" clId="Web-{3B16E9DE-FD90-4337-8796-2BDC341F0C9A}" dt="2021-10-11T18:56:10.867" v="1794" actId="20577"/>
          <ac:spMkLst>
            <pc:docMk/>
            <pc:sldMk cId="120826160" sldId="268"/>
            <ac:spMk id="4" creationId="{A9AA62A0-659D-1841-848E-2B5769C2436B}"/>
          </ac:spMkLst>
        </pc:spChg>
      </pc:sldChg>
      <pc:sldChg chg="modSp">
        <pc:chgData name="Abdul Qadeer" userId="" providerId="" clId="Web-{3B16E9DE-FD90-4337-8796-2BDC341F0C9A}" dt="2021-10-11T19:23:05.530" v="2410" actId="20577"/>
        <pc:sldMkLst>
          <pc:docMk/>
          <pc:sldMk cId="641228757" sldId="271"/>
        </pc:sldMkLst>
        <pc:spChg chg="mod">
          <ac:chgData name="Abdul Qadeer" userId="" providerId="" clId="Web-{3B16E9DE-FD90-4337-8796-2BDC341F0C9A}" dt="2021-10-11T19:23:05.530" v="2410" actId="20577"/>
          <ac:spMkLst>
            <pc:docMk/>
            <pc:sldMk cId="641228757" sldId="271"/>
            <ac:spMk id="6" creationId="{8A3ED63D-88C0-0443-96AE-CC97FCCEAB08}"/>
          </ac:spMkLst>
        </pc:spChg>
      </pc:sldChg>
      <pc:sldChg chg="modSp modNotes">
        <pc:chgData name="Abdul Qadeer" userId="" providerId="" clId="Web-{3B16E9DE-FD90-4337-8796-2BDC341F0C9A}" dt="2021-10-11T19:39:40.278" v="2446"/>
        <pc:sldMkLst>
          <pc:docMk/>
          <pc:sldMk cId="2085976033" sldId="273"/>
        </pc:sldMkLst>
        <pc:spChg chg="mod">
          <ac:chgData name="Abdul Qadeer" userId="" providerId="" clId="Web-{3B16E9DE-FD90-4337-8796-2BDC341F0C9A}" dt="2021-10-11T16:45:00.798" v="1" actId="20577"/>
          <ac:spMkLst>
            <pc:docMk/>
            <pc:sldMk cId="2085976033" sldId="273"/>
            <ac:spMk id="6" creationId="{77DE2A4D-80C6-4C2A-8BF7-3E3BC38E5CE4}"/>
          </ac:spMkLst>
        </pc:spChg>
      </pc:sldChg>
      <pc:sldChg chg="addSp modSp modNotes">
        <pc:chgData name="Abdul Qadeer" userId="" providerId="" clId="Web-{3B16E9DE-FD90-4337-8796-2BDC341F0C9A}" dt="2021-10-11T19:48:26.425" v="2728"/>
        <pc:sldMkLst>
          <pc:docMk/>
          <pc:sldMk cId="2363465513" sldId="279"/>
        </pc:sldMkLst>
        <pc:spChg chg="mod">
          <ac:chgData name="Abdul Qadeer" userId="" providerId="" clId="Web-{3B16E9DE-FD90-4337-8796-2BDC341F0C9A}" dt="2021-10-11T18:23:55.662" v="1058" actId="20577"/>
          <ac:spMkLst>
            <pc:docMk/>
            <pc:sldMk cId="2363465513" sldId="279"/>
            <ac:spMk id="5" creationId="{46A75879-1971-8D44-A297-ECD710379071}"/>
          </ac:spMkLst>
        </pc:spChg>
        <pc:spChg chg="add mod">
          <ac:chgData name="Abdul Qadeer" userId="" providerId="" clId="Web-{3B16E9DE-FD90-4337-8796-2BDC341F0C9A}" dt="2021-10-11T18:26:49.852" v="1131" actId="20577"/>
          <ac:spMkLst>
            <pc:docMk/>
            <pc:sldMk cId="2363465513" sldId="279"/>
            <ac:spMk id="6" creationId="{9B918766-48EB-4E6E-B920-4B42784EA2B3}"/>
          </ac:spMkLst>
        </pc:spChg>
        <pc:spChg chg="add mod">
          <ac:chgData name="Abdul Qadeer" userId="" providerId="" clId="Web-{3B16E9DE-FD90-4337-8796-2BDC341F0C9A}" dt="2021-10-11T18:25:37.492" v="1114" actId="20577"/>
          <ac:spMkLst>
            <pc:docMk/>
            <pc:sldMk cId="2363465513" sldId="279"/>
            <ac:spMk id="7" creationId="{5A99F637-0D61-4966-A5E7-D34BB3CB0271}"/>
          </ac:spMkLst>
        </pc:spChg>
      </pc:sldChg>
      <pc:sldChg chg="modSp modNotes">
        <pc:chgData name="Abdul Qadeer" userId="" providerId="" clId="Web-{3B16E9DE-FD90-4337-8796-2BDC341F0C9A}" dt="2021-10-11T19:03:23.046" v="1980" actId="20577"/>
        <pc:sldMkLst>
          <pc:docMk/>
          <pc:sldMk cId="2218300609" sldId="284"/>
        </pc:sldMkLst>
        <pc:spChg chg="mod">
          <ac:chgData name="Abdul Qadeer" userId="" providerId="" clId="Web-{3B16E9DE-FD90-4337-8796-2BDC341F0C9A}" dt="2021-10-11T19:03:23.046" v="1980" actId="20577"/>
          <ac:spMkLst>
            <pc:docMk/>
            <pc:sldMk cId="2218300609" sldId="284"/>
            <ac:spMk id="2" creationId="{CD4B45ED-F757-6046-9118-2FE09656EB05}"/>
          </ac:spMkLst>
        </pc:spChg>
      </pc:sldChg>
    </pc:docChg>
  </pc:docChgLst>
  <pc:docChgLst>
    <pc:chgData name="Abdul Qadeer" clId="Web-{950FA1D4-154D-4B48-B291-1ED9BB2A93D8}"/>
    <pc:docChg chg="modSld">
      <pc:chgData name="Abdul Qadeer" userId="" providerId="" clId="Web-{950FA1D4-154D-4B48-B291-1ED9BB2A93D8}" dt="2021-10-11T16:26:15.175" v="691"/>
      <pc:docMkLst>
        <pc:docMk/>
      </pc:docMkLst>
      <pc:sldChg chg="modSp modNotes">
        <pc:chgData name="Abdul Qadeer" userId="" providerId="" clId="Web-{950FA1D4-154D-4B48-B291-1ED9BB2A93D8}" dt="2021-10-11T15:56:24.890" v="100"/>
        <pc:sldMkLst>
          <pc:docMk/>
          <pc:sldMk cId="1052877519" sldId="257"/>
        </pc:sldMkLst>
        <pc:spChg chg="mod">
          <ac:chgData name="Abdul Qadeer" userId="" providerId="" clId="Web-{950FA1D4-154D-4B48-B291-1ED9BB2A93D8}" dt="2021-10-11T15:39:06.143" v="25" actId="20577"/>
          <ac:spMkLst>
            <pc:docMk/>
            <pc:sldMk cId="1052877519" sldId="257"/>
            <ac:spMk id="4" creationId="{1342D4B4-BF92-D14A-BF1C-9878B92A2A3D}"/>
          </ac:spMkLst>
        </pc:spChg>
      </pc:sldChg>
      <pc:sldChg chg="delCm">
        <pc:chgData name="Abdul Qadeer" userId="" providerId="" clId="Web-{950FA1D4-154D-4B48-B291-1ED9BB2A93D8}" dt="2021-10-11T15:39:31.175" v="26"/>
        <pc:sldMkLst>
          <pc:docMk/>
          <pc:sldMk cId="254324879" sldId="258"/>
        </pc:sldMkLst>
      </pc:sldChg>
      <pc:sldChg chg="modNotes">
        <pc:chgData name="Abdul Qadeer" userId="" providerId="" clId="Web-{950FA1D4-154D-4B48-B291-1ED9BB2A93D8}" dt="2021-10-11T16:03:25.460" v="251"/>
        <pc:sldMkLst>
          <pc:docMk/>
          <pc:sldMk cId="1936733073" sldId="259"/>
        </pc:sldMkLst>
      </pc:sldChg>
      <pc:sldChg chg="delCm">
        <pc:chgData name="Abdul Qadeer" userId="" providerId="" clId="Web-{950FA1D4-154D-4B48-B291-1ED9BB2A93D8}" dt="2021-10-11T15:39:36.815" v="27"/>
        <pc:sldMkLst>
          <pc:docMk/>
          <pc:sldMk cId="2748976337" sldId="263"/>
        </pc:sldMkLst>
      </pc:sldChg>
      <pc:sldChg chg="modNotes">
        <pc:chgData name="Abdul Qadeer" userId="" providerId="" clId="Web-{950FA1D4-154D-4B48-B291-1ED9BB2A93D8}" dt="2021-10-11T16:26:15.175" v="691"/>
        <pc:sldMkLst>
          <pc:docMk/>
          <pc:sldMk cId="2085976033" sldId="273"/>
        </pc:sldMkLst>
      </pc:sldChg>
    </pc:docChg>
  </pc:docChgLst>
  <pc:docChgLst>
    <pc:chgData name="Abdul Qadeer" clId="Web-{ABBE0713-36F2-469D-AE67-1F33443C902C}"/>
    <pc:docChg chg="delSld modSld modSection">
      <pc:chgData name="Abdul Qadeer" userId="" providerId="" clId="Web-{ABBE0713-36F2-469D-AE67-1F33443C902C}" dt="2021-10-09T17:57:06.145" v="23" actId="1076"/>
      <pc:docMkLst>
        <pc:docMk/>
      </pc:docMkLst>
      <pc:sldChg chg="modSp">
        <pc:chgData name="Abdul Qadeer" userId="" providerId="" clId="Web-{ABBE0713-36F2-469D-AE67-1F33443C902C}" dt="2021-10-09T17:57:06.145" v="23" actId="1076"/>
        <pc:sldMkLst>
          <pc:docMk/>
          <pc:sldMk cId="254324879" sldId="258"/>
        </pc:sldMkLst>
        <pc:picChg chg="mod">
          <ac:chgData name="Abdul Qadeer" userId="" providerId="" clId="Web-{ABBE0713-36F2-469D-AE67-1F33443C902C}" dt="2021-10-09T17:57:06.145" v="23" actId="1076"/>
          <ac:picMkLst>
            <pc:docMk/>
            <pc:sldMk cId="254324879" sldId="258"/>
            <ac:picMk id="7" creationId="{36BE61F7-5048-8545-96E2-55C7879895ED}"/>
          </ac:picMkLst>
        </pc:picChg>
      </pc:sldChg>
      <pc:sldChg chg="del">
        <pc:chgData name="Abdul Qadeer" userId="" providerId="" clId="Web-{ABBE0713-36F2-469D-AE67-1F33443C902C}" dt="2021-10-09T17:31:25.731" v="0"/>
        <pc:sldMkLst>
          <pc:docMk/>
          <pc:sldMk cId="3972039648" sldId="261"/>
        </pc:sldMkLst>
      </pc:sldChg>
      <pc:sldChg chg="addSp modSp">
        <pc:chgData name="Abdul Qadeer" userId="" providerId="" clId="Web-{ABBE0713-36F2-469D-AE67-1F33443C902C}" dt="2021-10-09T17:50:04.916" v="21" actId="1076"/>
        <pc:sldMkLst>
          <pc:docMk/>
          <pc:sldMk cId="3697483270" sldId="267"/>
        </pc:sldMkLst>
        <pc:spChg chg="add mod">
          <ac:chgData name="Abdul Qadeer" userId="" providerId="" clId="Web-{ABBE0713-36F2-469D-AE67-1F33443C902C}" dt="2021-10-09T17:50:04.916" v="21" actId="1076"/>
          <ac:spMkLst>
            <pc:docMk/>
            <pc:sldMk cId="3697483270" sldId="267"/>
            <ac:spMk id="2" creationId="{BB890613-84DA-4D83-9AE1-12294E5E82AF}"/>
          </ac:spMkLst>
        </pc:spChg>
        <pc:picChg chg="mod">
          <ac:chgData name="Abdul Qadeer" userId="" providerId="" clId="Web-{ABBE0713-36F2-469D-AE67-1F33443C902C}" dt="2021-10-09T17:32:31.810" v="1" actId="1076"/>
          <ac:picMkLst>
            <pc:docMk/>
            <pc:sldMk cId="3697483270" sldId="267"/>
            <ac:picMk id="5" creationId="{CC85EC53-A79C-4882-B3A2-C398719F3C67}"/>
          </ac:picMkLst>
        </pc:picChg>
      </pc:sldChg>
      <pc:sldChg chg="modSp">
        <pc:chgData name="Abdul Qadeer" userId="" providerId="" clId="Web-{ABBE0713-36F2-469D-AE67-1F33443C902C}" dt="2021-10-09T17:42:46.030" v="20" actId="14100"/>
        <pc:sldMkLst>
          <pc:docMk/>
          <pc:sldMk cId="641228757" sldId="271"/>
        </pc:sldMkLst>
        <pc:spChg chg="mod">
          <ac:chgData name="Abdul Qadeer" userId="" providerId="" clId="Web-{ABBE0713-36F2-469D-AE67-1F33443C902C}" dt="2021-10-09T17:42:46.030" v="20" actId="14100"/>
          <ac:spMkLst>
            <pc:docMk/>
            <pc:sldMk cId="641228757" sldId="271"/>
            <ac:spMk id="6" creationId="{8A3ED63D-88C0-0443-96AE-CC97FCCEAB08}"/>
          </ac:spMkLst>
        </pc:spChg>
      </pc:sldChg>
    </pc:docChg>
  </pc:docChgLst>
  <pc:docChgLst>
    <pc:chgData name="Abdul Qadeer" clId="Web-{55838E51-A985-4722-AE6C-B497A013EB45}"/>
    <pc:docChg chg="delSld modSection">
      <pc:chgData name="Abdul Qadeer" userId="" providerId="" clId="Web-{55838E51-A985-4722-AE6C-B497A013EB45}" dt="2021-10-11T20:03:14.212" v="0"/>
      <pc:docMkLst>
        <pc:docMk/>
      </pc:docMkLst>
      <pc:sldChg chg="del">
        <pc:chgData name="Abdul Qadeer" userId="" providerId="" clId="Web-{55838E51-A985-4722-AE6C-B497A013EB45}" dt="2021-10-11T20:03:14.212" v="0"/>
        <pc:sldMkLst>
          <pc:docMk/>
          <pc:sldMk cId="165587313"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6CF72-92FB-8C4C-A1A3-5AA7898AFF78}" type="doc">
      <dgm:prSet loTypeId="urn:microsoft.com/office/officeart/2005/8/layout/vList2" loCatId="" qsTypeId="urn:microsoft.com/office/officeart/2005/8/quickstyle/simple1" qsCatId="simple" csTypeId="urn:microsoft.com/office/officeart/2005/8/colors/colorful4" csCatId="colorful" phldr="1"/>
      <dgm:spPr/>
      <dgm:t>
        <a:bodyPr/>
        <a:lstStyle/>
        <a:p>
          <a:endParaRPr lang="en-US"/>
        </a:p>
      </dgm:t>
    </dgm:pt>
    <dgm:pt modelId="{4526BEC5-7BF8-4D4C-B9FF-3EAEF91750C1}">
      <dgm:prSet custT="1"/>
      <dgm:spPr/>
      <dgm:t>
        <a:bodyPr/>
        <a:lstStyle/>
        <a:p>
          <a:r>
            <a:rPr lang="en-US" sz="2800" dirty="0">
              <a:latin typeface="Lato"/>
              <a:ea typeface="Lato"/>
              <a:cs typeface="Lato"/>
            </a:rPr>
            <a:t>Do not overload your metric providers.</a:t>
          </a:r>
        </a:p>
      </dgm:t>
    </dgm:pt>
    <dgm:pt modelId="{6ECE44DA-F08A-0D40-A597-948BB7A7652D}" type="parTrans" cxnId="{48D84141-8898-C44A-A610-710D5BD9C8E9}">
      <dgm:prSet/>
      <dgm:spPr/>
      <dgm:t>
        <a:bodyPr/>
        <a:lstStyle/>
        <a:p>
          <a:endParaRPr lang="en-US" sz="1400"/>
        </a:p>
      </dgm:t>
    </dgm:pt>
    <dgm:pt modelId="{BA3525D9-20CE-9447-985E-454FE2A2C93F}" type="sibTrans" cxnId="{48D84141-8898-C44A-A610-710D5BD9C8E9}">
      <dgm:prSet/>
      <dgm:spPr/>
      <dgm:t>
        <a:bodyPr/>
        <a:lstStyle/>
        <a:p>
          <a:endParaRPr lang="en-US" sz="1400"/>
        </a:p>
      </dgm:t>
    </dgm:pt>
    <dgm:pt modelId="{2306E8F1-4A05-C043-A6EE-242E8E4A991D}">
      <dgm:prSet custT="1"/>
      <dgm:spPr/>
      <dgm:t>
        <a:bodyPr/>
        <a:lstStyle/>
        <a:p>
          <a:r>
            <a:rPr lang="en-US" sz="2800">
              <a:latin typeface="Lato"/>
              <a:ea typeface="Lato"/>
              <a:cs typeface="Lato"/>
            </a:rPr>
            <a:t>Always have a fallback solution</a:t>
          </a:r>
          <a:endParaRPr lang="en-US" sz="2800" dirty="0">
            <a:latin typeface="Lato"/>
            <a:ea typeface="Lato"/>
            <a:cs typeface="Lato"/>
          </a:endParaRPr>
        </a:p>
      </dgm:t>
    </dgm:pt>
    <dgm:pt modelId="{AFDB290D-5BF8-F949-A476-75B6C718B0B6}" type="parTrans" cxnId="{F7A3ED66-F48B-3F42-97E2-934097E788F6}">
      <dgm:prSet/>
      <dgm:spPr/>
      <dgm:t>
        <a:bodyPr/>
        <a:lstStyle/>
        <a:p>
          <a:endParaRPr lang="en-US" sz="1400"/>
        </a:p>
      </dgm:t>
    </dgm:pt>
    <dgm:pt modelId="{2899CC84-056C-214A-ABE7-66F79C33F047}" type="sibTrans" cxnId="{F7A3ED66-F48B-3F42-97E2-934097E788F6}">
      <dgm:prSet/>
      <dgm:spPr/>
      <dgm:t>
        <a:bodyPr/>
        <a:lstStyle/>
        <a:p>
          <a:endParaRPr lang="en-US" sz="1400"/>
        </a:p>
      </dgm:t>
    </dgm:pt>
    <dgm:pt modelId="{6A9D17EA-C116-B848-A188-590C8C1756E6}">
      <dgm:prSet custT="1"/>
      <dgm:spPr/>
      <dgm:t>
        <a:bodyPr/>
        <a:lstStyle/>
        <a:p>
          <a:r>
            <a:rPr lang="en-US" sz="2000">
              <a:latin typeface="Lato"/>
              <a:ea typeface="Lato"/>
              <a:cs typeface="Lato"/>
            </a:rPr>
            <a:t>Trimaran falls back to the allocation-based scheduling (not yet implemented) when metrics are not available.</a:t>
          </a:r>
          <a:endParaRPr lang="en-US" sz="2000" dirty="0">
            <a:latin typeface="Lato"/>
            <a:ea typeface="Lato"/>
            <a:cs typeface="Lato"/>
          </a:endParaRPr>
        </a:p>
      </dgm:t>
    </dgm:pt>
    <dgm:pt modelId="{FEBAB9C8-7DE6-DE44-B2E2-16769C3FCD8B}" type="parTrans" cxnId="{2FBF869C-BFB5-E34A-BAF1-E7E4A374F799}">
      <dgm:prSet/>
      <dgm:spPr/>
      <dgm:t>
        <a:bodyPr/>
        <a:lstStyle/>
        <a:p>
          <a:endParaRPr lang="en-US" sz="1400"/>
        </a:p>
      </dgm:t>
    </dgm:pt>
    <dgm:pt modelId="{085B45E8-1ED2-DE4D-8A32-56D2E609D8FE}" type="sibTrans" cxnId="{2FBF869C-BFB5-E34A-BAF1-E7E4A374F799}">
      <dgm:prSet/>
      <dgm:spPr/>
      <dgm:t>
        <a:bodyPr/>
        <a:lstStyle/>
        <a:p>
          <a:endParaRPr lang="en-US" sz="1400"/>
        </a:p>
      </dgm:t>
    </dgm:pt>
    <dgm:pt modelId="{153F5374-3535-444D-8A20-31AA96B9C75B}">
      <dgm:prSet custT="1"/>
      <dgm:spPr/>
      <dgm:t>
        <a:bodyPr/>
        <a:lstStyle/>
        <a:p>
          <a:r>
            <a:rPr lang="en-US" sz="2800">
              <a:latin typeface="Lato"/>
              <a:ea typeface="Lato"/>
              <a:cs typeface="Lato"/>
            </a:rPr>
            <a:t>Do not use conflicted plugins together</a:t>
          </a:r>
          <a:endParaRPr lang="en-US" sz="2800" dirty="0">
            <a:latin typeface="Lato"/>
            <a:ea typeface="Lato"/>
            <a:cs typeface="Lato"/>
          </a:endParaRPr>
        </a:p>
      </dgm:t>
    </dgm:pt>
    <dgm:pt modelId="{A4D3787E-A90B-4F4A-8A3A-E7BA9FCE2BCA}" type="parTrans" cxnId="{A1060D46-58E8-F647-A99B-24C4A11EE829}">
      <dgm:prSet/>
      <dgm:spPr/>
      <dgm:t>
        <a:bodyPr/>
        <a:lstStyle/>
        <a:p>
          <a:endParaRPr lang="en-US" sz="1400"/>
        </a:p>
      </dgm:t>
    </dgm:pt>
    <dgm:pt modelId="{CF0CC20F-006E-8440-9104-8FFF613F2B34}" type="sibTrans" cxnId="{A1060D46-58E8-F647-A99B-24C4A11EE829}">
      <dgm:prSet/>
      <dgm:spPr/>
      <dgm:t>
        <a:bodyPr/>
        <a:lstStyle/>
        <a:p>
          <a:endParaRPr lang="en-US" sz="1400"/>
        </a:p>
      </dgm:t>
    </dgm:pt>
    <dgm:pt modelId="{EC2BFC80-C548-8D47-9372-F3C5D65CDD5C}">
      <dgm:prSet custT="1"/>
      <dgm:spPr/>
      <dgm:t>
        <a:bodyPr/>
        <a:lstStyle/>
        <a:p>
          <a:r>
            <a:rPr lang="en-US" sz="2000">
              <a:latin typeface="Lato"/>
              <a:ea typeface="Lato"/>
              <a:cs typeface="Lato"/>
            </a:rPr>
            <a:t>TargetLoadPacking may conflict with LoadVariationRiskBalancing.</a:t>
          </a:r>
          <a:endParaRPr lang="en-US" sz="2000" dirty="0">
            <a:latin typeface="Lato"/>
            <a:ea typeface="Lato"/>
            <a:cs typeface="Lato"/>
          </a:endParaRPr>
        </a:p>
      </dgm:t>
    </dgm:pt>
    <dgm:pt modelId="{34A82E4D-7F3B-3948-AAA6-966FC611C869}" type="parTrans" cxnId="{5DCA6DA4-5F61-9048-A57C-F918FCB268F0}">
      <dgm:prSet/>
      <dgm:spPr/>
      <dgm:t>
        <a:bodyPr/>
        <a:lstStyle/>
        <a:p>
          <a:endParaRPr lang="en-US" sz="1400"/>
        </a:p>
      </dgm:t>
    </dgm:pt>
    <dgm:pt modelId="{7169FC65-E375-9944-B08E-4E3E3B2F8BBF}" type="sibTrans" cxnId="{5DCA6DA4-5F61-9048-A57C-F918FCB268F0}">
      <dgm:prSet/>
      <dgm:spPr/>
      <dgm:t>
        <a:bodyPr/>
        <a:lstStyle/>
        <a:p>
          <a:endParaRPr lang="en-US" sz="1400"/>
        </a:p>
      </dgm:t>
    </dgm:pt>
    <dgm:pt modelId="{3C27598B-888C-824C-8A6E-B1DE8AEBFF4D}">
      <dgm:prSet custT="1"/>
      <dgm:spPr/>
      <dgm:t>
        <a:bodyPr/>
        <a:lstStyle/>
        <a:p>
          <a:r>
            <a:rPr lang="en-US" sz="2000">
              <a:latin typeface="Lato"/>
              <a:ea typeface="Lato"/>
              <a:cs typeface="Lato"/>
            </a:rPr>
            <a:t>Trimaran plugins may conflict with </a:t>
          </a:r>
          <a:r>
            <a:rPr lang="en-US" sz="2000" i="1">
              <a:latin typeface="Lato"/>
              <a:ea typeface="+mn-lt"/>
              <a:cs typeface="+mn-lt"/>
            </a:rPr>
            <a:t>NodeResourcesLeastAllocated </a:t>
          </a:r>
          <a:r>
            <a:rPr lang="en-US" sz="2000">
              <a:latin typeface="Lato"/>
              <a:ea typeface="+mn-lt"/>
              <a:cs typeface="+mn-lt"/>
            </a:rPr>
            <a:t>&amp; </a:t>
          </a:r>
          <a:r>
            <a:rPr lang="en-US" sz="2000" i="1">
              <a:latin typeface="Lato"/>
              <a:ea typeface="+mn-lt"/>
              <a:cs typeface="+mn-lt"/>
            </a:rPr>
            <a:t>NodeResourcesBalancedAllocation</a:t>
          </a:r>
          <a:endParaRPr lang="en-US" sz="2000" dirty="0">
            <a:latin typeface="Lato"/>
            <a:ea typeface="Lato"/>
            <a:cs typeface="Calibri"/>
          </a:endParaRPr>
        </a:p>
      </dgm:t>
    </dgm:pt>
    <dgm:pt modelId="{54AA5110-BE90-4B42-AA4F-7834E9C93D72}" type="parTrans" cxnId="{9CE0CA9B-9352-A343-A827-7DB2047FE3EA}">
      <dgm:prSet/>
      <dgm:spPr/>
      <dgm:t>
        <a:bodyPr/>
        <a:lstStyle/>
        <a:p>
          <a:endParaRPr lang="en-US" sz="1400"/>
        </a:p>
      </dgm:t>
    </dgm:pt>
    <dgm:pt modelId="{8CC87F95-5C0C-3447-A2D2-411E7B3D4DCC}" type="sibTrans" cxnId="{9CE0CA9B-9352-A343-A827-7DB2047FE3EA}">
      <dgm:prSet/>
      <dgm:spPr/>
      <dgm:t>
        <a:bodyPr/>
        <a:lstStyle/>
        <a:p>
          <a:endParaRPr lang="en-US" sz="1400"/>
        </a:p>
      </dgm:t>
    </dgm:pt>
    <dgm:pt modelId="{6E1D7313-33AE-8D47-BFC8-CF4F671A3ED3}">
      <dgm:prSet custT="1"/>
      <dgm:spPr/>
      <dgm:t>
        <a:bodyPr/>
        <a:lstStyle/>
        <a:p>
          <a:r>
            <a:rPr lang="en-US" sz="1800">
              <a:latin typeface="Lato"/>
              <a:ea typeface="Lato"/>
              <a:cs typeface="Lato"/>
            </a:rPr>
            <a:t>Choose </a:t>
          </a:r>
          <a:r>
            <a:rPr lang="en-US" sz="1800" dirty="0">
              <a:latin typeface="Lato"/>
              <a:ea typeface="Lato"/>
              <a:cs typeface="Lato"/>
            </a:rPr>
            <a:t>an appropriate interval to retrieve data so the load on metric providers are acceptable and the metrics are also updated.</a:t>
          </a:r>
          <a:endParaRPr lang="en-US" sz="1400" dirty="0">
            <a:latin typeface="Lato"/>
            <a:ea typeface="Lato"/>
            <a:cs typeface="Lato"/>
          </a:endParaRPr>
        </a:p>
      </dgm:t>
    </dgm:pt>
    <dgm:pt modelId="{329DA911-A4A2-7148-942C-5A326F5EC93D}" type="parTrans" cxnId="{263FD0C8-B761-8F4E-AEF7-05CF442B1555}">
      <dgm:prSet/>
      <dgm:spPr/>
      <dgm:t>
        <a:bodyPr/>
        <a:lstStyle/>
        <a:p>
          <a:endParaRPr lang="en-US" sz="1400"/>
        </a:p>
      </dgm:t>
    </dgm:pt>
    <dgm:pt modelId="{26B737BE-CA6A-F44A-8C8A-1FF3859D8AAB}" type="sibTrans" cxnId="{263FD0C8-B761-8F4E-AEF7-05CF442B1555}">
      <dgm:prSet/>
      <dgm:spPr/>
      <dgm:t>
        <a:bodyPr/>
        <a:lstStyle/>
        <a:p>
          <a:endParaRPr lang="en-US" sz="1400"/>
        </a:p>
      </dgm:t>
    </dgm:pt>
    <dgm:pt modelId="{4611D7E6-55AC-6148-93EE-40BC8DCB0821}" type="pres">
      <dgm:prSet presAssocID="{9216CF72-92FB-8C4C-A1A3-5AA7898AFF78}" presName="linear" presStyleCnt="0">
        <dgm:presLayoutVars>
          <dgm:animLvl val="lvl"/>
          <dgm:resizeHandles val="exact"/>
        </dgm:presLayoutVars>
      </dgm:prSet>
      <dgm:spPr/>
    </dgm:pt>
    <dgm:pt modelId="{046F07EB-9BD1-C447-901A-9B8BDEDB8643}" type="pres">
      <dgm:prSet presAssocID="{4526BEC5-7BF8-4D4C-B9FF-3EAEF91750C1}" presName="parentText" presStyleLbl="node1" presStyleIdx="0" presStyleCnt="3">
        <dgm:presLayoutVars>
          <dgm:chMax val="0"/>
          <dgm:bulletEnabled val="1"/>
        </dgm:presLayoutVars>
      </dgm:prSet>
      <dgm:spPr/>
    </dgm:pt>
    <dgm:pt modelId="{9FB70D5E-FC78-614E-B403-ABBDD2B222E7}" type="pres">
      <dgm:prSet presAssocID="{4526BEC5-7BF8-4D4C-B9FF-3EAEF91750C1}" presName="childText" presStyleLbl="revTx" presStyleIdx="0" presStyleCnt="3">
        <dgm:presLayoutVars>
          <dgm:bulletEnabled val="1"/>
        </dgm:presLayoutVars>
      </dgm:prSet>
      <dgm:spPr/>
    </dgm:pt>
    <dgm:pt modelId="{9FEB6730-1908-0A41-B28A-EB42F5A76795}" type="pres">
      <dgm:prSet presAssocID="{2306E8F1-4A05-C043-A6EE-242E8E4A991D}" presName="parentText" presStyleLbl="node1" presStyleIdx="1" presStyleCnt="3">
        <dgm:presLayoutVars>
          <dgm:chMax val="0"/>
          <dgm:bulletEnabled val="1"/>
        </dgm:presLayoutVars>
      </dgm:prSet>
      <dgm:spPr/>
    </dgm:pt>
    <dgm:pt modelId="{0508FA3C-A34E-1A41-8D2C-92A476CAE86D}" type="pres">
      <dgm:prSet presAssocID="{2306E8F1-4A05-C043-A6EE-242E8E4A991D}" presName="childText" presStyleLbl="revTx" presStyleIdx="1" presStyleCnt="3">
        <dgm:presLayoutVars>
          <dgm:bulletEnabled val="1"/>
        </dgm:presLayoutVars>
      </dgm:prSet>
      <dgm:spPr/>
    </dgm:pt>
    <dgm:pt modelId="{EE9E9074-BD0F-AB4D-82ED-2EDD85D6C11B}" type="pres">
      <dgm:prSet presAssocID="{153F5374-3535-444D-8A20-31AA96B9C75B}" presName="parentText" presStyleLbl="node1" presStyleIdx="2" presStyleCnt="3">
        <dgm:presLayoutVars>
          <dgm:chMax val="0"/>
          <dgm:bulletEnabled val="1"/>
        </dgm:presLayoutVars>
      </dgm:prSet>
      <dgm:spPr/>
    </dgm:pt>
    <dgm:pt modelId="{12D55FB7-0F65-C643-9E47-77DFA2083E79}" type="pres">
      <dgm:prSet presAssocID="{153F5374-3535-444D-8A20-31AA96B9C75B}" presName="childText" presStyleLbl="revTx" presStyleIdx="2" presStyleCnt="3">
        <dgm:presLayoutVars>
          <dgm:bulletEnabled val="1"/>
        </dgm:presLayoutVars>
      </dgm:prSet>
      <dgm:spPr/>
    </dgm:pt>
  </dgm:ptLst>
  <dgm:cxnLst>
    <dgm:cxn modelId="{EAB8C32B-B06C-EA40-8233-6AD9DDEA872C}" type="presOf" srcId="{EC2BFC80-C548-8D47-9372-F3C5D65CDD5C}" destId="{12D55FB7-0F65-C643-9E47-77DFA2083E79}" srcOrd="0" destOrd="0" presId="urn:microsoft.com/office/officeart/2005/8/layout/vList2"/>
    <dgm:cxn modelId="{48D84141-8898-C44A-A610-710D5BD9C8E9}" srcId="{9216CF72-92FB-8C4C-A1A3-5AA7898AFF78}" destId="{4526BEC5-7BF8-4D4C-B9FF-3EAEF91750C1}" srcOrd="0" destOrd="0" parTransId="{6ECE44DA-F08A-0D40-A597-948BB7A7652D}" sibTransId="{BA3525D9-20CE-9447-985E-454FE2A2C93F}"/>
    <dgm:cxn modelId="{A1060D46-58E8-F647-A99B-24C4A11EE829}" srcId="{9216CF72-92FB-8C4C-A1A3-5AA7898AFF78}" destId="{153F5374-3535-444D-8A20-31AA96B9C75B}" srcOrd="2" destOrd="0" parTransId="{A4D3787E-A90B-4F4A-8A3A-E7BA9FCE2BCA}" sibTransId="{CF0CC20F-006E-8440-9104-8FFF613F2B34}"/>
    <dgm:cxn modelId="{F7A3ED66-F48B-3F42-97E2-934097E788F6}" srcId="{9216CF72-92FB-8C4C-A1A3-5AA7898AFF78}" destId="{2306E8F1-4A05-C043-A6EE-242E8E4A991D}" srcOrd="1" destOrd="0" parTransId="{AFDB290D-5BF8-F949-A476-75B6C718B0B6}" sibTransId="{2899CC84-056C-214A-ABE7-66F79C33F047}"/>
    <dgm:cxn modelId="{523B3B6A-0498-3B49-B3AF-6B14FC612D38}" type="presOf" srcId="{4526BEC5-7BF8-4D4C-B9FF-3EAEF91750C1}" destId="{046F07EB-9BD1-C447-901A-9B8BDEDB8643}" srcOrd="0" destOrd="0" presId="urn:microsoft.com/office/officeart/2005/8/layout/vList2"/>
    <dgm:cxn modelId="{80EA677E-B022-3845-AFFA-912D49209E50}" type="presOf" srcId="{153F5374-3535-444D-8A20-31AA96B9C75B}" destId="{EE9E9074-BD0F-AB4D-82ED-2EDD85D6C11B}" srcOrd="0" destOrd="0" presId="urn:microsoft.com/office/officeart/2005/8/layout/vList2"/>
    <dgm:cxn modelId="{9CE0CA9B-9352-A343-A827-7DB2047FE3EA}" srcId="{153F5374-3535-444D-8A20-31AA96B9C75B}" destId="{3C27598B-888C-824C-8A6E-B1DE8AEBFF4D}" srcOrd="1" destOrd="0" parTransId="{54AA5110-BE90-4B42-AA4F-7834E9C93D72}" sibTransId="{8CC87F95-5C0C-3447-A2D2-411E7B3D4DCC}"/>
    <dgm:cxn modelId="{2FBF869C-BFB5-E34A-BAF1-E7E4A374F799}" srcId="{2306E8F1-4A05-C043-A6EE-242E8E4A991D}" destId="{6A9D17EA-C116-B848-A188-590C8C1756E6}" srcOrd="0" destOrd="0" parTransId="{FEBAB9C8-7DE6-DE44-B2E2-16769C3FCD8B}" sibTransId="{085B45E8-1ED2-DE4D-8A32-56D2E609D8FE}"/>
    <dgm:cxn modelId="{9BFF4D9D-08F3-EF49-8941-4A40261EC66F}" type="presOf" srcId="{6E1D7313-33AE-8D47-BFC8-CF4F671A3ED3}" destId="{9FB70D5E-FC78-614E-B403-ABBDD2B222E7}" srcOrd="0" destOrd="0" presId="urn:microsoft.com/office/officeart/2005/8/layout/vList2"/>
    <dgm:cxn modelId="{5DCA6DA4-5F61-9048-A57C-F918FCB268F0}" srcId="{153F5374-3535-444D-8A20-31AA96B9C75B}" destId="{EC2BFC80-C548-8D47-9372-F3C5D65CDD5C}" srcOrd="0" destOrd="0" parTransId="{34A82E4D-7F3B-3948-AAA6-966FC611C869}" sibTransId="{7169FC65-E375-9944-B08E-4E3E3B2F8BBF}"/>
    <dgm:cxn modelId="{263FD0C8-B761-8F4E-AEF7-05CF442B1555}" srcId="{4526BEC5-7BF8-4D4C-B9FF-3EAEF91750C1}" destId="{6E1D7313-33AE-8D47-BFC8-CF4F671A3ED3}" srcOrd="0" destOrd="0" parTransId="{329DA911-A4A2-7148-942C-5A326F5EC93D}" sibTransId="{26B737BE-CA6A-F44A-8C8A-1FF3859D8AAB}"/>
    <dgm:cxn modelId="{05E43ACF-81AF-3D4C-B7CE-DFA1E8CF16C1}" type="presOf" srcId="{3C27598B-888C-824C-8A6E-B1DE8AEBFF4D}" destId="{12D55FB7-0F65-C643-9E47-77DFA2083E79}" srcOrd="0" destOrd="1" presId="urn:microsoft.com/office/officeart/2005/8/layout/vList2"/>
    <dgm:cxn modelId="{9AD6E4F3-6E69-5F40-845A-832195E5AF8F}" type="presOf" srcId="{2306E8F1-4A05-C043-A6EE-242E8E4A991D}" destId="{9FEB6730-1908-0A41-B28A-EB42F5A76795}" srcOrd="0" destOrd="0" presId="urn:microsoft.com/office/officeart/2005/8/layout/vList2"/>
    <dgm:cxn modelId="{6BB480F6-B466-5B41-AB03-0F3544EACC6B}" type="presOf" srcId="{9216CF72-92FB-8C4C-A1A3-5AA7898AFF78}" destId="{4611D7E6-55AC-6148-93EE-40BC8DCB0821}" srcOrd="0" destOrd="0" presId="urn:microsoft.com/office/officeart/2005/8/layout/vList2"/>
    <dgm:cxn modelId="{4266BCF8-4198-974D-AA1D-11462E65EECE}" type="presOf" srcId="{6A9D17EA-C116-B848-A188-590C8C1756E6}" destId="{0508FA3C-A34E-1A41-8D2C-92A476CAE86D}" srcOrd="0" destOrd="0" presId="urn:microsoft.com/office/officeart/2005/8/layout/vList2"/>
    <dgm:cxn modelId="{91D2EAE3-83B6-8948-9120-4CC23FC8E73A}" type="presParOf" srcId="{4611D7E6-55AC-6148-93EE-40BC8DCB0821}" destId="{046F07EB-9BD1-C447-901A-9B8BDEDB8643}" srcOrd="0" destOrd="0" presId="urn:microsoft.com/office/officeart/2005/8/layout/vList2"/>
    <dgm:cxn modelId="{B23EDDDB-9F26-8449-8DD4-A98A8C9DCB25}" type="presParOf" srcId="{4611D7E6-55AC-6148-93EE-40BC8DCB0821}" destId="{9FB70D5E-FC78-614E-B403-ABBDD2B222E7}" srcOrd="1" destOrd="0" presId="urn:microsoft.com/office/officeart/2005/8/layout/vList2"/>
    <dgm:cxn modelId="{6ACD0D5B-689E-5E46-9EF9-1FC641973B4A}" type="presParOf" srcId="{4611D7E6-55AC-6148-93EE-40BC8DCB0821}" destId="{9FEB6730-1908-0A41-B28A-EB42F5A76795}" srcOrd="2" destOrd="0" presId="urn:microsoft.com/office/officeart/2005/8/layout/vList2"/>
    <dgm:cxn modelId="{40C043B6-DBEB-6B43-AEDB-6E16D2E9C45B}" type="presParOf" srcId="{4611D7E6-55AC-6148-93EE-40BC8DCB0821}" destId="{0508FA3C-A34E-1A41-8D2C-92A476CAE86D}" srcOrd="3" destOrd="0" presId="urn:microsoft.com/office/officeart/2005/8/layout/vList2"/>
    <dgm:cxn modelId="{C4CF33D1-2D71-BA49-9F60-FBCAEDEF6E77}" type="presParOf" srcId="{4611D7E6-55AC-6148-93EE-40BC8DCB0821}" destId="{EE9E9074-BD0F-AB4D-82ED-2EDD85D6C11B}" srcOrd="4" destOrd="0" presId="urn:microsoft.com/office/officeart/2005/8/layout/vList2"/>
    <dgm:cxn modelId="{D51EB7E4-FEDA-7F44-B88D-11045349A75F}" type="presParOf" srcId="{4611D7E6-55AC-6148-93EE-40BC8DCB0821}" destId="{12D55FB7-0F65-C643-9E47-77DFA2083E7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F07EB-9BD1-C447-901A-9B8BDEDB8643}">
      <dsp:nvSpPr>
        <dsp:cNvPr id="0" name=""/>
        <dsp:cNvSpPr/>
      </dsp:nvSpPr>
      <dsp:spPr>
        <a:xfrm>
          <a:off x="0" y="25276"/>
          <a:ext cx="10904354" cy="917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Lato"/>
              <a:ea typeface="Lato"/>
              <a:cs typeface="Lato"/>
            </a:rPr>
            <a:t>Do not overload your metric providers.</a:t>
          </a:r>
        </a:p>
      </dsp:txBody>
      <dsp:txXfrm>
        <a:off x="44778" y="70054"/>
        <a:ext cx="10814798" cy="827724"/>
      </dsp:txXfrm>
    </dsp:sp>
    <dsp:sp modelId="{9FB70D5E-FC78-614E-B403-ABBDD2B222E7}">
      <dsp:nvSpPr>
        <dsp:cNvPr id="0" name=""/>
        <dsp:cNvSpPr/>
      </dsp:nvSpPr>
      <dsp:spPr>
        <a:xfrm>
          <a:off x="0" y="942556"/>
          <a:ext cx="109043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1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latin typeface="Lato"/>
              <a:ea typeface="Lato"/>
              <a:cs typeface="Lato"/>
            </a:rPr>
            <a:t>Choose </a:t>
          </a:r>
          <a:r>
            <a:rPr lang="en-US" sz="1800" kern="1200" dirty="0">
              <a:latin typeface="Lato"/>
              <a:ea typeface="Lato"/>
              <a:cs typeface="Lato"/>
            </a:rPr>
            <a:t>an appropriate interval to retrieve data so the load on metric providers are acceptable and the metrics are also updated.</a:t>
          </a:r>
          <a:endParaRPr lang="en-US" sz="1400" kern="1200" dirty="0">
            <a:latin typeface="Lato"/>
            <a:ea typeface="Lato"/>
            <a:cs typeface="Lato"/>
          </a:endParaRPr>
        </a:p>
      </dsp:txBody>
      <dsp:txXfrm>
        <a:off x="0" y="942556"/>
        <a:ext cx="10904354" cy="811440"/>
      </dsp:txXfrm>
    </dsp:sp>
    <dsp:sp modelId="{9FEB6730-1908-0A41-B28A-EB42F5A76795}">
      <dsp:nvSpPr>
        <dsp:cNvPr id="0" name=""/>
        <dsp:cNvSpPr/>
      </dsp:nvSpPr>
      <dsp:spPr>
        <a:xfrm>
          <a:off x="0" y="1753996"/>
          <a:ext cx="10904354" cy="917280"/>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Lato"/>
              <a:ea typeface="Lato"/>
              <a:cs typeface="Lato"/>
            </a:rPr>
            <a:t>Always have a fallback solution</a:t>
          </a:r>
          <a:endParaRPr lang="en-US" sz="2800" kern="1200" dirty="0">
            <a:latin typeface="Lato"/>
            <a:ea typeface="Lato"/>
            <a:cs typeface="Lato"/>
          </a:endParaRPr>
        </a:p>
      </dsp:txBody>
      <dsp:txXfrm>
        <a:off x="44778" y="1798774"/>
        <a:ext cx="10814798" cy="827724"/>
      </dsp:txXfrm>
    </dsp:sp>
    <dsp:sp modelId="{0508FA3C-A34E-1A41-8D2C-92A476CAE86D}">
      <dsp:nvSpPr>
        <dsp:cNvPr id="0" name=""/>
        <dsp:cNvSpPr/>
      </dsp:nvSpPr>
      <dsp:spPr>
        <a:xfrm>
          <a:off x="0" y="2671276"/>
          <a:ext cx="10904354"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latin typeface="Lato"/>
              <a:ea typeface="Lato"/>
              <a:cs typeface="Lato"/>
            </a:rPr>
            <a:t>Trimaran falls back to the allocation-based scheduling (not yet implemented) when metrics are not available.</a:t>
          </a:r>
          <a:endParaRPr lang="en-US" sz="2000" kern="1200" dirty="0">
            <a:latin typeface="Lato"/>
            <a:ea typeface="Lato"/>
            <a:cs typeface="Lato"/>
          </a:endParaRPr>
        </a:p>
      </dsp:txBody>
      <dsp:txXfrm>
        <a:off x="0" y="2671276"/>
        <a:ext cx="10904354" cy="811440"/>
      </dsp:txXfrm>
    </dsp:sp>
    <dsp:sp modelId="{EE9E9074-BD0F-AB4D-82ED-2EDD85D6C11B}">
      <dsp:nvSpPr>
        <dsp:cNvPr id="0" name=""/>
        <dsp:cNvSpPr/>
      </dsp:nvSpPr>
      <dsp:spPr>
        <a:xfrm>
          <a:off x="0" y="3482716"/>
          <a:ext cx="10904354" cy="917280"/>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latin typeface="Lato"/>
              <a:ea typeface="Lato"/>
              <a:cs typeface="Lato"/>
            </a:rPr>
            <a:t>Do not use conflicted plugins together</a:t>
          </a:r>
          <a:endParaRPr lang="en-US" sz="2800" kern="1200" dirty="0">
            <a:latin typeface="Lato"/>
            <a:ea typeface="Lato"/>
            <a:cs typeface="Lato"/>
          </a:endParaRPr>
        </a:p>
      </dsp:txBody>
      <dsp:txXfrm>
        <a:off x="44778" y="3527494"/>
        <a:ext cx="10814798" cy="827724"/>
      </dsp:txXfrm>
    </dsp:sp>
    <dsp:sp modelId="{12D55FB7-0F65-C643-9E47-77DFA2083E79}">
      <dsp:nvSpPr>
        <dsp:cNvPr id="0" name=""/>
        <dsp:cNvSpPr/>
      </dsp:nvSpPr>
      <dsp:spPr>
        <a:xfrm>
          <a:off x="0" y="4399996"/>
          <a:ext cx="10904354" cy="938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2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latin typeface="Lato"/>
              <a:ea typeface="Lato"/>
              <a:cs typeface="Lato"/>
            </a:rPr>
            <a:t>TargetLoadPacking may conflict with LoadVariationRiskBalancing.</a:t>
          </a:r>
          <a:endParaRPr lang="en-US" sz="2000" kern="1200" dirty="0">
            <a:latin typeface="Lato"/>
            <a:ea typeface="Lato"/>
            <a:cs typeface="Lato"/>
          </a:endParaRPr>
        </a:p>
        <a:p>
          <a:pPr marL="228600" lvl="1" indent="-228600" algn="l" defTabSz="889000">
            <a:lnSpc>
              <a:spcPct val="90000"/>
            </a:lnSpc>
            <a:spcBef>
              <a:spcPct val="0"/>
            </a:spcBef>
            <a:spcAft>
              <a:spcPct val="20000"/>
            </a:spcAft>
            <a:buChar char="•"/>
          </a:pPr>
          <a:r>
            <a:rPr lang="en-US" sz="2000" kern="1200">
              <a:latin typeface="Lato"/>
              <a:ea typeface="Lato"/>
              <a:cs typeface="Lato"/>
            </a:rPr>
            <a:t>Trimaran plugins may conflict with </a:t>
          </a:r>
          <a:r>
            <a:rPr lang="en-US" sz="2000" i="1" kern="1200">
              <a:latin typeface="Lato"/>
              <a:ea typeface="+mn-lt"/>
              <a:cs typeface="+mn-lt"/>
            </a:rPr>
            <a:t>NodeResourcesLeastAllocated </a:t>
          </a:r>
          <a:r>
            <a:rPr lang="en-US" sz="2000" kern="1200">
              <a:latin typeface="Lato"/>
              <a:ea typeface="+mn-lt"/>
              <a:cs typeface="+mn-lt"/>
            </a:rPr>
            <a:t>&amp; </a:t>
          </a:r>
          <a:r>
            <a:rPr lang="en-US" sz="2000" i="1" kern="1200">
              <a:latin typeface="Lato"/>
              <a:ea typeface="+mn-lt"/>
              <a:cs typeface="+mn-lt"/>
            </a:rPr>
            <a:t>NodeResourcesBalancedAllocation</a:t>
          </a:r>
          <a:endParaRPr lang="en-US" sz="2000" kern="1200" dirty="0">
            <a:latin typeface="Lato"/>
            <a:ea typeface="Lato"/>
            <a:cs typeface="Calibri"/>
          </a:endParaRPr>
        </a:p>
      </dsp:txBody>
      <dsp:txXfrm>
        <a:off x="0" y="4399996"/>
        <a:ext cx="10904354" cy="9382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2C3E3-4E8E-014A-87C9-BFC15F005E29}" type="datetimeFigureOut">
              <a:rPr lang="en-US" smtClean="0"/>
              <a:t>10/13/21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B6521-FF16-BC48-96B2-A1AD36E08827}" type="slidenum">
              <a:rPr lang="en-US" smtClean="0"/>
              <a:t>‹#›</a:t>
            </a:fld>
            <a:endParaRPr lang="en-US"/>
          </a:p>
        </p:txBody>
      </p:sp>
    </p:spTree>
    <p:extLst>
      <p:ext uri="{BB962C8B-B14F-4D97-AF65-F5344CB8AC3E}">
        <p14:creationId xmlns:p14="http://schemas.microsoft.com/office/powerpoint/2010/main" val="55398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Greeting: Good afternoon</a:t>
            </a:r>
          </a:p>
          <a:p>
            <a:r>
              <a:rPr lang="en-US" dirty="0">
                <a:cs typeface="Calibri"/>
              </a:rPr>
              <a:t>Self-introduction followed by introducing Chen</a:t>
            </a:r>
          </a:p>
          <a:p>
            <a:r>
              <a:rPr lang="en-US" dirty="0">
                <a:cs typeface="Calibri"/>
              </a:rPr>
              <a:t>We are going to present about load aware scheduling in Kubernetes</a:t>
            </a:r>
          </a:p>
        </p:txBody>
      </p:sp>
      <p:sp>
        <p:nvSpPr>
          <p:cNvPr id="4" name="Slide Number Placeholder 3"/>
          <p:cNvSpPr>
            <a:spLocks noGrp="1"/>
          </p:cNvSpPr>
          <p:nvPr>
            <p:ph type="sldNum" sz="quarter" idx="5"/>
          </p:nvPr>
        </p:nvSpPr>
        <p:spPr/>
        <p:txBody>
          <a:bodyPr/>
          <a:lstStyle/>
          <a:p>
            <a:fld id="{3EFB6521-FF16-BC48-96B2-A1AD36E08827}" type="slidenum">
              <a:rPr lang="en-US" smtClean="0"/>
              <a:t>1</a:t>
            </a:fld>
            <a:endParaRPr lang="en-US"/>
          </a:p>
        </p:txBody>
      </p:sp>
    </p:spTree>
    <p:extLst>
      <p:ext uri="{BB962C8B-B14F-4D97-AF65-F5344CB8AC3E}">
        <p14:creationId xmlns:p14="http://schemas.microsoft.com/office/powerpoint/2010/main" val="519314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business use case for us, working in infrastructure team is to assure efficiency of the fleet. PayPal relying on cloud, we also want to make sure we minimize costs. Technically, this translates to the objectives I explained about target load packing. One other </a:t>
            </a:r>
            <a:r>
              <a:rPr lang="en-US" dirty="0" err="1"/>
              <a:t>rquirement</a:t>
            </a:r>
            <a:r>
              <a:rPr lang="en-US" dirty="0"/>
              <a:t> we didn't talk about is spreading replicas of an application across failure zones which could be nodes, pools zones etc.</a:t>
            </a:r>
          </a:p>
          <a:p>
            <a:r>
              <a:rPr lang="en-US">
                <a:cs typeface="Calibri"/>
              </a:rPr>
              <a:t>We utilize both TLP and PTS to achieve thos re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EFB6521-FF16-BC48-96B2-A1AD36E08827}" type="slidenum">
              <a:rPr lang="en-US" smtClean="0"/>
              <a:t>10</a:t>
            </a:fld>
            <a:endParaRPr lang="en-US"/>
          </a:p>
        </p:txBody>
      </p:sp>
    </p:spTree>
    <p:extLst>
      <p:ext uri="{BB962C8B-B14F-4D97-AF65-F5344CB8AC3E}">
        <p14:creationId xmlns:p14="http://schemas.microsoft.com/office/powerpoint/2010/main" val="349394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Hi,</a:t>
            </a:r>
            <a:r>
              <a:rPr lang="zh-CN" altLang="en-US" dirty="0"/>
              <a:t> </a:t>
            </a:r>
            <a:r>
              <a:rPr lang="en-US" altLang="zh-CN" dirty="0"/>
              <a:t>next,</a:t>
            </a:r>
            <a:r>
              <a:rPr lang="zh-CN" altLang="en-US" dirty="0"/>
              <a:t> </a:t>
            </a:r>
            <a:r>
              <a:rPr lang="en-US" altLang="zh-CN" dirty="0"/>
              <a:t>I</a:t>
            </a:r>
            <a:r>
              <a:rPr lang="zh-CN" altLang="en-US" dirty="0"/>
              <a:t> </a:t>
            </a:r>
            <a:r>
              <a:rPr lang="en-US" altLang="zh-CN" dirty="0"/>
              <a:t>will</a:t>
            </a:r>
            <a:r>
              <a:rPr lang="zh-CN" altLang="en-US" dirty="0"/>
              <a:t> </a:t>
            </a:r>
            <a:r>
              <a:rPr lang="en-US" altLang="zh-CN" dirty="0"/>
              <a:t>introduce</a:t>
            </a:r>
            <a:r>
              <a:rPr lang="zh-CN" altLang="en-US" dirty="0"/>
              <a:t> </a:t>
            </a:r>
            <a:r>
              <a:rPr lang="en-US" altLang="zh-CN" dirty="0"/>
              <a:t>the</a:t>
            </a:r>
            <a:r>
              <a:rPr lang="zh-CN" altLang="en-US" dirty="0"/>
              <a:t> </a:t>
            </a:r>
            <a:r>
              <a:rPr lang="en-US" altLang="zh-CN" dirty="0"/>
              <a:t>LoadVariationRiskBalancing</a:t>
            </a:r>
            <a:r>
              <a:rPr lang="zh-CN" altLang="en-US" dirty="0"/>
              <a:t> </a:t>
            </a:r>
            <a:r>
              <a:rPr lang="en-US" altLang="zh-CN" dirty="0"/>
              <a:t>Plugin</a:t>
            </a:r>
            <a:r>
              <a:rPr lang="zh-CN" altLang="en-US" dirty="0"/>
              <a:t> </a:t>
            </a:r>
            <a:r>
              <a:rPr lang="en-US" altLang="zh-CN" dirty="0"/>
              <a:t>that</a:t>
            </a:r>
            <a:r>
              <a:rPr lang="zh-CN" altLang="en-US" dirty="0"/>
              <a:t> </a:t>
            </a:r>
            <a:r>
              <a:rPr lang="en-US" altLang="zh-CN" dirty="0"/>
              <a:t>is</a:t>
            </a:r>
            <a:r>
              <a:rPr lang="zh-CN" altLang="en-US" dirty="0"/>
              <a:t> </a:t>
            </a:r>
            <a:r>
              <a:rPr lang="en-US" altLang="zh-CN" dirty="0"/>
              <a:t>designed</a:t>
            </a:r>
            <a:r>
              <a:rPr lang="zh-CN" altLang="en-US" dirty="0"/>
              <a:t> </a:t>
            </a:r>
            <a:r>
              <a:rPr lang="en-US" altLang="zh-CN" dirty="0"/>
              <a:t>to</a:t>
            </a:r>
            <a:r>
              <a:rPr lang="zh-CN" altLang="en-US" dirty="0"/>
              <a:t> </a:t>
            </a:r>
            <a:r>
              <a:rPr lang="en-US" altLang="zh-CN" dirty="0"/>
              <a:t>solve</a:t>
            </a:r>
            <a:r>
              <a:rPr lang="zh-CN" altLang="en-US" dirty="0"/>
              <a:t> </a:t>
            </a:r>
            <a:r>
              <a:rPr lang="en-US" altLang="zh-CN" dirty="0"/>
              <a:t>the</a:t>
            </a:r>
            <a:r>
              <a:rPr lang="zh-CN" altLang="en-US" dirty="0"/>
              <a:t> </a:t>
            </a:r>
            <a:r>
              <a:rPr lang="en-US" altLang="zh-CN" dirty="0"/>
              <a:t>issue</a:t>
            </a:r>
            <a:r>
              <a:rPr lang="zh-CN" altLang="en-US" dirty="0"/>
              <a:t> </a:t>
            </a:r>
            <a:r>
              <a:rPr lang="en-US" altLang="zh-CN" dirty="0"/>
              <a:t>we</a:t>
            </a:r>
            <a:r>
              <a:rPr lang="zh-CN" altLang="en-US" dirty="0"/>
              <a:t> </a:t>
            </a:r>
            <a:r>
              <a:rPr lang="en-US" altLang="zh-CN" dirty="0"/>
              <a:t>observed</a:t>
            </a:r>
            <a:r>
              <a:rPr lang="zh-CN" altLang="en-US" dirty="0"/>
              <a:t> </a:t>
            </a:r>
            <a:r>
              <a:rPr lang="en-US" altLang="zh-CN" dirty="0"/>
              <a:t>in</a:t>
            </a:r>
            <a:r>
              <a:rPr lang="zh-CN" altLang="en-US" dirty="0"/>
              <a:t> </a:t>
            </a:r>
            <a:r>
              <a:rPr lang="en-US" altLang="zh-CN" dirty="0"/>
              <a:t>our</a:t>
            </a:r>
            <a:r>
              <a:rPr lang="zh-CN" altLang="en-US" dirty="0"/>
              <a:t> </a:t>
            </a:r>
            <a:r>
              <a:rPr lang="en-US" altLang="zh-CN" dirty="0"/>
              <a:t>production</a:t>
            </a:r>
            <a:r>
              <a:rPr lang="zh-CN" altLang="en-US" dirty="0"/>
              <a:t> </a:t>
            </a:r>
            <a:r>
              <a:rPr lang="en-US" altLang="zh-CN" dirty="0"/>
              <a:t>clusters.</a:t>
            </a:r>
          </a:p>
          <a:p>
            <a:r>
              <a:rPr lang="en-US" altLang="zh-CN" dirty="0"/>
              <a:t>We</a:t>
            </a:r>
            <a:r>
              <a:rPr lang="zh-CN" altLang="en-US" dirty="0"/>
              <a:t> </a:t>
            </a:r>
            <a:r>
              <a:rPr lang="en-US" altLang="zh-CN" dirty="0"/>
              <a:t>observe</a:t>
            </a:r>
            <a:r>
              <a:rPr lang="zh-CN" altLang="en-US" dirty="0"/>
              <a:t> </a:t>
            </a:r>
            <a:r>
              <a:rPr lang="en-US" altLang="zh-CN" dirty="0"/>
              <a:t>that</a:t>
            </a:r>
            <a:r>
              <a:rPr lang="zh-CN" altLang="en-US" dirty="0"/>
              <a:t> </a:t>
            </a:r>
            <a:r>
              <a:rPr lang="en-US" altLang="zh-CN" dirty="0"/>
              <a:t>nodes</a:t>
            </a:r>
            <a:r>
              <a:rPr lang="zh-CN" altLang="en-US" dirty="0"/>
              <a:t> </a:t>
            </a:r>
            <a:r>
              <a:rPr lang="en-US" altLang="zh-CN" dirty="0"/>
              <a:t>will</a:t>
            </a:r>
            <a:r>
              <a:rPr lang="zh-CN" altLang="en-US" dirty="0"/>
              <a:t> </a:t>
            </a:r>
            <a:r>
              <a:rPr lang="en-US" altLang="zh-CN" dirty="0"/>
              <a:t>have</a:t>
            </a:r>
            <a:r>
              <a:rPr lang="zh-CN" altLang="en-US" dirty="0"/>
              <a:t> </a:t>
            </a:r>
            <a:r>
              <a:rPr lang="en-US" altLang="zh-CN" dirty="0"/>
              <a:t>different</a:t>
            </a:r>
            <a:r>
              <a:rPr lang="zh-CN" altLang="en-US" dirty="0"/>
              <a:t> </a:t>
            </a:r>
            <a:r>
              <a:rPr lang="en-US" altLang="zh-CN" dirty="0"/>
              <a:t>load</a:t>
            </a:r>
            <a:r>
              <a:rPr lang="zh-CN" altLang="en-US" dirty="0"/>
              <a:t> </a:t>
            </a:r>
            <a:r>
              <a:rPr lang="en-US" altLang="zh-CN" dirty="0"/>
              <a:t>variations</a:t>
            </a:r>
            <a:r>
              <a:rPr lang="zh-CN" altLang="en-US" dirty="0"/>
              <a:t> </a:t>
            </a:r>
            <a:r>
              <a:rPr lang="en-US" altLang="zh-CN" dirty="0"/>
              <a:t>though</a:t>
            </a:r>
            <a:r>
              <a:rPr lang="zh-CN" altLang="en-US" dirty="0"/>
              <a:t> </a:t>
            </a:r>
            <a:r>
              <a:rPr lang="en-US" altLang="zh-CN" dirty="0"/>
              <a:t>their</a:t>
            </a:r>
            <a:r>
              <a:rPr lang="zh-CN" altLang="en-US" dirty="0"/>
              <a:t> </a:t>
            </a:r>
            <a:r>
              <a:rPr lang="en-US" altLang="zh-CN" dirty="0"/>
              <a:t>average</a:t>
            </a:r>
            <a:r>
              <a:rPr lang="zh-CN" altLang="en-US" dirty="0"/>
              <a:t> </a:t>
            </a:r>
            <a:r>
              <a:rPr lang="en-US" altLang="zh-CN" dirty="0"/>
              <a:t>usage</a:t>
            </a:r>
            <a:r>
              <a:rPr lang="zh-CN" altLang="en-US" dirty="0"/>
              <a:t> </a:t>
            </a:r>
            <a:r>
              <a:rPr lang="en-US" altLang="zh-CN" dirty="0"/>
              <a:t>are</a:t>
            </a:r>
            <a:r>
              <a:rPr lang="zh-CN" altLang="en-US" dirty="0"/>
              <a:t> </a:t>
            </a:r>
            <a:r>
              <a:rPr lang="en-US" altLang="zh-CN" dirty="0"/>
              <a:t>similar.</a:t>
            </a:r>
          </a:p>
          <a:p>
            <a:r>
              <a:rPr lang="en-US" altLang="zh-CN" dirty="0"/>
              <a:t>And</a:t>
            </a:r>
            <a:r>
              <a:rPr lang="zh-CN" altLang="en-US" dirty="0"/>
              <a:t> </a:t>
            </a:r>
            <a:r>
              <a:rPr lang="en-US" altLang="zh-CN" dirty="0"/>
              <a:t>it</a:t>
            </a:r>
            <a:r>
              <a:rPr lang="zh-CN" altLang="en-US" dirty="0"/>
              <a:t> </a:t>
            </a:r>
            <a:r>
              <a:rPr lang="en-US" altLang="zh-CN" dirty="0"/>
              <a:t>is</a:t>
            </a:r>
            <a:r>
              <a:rPr lang="zh-CN" altLang="en-US" dirty="0"/>
              <a:t> </a:t>
            </a:r>
            <a:r>
              <a:rPr lang="en-US" altLang="zh-CN" dirty="0"/>
              <a:t>important</a:t>
            </a:r>
            <a:r>
              <a:rPr lang="zh-CN" altLang="en-US" dirty="0"/>
              <a:t> </a:t>
            </a:r>
            <a:r>
              <a:rPr lang="en-US" altLang="zh-CN" dirty="0"/>
              <a:t>to</a:t>
            </a:r>
            <a:r>
              <a:rPr lang="zh-CN" altLang="en-US" dirty="0"/>
              <a:t> </a:t>
            </a:r>
            <a:r>
              <a:rPr lang="en-US" altLang="zh-CN" dirty="0"/>
              <a:t>account</a:t>
            </a:r>
            <a:r>
              <a:rPr lang="zh-CN" altLang="en-US" dirty="0"/>
              <a:t> </a:t>
            </a:r>
            <a:r>
              <a:rPr lang="en-US" altLang="zh-CN" dirty="0"/>
              <a:t>usage</a:t>
            </a:r>
            <a:r>
              <a:rPr lang="zh-CN" altLang="en-US" dirty="0"/>
              <a:t> </a:t>
            </a:r>
            <a:r>
              <a:rPr lang="en-US" altLang="zh-CN" dirty="0"/>
              <a:t>variations</a:t>
            </a:r>
            <a:r>
              <a:rPr lang="zh-CN" altLang="en-US" dirty="0"/>
              <a:t> </a:t>
            </a:r>
            <a:r>
              <a:rPr lang="en-US" altLang="zh-CN" dirty="0"/>
              <a:t>on</a:t>
            </a:r>
            <a:r>
              <a:rPr lang="zh-CN" altLang="en-US" dirty="0"/>
              <a:t> </a:t>
            </a:r>
            <a:r>
              <a:rPr lang="en-US" altLang="zh-CN" dirty="0"/>
              <a:t>nodes</a:t>
            </a:r>
            <a:r>
              <a:rPr lang="zh-CN" altLang="en-US" dirty="0"/>
              <a:t> </a:t>
            </a:r>
            <a:r>
              <a:rPr lang="en-US" altLang="zh-CN" dirty="0"/>
              <a:t>when</a:t>
            </a:r>
            <a:r>
              <a:rPr lang="zh-CN" altLang="en-US" dirty="0"/>
              <a:t> </a:t>
            </a:r>
            <a:r>
              <a:rPr lang="en-US" altLang="zh-CN" dirty="0"/>
              <a:t>scheduling</a:t>
            </a:r>
            <a:r>
              <a:rPr lang="zh-CN" altLang="en-US" dirty="0"/>
              <a:t> </a:t>
            </a:r>
            <a:r>
              <a:rPr lang="en-US" altLang="zh-CN" dirty="0"/>
              <a:t>pods.</a:t>
            </a:r>
          </a:p>
          <a:p>
            <a:r>
              <a:rPr lang="en-US" altLang="zh-CN" dirty="0"/>
              <a:t>Namely</a:t>
            </a:r>
            <a:r>
              <a:rPr lang="zh-CN" altLang="en-US" dirty="0"/>
              <a:t> </a:t>
            </a:r>
            <a:r>
              <a:rPr lang="en-US" altLang="zh-CN" dirty="0"/>
              <a:t>the</a:t>
            </a:r>
            <a:r>
              <a:rPr lang="zh-CN" altLang="en-US" dirty="0"/>
              <a:t> </a:t>
            </a:r>
            <a:r>
              <a:rPr lang="en-US" altLang="zh-CN" dirty="0"/>
              <a:t>higher</a:t>
            </a:r>
            <a:r>
              <a:rPr lang="zh-CN" altLang="en-US" dirty="0"/>
              <a:t> </a:t>
            </a:r>
            <a:r>
              <a:rPr lang="en-US" altLang="zh-CN" dirty="0"/>
              <a:t>variation</a:t>
            </a:r>
            <a:r>
              <a:rPr lang="zh-CN" altLang="en-US" dirty="0"/>
              <a:t> </a:t>
            </a:r>
            <a:r>
              <a:rPr lang="en-US" altLang="zh-CN" dirty="0"/>
              <a:t>of</a:t>
            </a:r>
            <a:r>
              <a:rPr lang="zh-CN" altLang="en-US" dirty="0"/>
              <a:t> </a:t>
            </a:r>
            <a:r>
              <a:rPr lang="en-US" altLang="zh-CN" dirty="0"/>
              <a:t>workload</a:t>
            </a:r>
            <a:r>
              <a:rPr lang="zh-CN" altLang="en-US" dirty="0"/>
              <a:t> </a:t>
            </a:r>
            <a:r>
              <a:rPr lang="en-US" altLang="zh-CN" dirty="0"/>
              <a:t>you</a:t>
            </a:r>
            <a:r>
              <a:rPr lang="zh-CN" altLang="en-US" dirty="0"/>
              <a:t> </a:t>
            </a:r>
            <a:r>
              <a:rPr lang="en-US" altLang="zh-CN" dirty="0"/>
              <a:t>have</a:t>
            </a:r>
            <a:r>
              <a:rPr lang="zh-CN" altLang="en-US" dirty="0"/>
              <a:t> </a:t>
            </a:r>
            <a:r>
              <a:rPr lang="en-US" altLang="zh-CN" dirty="0"/>
              <a:t>on</a:t>
            </a:r>
            <a:r>
              <a:rPr lang="zh-CN" altLang="en-US" dirty="0"/>
              <a:t> </a:t>
            </a:r>
            <a:r>
              <a:rPr lang="en-US" altLang="zh-CN" dirty="0"/>
              <a:t>a</a:t>
            </a:r>
            <a:r>
              <a:rPr lang="zh-CN" altLang="en-US" dirty="0"/>
              <a:t> </a:t>
            </a:r>
            <a:r>
              <a:rPr lang="en-US" altLang="zh-CN" dirty="0"/>
              <a:t>node,</a:t>
            </a:r>
            <a:r>
              <a:rPr lang="zh-CN" altLang="en-US" dirty="0"/>
              <a:t> </a:t>
            </a:r>
            <a:r>
              <a:rPr lang="en-US" altLang="zh-CN" dirty="0"/>
              <a:t>the</a:t>
            </a:r>
            <a:r>
              <a:rPr lang="zh-CN" altLang="en-US" dirty="0"/>
              <a:t> </a:t>
            </a:r>
            <a:r>
              <a:rPr lang="en-US" altLang="zh-CN" dirty="0"/>
              <a:t>higher</a:t>
            </a:r>
            <a:r>
              <a:rPr lang="zh-CN" altLang="en-US" dirty="0"/>
              <a:t> </a:t>
            </a:r>
            <a:r>
              <a:rPr lang="en-US" altLang="zh-CN" dirty="0"/>
              <a:t>risk</a:t>
            </a:r>
            <a:r>
              <a:rPr lang="zh-CN" altLang="en-US" dirty="0"/>
              <a:t> </a:t>
            </a:r>
            <a:r>
              <a:rPr lang="en-US" altLang="zh-CN" dirty="0"/>
              <a:t>you</a:t>
            </a:r>
            <a:r>
              <a:rPr lang="zh-CN" altLang="en-US" dirty="0"/>
              <a:t> </a:t>
            </a:r>
            <a:r>
              <a:rPr lang="en-US" altLang="zh-CN" dirty="0"/>
              <a:t>will</a:t>
            </a:r>
            <a:r>
              <a:rPr lang="zh-CN" altLang="en-US" dirty="0"/>
              <a:t> </a:t>
            </a:r>
            <a:r>
              <a:rPr lang="en-US" altLang="zh-CN" dirty="0"/>
              <a:t>have</a:t>
            </a:r>
            <a:r>
              <a:rPr lang="zh-CN" altLang="en-US" dirty="0"/>
              <a:t> </a:t>
            </a:r>
            <a:r>
              <a:rPr lang="en-US" altLang="zh-CN" dirty="0"/>
              <a:t>to</a:t>
            </a:r>
            <a:r>
              <a:rPr lang="zh-CN" altLang="en-US" dirty="0"/>
              <a:t> </a:t>
            </a:r>
            <a:r>
              <a:rPr lang="en-US" altLang="zh-CN" dirty="0"/>
              <a:t>have</a:t>
            </a:r>
            <a:r>
              <a:rPr lang="zh-CN" altLang="en-US" dirty="0"/>
              <a:t> </a:t>
            </a:r>
            <a:r>
              <a:rPr lang="en-US" altLang="zh-CN" dirty="0"/>
              <a:t>pod</a:t>
            </a:r>
            <a:r>
              <a:rPr lang="zh-CN" altLang="en-US" dirty="0"/>
              <a:t> </a:t>
            </a:r>
            <a:r>
              <a:rPr lang="en-US" altLang="zh-CN" dirty="0"/>
              <a:t>evictions</a:t>
            </a:r>
            <a:r>
              <a:rPr lang="zh-CN" altLang="en-US" dirty="0"/>
              <a:t> </a:t>
            </a:r>
            <a:r>
              <a:rPr lang="en-US" altLang="zh-CN" dirty="0"/>
              <a:t>or</a:t>
            </a:r>
            <a:r>
              <a:rPr lang="zh-CN" altLang="en-US" dirty="0"/>
              <a:t> </a:t>
            </a:r>
            <a:r>
              <a:rPr lang="en-US" altLang="zh-CN" dirty="0"/>
              <a:t>performance</a:t>
            </a:r>
            <a:r>
              <a:rPr lang="zh-CN" altLang="en-US" dirty="0"/>
              <a:t> </a:t>
            </a:r>
            <a:r>
              <a:rPr lang="en-US" altLang="zh-CN" dirty="0"/>
              <a:t>issues.</a:t>
            </a:r>
          </a:p>
          <a:p>
            <a:r>
              <a:rPr lang="en-US" altLang="zh-CN" dirty="0"/>
              <a:t>So,</a:t>
            </a:r>
            <a:r>
              <a:rPr lang="zh-CN" altLang="en-US" dirty="0"/>
              <a:t> </a:t>
            </a:r>
            <a:r>
              <a:rPr lang="en-US" altLang="zh-CN" dirty="0"/>
              <a:t>this</a:t>
            </a:r>
            <a:r>
              <a:rPr lang="zh-CN" altLang="en-US" dirty="0"/>
              <a:t> </a:t>
            </a:r>
            <a:r>
              <a:rPr lang="en-US" altLang="zh-CN" dirty="0"/>
              <a:t>plugin</a:t>
            </a:r>
            <a:r>
              <a:rPr lang="zh-CN" altLang="en-US" dirty="0"/>
              <a:t> </a:t>
            </a:r>
            <a:r>
              <a:rPr lang="en-US" altLang="zh-CN" dirty="0"/>
              <a:t>is</a:t>
            </a:r>
            <a:r>
              <a:rPr lang="zh-CN" altLang="en-US" dirty="0"/>
              <a:t> </a:t>
            </a:r>
            <a:r>
              <a:rPr lang="en-US" altLang="zh-CN" dirty="0"/>
              <a:t>designed</a:t>
            </a:r>
            <a:r>
              <a:rPr lang="zh-CN" altLang="en-US" dirty="0"/>
              <a:t> </a:t>
            </a:r>
            <a:r>
              <a:rPr lang="en-US" altLang="zh-CN" dirty="0"/>
              <a:t>to</a:t>
            </a:r>
            <a:r>
              <a:rPr lang="zh-CN" altLang="en-US" dirty="0"/>
              <a:t> </a:t>
            </a:r>
            <a:r>
              <a:rPr lang="en-US" altLang="zh-CN" dirty="0"/>
              <a:t>balance</a:t>
            </a:r>
            <a:r>
              <a:rPr lang="zh-CN" altLang="en-US" dirty="0"/>
              <a:t> </a:t>
            </a:r>
            <a:r>
              <a:rPr lang="en-US" altLang="zh-CN" dirty="0"/>
              <a:t>such</a:t>
            </a:r>
            <a:r>
              <a:rPr lang="zh-CN" altLang="en-US" dirty="0"/>
              <a:t> </a:t>
            </a:r>
            <a:r>
              <a:rPr lang="en-US" altLang="zh-CN" dirty="0"/>
              <a:t>a</a:t>
            </a:r>
            <a:r>
              <a:rPr lang="zh-CN" altLang="en-US" dirty="0"/>
              <a:t> </a:t>
            </a:r>
            <a:r>
              <a:rPr lang="en-US" altLang="zh-CN" dirty="0"/>
              <a:t>risk.</a:t>
            </a:r>
          </a:p>
          <a:p>
            <a:r>
              <a:rPr lang="en-US" altLang="zh-CN" dirty="0"/>
              <a:t>(40s)</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11</a:t>
            </a:fld>
            <a:endParaRPr lang="en-US"/>
          </a:p>
        </p:txBody>
      </p:sp>
    </p:spTree>
    <p:extLst>
      <p:ext uri="{BB962C8B-B14F-4D97-AF65-F5344CB8AC3E}">
        <p14:creationId xmlns:p14="http://schemas.microsoft.com/office/powerpoint/2010/main" val="821555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altLang="zh-CN" sz="1200" b="0" i="0" u="none" strike="noStrike" kern="1200" dirty="0">
                <a:solidFill>
                  <a:schemeClr val="tx1"/>
                </a:solidFill>
                <a:effectLst/>
                <a:latin typeface="+mn-lt"/>
                <a:ea typeface="+mn-ea"/>
                <a:cs typeface="+mn-cs"/>
              </a:rPr>
              <a:t>Now</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let’s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look</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example.</a:t>
            </a:r>
          </a:p>
          <a:p>
            <a:pPr rtl="0" fontAlgn="base"/>
            <a:r>
              <a:rPr lang="en-US" altLang="zh-CN"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uppose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en-US" sz="1200" b="0" i="0" kern="1200" dirty="0">
                <a:solidFill>
                  <a:schemeClr val="tx1"/>
                </a:solidFill>
                <a:effectLst/>
                <a:latin typeface="+mn-lt"/>
                <a:ea typeface="+mn-ea"/>
                <a:cs typeface="+mn-cs"/>
              </a:rPr>
              <a:t> two nodes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each</a:t>
            </a:r>
            <a:r>
              <a:rPr lang="en-US" sz="1200" b="0" i="0" kern="1200" dirty="0">
                <a:solidFill>
                  <a:schemeClr val="tx1"/>
                </a:solidFill>
                <a:effectLst/>
                <a:latin typeface="+mn-lt"/>
                <a:ea typeface="+mn-ea"/>
                <a:cs typeface="+mn-cs"/>
              </a:rPr>
              <a:t> ha</a:t>
            </a:r>
            <a:r>
              <a:rPr lang="en-US" altLang="zh-CN"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 capacity of 8 CPUs, and only 5 are requested.</a:t>
            </a:r>
          </a:p>
          <a:p>
            <a:pPr rtl="0" fontAlgn="base"/>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pod’s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request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less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CPUs.</a:t>
            </a:r>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In that case, the two nodes will be deemed equivalent (assuming everything else is identical) by the default scheduler. </a:t>
            </a:r>
          </a:p>
          <a:p>
            <a:pPr rtl="0" fontAlgn="base"/>
            <a:r>
              <a:rPr lang="en-US" altLang="zh-CN"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would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like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to</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see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their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actual</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resource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utilization.</a:t>
            </a:r>
          </a:p>
          <a:p>
            <a:pPr rtl="0" fontAlgn="base"/>
            <a:r>
              <a:rPr lang="en-US" altLang="zh-CN" sz="1200" b="0" i="0" u="none" strike="noStrike" kern="1200" dirty="0">
                <a:solidFill>
                  <a:schemeClr val="tx1"/>
                </a:solidFill>
                <a:effectLst/>
                <a:latin typeface="+mn-lt"/>
                <a:ea typeface="+mn-ea"/>
                <a:cs typeface="+mn-cs"/>
              </a:rPr>
              <a:t>And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if</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you</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look</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actual</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average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utilization,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you</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will</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find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out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that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are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also</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equally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favorable.</a:t>
            </a:r>
            <a:endParaRPr lang="en-US" sz="1200" b="0" i="0" u="none" strike="noStrike" kern="1200" dirty="0">
              <a:solidFill>
                <a:schemeClr val="tx1"/>
              </a:solidFill>
              <a:effectLst/>
              <a:latin typeface="+mn-lt"/>
              <a:ea typeface="+mn-ea"/>
              <a:cs typeface="+mn-cs"/>
            </a:endParaRPr>
          </a:p>
          <a:p>
            <a:pPr rtl="0" fontAlgn="base"/>
            <a:r>
              <a:rPr lang="en-US" altLang="zh-CN" sz="1200" b="0" i="0" u="none" strike="noStrike" kern="1200" dirty="0">
                <a:solidFill>
                  <a:schemeClr val="tx1"/>
                </a:solidFill>
                <a:effectLst/>
                <a:latin typeface="+mn-lt"/>
                <a:ea typeface="+mn-ea"/>
                <a:cs typeface="+mn-cs"/>
              </a:rPr>
              <a:t>T</a:t>
            </a:r>
            <a:r>
              <a:rPr lang="en-US" sz="1200" b="0" i="0" u="none" strike="noStrike" kern="1200" dirty="0">
                <a:solidFill>
                  <a:schemeClr val="tx1"/>
                </a:solidFill>
                <a:effectLst/>
                <a:latin typeface="+mn-lt"/>
                <a:ea typeface="+mn-ea"/>
                <a:cs typeface="+mn-cs"/>
              </a:rPr>
              <a:t>he scoring algorithm that only considers the average utilization cannot differentiate these two nodes and may randomly select one of those, as shown in the above figure.</a:t>
            </a:r>
          </a:p>
          <a:p>
            <a:pPr rtl="0" fontAlgn="base"/>
            <a:r>
              <a:rPr lang="en-US" altLang="zh-CN" sz="1200" b="0" i="0" u="none" strike="noStrike" kern="1200" dirty="0">
                <a:solidFill>
                  <a:schemeClr val="tx1"/>
                </a:solidFill>
                <a:effectLst/>
                <a:latin typeface="+mn-lt"/>
                <a:ea typeface="+mn-ea"/>
                <a:cs typeface="+mn-cs"/>
              </a:rPr>
              <a:t>But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from</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variations,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we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know</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that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peak</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usage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node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apparently</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higher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than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peak</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usage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node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1.</a:t>
            </a:r>
          </a:p>
          <a:p>
            <a:pPr rtl="0" fontAlgn="base"/>
            <a:r>
              <a:rPr lang="en-US" altLang="zh-CN" sz="1200" b="0" i="0" u="none" strike="noStrike" kern="1200" dirty="0">
                <a:solidFill>
                  <a:schemeClr val="tx1"/>
                </a:solidFill>
                <a:effectLst/>
                <a:latin typeface="+mn-lt"/>
                <a:ea typeface="+mn-ea"/>
                <a:cs typeface="+mn-cs"/>
              </a:rPr>
              <a:t>So</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if</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pod</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can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fit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both</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nodes,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in</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order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to</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minimize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risk</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of</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over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committing</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or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throttling,</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it</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safer</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to</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choose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node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1.</a:t>
            </a:r>
            <a:endParaRPr lang="en-US" sz="1200" b="0" i="0" u="none" strike="noStrike" kern="1200" dirty="0">
              <a:solidFill>
                <a:schemeClr val="tx1"/>
              </a:solidFill>
              <a:effectLst/>
              <a:latin typeface="+mn-lt"/>
              <a:ea typeface="+mn-ea"/>
              <a:cs typeface="+mn-cs"/>
            </a:endParaRPr>
          </a:p>
          <a:p>
            <a:r>
              <a:rPr lang="en-US" altLang="zh-CN" dirty="0"/>
              <a:t>(1m5s)</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12</a:t>
            </a:fld>
            <a:endParaRPr lang="en-US"/>
          </a:p>
        </p:txBody>
      </p:sp>
    </p:spTree>
    <p:extLst>
      <p:ext uri="{BB962C8B-B14F-4D97-AF65-F5344CB8AC3E}">
        <p14:creationId xmlns:p14="http://schemas.microsoft.com/office/powerpoint/2010/main" val="180784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better</a:t>
            </a:r>
            <a:r>
              <a:rPr lang="zh-CN" altLang="en-US" dirty="0"/>
              <a:t> </a:t>
            </a:r>
            <a:r>
              <a:rPr lang="en-US" altLang="zh-CN" dirty="0"/>
              <a:t>understand</a:t>
            </a:r>
            <a:r>
              <a:rPr lang="zh-CN" altLang="en-US" dirty="0"/>
              <a:t> </a:t>
            </a:r>
            <a:r>
              <a:rPr lang="en-US" altLang="zh-CN" dirty="0"/>
              <a:t>how</a:t>
            </a:r>
            <a:r>
              <a:rPr lang="zh-CN" altLang="en-US" dirty="0"/>
              <a:t> </a:t>
            </a:r>
            <a:r>
              <a:rPr lang="en-US" altLang="zh-CN" dirty="0"/>
              <a:t>to</a:t>
            </a:r>
            <a:r>
              <a:rPr lang="zh-CN" altLang="en-US" dirty="0"/>
              <a:t> </a:t>
            </a:r>
            <a:r>
              <a:rPr lang="en-US" altLang="zh-CN" dirty="0"/>
              <a:t>balance</a:t>
            </a:r>
            <a:r>
              <a:rPr lang="zh-CN" altLang="en-US" dirty="0"/>
              <a:t> </a:t>
            </a:r>
            <a:r>
              <a:rPr lang="en-US" altLang="zh-CN" dirty="0"/>
              <a:t>based</a:t>
            </a:r>
            <a:r>
              <a:rPr lang="zh-CN" altLang="en-US" dirty="0"/>
              <a:t> </a:t>
            </a:r>
            <a:r>
              <a:rPr lang="en-US" altLang="zh-CN" dirty="0"/>
              <a:t>on</a:t>
            </a:r>
            <a:r>
              <a:rPr lang="zh-CN" altLang="en-US" dirty="0"/>
              <a:t> </a:t>
            </a:r>
            <a:r>
              <a:rPr lang="en-US" altLang="zh-CN" dirty="0"/>
              <a:t>average,</a:t>
            </a:r>
            <a:r>
              <a:rPr lang="zh-CN" altLang="en-US" dirty="0"/>
              <a:t> </a:t>
            </a:r>
            <a:r>
              <a:rPr lang="en-US" altLang="zh-CN" dirty="0"/>
              <a:t>denoted</a:t>
            </a:r>
            <a:r>
              <a:rPr lang="zh-CN" altLang="en-US" dirty="0"/>
              <a:t> </a:t>
            </a:r>
            <a:r>
              <a:rPr lang="en-US" altLang="zh-CN" dirty="0"/>
              <a:t>as</a:t>
            </a:r>
            <a:r>
              <a:rPr lang="zh-CN" altLang="en-US" dirty="0"/>
              <a:t> </a:t>
            </a:r>
            <a:r>
              <a:rPr lang="en-US" altLang="zh-CN" dirty="0"/>
              <a:t>mu</a:t>
            </a:r>
          </a:p>
          <a:p>
            <a:r>
              <a:rPr lang="en-US" altLang="zh-CN" dirty="0"/>
              <a:t>And</a:t>
            </a:r>
            <a:r>
              <a:rPr lang="zh-CN" altLang="en-US" dirty="0"/>
              <a:t> </a:t>
            </a:r>
            <a:r>
              <a:rPr lang="en-US" altLang="zh-CN" dirty="0"/>
              <a:t>the</a:t>
            </a:r>
            <a:r>
              <a:rPr lang="zh-CN" altLang="en-US" dirty="0"/>
              <a:t> </a:t>
            </a:r>
            <a:r>
              <a:rPr lang="en-US" altLang="zh-CN" dirty="0"/>
              <a:t>standard</a:t>
            </a:r>
            <a:r>
              <a:rPr lang="zh-CN" altLang="en-US" dirty="0"/>
              <a:t> </a:t>
            </a:r>
            <a:r>
              <a:rPr lang="en-US" altLang="zh-CN" dirty="0"/>
              <a:t>deviation,</a:t>
            </a:r>
            <a:r>
              <a:rPr lang="zh-CN" altLang="en-US" dirty="0"/>
              <a:t> </a:t>
            </a:r>
            <a:r>
              <a:rPr lang="en-US" altLang="zh-CN" dirty="0"/>
              <a:t>denoted</a:t>
            </a:r>
            <a:r>
              <a:rPr lang="zh-CN" altLang="en-US" dirty="0"/>
              <a:t> </a:t>
            </a:r>
            <a:r>
              <a:rPr lang="en-US" altLang="zh-CN" dirty="0"/>
              <a:t>as</a:t>
            </a:r>
            <a:r>
              <a:rPr lang="zh-CN" altLang="en-US" dirty="0"/>
              <a:t> </a:t>
            </a:r>
            <a:r>
              <a:rPr lang="en-US" altLang="zh-CN" dirty="0"/>
              <a:t>sigma.</a:t>
            </a:r>
          </a:p>
          <a:p>
            <a:r>
              <a:rPr lang="en-US" altLang="zh-CN" dirty="0"/>
              <a:t>Let’s</a:t>
            </a:r>
            <a:r>
              <a:rPr lang="zh-CN" altLang="en-US" dirty="0"/>
              <a:t> </a:t>
            </a:r>
            <a:r>
              <a:rPr lang="en-US" altLang="zh-CN" dirty="0"/>
              <a:t>draw</a:t>
            </a:r>
            <a:r>
              <a:rPr lang="zh-CN" altLang="en-US" dirty="0"/>
              <a:t> </a:t>
            </a:r>
            <a:r>
              <a:rPr lang="en-US" altLang="zh-CN" dirty="0"/>
              <a:t>all</a:t>
            </a:r>
            <a:r>
              <a:rPr lang="zh-CN" altLang="en-US" dirty="0"/>
              <a:t> </a:t>
            </a:r>
            <a:r>
              <a:rPr lang="en-US" altLang="zh-CN" dirty="0"/>
              <a:t>nodes’</a:t>
            </a:r>
            <a:r>
              <a:rPr lang="zh-CN" altLang="en-US" dirty="0"/>
              <a:t> </a:t>
            </a:r>
            <a:r>
              <a:rPr lang="en-US" altLang="zh-CN" dirty="0"/>
              <a:t>mu</a:t>
            </a:r>
            <a:r>
              <a:rPr lang="zh-CN" altLang="en-US" dirty="0"/>
              <a:t> </a:t>
            </a:r>
            <a:r>
              <a:rPr lang="en-US" altLang="zh-CN" dirty="0"/>
              <a:t>and</a:t>
            </a:r>
            <a:r>
              <a:rPr lang="zh-CN" altLang="en-US" dirty="0"/>
              <a:t> </a:t>
            </a:r>
            <a:r>
              <a:rPr lang="en-US" altLang="zh-CN" dirty="0"/>
              <a:t>sigma</a:t>
            </a:r>
            <a:r>
              <a:rPr lang="zh-CN" altLang="en-US" dirty="0"/>
              <a:t> </a:t>
            </a:r>
            <a:r>
              <a:rPr lang="en-US" altLang="zh-CN" dirty="0"/>
              <a:t>in</a:t>
            </a:r>
            <a:r>
              <a:rPr lang="zh-CN" altLang="en-US" dirty="0"/>
              <a:t> </a:t>
            </a:r>
            <a:r>
              <a:rPr lang="en-US" altLang="zh-CN" dirty="0"/>
              <a:t>a</a:t>
            </a:r>
            <a:r>
              <a:rPr lang="zh-CN" altLang="en-US" dirty="0"/>
              <a:t> </a:t>
            </a:r>
            <a:r>
              <a:rPr lang="en-US" altLang="zh-CN" dirty="0"/>
              <a:t>mu-sigma</a:t>
            </a:r>
            <a:r>
              <a:rPr lang="zh-CN" altLang="en-US" dirty="0"/>
              <a:t> </a:t>
            </a:r>
            <a:r>
              <a:rPr lang="en-US" altLang="zh-CN" dirty="0"/>
              <a:t>plot,</a:t>
            </a:r>
            <a:r>
              <a:rPr lang="zh-CN" altLang="en-US" dirty="0"/>
              <a:t> </a:t>
            </a:r>
            <a:r>
              <a:rPr lang="en-US" altLang="zh-CN" dirty="0"/>
              <a:t>where</a:t>
            </a:r>
            <a:r>
              <a:rPr lang="zh-CN" altLang="en-US" dirty="0"/>
              <a:t> </a:t>
            </a:r>
            <a:r>
              <a:rPr lang="en-US" altLang="zh-CN" dirty="0"/>
              <a:t>the</a:t>
            </a:r>
            <a:r>
              <a:rPr lang="zh-CN" altLang="en-US" dirty="0"/>
              <a:t> </a:t>
            </a:r>
            <a:r>
              <a:rPr lang="en-US" altLang="zh-CN" dirty="0"/>
              <a:t>x-axis</a:t>
            </a:r>
            <a:r>
              <a:rPr lang="zh-CN" altLang="en-US" dirty="0"/>
              <a:t> </a:t>
            </a:r>
            <a:r>
              <a:rPr lang="en-US" altLang="zh-CN" dirty="0"/>
              <a:t>is</a:t>
            </a:r>
            <a:r>
              <a:rPr lang="zh-CN" altLang="en-US" dirty="0"/>
              <a:t> </a:t>
            </a:r>
            <a:r>
              <a:rPr lang="en-US" altLang="zh-CN" dirty="0"/>
              <a:t>mu</a:t>
            </a:r>
            <a:r>
              <a:rPr lang="zh-CN" altLang="en-US" dirty="0"/>
              <a:t> </a:t>
            </a:r>
            <a:r>
              <a:rPr lang="en-US" altLang="zh-CN" dirty="0"/>
              <a:t>and</a:t>
            </a:r>
            <a:r>
              <a:rPr lang="zh-CN" altLang="en-US" dirty="0"/>
              <a:t> </a:t>
            </a:r>
            <a:r>
              <a:rPr lang="en-US" altLang="zh-CN" dirty="0"/>
              <a:t>y-axis</a:t>
            </a:r>
            <a:r>
              <a:rPr lang="zh-CN" altLang="en-US" dirty="0"/>
              <a:t> </a:t>
            </a:r>
            <a:r>
              <a:rPr lang="en-US" altLang="zh-CN" dirty="0"/>
              <a:t>is</a:t>
            </a:r>
            <a:r>
              <a:rPr lang="zh-CN" altLang="en-US" dirty="0"/>
              <a:t> </a:t>
            </a:r>
            <a:r>
              <a:rPr lang="en-US" altLang="zh-CN" dirty="0"/>
              <a:t>sigma.</a:t>
            </a:r>
          </a:p>
          <a:p>
            <a:r>
              <a:rPr lang="en-US" altLang="zh-CN" dirty="0"/>
              <a:t>So</a:t>
            </a:r>
            <a:r>
              <a:rPr lang="zh-CN" altLang="en-US" dirty="0"/>
              <a:t> </a:t>
            </a:r>
            <a:r>
              <a:rPr lang="en-US" altLang="zh-CN" dirty="0"/>
              <a:t>when</a:t>
            </a:r>
            <a:r>
              <a:rPr lang="zh-CN" altLang="en-US" dirty="0"/>
              <a:t> </a:t>
            </a:r>
            <a:r>
              <a:rPr lang="en-US" altLang="zh-CN" dirty="0"/>
              <a:t>your</a:t>
            </a:r>
            <a:r>
              <a:rPr lang="zh-CN" altLang="en-US" dirty="0"/>
              <a:t> </a:t>
            </a:r>
            <a:r>
              <a:rPr lang="en-US" altLang="zh-CN" dirty="0"/>
              <a:t>scheduler</a:t>
            </a:r>
            <a:r>
              <a:rPr lang="zh-CN" altLang="en-US" dirty="0"/>
              <a:t> </a:t>
            </a:r>
            <a:r>
              <a:rPr lang="en-US" altLang="zh-CN" dirty="0"/>
              <a:t>tries</a:t>
            </a:r>
            <a:r>
              <a:rPr lang="zh-CN" altLang="en-US" dirty="0"/>
              <a:t> </a:t>
            </a:r>
            <a:r>
              <a:rPr lang="en-US" altLang="zh-CN" dirty="0"/>
              <a:t>to</a:t>
            </a:r>
            <a:r>
              <a:rPr lang="zh-CN" altLang="en-US" dirty="0"/>
              <a:t> </a:t>
            </a:r>
            <a:r>
              <a:rPr lang="en-US" altLang="zh-CN" dirty="0"/>
              <a:t>balance</a:t>
            </a:r>
            <a:r>
              <a:rPr lang="zh-CN" altLang="en-US" dirty="0"/>
              <a:t> </a:t>
            </a:r>
            <a:r>
              <a:rPr lang="en-US" altLang="zh-CN" dirty="0"/>
              <a:t>the</a:t>
            </a:r>
            <a:r>
              <a:rPr lang="zh-CN" altLang="en-US" dirty="0"/>
              <a:t> </a:t>
            </a:r>
            <a:r>
              <a:rPr lang="en-US" altLang="zh-CN" dirty="0"/>
              <a:t>average</a:t>
            </a:r>
            <a:r>
              <a:rPr lang="zh-CN" altLang="en-US" dirty="0"/>
              <a:t> </a:t>
            </a:r>
            <a:r>
              <a:rPr lang="en-US" altLang="zh-CN" dirty="0"/>
              <a:t>utilization</a:t>
            </a:r>
            <a:r>
              <a:rPr lang="zh-CN" altLang="en-US" dirty="0"/>
              <a:t> </a:t>
            </a:r>
            <a:r>
              <a:rPr lang="en-US" altLang="zh-CN" dirty="0"/>
              <a:t>on</a:t>
            </a:r>
            <a:r>
              <a:rPr lang="zh-CN" altLang="en-US" dirty="0"/>
              <a:t> </a:t>
            </a:r>
            <a:r>
              <a:rPr lang="en-US" altLang="zh-CN" dirty="0"/>
              <a:t>all</a:t>
            </a:r>
            <a:r>
              <a:rPr lang="zh-CN" altLang="en-US" dirty="0"/>
              <a:t> </a:t>
            </a:r>
            <a:r>
              <a:rPr lang="en-US" altLang="zh-CN" dirty="0"/>
              <a:t>nodes,</a:t>
            </a:r>
            <a:r>
              <a:rPr lang="zh-CN" altLang="en-US" dirty="0"/>
              <a:t> </a:t>
            </a:r>
            <a:r>
              <a:rPr lang="en-US" altLang="zh-CN" dirty="0"/>
              <a:t>the</a:t>
            </a:r>
            <a:r>
              <a:rPr lang="zh-CN" altLang="en-US" dirty="0"/>
              <a:t> </a:t>
            </a:r>
            <a:r>
              <a:rPr lang="en-US" altLang="zh-CN" dirty="0"/>
              <a:t>plot</a:t>
            </a:r>
            <a:r>
              <a:rPr lang="zh-CN" altLang="en-US" dirty="0"/>
              <a:t> </a:t>
            </a:r>
            <a:r>
              <a:rPr lang="en-US" altLang="zh-CN" dirty="0"/>
              <a:t>will</a:t>
            </a:r>
            <a:r>
              <a:rPr lang="zh-CN" altLang="en-US" dirty="0"/>
              <a:t> </a:t>
            </a:r>
            <a:r>
              <a:rPr lang="en-US" altLang="zh-CN" dirty="0"/>
              <a:t>look</a:t>
            </a:r>
            <a:r>
              <a:rPr lang="zh-CN" altLang="en-US" dirty="0"/>
              <a:t> </a:t>
            </a:r>
            <a:r>
              <a:rPr lang="en-US" altLang="zh-CN" dirty="0"/>
              <a:t>like</a:t>
            </a:r>
            <a:r>
              <a:rPr lang="zh-CN" altLang="en-US" dirty="0"/>
              <a:t> </a:t>
            </a:r>
            <a:r>
              <a:rPr lang="en-US" altLang="zh-CN" dirty="0"/>
              <a:t>the</a:t>
            </a:r>
            <a:r>
              <a:rPr lang="zh-CN" altLang="en-US" dirty="0"/>
              <a:t> </a:t>
            </a:r>
            <a:r>
              <a:rPr lang="en-US" altLang="zh-CN" dirty="0"/>
              <a:t>upper</a:t>
            </a:r>
            <a:r>
              <a:rPr lang="zh-CN" altLang="en-US" dirty="0"/>
              <a:t> </a:t>
            </a:r>
            <a:r>
              <a:rPr lang="en-US" altLang="zh-CN" dirty="0"/>
              <a:t>left</a:t>
            </a:r>
            <a:r>
              <a:rPr lang="zh-CN" altLang="en-US" dirty="0"/>
              <a:t> </a:t>
            </a:r>
            <a:r>
              <a:rPr lang="en-US" altLang="zh-CN" dirty="0"/>
              <a:t>one,</a:t>
            </a:r>
            <a:r>
              <a:rPr lang="zh-CN" altLang="en-US" dirty="0"/>
              <a:t> </a:t>
            </a:r>
            <a:r>
              <a:rPr lang="en-US" altLang="zh-CN" dirty="0"/>
              <a:t>which</a:t>
            </a:r>
            <a:r>
              <a:rPr lang="zh-CN" altLang="en-US" dirty="0"/>
              <a:t> </a:t>
            </a:r>
            <a:r>
              <a:rPr lang="en-US" altLang="zh-CN" dirty="0"/>
              <a:t>is</a:t>
            </a:r>
            <a:r>
              <a:rPr lang="zh-CN" altLang="en-US" dirty="0"/>
              <a:t> </a:t>
            </a:r>
            <a:r>
              <a:rPr lang="en-US" altLang="zh-CN" dirty="0"/>
              <a:t>a</a:t>
            </a:r>
            <a:r>
              <a:rPr lang="zh-CN" altLang="en-US" dirty="0"/>
              <a:t> </a:t>
            </a:r>
            <a:r>
              <a:rPr lang="en-US" altLang="zh-CN" dirty="0"/>
              <a:t>vertical</a:t>
            </a:r>
            <a:r>
              <a:rPr lang="zh-CN" altLang="en-US" dirty="0"/>
              <a:t> </a:t>
            </a:r>
            <a:r>
              <a:rPr lang="en-US" altLang="zh-CN" dirty="0"/>
              <a:t>line.</a:t>
            </a:r>
          </a:p>
          <a:p>
            <a:r>
              <a:rPr lang="en-US" altLang="zh-CN" dirty="0"/>
              <a:t>Then,</a:t>
            </a:r>
            <a:r>
              <a:rPr lang="zh-CN" altLang="en-US" dirty="0"/>
              <a:t> </a:t>
            </a:r>
            <a:r>
              <a:rPr lang="en-US" altLang="zh-CN" dirty="0"/>
              <a:t>if</a:t>
            </a:r>
            <a:r>
              <a:rPr lang="zh-CN" altLang="en-US" dirty="0"/>
              <a:t> </a:t>
            </a:r>
            <a:r>
              <a:rPr lang="en-US" altLang="zh-CN" dirty="0"/>
              <a:t>you</a:t>
            </a:r>
            <a:r>
              <a:rPr lang="zh-CN" altLang="en-US" dirty="0"/>
              <a:t> </a:t>
            </a:r>
            <a:r>
              <a:rPr lang="en-US" altLang="zh-CN" dirty="0"/>
              <a:t>would</a:t>
            </a:r>
            <a:r>
              <a:rPr lang="zh-CN" altLang="en-US" dirty="0"/>
              <a:t> </a:t>
            </a:r>
            <a:r>
              <a:rPr lang="en-US" altLang="zh-CN" dirty="0"/>
              <a:t>like</a:t>
            </a:r>
            <a:r>
              <a:rPr lang="zh-CN" altLang="en-US" dirty="0"/>
              <a:t> </a:t>
            </a:r>
            <a:r>
              <a:rPr lang="en-US" altLang="zh-CN" dirty="0"/>
              <a:t>to</a:t>
            </a:r>
            <a:r>
              <a:rPr lang="zh-CN" altLang="en-US" dirty="0"/>
              <a:t> </a:t>
            </a:r>
            <a:r>
              <a:rPr lang="en-US" altLang="zh-CN" dirty="0"/>
              <a:t>make</a:t>
            </a:r>
            <a:r>
              <a:rPr lang="zh-CN" altLang="en-US" dirty="0"/>
              <a:t> </a:t>
            </a:r>
            <a:r>
              <a:rPr lang="en-US" altLang="zh-CN" dirty="0"/>
              <a:t>sure</a:t>
            </a:r>
            <a:r>
              <a:rPr lang="zh-CN" altLang="en-US" dirty="0"/>
              <a:t> </a:t>
            </a:r>
            <a:r>
              <a:rPr lang="en-US" altLang="zh-CN" dirty="0"/>
              <a:t>all</a:t>
            </a:r>
            <a:r>
              <a:rPr lang="zh-CN" altLang="en-US" dirty="0"/>
              <a:t> </a:t>
            </a:r>
            <a:r>
              <a:rPr lang="en-US" altLang="zh-CN" dirty="0"/>
              <a:t>nodes</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variability</a:t>
            </a:r>
            <a:r>
              <a:rPr lang="zh-CN" altLang="en-US" dirty="0"/>
              <a:t> </a:t>
            </a:r>
            <a:r>
              <a:rPr lang="en-US" altLang="zh-CN" dirty="0"/>
              <a:t>regardless</a:t>
            </a:r>
            <a:r>
              <a:rPr lang="zh-CN" altLang="en-US" dirty="0"/>
              <a:t> </a:t>
            </a:r>
            <a:r>
              <a:rPr lang="en-US" altLang="zh-CN" dirty="0"/>
              <a:t>of</a:t>
            </a:r>
            <a:r>
              <a:rPr lang="zh-CN" altLang="en-US" dirty="0"/>
              <a:t> </a:t>
            </a:r>
            <a:r>
              <a:rPr lang="en-US" altLang="zh-CN" dirty="0"/>
              <a:t>their</a:t>
            </a:r>
            <a:r>
              <a:rPr lang="zh-CN" altLang="en-US" dirty="0"/>
              <a:t> </a:t>
            </a:r>
            <a:r>
              <a:rPr lang="en-US" altLang="zh-CN" dirty="0"/>
              <a:t>average</a:t>
            </a:r>
            <a:r>
              <a:rPr lang="zh-CN" altLang="en-US" dirty="0"/>
              <a:t> </a:t>
            </a:r>
            <a:r>
              <a:rPr lang="en-US" altLang="zh-CN" dirty="0"/>
              <a:t>load,</a:t>
            </a:r>
            <a:r>
              <a:rPr lang="zh-CN" altLang="en-US" dirty="0"/>
              <a:t> </a:t>
            </a:r>
            <a:r>
              <a:rPr lang="en-US" altLang="zh-CN" dirty="0"/>
              <a:t>then</a:t>
            </a:r>
            <a:r>
              <a:rPr lang="zh-CN" altLang="en-US" dirty="0"/>
              <a:t> </a:t>
            </a:r>
            <a:r>
              <a:rPr lang="en-US" altLang="zh-CN" dirty="0"/>
              <a:t>the</a:t>
            </a:r>
            <a:r>
              <a:rPr lang="zh-CN" altLang="en-US" dirty="0"/>
              <a:t> </a:t>
            </a:r>
            <a:r>
              <a:rPr lang="en-US" altLang="zh-CN" dirty="0"/>
              <a:t>plot</a:t>
            </a:r>
            <a:r>
              <a:rPr lang="zh-CN" altLang="en-US" dirty="0"/>
              <a:t> </a:t>
            </a:r>
            <a:r>
              <a:rPr lang="en-US" altLang="zh-CN" dirty="0"/>
              <a:t>looks</a:t>
            </a:r>
            <a:r>
              <a:rPr lang="zh-CN" altLang="en-US" dirty="0"/>
              <a:t> </a:t>
            </a:r>
            <a:r>
              <a:rPr lang="en-US" altLang="zh-CN" dirty="0"/>
              <a:t>like</a:t>
            </a:r>
            <a:r>
              <a:rPr lang="zh-CN" altLang="en-US" dirty="0"/>
              <a:t> </a:t>
            </a:r>
            <a:r>
              <a:rPr lang="en-US" altLang="zh-CN" dirty="0"/>
              <a:t>the</a:t>
            </a:r>
            <a:r>
              <a:rPr lang="zh-CN" altLang="en-US" dirty="0"/>
              <a:t> </a:t>
            </a:r>
            <a:r>
              <a:rPr lang="en-US" altLang="zh-CN" dirty="0"/>
              <a:t>upper</a:t>
            </a:r>
            <a:r>
              <a:rPr lang="zh-CN" altLang="en-US" dirty="0"/>
              <a:t> </a:t>
            </a:r>
            <a:r>
              <a:rPr lang="en-US" altLang="zh-CN" dirty="0"/>
              <a:t>right,</a:t>
            </a:r>
            <a:r>
              <a:rPr lang="zh-CN" altLang="en-US" dirty="0"/>
              <a:t> </a:t>
            </a:r>
            <a:r>
              <a:rPr lang="en-US" altLang="zh-CN" dirty="0"/>
              <a:t>which</a:t>
            </a:r>
            <a:r>
              <a:rPr lang="zh-CN" altLang="en-US" dirty="0"/>
              <a:t> </a:t>
            </a:r>
            <a:r>
              <a:rPr lang="en-US" altLang="zh-CN" dirty="0"/>
              <a:t>is</a:t>
            </a:r>
            <a:r>
              <a:rPr lang="zh-CN" altLang="en-US" dirty="0"/>
              <a:t> </a:t>
            </a:r>
            <a:r>
              <a:rPr lang="en-US" altLang="zh-CN" dirty="0"/>
              <a:t>a</a:t>
            </a:r>
            <a:r>
              <a:rPr lang="zh-CN" altLang="en-US" dirty="0"/>
              <a:t> </a:t>
            </a:r>
            <a:r>
              <a:rPr lang="en-US" altLang="zh-CN" dirty="0"/>
              <a:t>horizontal</a:t>
            </a:r>
            <a:r>
              <a:rPr lang="zh-CN" altLang="en-US" dirty="0"/>
              <a:t> </a:t>
            </a:r>
            <a:r>
              <a:rPr lang="en-US" altLang="zh-CN" dirty="0"/>
              <a:t>line.</a:t>
            </a:r>
          </a:p>
          <a:p>
            <a:r>
              <a:rPr lang="en-US" altLang="zh-CN" dirty="0"/>
              <a:t>For</a:t>
            </a:r>
            <a:r>
              <a:rPr lang="zh-CN" altLang="en-US" dirty="0"/>
              <a:t> </a:t>
            </a:r>
            <a:r>
              <a:rPr lang="en-US" altLang="zh-CN" dirty="0"/>
              <a:t>the</a:t>
            </a:r>
            <a:r>
              <a:rPr lang="zh-CN" altLang="en-US" dirty="0"/>
              <a:t> </a:t>
            </a:r>
            <a:r>
              <a:rPr lang="en-US" altLang="zh-CN" dirty="0"/>
              <a:t>lower</a:t>
            </a:r>
            <a:r>
              <a:rPr lang="zh-CN" altLang="en-US" dirty="0"/>
              <a:t> </a:t>
            </a:r>
            <a:r>
              <a:rPr lang="en-US" altLang="zh-CN" dirty="0"/>
              <a:t>left</a:t>
            </a:r>
            <a:r>
              <a:rPr lang="zh-CN" altLang="en-US" dirty="0"/>
              <a:t> </a:t>
            </a:r>
            <a:r>
              <a:rPr lang="en-US" altLang="zh-CN" dirty="0"/>
              <a:t>one,</a:t>
            </a:r>
            <a:r>
              <a:rPr lang="zh-CN" altLang="en-US" dirty="0"/>
              <a:t> </a:t>
            </a:r>
            <a:r>
              <a:rPr lang="en-US" altLang="zh-CN" dirty="0"/>
              <a:t>we</a:t>
            </a:r>
            <a:r>
              <a:rPr lang="zh-CN" altLang="en-US" dirty="0"/>
              <a:t> </a:t>
            </a:r>
            <a:r>
              <a:rPr lang="en-US" altLang="zh-CN" dirty="0"/>
              <a:t>balance</a:t>
            </a:r>
            <a:r>
              <a:rPr lang="zh-CN" altLang="en-US" dirty="0"/>
              <a:t> </a:t>
            </a:r>
            <a:r>
              <a:rPr lang="en-US" altLang="zh-CN" dirty="0"/>
              <a:t>the</a:t>
            </a:r>
            <a:r>
              <a:rPr lang="zh-CN" altLang="en-US" dirty="0"/>
              <a:t> </a:t>
            </a:r>
            <a:r>
              <a:rPr lang="en-US" altLang="zh-CN" dirty="0"/>
              <a:t>relative</a:t>
            </a:r>
            <a:r>
              <a:rPr lang="zh-CN" altLang="en-US" dirty="0"/>
              <a:t> </a:t>
            </a:r>
            <a:r>
              <a:rPr lang="en-US" altLang="zh-CN" dirty="0"/>
              <a:t>variability</a:t>
            </a:r>
            <a:r>
              <a:rPr lang="zh-CN" altLang="en-US" dirty="0"/>
              <a:t> </a:t>
            </a:r>
            <a:r>
              <a:rPr lang="en-US" altLang="zh-CN" dirty="0"/>
              <a:t>between</a:t>
            </a:r>
            <a:r>
              <a:rPr lang="zh-CN" altLang="en-US" dirty="0"/>
              <a:t> </a:t>
            </a:r>
            <a:r>
              <a:rPr lang="en-US" altLang="zh-CN" dirty="0"/>
              <a:t>average</a:t>
            </a:r>
            <a:r>
              <a:rPr lang="zh-CN" altLang="en-US" dirty="0"/>
              <a:t> </a:t>
            </a:r>
            <a:r>
              <a:rPr lang="en-US" altLang="zh-CN" dirty="0"/>
              <a:t>and</a:t>
            </a:r>
            <a:r>
              <a:rPr lang="zh-CN" altLang="en-US" dirty="0"/>
              <a:t> </a:t>
            </a:r>
            <a:r>
              <a:rPr lang="en-US" altLang="zh-CN" dirty="0"/>
              <a:t>standard</a:t>
            </a:r>
            <a:r>
              <a:rPr lang="zh-CN" altLang="en-US" dirty="0"/>
              <a:t> </a:t>
            </a:r>
            <a:r>
              <a:rPr lang="en-US" altLang="zh-CN" dirty="0"/>
              <a:t>deviation.</a:t>
            </a:r>
            <a:r>
              <a:rPr lang="zh-CN" altLang="en-US" dirty="0"/>
              <a:t> </a:t>
            </a:r>
            <a:endParaRPr lang="en-US" altLang="zh-CN" dirty="0"/>
          </a:p>
          <a:p>
            <a:r>
              <a:rPr lang="en-US" altLang="zh-CN" dirty="0"/>
              <a:t>This</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a</a:t>
            </a:r>
            <a:r>
              <a:rPr lang="zh-CN" altLang="en-US" dirty="0"/>
              <a:t> </a:t>
            </a:r>
            <a:r>
              <a:rPr lang="en-US" altLang="zh-CN" dirty="0"/>
              <a:t>good</a:t>
            </a:r>
            <a:r>
              <a:rPr lang="zh-CN" altLang="en-US" dirty="0"/>
              <a:t> </a:t>
            </a:r>
            <a:r>
              <a:rPr lang="en-US" altLang="zh-CN" dirty="0"/>
              <a:t>practical</a:t>
            </a:r>
            <a:r>
              <a:rPr lang="zh-CN" altLang="en-US" dirty="0"/>
              <a:t> </a:t>
            </a:r>
            <a:r>
              <a:rPr lang="en-US" altLang="zh-CN" dirty="0"/>
              <a:t>use</a:t>
            </a:r>
            <a:r>
              <a:rPr lang="zh-CN" altLang="en-US" dirty="0"/>
              <a:t> </a:t>
            </a:r>
            <a:r>
              <a:rPr lang="en-US" altLang="zh-CN" dirty="0"/>
              <a:t>case but</a:t>
            </a:r>
            <a:r>
              <a:rPr lang="zh-CN" altLang="en-US" dirty="0"/>
              <a:t> </a:t>
            </a:r>
            <a:r>
              <a:rPr lang="en-US" altLang="zh-CN" dirty="0"/>
              <a:t>help</a:t>
            </a:r>
            <a:r>
              <a:rPr lang="zh-CN" altLang="en-US" dirty="0"/>
              <a:t> </a:t>
            </a:r>
            <a:r>
              <a:rPr lang="en-US" altLang="zh-CN" dirty="0"/>
              <a:t>us</a:t>
            </a:r>
            <a:r>
              <a:rPr lang="zh-CN" altLang="en-US" dirty="0"/>
              <a:t> </a:t>
            </a:r>
            <a:r>
              <a:rPr lang="en-US" altLang="zh-CN" dirty="0"/>
              <a:t>understand</a:t>
            </a:r>
            <a:r>
              <a:rPr lang="zh-CN" altLang="en-US" dirty="0"/>
              <a:t> </a:t>
            </a:r>
            <a:r>
              <a:rPr lang="en-US" altLang="zh-CN" dirty="0"/>
              <a:t>the</a:t>
            </a:r>
            <a:r>
              <a:rPr lang="zh-CN" altLang="en-US" dirty="0"/>
              <a:t> </a:t>
            </a:r>
            <a:r>
              <a:rPr lang="en-US" altLang="zh-CN" dirty="0"/>
              <a:t>last</a:t>
            </a:r>
            <a:r>
              <a:rPr lang="zh-CN" altLang="en-US" dirty="0"/>
              <a:t> </a:t>
            </a:r>
            <a:r>
              <a:rPr lang="en-US" altLang="zh-CN" dirty="0"/>
              <a:t>one.</a:t>
            </a:r>
          </a:p>
          <a:p>
            <a:r>
              <a:rPr lang="en-US" altLang="zh-CN" dirty="0"/>
              <a:t>Namely</a:t>
            </a:r>
            <a:r>
              <a:rPr lang="zh-CN" altLang="en-US" dirty="0"/>
              <a:t> </a:t>
            </a:r>
            <a:r>
              <a:rPr lang="en-US" altLang="zh-CN" dirty="0"/>
              <a:t>the</a:t>
            </a:r>
            <a:r>
              <a:rPr lang="zh-CN" altLang="en-US" dirty="0"/>
              <a:t> </a:t>
            </a:r>
            <a:r>
              <a:rPr lang="en-US" altLang="zh-CN" dirty="0"/>
              <a:t>lower</a:t>
            </a:r>
            <a:r>
              <a:rPr lang="zh-CN" altLang="en-US" dirty="0"/>
              <a:t> </a:t>
            </a:r>
            <a:r>
              <a:rPr lang="en-US" altLang="zh-CN" dirty="0"/>
              <a:t>right</a:t>
            </a:r>
            <a:r>
              <a:rPr lang="zh-CN" altLang="en-US" dirty="0"/>
              <a:t> </a:t>
            </a:r>
            <a:r>
              <a:rPr lang="en-US" altLang="zh-CN" dirty="0"/>
              <a:t>plot,</a:t>
            </a:r>
            <a:r>
              <a:rPr lang="zh-CN" altLang="en-US" dirty="0"/>
              <a:t> </a:t>
            </a:r>
            <a:r>
              <a:rPr lang="en-US" altLang="zh-CN" dirty="0"/>
              <a:t>that</a:t>
            </a:r>
            <a:r>
              <a:rPr lang="zh-CN" altLang="en-US" dirty="0"/>
              <a:t> </a:t>
            </a:r>
            <a:r>
              <a:rPr lang="en-US" altLang="zh-CN" dirty="0"/>
              <a:t>shows</a:t>
            </a:r>
            <a:r>
              <a:rPr lang="zh-CN" altLang="en-US" dirty="0"/>
              <a:t> </a:t>
            </a:r>
            <a:r>
              <a:rPr lang="en-US" altLang="zh-CN" dirty="0"/>
              <a:t>when</a:t>
            </a:r>
            <a:r>
              <a:rPr lang="zh-CN" altLang="en-US" dirty="0"/>
              <a:t> </a:t>
            </a:r>
            <a:r>
              <a:rPr lang="en-US" altLang="zh-CN" dirty="0"/>
              <a:t>we</a:t>
            </a:r>
            <a:r>
              <a:rPr lang="zh-CN" altLang="en-US" dirty="0"/>
              <a:t> </a:t>
            </a:r>
            <a:r>
              <a:rPr lang="en-US" altLang="zh-CN" dirty="0"/>
              <a:t>higher</a:t>
            </a:r>
            <a:r>
              <a:rPr lang="zh-CN" altLang="en-US" dirty="0"/>
              <a:t> </a:t>
            </a:r>
            <a:r>
              <a:rPr lang="en-US" altLang="zh-CN" dirty="0"/>
              <a:t>average</a:t>
            </a:r>
            <a:r>
              <a:rPr lang="zh-CN" altLang="en-US" dirty="0"/>
              <a:t> </a:t>
            </a:r>
            <a:r>
              <a:rPr lang="en-US" altLang="zh-CN" dirty="0"/>
              <a:t>load,</a:t>
            </a:r>
            <a:r>
              <a:rPr lang="zh-CN" altLang="en-US" dirty="0"/>
              <a:t> </a:t>
            </a:r>
            <a:r>
              <a:rPr lang="en-US" altLang="zh-CN" dirty="0"/>
              <a:t>we</a:t>
            </a:r>
            <a:r>
              <a:rPr lang="zh-CN" altLang="en-US" dirty="0"/>
              <a:t> </a:t>
            </a:r>
            <a:r>
              <a:rPr lang="en-US" altLang="zh-CN" dirty="0"/>
              <a:t>hope</a:t>
            </a:r>
            <a:r>
              <a:rPr lang="zh-CN" altLang="en-US" dirty="0"/>
              <a:t> </a:t>
            </a:r>
            <a:r>
              <a:rPr lang="en-US" altLang="zh-CN" dirty="0"/>
              <a:t>the</a:t>
            </a:r>
            <a:r>
              <a:rPr lang="zh-CN" altLang="en-US" dirty="0"/>
              <a:t> </a:t>
            </a:r>
            <a:r>
              <a:rPr lang="en-US" altLang="zh-CN" dirty="0"/>
              <a:t>node’s</a:t>
            </a:r>
            <a:r>
              <a:rPr lang="zh-CN" altLang="en-US" dirty="0"/>
              <a:t> </a:t>
            </a:r>
            <a:r>
              <a:rPr lang="en-US" altLang="zh-CN" dirty="0"/>
              <a:t>variation</a:t>
            </a:r>
            <a:r>
              <a:rPr lang="zh-CN" altLang="en-US" dirty="0"/>
              <a:t> </a:t>
            </a:r>
            <a:r>
              <a:rPr lang="en-US" altLang="zh-CN" dirty="0"/>
              <a:t>would</a:t>
            </a:r>
            <a:r>
              <a:rPr lang="zh-CN" altLang="en-US" dirty="0"/>
              <a:t> </a:t>
            </a:r>
            <a:r>
              <a:rPr lang="en-US" altLang="zh-CN" dirty="0"/>
              <a:t>be</a:t>
            </a:r>
            <a:r>
              <a:rPr lang="zh-CN" altLang="en-US" dirty="0"/>
              <a:t> </a:t>
            </a:r>
            <a:r>
              <a:rPr lang="en-US" altLang="zh-CN" dirty="0"/>
              <a:t>low</a:t>
            </a:r>
            <a:r>
              <a:rPr lang="zh-CN" altLang="en-US" dirty="0"/>
              <a:t> </a:t>
            </a:r>
            <a:r>
              <a:rPr lang="en-US" altLang="zh-CN" dirty="0"/>
              <a:t>so</a:t>
            </a:r>
            <a:r>
              <a:rPr lang="zh-CN" altLang="en-US" dirty="0"/>
              <a:t> </a:t>
            </a:r>
            <a:r>
              <a:rPr lang="en-US" altLang="zh-CN" dirty="0"/>
              <a:t>the</a:t>
            </a:r>
            <a:r>
              <a:rPr lang="zh-CN" altLang="en-US" dirty="0"/>
              <a:t> </a:t>
            </a:r>
            <a:r>
              <a:rPr lang="en-US" altLang="zh-CN" dirty="0"/>
              <a:t>risk</a:t>
            </a:r>
            <a:r>
              <a:rPr lang="zh-CN" altLang="en-US" dirty="0"/>
              <a:t> </a:t>
            </a:r>
            <a:r>
              <a:rPr lang="en-US" altLang="zh-CN" dirty="0"/>
              <a:t>of</a:t>
            </a:r>
            <a:r>
              <a:rPr lang="zh-CN" altLang="en-US" dirty="0"/>
              <a:t> </a:t>
            </a:r>
            <a:r>
              <a:rPr lang="en-US" altLang="zh-CN" dirty="0"/>
              <a:t>exceeding</a:t>
            </a:r>
            <a:r>
              <a:rPr lang="zh-CN" altLang="en-US" dirty="0"/>
              <a:t> </a:t>
            </a:r>
            <a:r>
              <a:rPr lang="en-US" altLang="zh-CN" dirty="0"/>
              <a:t>the</a:t>
            </a:r>
            <a:r>
              <a:rPr lang="zh-CN" altLang="en-US" dirty="0"/>
              <a:t> </a:t>
            </a:r>
            <a:r>
              <a:rPr lang="en-US" altLang="zh-CN" dirty="0"/>
              <a:t>total</a:t>
            </a:r>
            <a:r>
              <a:rPr lang="zh-CN" altLang="en-US" dirty="0"/>
              <a:t> </a:t>
            </a:r>
            <a:r>
              <a:rPr lang="en-US" altLang="zh-CN" dirty="0"/>
              <a:t>capacity</a:t>
            </a:r>
            <a:r>
              <a:rPr lang="zh-CN" altLang="en-US" dirty="0"/>
              <a:t> </a:t>
            </a:r>
            <a:r>
              <a:rPr lang="en-US" altLang="zh-CN" dirty="0"/>
              <a:t>can</a:t>
            </a:r>
            <a:r>
              <a:rPr lang="zh-CN" altLang="en-US" dirty="0"/>
              <a:t> </a:t>
            </a:r>
            <a:r>
              <a:rPr lang="en-US" altLang="zh-CN" dirty="0"/>
              <a:t>be</a:t>
            </a:r>
            <a:r>
              <a:rPr lang="zh-CN" altLang="en-US" dirty="0"/>
              <a:t> </a:t>
            </a:r>
            <a:r>
              <a:rPr lang="en-US" altLang="zh-CN" dirty="0"/>
              <a:t>managed.</a:t>
            </a:r>
          </a:p>
          <a:p>
            <a:r>
              <a:rPr lang="en-US" altLang="zh-CN" dirty="0"/>
              <a:t>That</a:t>
            </a:r>
            <a:r>
              <a:rPr lang="zh-CN" altLang="en-US" dirty="0"/>
              <a:t> </a:t>
            </a:r>
            <a:r>
              <a:rPr lang="en-US" altLang="zh-CN" dirty="0"/>
              <a:t>is</a:t>
            </a:r>
            <a:r>
              <a:rPr lang="zh-CN" altLang="en-US" dirty="0"/>
              <a:t> </a:t>
            </a:r>
            <a:r>
              <a:rPr lang="en-US" altLang="zh-CN" dirty="0"/>
              <a:t>to</a:t>
            </a:r>
            <a:r>
              <a:rPr lang="zh-CN" altLang="en-US" dirty="0"/>
              <a:t> </a:t>
            </a:r>
            <a:r>
              <a:rPr lang="en-US" altLang="zh-CN" dirty="0"/>
              <a:t>say,</a:t>
            </a:r>
            <a:r>
              <a:rPr lang="zh-CN" altLang="en-US" dirty="0"/>
              <a:t> </a:t>
            </a:r>
            <a:r>
              <a:rPr lang="en-US" altLang="zh-CN" dirty="0"/>
              <a:t>the</a:t>
            </a:r>
            <a:r>
              <a:rPr lang="zh-CN" altLang="en-US" dirty="0"/>
              <a:t> </a:t>
            </a:r>
            <a:r>
              <a:rPr lang="en-US" altLang="zh-CN" dirty="0"/>
              <a:t>higher</a:t>
            </a:r>
            <a:r>
              <a:rPr lang="zh-CN" altLang="en-US" dirty="0"/>
              <a:t> </a:t>
            </a:r>
            <a:r>
              <a:rPr lang="en-US" altLang="zh-CN" dirty="0"/>
              <a:t>variation</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lower</a:t>
            </a:r>
            <a:r>
              <a:rPr lang="zh-CN" altLang="en-US" dirty="0"/>
              <a:t> </a:t>
            </a:r>
            <a:r>
              <a:rPr lang="en-US" altLang="zh-CN" dirty="0"/>
              <a:t>usage</a:t>
            </a:r>
            <a:r>
              <a:rPr lang="zh-CN" altLang="en-US" dirty="0"/>
              <a:t> </a:t>
            </a:r>
            <a:r>
              <a:rPr lang="en-US" altLang="zh-CN" dirty="0"/>
              <a:t>we</a:t>
            </a:r>
            <a:r>
              <a:rPr lang="zh-CN" altLang="en-US" dirty="0"/>
              <a:t> </a:t>
            </a:r>
            <a:r>
              <a:rPr lang="en-US" altLang="zh-CN" dirty="0"/>
              <a:t>want</a:t>
            </a:r>
            <a:r>
              <a:rPr lang="zh-CN" altLang="en-US" dirty="0"/>
              <a:t> </a:t>
            </a:r>
            <a:r>
              <a:rPr lang="en-US" altLang="zh-CN" dirty="0"/>
              <a:t>on</a:t>
            </a:r>
            <a:r>
              <a:rPr lang="zh-CN" altLang="en-US" dirty="0"/>
              <a:t> </a:t>
            </a:r>
            <a:r>
              <a:rPr lang="en-US" altLang="zh-CN" dirty="0"/>
              <a:t>a</a:t>
            </a:r>
            <a:r>
              <a:rPr lang="zh-CN" altLang="en-US" dirty="0"/>
              <a:t> </a:t>
            </a:r>
            <a:r>
              <a:rPr lang="en-US" altLang="zh-CN" dirty="0"/>
              <a:t>node,</a:t>
            </a:r>
            <a:r>
              <a:rPr lang="zh-CN" altLang="en-US" dirty="0"/>
              <a:t> </a:t>
            </a:r>
            <a:r>
              <a:rPr lang="en-US" altLang="zh-CN" dirty="0"/>
              <a:t>and</a:t>
            </a:r>
            <a:r>
              <a:rPr lang="zh-CN" altLang="en-US" dirty="0"/>
              <a:t> </a:t>
            </a:r>
            <a:r>
              <a:rPr lang="en-US" altLang="zh-CN" dirty="0"/>
              <a:t>the</a:t>
            </a:r>
            <a:r>
              <a:rPr lang="zh-CN" altLang="en-US" dirty="0"/>
              <a:t> </a:t>
            </a:r>
            <a:r>
              <a:rPr lang="en-US" altLang="zh-CN" dirty="0"/>
              <a:t>higher</a:t>
            </a:r>
            <a:r>
              <a:rPr lang="zh-CN" altLang="en-US" dirty="0"/>
              <a:t> </a:t>
            </a:r>
            <a:r>
              <a:rPr lang="en-US" altLang="zh-CN" dirty="0"/>
              <a:t>average</a:t>
            </a:r>
            <a:r>
              <a:rPr lang="zh-CN" altLang="en-US" dirty="0"/>
              <a:t> </a:t>
            </a:r>
            <a:r>
              <a:rPr lang="en-US" altLang="zh-CN" dirty="0"/>
              <a:t>usage</a:t>
            </a:r>
            <a:r>
              <a:rPr lang="zh-CN" altLang="en-US" dirty="0"/>
              <a:t> </a:t>
            </a:r>
            <a:r>
              <a:rPr lang="en-US" altLang="zh-CN" dirty="0"/>
              <a:t>we</a:t>
            </a:r>
            <a:r>
              <a:rPr lang="zh-CN" altLang="en-US" dirty="0"/>
              <a:t> </a:t>
            </a:r>
            <a:r>
              <a:rPr lang="en-US" altLang="zh-CN" dirty="0"/>
              <a:t>have,</a:t>
            </a:r>
            <a:r>
              <a:rPr lang="zh-CN" altLang="en-US" dirty="0"/>
              <a:t> </a:t>
            </a:r>
            <a:r>
              <a:rPr lang="en-US" altLang="zh-CN" dirty="0"/>
              <a:t>the</a:t>
            </a:r>
            <a:r>
              <a:rPr lang="zh-CN" altLang="en-US" dirty="0"/>
              <a:t> </a:t>
            </a:r>
            <a:r>
              <a:rPr lang="en-US" altLang="zh-CN" dirty="0"/>
              <a:t>lower</a:t>
            </a:r>
            <a:r>
              <a:rPr lang="zh-CN" altLang="en-US" dirty="0"/>
              <a:t> </a:t>
            </a:r>
            <a:r>
              <a:rPr lang="en-US" altLang="zh-CN" dirty="0"/>
              <a:t>variation</a:t>
            </a:r>
            <a:r>
              <a:rPr lang="zh-CN" altLang="en-US" dirty="0"/>
              <a:t> </a:t>
            </a:r>
            <a:r>
              <a:rPr lang="en-US" altLang="zh-CN" dirty="0"/>
              <a:t>we</a:t>
            </a:r>
            <a:r>
              <a:rPr lang="zh-CN" altLang="en-US" dirty="0"/>
              <a:t> </a:t>
            </a:r>
            <a:r>
              <a:rPr lang="en-US" altLang="zh-CN" dirty="0"/>
              <a:t>want.</a:t>
            </a:r>
          </a:p>
          <a:p>
            <a:r>
              <a:rPr lang="en-US" altLang="zh-CN" dirty="0"/>
              <a:t>(1m10s)</a:t>
            </a:r>
          </a:p>
          <a:p>
            <a:endParaRPr lang="en-US" altLang="zh-CN" dirty="0"/>
          </a:p>
        </p:txBody>
      </p:sp>
      <p:sp>
        <p:nvSpPr>
          <p:cNvPr id="4" name="Slide Number Placeholder 3"/>
          <p:cNvSpPr>
            <a:spLocks noGrp="1"/>
          </p:cNvSpPr>
          <p:nvPr>
            <p:ph type="sldNum" sz="quarter" idx="5"/>
          </p:nvPr>
        </p:nvSpPr>
        <p:spPr/>
        <p:txBody>
          <a:bodyPr/>
          <a:lstStyle/>
          <a:p>
            <a:fld id="{3EFB6521-FF16-BC48-96B2-A1AD36E08827}" type="slidenum">
              <a:rPr lang="en-US" smtClean="0"/>
              <a:t>13</a:t>
            </a:fld>
            <a:endParaRPr lang="en-US"/>
          </a:p>
        </p:txBody>
      </p:sp>
    </p:spTree>
    <p:extLst>
      <p:ext uri="{BB962C8B-B14F-4D97-AF65-F5344CB8AC3E}">
        <p14:creationId xmlns:p14="http://schemas.microsoft.com/office/powerpoint/2010/main" val="58981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a:t>
            </a:r>
            <a:r>
              <a:rPr lang="zh-CN" altLang="en-US" dirty="0"/>
              <a:t> </a:t>
            </a:r>
            <a:r>
              <a:rPr lang="en-US" altLang="zh-CN" dirty="0"/>
              <a:t>we</a:t>
            </a:r>
            <a:r>
              <a:rPr lang="zh-CN" altLang="en-US" dirty="0"/>
              <a:t> </a:t>
            </a:r>
            <a:r>
              <a:rPr lang="en-US" altLang="zh-CN" dirty="0"/>
              <a:t>show</a:t>
            </a:r>
            <a:r>
              <a:rPr lang="zh-CN" altLang="en-US" dirty="0"/>
              <a:t> </a:t>
            </a:r>
            <a:r>
              <a:rPr lang="en-US" altLang="zh-CN" dirty="0"/>
              <a:t>the</a:t>
            </a:r>
            <a:r>
              <a:rPr lang="zh-CN" altLang="en-US" dirty="0"/>
              <a:t> </a:t>
            </a:r>
            <a:r>
              <a:rPr lang="en-US" altLang="zh-CN" dirty="0"/>
              <a:t>details</a:t>
            </a:r>
            <a:r>
              <a:rPr lang="zh-CN" altLang="en-US" dirty="0"/>
              <a:t> </a:t>
            </a:r>
            <a:r>
              <a:rPr lang="en-US" altLang="zh-CN" dirty="0"/>
              <a:t>of</a:t>
            </a:r>
            <a:r>
              <a:rPr lang="zh-CN" altLang="en-US" dirty="0"/>
              <a:t> </a:t>
            </a:r>
            <a:r>
              <a:rPr lang="en-US" altLang="zh-CN" dirty="0"/>
              <a:t>the</a:t>
            </a:r>
            <a:r>
              <a:rPr lang="zh-CN" altLang="en-US" dirty="0"/>
              <a:t> </a:t>
            </a:r>
            <a:r>
              <a:rPr lang="en-US" altLang="zh-CN" dirty="0"/>
              <a:t>algorithm.</a:t>
            </a:r>
          </a:p>
          <a:p>
            <a:pPr marL="228600" indent="-228600">
              <a:buAutoNum type="arabicPeriod"/>
            </a:pPr>
            <a:r>
              <a:rPr lang="en-US" altLang="zh-CN" dirty="0"/>
              <a:t>We</a:t>
            </a:r>
            <a:r>
              <a:rPr lang="zh-CN" altLang="en-US" dirty="0"/>
              <a:t> </a:t>
            </a:r>
            <a:r>
              <a:rPr lang="en-US" altLang="zh-CN" dirty="0"/>
              <a:t>first</a:t>
            </a:r>
            <a:r>
              <a:rPr lang="zh-CN" altLang="en-US" dirty="0"/>
              <a:t> </a:t>
            </a:r>
            <a:r>
              <a:rPr lang="en-US" altLang="zh-CN" dirty="0"/>
              <a:t>get</a:t>
            </a:r>
            <a:r>
              <a:rPr lang="zh-CN" altLang="en-US" dirty="0"/>
              <a:t> </a:t>
            </a:r>
            <a:r>
              <a:rPr lang="en-US" altLang="zh-CN" dirty="0"/>
              <a:t>the</a:t>
            </a:r>
            <a:r>
              <a:rPr lang="zh-CN" altLang="en-US" dirty="0"/>
              <a:t> </a:t>
            </a:r>
            <a:r>
              <a:rPr lang="en-US" altLang="zh-CN" dirty="0"/>
              <a:t>requested</a:t>
            </a:r>
            <a:r>
              <a:rPr lang="zh-CN" altLang="en-US" dirty="0"/>
              <a:t> </a:t>
            </a:r>
            <a:r>
              <a:rPr lang="en-US" altLang="zh-CN" dirty="0"/>
              <a:t>resource</a:t>
            </a:r>
            <a:r>
              <a:rPr lang="zh-CN" altLang="en-US" dirty="0"/>
              <a:t> </a:t>
            </a:r>
            <a:r>
              <a:rPr lang="en-US" altLang="zh-CN" dirty="0"/>
              <a:t>for</a:t>
            </a:r>
            <a:r>
              <a:rPr lang="zh-CN" altLang="en-US" dirty="0"/>
              <a:t> </a:t>
            </a:r>
            <a:r>
              <a:rPr lang="en-US" altLang="zh-CN" dirty="0"/>
              <a:t>the</a:t>
            </a:r>
            <a:r>
              <a:rPr lang="zh-CN" altLang="en-US" dirty="0"/>
              <a:t> </a:t>
            </a:r>
            <a:r>
              <a:rPr lang="en-US" altLang="zh-CN" dirty="0"/>
              <a:t>pod</a:t>
            </a:r>
            <a:r>
              <a:rPr lang="zh-CN" altLang="en-US" dirty="0"/>
              <a:t> </a:t>
            </a:r>
            <a:r>
              <a:rPr lang="en-US" altLang="zh-CN" dirty="0"/>
              <a:t>to</a:t>
            </a:r>
            <a:r>
              <a:rPr lang="zh-CN" altLang="en-US" dirty="0"/>
              <a:t> </a:t>
            </a:r>
            <a:r>
              <a:rPr lang="en-US" altLang="zh-CN" dirty="0"/>
              <a:t>be</a:t>
            </a:r>
            <a:r>
              <a:rPr lang="zh-CN" altLang="en-US" dirty="0"/>
              <a:t> </a:t>
            </a:r>
            <a:r>
              <a:rPr lang="en-US" altLang="zh-CN" dirty="0"/>
              <a:t>scheduled,</a:t>
            </a:r>
            <a:r>
              <a:rPr lang="zh-CN" altLang="en-US" dirty="0"/>
              <a:t> </a:t>
            </a:r>
            <a:r>
              <a:rPr lang="en-US" altLang="zh-CN" dirty="0"/>
              <a:t>denoted</a:t>
            </a:r>
            <a:r>
              <a:rPr lang="zh-CN" altLang="en-US" dirty="0"/>
              <a:t> </a:t>
            </a:r>
            <a:r>
              <a:rPr lang="en-US" altLang="zh-CN" dirty="0"/>
              <a:t>as</a:t>
            </a:r>
            <a:r>
              <a:rPr lang="zh-CN" altLang="en-US" dirty="0"/>
              <a:t> </a:t>
            </a:r>
            <a:r>
              <a:rPr lang="en-US" altLang="zh-CN" dirty="0"/>
              <a:t>r</a:t>
            </a:r>
          </a:p>
          <a:p>
            <a:pPr marL="228600" indent="-228600">
              <a:buAutoNum type="arabicPeriod"/>
            </a:pPr>
            <a:r>
              <a:rPr lang="en-US" altLang="zh-CN" dirty="0"/>
              <a:t>Then,</a:t>
            </a:r>
            <a:r>
              <a:rPr lang="zh-CN" altLang="en-US" dirty="0"/>
              <a:t> </a:t>
            </a:r>
            <a:r>
              <a:rPr lang="en-US" altLang="zh-CN" dirty="0"/>
              <a:t>we</a:t>
            </a:r>
            <a:r>
              <a:rPr lang="zh-CN" altLang="en-US" dirty="0"/>
              <a:t> </a:t>
            </a:r>
            <a:r>
              <a:rPr lang="en-US" altLang="zh-CN" dirty="0"/>
              <a:t>run</a:t>
            </a:r>
            <a:r>
              <a:rPr lang="zh-CN" altLang="en-US" dirty="0"/>
              <a:t> </a:t>
            </a:r>
            <a:r>
              <a:rPr lang="en-US" altLang="zh-CN" dirty="0"/>
              <a:t>our</a:t>
            </a:r>
            <a:r>
              <a:rPr lang="zh-CN" altLang="en-US" dirty="0"/>
              <a:t> </a:t>
            </a:r>
            <a:r>
              <a:rPr lang="en-US" altLang="zh-CN" dirty="0"/>
              <a:t>scoring</a:t>
            </a:r>
            <a:r>
              <a:rPr lang="zh-CN" altLang="en-US" dirty="0"/>
              <a:t> </a:t>
            </a:r>
            <a:r>
              <a:rPr lang="en-US" altLang="zh-CN" dirty="0"/>
              <a:t>plugin</a:t>
            </a:r>
            <a:r>
              <a:rPr lang="zh-CN" altLang="en-US" dirty="0"/>
              <a:t> </a:t>
            </a:r>
            <a:r>
              <a:rPr lang="en-US" altLang="zh-CN" dirty="0"/>
              <a:t>to</a:t>
            </a:r>
            <a:r>
              <a:rPr lang="zh-CN" altLang="en-US" dirty="0"/>
              <a:t> </a:t>
            </a:r>
            <a:r>
              <a:rPr lang="en-US" altLang="zh-CN" dirty="0"/>
              <a:t>score</a:t>
            </a:r>
            <a:r>
              <a:rPr lang="zh-CN" altLang="en-US" dirty="0"/>
              <a:t> </a:t>
            </a:r>
            <a:r>
              <a:rPr lang="en-US" altLang="zh-CN" dirty="0"/>
              <a:t>all</a:t>
            </a:r>
            <a:r>
              <a:rPr lang="zh-CN" altLang="en-US" dirty="0"/>
              <a:t> </a:t>
            </a:r>
            <a:r>
              <a:rPr lang="en-US" altLang="zh-CN" dirty="0"/>
              <a:t>nodes.</a:t>
            </a:r>
          </a:p>
          <a:p>
            <a:pPr marL="685800" lvl="1" indent="-228600">
              <a:buAutoNum type="arabicPeriod"/>
            </a:pPr>
            <a:r>
              <a:rPr lang="en-US" altLang="zh-CN" dirty="0"/>
              <a:t>For</a:t>
            </a:r>
            <a:r>
              <a:rPr lang="zh-CN" altLang="en-US" dirty="0"/>
              <a:t> </a:t>
            </a:r>
            <a:r>
              <a:rPr lang="en-US" altLang="zh-CN" dirty="0"/>
              <a:t>each</a:t>
            </a:r>
            <a:r>
              <a:rPr lang="zh-CN" altLang="en-US" dirty="0"/>
              <a:t> </a:t>
            </a:r>
            <a:r>
              <a:rPr lang="en-US" altLang="zh-CN" dirty="0"/>
              <a:t>node,</a:t>
            </a:r>
            <a:r>
              <a:rPr lang="zh-CN" altLang="en-US" dirty="0"/>
              <a:t> </a:t>
            </a:r>
            <a:r>
              <a:rPr lang="en-US" altLang="zh-CN" dirty="0"/>
              <a:t>we</a:t>
            </a:r>
            <a:r>
              <a:rPr lang="zh-CN" altLang="en-US" dirty="0"/>
              <a:t> </a:t>
            </a:r>
            <a:r>
              <a:rPr lang="en-US" altLang="zh-CN" dirty="0"/>
              <a:t>first</a:t>
            </a:r>
            <a:r>
              <a:rPr lang="zh-CN" altLang="en-US" dirty="0"/>
              <a:t> </a:t>
            </a:r>
            <a:r>
              <a:rPr lang="en-US" altLang="zh-CN" dirty="0"/>
              <a:t>get</a:t>
            </a:r>
            <a:r>
              <a:rPr lang="zh-CN" altLang="en-US" dirty="0"/>
              <a:t> </a:t>
            </a:r>
            <a:r>
              <a:rPr lang="en-US" altLang="zh-CN" dirty="0"/>
              <a:t>the</a:t>
            </a:r>
            <a:r>
              <a:rPr lang="zh-CN" altLang="en-US" dirty="0"/>
              <a:t> </a:t>
            </a:r>
            <a:r>
              <a:rPr lang="en-US" altLang="zh-CN" dirty="0"/>
              <a:t>sliding</a:t>
            </a:r>
            <a:r>
              <a:rPr lang="zh-CN" altLang="en-US" dirty="0"/>
              <a:t> </a:t>
            </a:r>
            <a:r>
              <a:rPr lang="en-US" altLang="zh-CN" dirty="0"/>
              <a:t>window</a:t>
            </a:r>
            <a:r>
              <a:rPr lang="zh-CN" altLang="en-US" dirty="0"/>
              <a:t> </a:t>
            </a:r>
            <a:r>
              <a:rPr lang="en-US" altLang="zh-CN" dirty="0"/>
              <a:t>average</a:t>
            </a:r>
            <a:r>
              <a:rPr lang="zh-CN" altLang="en-US" dirty="0"/>
              <a:t> </a:t>
            </a:r>
            <a:r>
              <a:rPr lang="en-US" altLang="zh-CN" dirty="0"/>
              <a:t>and</a:t>
            </a:r>
            <a:r>
              <a:rPr lang="zh-CN" altLang="en-US" dirty="0"/>
              <a:t> </a:t>
            </a:r>
            <a:r>
              <a:rPr lang="en-US" altLang="zh-CN" dirty="0"/>
              <a:t>standard</a:t>
            </a:r>
            <a:r>
              <a:rPr lang="zh-CN" altLang="en-US" dirty="0"/>
              <a:t> </a:t>
            </a:r>
            <a:r>
              <a:rPr lang="en-US" altLang="zh-CN" dirty="0"/>
              <a:t>deviation</a:t>
            </a:r>
            <a:r>
              <a:rPr lang="zh-CN" altLang="en-US" dirty="0"/>
              <a:t> </a:t>
            </a:r>
            <a:r>
              <a:rPr lang="en-US" altLang="zh-CN" dirty="0"/>
              <a:t>for</a:t>
            </a:r>
            <a:r>
              <a:rPr lang="zh-CN" altLang="en-US" dirty="0"/>
              <a:t> </a:t>
            </a:r>
            <a:r>
              <a:rPr lang="en-US" altLang="zh-CN" dirty="0"/>
              <a:t>all</a:t>
            </a:r>
            <a:r>
              <a:rPr lang="zh-CN" altLang="en-US" dirty="0"/>
              <a:t> </a:t>
            </a:r>
            <a:r>
              <a:rPr lang="en-US" altLang="zh-CN" dirty="0"/>
              <a:t>types</a:t>
            </a:r>
            <a:r>
              <a:rPr lang="zh-CN" altLang="en-US" dirty="0"/>
              <a:t> </a:t>
            </a:r>
            <a:r>
              <a:rPr lang="en-US" altLang="zh-CN" dirty="0"/>
              <a:t>of</a:t>
            </a:r>
            <a:r>
              <a:rPr lang="zh-CN" altLang="en-US" dirty="0"/>
              <a:t> </a:t>
            </a:r>
            <a:r>
              <a:rPr lang="en-US" altLang="zh-CN" dirty="0"/>
              <a:t>resources.</a:t>
            </a:r>
          </a:p>
          <a:p>
            <a:pPr marL="685800" lvl="1" indent="-228600">
              <a:buAutoNum type="arabicPeriod"/>
            </a:pPr>
            <a:r>
              <a:rPr lang="en-US" altLang="zh-CN" dirty="0"/>
              <a:t>We</a:t>
            </a:r>
            <a:r>
              <a:rPr lang="zh-CN" altLang="en-US" dirty="0"/>
              <a:t> </a:t>
            </a:r>
            <a:r>
              <a:rPr lang="en-US" altLang="zh-CN" dirty="0"/>
              <a:t>use</a:t>
            </a:r>
            <a:r>
              <a:rPr lang="zh-CN" altLang="en-US" dirty="0"/>
              <a:t> </a:t>
            </a:r>
            <a:r>
              <a:rPr lang="en-US" altLang="zh-CN" dirty="0"/>
              <a:t>the</a:t>
            </a:r>
            <a:r>
              <a:rPr lang="zh-CN" altLang="en-US" dirty="0"/>
              <a:t> </a:t>
            </a:r>
            <a:r>
              <a:rPr lang="en-US" altLang="zh-CN" dirty="0"/>
              <a:t>average</a:t>
            </a:r>
            <a:r>
              <a:rPr lang="zh-CN" altLang="en-US" dirty="0"/>
              <a:t> </a:t>
            </a:r>
            <a:r>
              <a:rPr lang="en-US" altLang="zh-CN" dirty="0"/>
              <a:t>node</a:t>
            </a:r>
            <a:r>
              <a:rPr lang="zh-CN" altLang="en-US" dirty="0"/>
              <a:t> </a:t>
            </a:r>
            <a:r>
              <a:rPr lang="en-US" altLang="zh-CN" dirty="0"/>
              <a:t>utilization</a:t>
            </a:r>
            <a:r>
              <a:rPr lang="zh-CN" altLang="en-US" dirty="0"/>
              <a:t> </a:t>
            </a:r>
            <a:r>
              <a:rPr lang="en-US" altLang="zh-CN" dirty="0"/>
              <a:t>+</a:t>
            </a:r>
            <a:r>
              <a:rPr lang="zh-CN" altLang="en-US" dirty="0"/>
              <a:t> </a:t>
            </a:r>
            <a:r>
              <a:rPr lang="en-US" altLang="zh-CN" dirty="0"/>
              <a:t>the</a:t>
            </a:r>
            <a:r>
              <a:rPr lang="zh-CN" altLang="en-US" dirty="0"/>
              <a:t> </a:t>
            </a:r>
            <a:r>
              <a:rPr lang="en-US" altLang="zh-CN" dirty="0"/>
              <a:t>pod</a:t>
            </a:r>
            <a:r>
              <a:rPr lang="zh-CN" altLang="en-US" dirty="0"/>
              <a:t> </a:t>
            </a:r>
            <a:r>
              <a:rPr lang="en-US" altLang="zh-CN" dirty="0"/>
              <a:t>request</a:t>
            </a:r>
            <a:r>
              <a:rPr lang="zh-CN" altLang="en-US" dirty="0"/>
              <a:t> </a:t>
            </a:r>
            <a:r>
              <a:rPr lang="en-US" altLang="zh-CN" dirty="0"/>
              <a:t>to</a:t>
            </a:r>
            <a:r>
              <a:rPr lang="zh-CN" altLang="en-US" dirty="0"/>
              <a:t> </a:t>
            </a:r>
            <a:r>
              <a:rPr lang="en-US" altLang="zh-CN" dirty="0"/>
              <a:t>estimate</a:t>
            </a:r>
            <a:r>
              <a:rPr lang="zh-CN" altLang="en-US" dirty="0"/>
              <a:t> </a:t>
            </a:r>
            <a:r>
              <a:rPr lang="en-US" altLang="zh-CN" dirty="0"/>
              <a:t>the</a:t>
            </a:r>
            <a:r>
              <a:rPr lang="zh-CN" altLang="en-US" dirty="0"/>
              <a:t> </a:t>
            </a:r>
            <a:r>
              <a:rPr lang="en-US" altLang="zh-CN" dirty="0"/>
              <a:t>future</a:t>
            </a:r>
            <a:r>
              <a:rPr lang="zh-CN" altLang="en-US" dirty="0"/>
              <a:t> </a:t>
            </a:r>
            <a:r>
              <a:rPr lang="en-US" altLang="zh-CN" dirty="0"/>
              <a:t>average</a:t>
            </a:r>
            <a:r>
              <a:rPr lang="zh-CN" altLang="en-US" dirty="0"/>
              <a:t> </a:t>
            </a:r>
            <a:r>
              <a:rPr lang="en-US" altLang="zh-CN" dirty="0"/>
              <a:t>usage</a:t>
            </a:r>
            <a:r>
              <a:rPr lang="zh-CN" altLang="en-US" dirty="0"/>
              <a:t> </a:t>
            </a:r>
            <a:r>
              <a:rPr lang="en-US" altLang="zh-CN" dirty="0"/>
              <a:t>in</a:t>
            </a:r>
            <a:r>
              <a:rPr lang="zh-CN" altLang="en-US" dirty="0"/>
              <a:t> </a:t>
            </a:r>
            <a:r>
              <a:rPr lang="en-US" altLang="zh-CN" dirty="0"/>
              <a:t>the</a:t>
            </a:r>
            <a:r>
              <a:rPr lang="zh-CN" altLang="en-US" dirty="0"/>
              <a:t> </a:t>
            </a:r>
            <a:r>
              <a:rPr lang="en-US" altLang="zh-CN" dirty="0"/>
              <a:t>node,</a:t>
            </a:r>
            <a:r>
              <a:rPr lang="zh-CN" altLang="en-US" dirty="0"/>
              <a:t> </a:t>
            </a:r>
            <a:r>
              <a:rPr lang="en-US" altLang="zh-CN" dirty="0"/>
              <a:t>and</a:t>
            </a:r>
            <a:r>
              <a:rPr lang="zh-CN" altLang="en-US" dirty="0"/>
              <a:t> </a:t>
            </a:r>
            <a:r>
              <a:rPr lang="en-US" altLang="zh-CN" dirty="0"/>
              <a:t>use</a:t>
            </a:r>
            <a:r>
              <a:rPr lang="zh-CN" altLang="en-US" dirty="0"/>
              <a:t> </a:t>
            </a:r>
            <a:r>
              <a:rPr lang="en-US" altLang="zh-CN" dirty="0"/>
              <a:t>the</a:t>
            </a:r>
            <a:r>
              <a:rPr lang="zh-CN" altLang="en-US" dirty="0"/>
              <a:t> </a:t>
            </a:r>
            <a:r>
              <a:rPr lang="en-US" altLang="zh-CN" dirty="0"/>
              <a:t>standard</a:t>
            </a:r>
            <a:r>
              <a:rPr lang="zh-CN" altLang="en-US" dirty="0"/>
              <a:t> </a:t>
            </a:r>
            <a:r>
              <a:rPr lang="en-US" altLang="zh-CN" dirty="0"/>
              <a:t>deviation</a:t>
            </a:r>
            <a:r>
              <a:rPr lang="zh-CN" altLang="en-US" dirty="0"/>
              <a:t> </a:t>
            </a:r>
            <a:r>
              <a:rPr lang="en-US" altLang="zh-CN" dirty="0"/>
              <a:t>observed</a:t>
            </a:r>
            <a:r>
              <a:rPr lang="zh-CN" altLang="en-US" dirty="0"/>
              <a:t> </a:t>
            </a:r>
            <a:r>
              <a:rPr lang="en-US" altLang="zh-CN" dirty="0"/>
              <a:t>before</a:t>
            </a:r>
            <a:r>
              <a:rPr lang="zh-CN" altLang="en-US" dirty="0"/>
              <a:t> </a:t>
            </a:r>
            <a:r>
              <a:rPr lang="en-US" altLang="zh-CN" dirty="0"/>
              <a:t>as</a:t>
            </a:r>
            <a:r>
              <a:rPr lang="zh-CN" altLang="en-US" dirty="0"/>
              <a:t> </a:t>
            </a:r>
            <a:r>
              <a:rPr lang="en-US" altLang="zh-CN" dirty="0"/>
              <a:t>the</a:t>
            </a:r>
            <a:r>
              <a:rPr lang="zh-CN" altLang="en-US" dirty="0"/>
              <a:t> </a:t>
            </a:r>
            <a:r>
              <a:rPr lang="en-US" altLang="zh-CN" dirty="0"/>
              <a:t>future</a:t>
            </a:r>
            <a:r>
              <a:rPr lang="zh-CN" altLang="en-US" dirty="0"/>
              <a:t> </a:t>
            </a:r>
            <a:r>
              <a:rPr lang="en-US" altLang="zh-CN" dirty="0"/>
              <a:t>prediction.</a:t>
            </a:r>
          </a:p>
          <a:p>
            <a:pPr marL="685800" lvl="1" indent="-228600">
              <a:buAutoNum type="arabicPeriod"/>
            </a:pPr>
            <a:r>
              <a:rPr lang="en-US" altLang="zh-CN" dirty="0"/>
              <a:t>Thus,</a:t>
            </a:r>
            <a:r>
              <a:rPr lang="zh-CN" altLang="en-US" dirty="0"/>
              <a:t> </a:t>
            </a:r>
            <a:r>
              <a:rPr lang="en-US" altLang="zh-CN" dirty="0"/>
              <a:t>we</a:t>
            </a:r>
            <a:r>
              <a:rPr lang="zh-CN" altLang="en-US" dirty="0"/>
              <a:t> </a:t>
            </a:r>
            <a:r>
              <a:rPr lang="en-US" altLang="zh-CN" dirty="0"/>
              <a:t>can</a:t>
            </a:r>
            <a:r>
              <a:rPr lang="zh-CN" altLang="en-US" dirty="0"/>
              <a:t> </a:t>
            </a:r>
            <a:r>
              <a:rPr lang="en-US" altLang="zh-CN" dirty="0"/>
              <a:t>estimate</a:t>
            </a:r>
            <a:r>
              <a:rPr lang="zh-CN" altLang="en-US" dirty="0"/>
              <a:t> </a:t>
            </a:r>
            <a:r>
              <a:rPr lang="en-US" altLang="zh-CN" dirty="0"/>
              <a:t>the</a:t>
            </a:r>
            <a:r>
              <a:rPr lang="zh-CN" altLang="en-US" dirty="0"/>
              <a:t> </a:t>
            </a:r>
            <a:r>
              <a:rPr lang="en-US" altLang="zh-CN" dirty="0"/>
              <a:t>risk</a:t>
            </a:r>
            <a:r>
              <a:rPr lang="zh-CN" altLang="en-US" dirty="0"/>
              <a:t> </a:t>
            </a:r>
            <a:r>
              <a:rPr lang="en-US" altLang="zh-CN" dirty="0"/>
              <a:t>of</a:t>
            </a:r>
            <a:r>
              <a:rPr lang="zh-CN" altLang="en-US" dirty="0"/>
              <a:t> </a:t>
            </a:r>
            <a:r>
              <a:rPr lang="en-US" altLang="zh-CN" dirty="0"/>
              <a:t>overloading</a:t>
            </a:r>
            <a:r>
              <a:rPr lang="zh-CN" altLang="en-US" dirty="0"/>
              <a:t> </a:t>
            </a:r>
            <a:r>
              <a:rPr lang="en-US" altLang="zh-CN" dirty="0"/>
              <a:t>a</a:t>
            </a:r>
            <a:r>
              <a:rPr lang="zh-CN" altLang="en-US" dirty="0"/>
              <a:t> </a:t>
            </a:r>
            <a:r>
              <a:rPr lang="en-US" altLang="zh-CN" dirty="0"/>
              <a:t>node.</a:t>
            </a:r>
            <a:r>
              <a:rPr lang="zh-CN" altLang="en-US" dirty="0"/>
              <a:t> </a:t>
            </a:r>
            <a:r>
              <a:rPr lang="en-US" altLang="zh-CN" dirty="0"/>
              <a:t>Of</a:t>
            </a:r>
            <a:r>
              <a:rPr lang="zh-CN" altLang="en-US" dirty="0"/>
              <a:t> </a:t>
            </a:r>
            <a:r>
              <a:rPr lang="en-US" altLang="zh-CN" dirty="0"/>
              <a:t>course,</a:t>
            </a:r>
            <a:r>
              <a:rPr lang="zh-CN" altLang="en-US" dirty="0"/>
              <a:t> </a:t>
            </a:r>
            <a:r>
              <a:rPr lang="en-US" altLang="zh-CN" dirty="0"/>
              <a:t>we</a:t>
            </a:r>
            <a:r>
              <a:rPr lang="zh-CN" altLang="en-US" dirty="0"/>
              <a:t> </a:t>
            </a:r>
            <a:r>
              <a:rPr lang="en-US" altLang="zh-CN" dirty="0"/>
              <a:t>need</a:t>
            </a:r>
            <a:r>
              <a:rPr lang="zh-CN" altLang="en-US" dirty="0"/>
              <a:t> </a:t>
            </a:r>
            <a:r>
              <a:rPr lang="en-US" altLang="zh-CN" dirty="0"/>
              <a:t>a</a:t>
            </a:r>
            <a:r>
              <a:rPr lang="zh-CN" altLang="en-US" dirty="0"/>
              <a:t> </a:t>
            </a:r>
            <a:r>
              <a:rPr lang="en-US" altLang="zh-CN" dirty="0"/>
              <a:t>way</a:t>
            </a:r>
            <a:r>
              <a:rPr lang="zh-CN" altLang="en-US" dirty="0"/>
              <a:t> </a:t>
            </a:r>
            <a:r>
              <a:rPr lang="en-US" altLang="zh-CN" dirty="0"/>
              <a:t>to</a:t>
            </a:r>
            <a:r>
              <a:rPr lang="zh-CN" altLang="en-US" dirty="0"/>
              <a:t> </a:t>
            </a:r>
            <a:r>
              <a:rPr lang="en-US" altLang="zh-CN" dirty="0"/>
              <a:t>normalize</a:t>
            </a:r>
            <a:r>
              <a:rPr lang="zh-CN" altLang="en-US" dirty="0"/>
              <a:t> </a:t>
            </a:r>
            <a:r>
              <a:rPr lang="en-US" altLang="zh-CN" dirty="0"/>
              <a:t>all</a:t>
            </a:r>
            <a:r>
              <a:rPr lang="zh-CN" altLang="en-US" dirty="0"/>
              <a:t> </a:t>
            </a:r>
            <a:r>
              <a:rPr lang="en-US" altLang="zh-CN" dirty="0"/>
              <a:t>mu</a:t>
            </a:r>
            <a:r>
              <a:rPr lang="zh-CN" altLang="en-US" dirty="0"/>
              <a:t> </a:t>
            </a:r>
            <a:r>
              <a:rPr lang="en-US" altLang="zh-CN" dirty="0"/>
              <a:t>+</a:t>
            </a:r>
            <a:r>
              <a:rPr lang="zh-CN" altLang="en-US" dirty="0"/>
              <a:t> </a:t>
            </a:r>
            <a:r>
              <a:rPr lang="en-US" altLang="zh-CN" dirty="0"/>
              <a:t>r</a:t>
            </a:r>
            <a:r>
              <a:rPr lang="zh-CN" altLang="en-US" dirty="0"/>
              <a:t> </a:t>
            </a:r>
            <a:r>
              <a:rPr lang="en-US" altLang="zh-CN" dirty="0"/>
              <a:t>and</a:t>
            </a:r>
            <a:r>
              <a:rPr lang="zh-CN" altLang="en-US" dirty="0"/>
              <a:t> </a:t>
            </a:r>
            <a:r>
              <a:rPr lang="en-US" altLang="zh-CN" dirty="0"/>
              <a:t>sigma</a:t>
            </a:r>
            <a:r>
              <a:rPr lang="zh-CN" altLang="en-US" dirty="0"/>
              <a:t> </a:t>
            </a:r>
            <a:r>
              <a:rPr lang="en-US" altLang="zh-CN" dirty="0"/>
              <a:t>separately</a:t>
            </a:r>
            <a:r>
              <a:rPr lang="zh-CN" altLang="en-US" dirty="0"/>
              <a:t> </a:t>
            </a:r>
            <a:r>
              <a:rPr lang="en-US" altLang="zh-CN" dirty="0"/>
              <a:t>into</a:t>
            </a:r>
            <a:r>
              <a:rPr lang="zh-CN" altLang="en-US" dirty="0"/>
              <a:t> </a:t>
            </a:r>
            <a:r>
              <a:rPr lang="en-US" altLang="zh-CN" dirty="0"/>
              <a:t>the</a:t>
            </a:r>
            <a:r>
              <a:rPr lang="zh-CN" altLang="en-US" dirty="0"/>
              <a:t> </a:t>
            </a:r>
            <a:r>
              <a:rPr lang="en-US" altLang="zh-CN" dirty="0"/>
              <a:t>scale</a:t>
            </a:r>
            <a:r>
              <a:rPr lang="zh-CN" altLang="en-US" dirty="0"/>
              <a:t> </a:t>
            </a:r>
            <a:r>
              <a:rPr lang="en-US" altLang="zh-CN" dirty="0"/>
              <a:t>of</a:t>
            </a:r>
            <a:r>
              <a:rPr lang="zh-CN" altLang="en-US" dirty="0"/>
              <a:t> </a:t>
            </a:r>
            <a:r>
              <a:rPr lang="en-US" altLang="zh-CN" dirty="0"/>
              <a:t>[0,</a:t>
            </a:r>
            <a:r>
              <a:rPr lang="zh-CN" altLang="en-US" dirty="0"/>
              <a:t> </a:t>
            </a:r>
            <a:r>
              <a:rPr lang="en-US" altLang="zh-CN" dirty="0"/>
              <a:t>1].</a:t>
            </a:r>
            <a:r>
              <a:rPr lang="zh-CN" altLang="en-US" dirty="0"/>
              <a:t> </a:t>
            </a:r>
            <a:endParaRPr lang="en-US" altLang="zh-CN" dirty="0"/>
          </a:p>
          <a:p>
            <a:pPr marL="685800" lvl="1" indent="-228600">
              <a:buAutoNum type="arabicPeriod"/>
            </a:pPr>
            <a:r>
              <a:rPr lang="en-US" altLang="zh-CN" dirty="0"/>
              <a:t>And</a:t>
            </a:r>
            <a:r>
              <a:rPr lang="zh-CN" altLang="en-US" dirty="0"/>
              <a:t> </a:t>
            </a:r>
            <a:r>
              <a:rPr lang="en-US" altLang="zh-CN" dirty="0"/>
              <a:t>then</a:t>
            </a:r>
            <a:r>
              <a:rPr lang="zh-CN" altLang="en-US" dirty="0"/>
              <a:t> </a:t>
            </a:r>
            <a:r>
              <a:rPr lang="en-US" altLang="zh-CN" dirty="0"/>
              <a:t>we</a:t>
            </a:r>
            <a:r>
              <a:rPr lang="zh-CN" altLang="en-US" dirty="0"/>
              <a:t> </a:t>
            </a:r>
            <a:r>
              <a:rPr lang="en-US" altLang="zh-CN" dirty="0"/>
              <a:t>make</a:t>
            </a:r>
            <a:r>
              <a:rPr lang="zh-CN" altLang="en-US" dirty="0"/>
              <a:t> </a:t>
            </a:r>
            <a:r>
              <a:rPr lang="en-US" altLang="zh-CN" dirty="0"/>
              <a:t>sure</a:t>
            </a:r>
            <a:r>
              <a:rPr lang="zh-CN" altLang="en-US" dirty="0"/>
              <a:t> </a:t>
            </a:r>
            <a:r>
              <a:rPr lang="en-US" altLang="zh-CN" dirty="0"/>
              <a:t>the</a:t>
            </a:r>
            <a:r>
              <a:rPr lang="zh-CN" altLang="en-US" dirty="0"/>
              <a:t> </a:t>
            </a:r>
            <a:r>
              <a:rPr lang="en-US" altLang="zh-CN" dirty="0"/>
              <a:t>risk</a:t>
            </a:r>
            <a:r>
              <a:rPr lang="zh-CN" altLang="en-US" dirty="0"/>
              <a:t> </a:t>
            </a:r>
            <a:r>
              <a:rPr lang="en-US" altLang="zh-CN" dirty="0"/>
              <a:t>that</a:t>
            </a:r>
            <a:r>
              <a:rPr lang="zh-CN" altLang="en-US" dirty="0"/>
              <a:t> </a:t>
            </a:r>
            <a:r>
              <a:rPr lang="en-US" altLang="zh-CN" dirty="0"/>
              <a:t>combined</a:t>
            </a:r>
            <a:r>
              <a:rPr lang="zh-CN" altLang="en-US" dirty="0"/>
              <a:t> </a:t>
            </a:r>
            <a:r>
              <a:rPr lang="en-US" altLang="zh-CN" dirty="0"/>
              <a:t>both</a:t>
            </a:r>
            <a:r>
              <a:rPr lang="zh-CN" altLang="en-US" dirty="0"/>
              <a:t> </a:t>
            </a:r>
            <a:r>
              <a:rPr lang="en-US" altLang="zh-CN" dirty="0"/>
              <a:t>the</a:t>
            </a:r>
            <a:r>
              <a:rPr lang="zh-CN" altLang="en-US" dirty="0"/>
              <a:t> </a:t>
            </a:r>
            <a:r>
              <a:rPr lang="en-US" altLang="zh-CN" dirty="0"/>
              <a:t>average</a:t>
            </a:r>
            <a:r>
              <a:rPr lang="zh-CN" altLang="en-US" dirty="0"/>
              <a:t> </a:t>
            </a:r>
            <a:r>
              <a:rPr lang="en-US" altLang="zh-CN" dirty="0"/>
              <a:t>and</a:t>
            </a:r>
            <a:r>
              <a:rPr lang="zh-CN" altLang="en-US" dirty="0"/>
              <a:t> </a:t>
            </a:r>
            <a:r>
              <a:rPr lang="en-US" altLang="zh-CN" dirty="0"/>
              <a:t>standard</a:t>
            </a:r>
            <a:r>
              <a:rPr lang="zh-CN" altLang="en-US" dirty="0"/>
              <a:t> </a:t>
            </a:r>
            <a:r>
              <a:rPr lang="en-US" altLang="zh-CN" dirty="0"/>
              <a:t>deviation</a:t>
            </a:r>
            <a:r>
              <a:rPr lang="zh-CN" altLang="en-US" dirty="0"/>
              <a:t> </a:t>
            </a:r>
            <a:r>
              <a:rPr lang="en-US" altLang="zh-CN" dirty="0"/>
              <a:t>is</a:t>
            </a:r>
            <a:r>
              <a:rPr lang="zh-CN" altLang="en-US" dirty="0"/>
              <a:t> </a:t>
            </a:r>
            <a:r>
              <a:rPr lang="en-US" altLang="zh-CN" dirty="0"/>
              <a:t>also</a:t>
            </a:r>
            <a:r>
              <a:rPr lang="zh-CN" altLang="en-US" dirty="0"/>
              <a:t> </a:t>
            </a:r>
            <a:r>
              <a:rPr lang="en-US" altLang="zh-CN" dirty="0"/>
              <a:t>bounded</a:t>
            </a:r>
            <a:r>
              <a:rPr lang="zh-CN" altLang="en-US" dirty="0"/>
              <a:t> </a:t>
            </a:r>
            <a:r>
              <a:rPr lang="en-US" altLang="zh-CN" dirty="0"/>
              <a:t>within</a:t>
            </a:r>
            <a:r>
              <a:rPr lang="zh-CN" altLang="en-US" dirty="0"/>
              <a:t> </a:t>
            </a:r>
            <a:r>
              <a:rPr lang="en-US" altLang="zh-CN" dirty="0"/>
              <a:t>[0,</a:t>
            </a:r>
            <a:r>
              <a:rPr lang="zh-CN" altLang="en-US" dirty="0"/>
              <a:t> </a:t>
            </a:r>
            <a:r>
              <a:rPr lang="en-US" altLang="zh-CN" dirty="0"/>
              <a:t>1]</a:t>
            </a:r>
          </a:p>
          <a:p>
            <a:pPr marL="685800" lvl="1" indent="-228600">
              <a:buAutoNum type="arabicPeriod"/>
            </a:pPr>
            <a:r>
              <a:rPr lang="en-US" altLang="zh-CN" dirty="0"/>
              <a:t>Then</a:t>
            </a:r>
            <a:r>
              <a:rPr lang="zh-CN" altLang="en-US" dirty="0"/>
              <a:t> </a:t>
            </a:r>
            <a:r>
              <a:rPr lang="en-US" altLang="zh-CN" dirty="0"/>
              <a:t>we</a:t>
            </a:r>
            <a:r>
              <a:rPr lang="zh-CN" altLang="en-US" dirty="0"/>
              <a:t> </a:t>
            </a:r>
            <a:r>
              <a:rPr lang="en-US" altLang="zh-CN" dirty="0"/>
              <a:t>can</a:t>
            </a:r>
            <a:r>
              <a:rPr lang="zh-CN" altLang="en-US" dirty="0"/>
              <a:t> </a:t>
            </a:r>
            <a:r>
              <a:rPr lang="en-US" altLang="zh-CN" dirty="0"/>
              <a:t>use</a:t>
            </a:r>
            <a:r>
              <a:rPr lang="zh-CN" altLang="en-US" dirty="0"/>
              <a:t> </a:t>
            </a:r>
            <a:r>
              <a:rPr lang="en-US" altLang="zh-CN" dirty="0"/>
              <a:t>the</a:t>
            </a:r>
            <a:r>
              <a:rPr lang="zh-CN" altLang="en-US" dirty="0"/>
              <a:t> </a:t>
            </a:r>
            <a:r>
              <a:rPr lang="en-US" altLang="zh-CN" dirty="0"/>
              <a:t>risk</a:t>
            </a:r>
            <a:r>
              <a:rPr lang="zh-CN" altLang="en-US" dirty="0"/>
              <a:t> </a:t>
            </a:r>
            <a:r>
              <a:rPr lang="en-US" altLang="zh-CN" dirty="0"/>
              <a:t>to</a:t>
            </a:r>
            <a:r>
              <a:rPr lang="zh-CN" altLang="en-US" dirty="0"/>
              <a:t> </a:t>
            </a:r>
            <a:r>
              <a:rPr lang="en-US" altLang="zh-CN" dirty="0"/>
              <a:t>score</a:t>
            </a:r>
            <a:r>
              <a:rPr lang="zh-CN" altLang="en-US" dirty="0"/>
              <a:t> </a:t>
            </a:r>
            <a:r>
              <a:rPr lang="en-US" altLang="zh-CN" dirty="0"/>
              <a:t>nodes,</a:t>
            </a:r>
            <a:r>
              <a:rPr lang="zh-CN" altLang="en-US" dirty="0"/>
              <a:t> </a:t>
            </a:r>
            <a:r>
              <a:rPr lang="en-US" altLang="zh-CN" dirty="0"/>
              <a:t>the</a:t>
            </a:r>
            <a:r>
              <a:rPr lang="zh-CN" altLang="en-US" dirty="0"/>
              <a:t> </a:t>
            </a:r>
            <a:r>
              <a:rPr lang="en-US" altLang="zh-CN" dirty="0"/>
              <a:t>higher</a:t>
            </a:r>
            <a:r>
              <a:rPr lang="zh-CN" altLang="en-US" dirty="0"/>
              <a:t> </a:t>
            </a:r>
            <a:r>
              <a:rPr lang="en-US" altLang="zh-CN" dirty="0"/>
              <a:t>risk</a:t>
            </a:r>
            <a:r>
              <a:rPr lang="zh-CN" altLang="en-US" dirty="0"/>
              <a:t> </a:t>
            </a:r>
            <a:r>
              <a:rPr lang="en-US" altLang="zh-CN" dirty="0"/>
              <a:t>you</a:t>
            </a:r>
            <a:r>
              <a:rPr lang="zh-CN" altLang="en-US" dirty="0"/>
              <a:t> </a:t>
            </a:r>
            <a:r>
              <a:rPr lang="en-US" altLang="zh-CN" dirty="0"/>
              <a:t>have,</a:t>
            </a:r>
            <a:r>
              <a:rPr lang="zh-CN" altLang="en-US" dirty="0"/>
              <a:t> </a:t>
            </a:r>
            <a:r>
              <a:rPr lang="en-US" altLang="zh-CN" dirty="0"/>
              <a:t>the</a:t>
            </a:r>
            <a:r>
              <a:rPr lang="zh-CN" altLang="en-US" dirty="0"/>
              <a:t> </a:t>
            </a:r>
            <a:r>
              <a:rPr lang="en-US" altLang="zh-CN" dirty="0"/>
              <a:t>lower</a:t>
            </a:r>
            <a:r>
              <a:rPr lang="zh-CN" altLang="en-US" dirty="0"/>
              <a:t> </a:t>
            </a:r>
            <a:r>
              <a:rPr lang="en-US" altLang="zh-CN" dirty="0"/>
              <a:t>score</a:t>
            </a:r>
            <a:r>
              <a:rPr lang="zh-CN" altLang="en-US" dirty="0"/>
              <a:t> </a:t>
            </a:r>
            <a:r>
              <a:rPr lang="en-US" altLang="zh-CN" dirty="0"/>
              <a:t>you</a:t>
            </a:r>
            <a:r>
              <a:rPr lang="zh-CN" altLang="en-US" dirty="0"/>
              <a:t> </a:t>
            </a:r>
            <a:r>
              <a:rPr lang="en-US" altLang="zh-CN" dirty="0"/>
              <a:t>would</a:t>
            </a:r>
            <a:r>
              <a:rPr lang="zh-CN" altLang="en-US" dirty="0"/>
              <a:t> </a:t>
            </a:r>
            <a:r>
              <a:rPr lang="en-US" altLang="zh-CN" dirty="0"/>
              <a:t>get.</a:t>
            </a:r>
          </a:p>
          <a:p>
            <a:pPr marL="685800" lvl="1" indent="-228600">
              <a:buAutoNum type="arabicPeriod"/>
            </a:pPr>
            <a:r>
              <a:rPr lang="en-US" altLang="zh-CN" dirty="0"/>
              <a:t>And</a:t>
            </a:r>
            <a:r>
              <a:rPr lang="zh-CN" altLang="en-US" dirty="0"/>
              <a:t> </a:t>
            </a:r>
            <a:r>
              <a:rPr lang="en-US" altLang="zh-CN" dirty="0"/>
              <a:t>lastly,</a:t>
            </a:r>
            <a:r>
              <a:rPr lang="zh-CN" altLang="en-US" dirty="0"/>
              <a:t> </a:t>
            </a:r>
            <a:r>
              <a:rPr lang="en-US" altLang="zh-CN" dirty="0"/>
              <a:t>to</a:t>
            </a:r>
            <a:r>
              <a:rPr lang="zh-CN" altLang="en-US" dirty="0"/>
              <a:t> </a:t>
            </a:r>
            <a:r>
              <a:rPr lang="en-US" altLang="zh-CN" dirty="0"/>
              <a:t>always</a:t>
            </a:r>
            <a:r>
              <a:rPr lang="zh-CN" altLang="en-US" dirty="0"/>
              <a:t> </a:t>
            </a:r>
            <a:r>
              <a:rPr lang="en-US" altLang="zh-CN" dirty="0"/>
              <a:t>consider</a:t>
            </a:r>
            <a:r>
              <a:rPr lang="zh-CN" altLang="en-US" dirty="0"/>
              <a:t> </a:t>
            </a:r>
            <a:r>
              <a:rPr lang="en-US" altLang="zh-CN" dirty="0"/>
              <a:t>the</a:t>
            </a:r>
            <a:r>
              <a:rPr lang="zh-CN" altLang="en-US" dirty="0"/>
              <a:t> </a:t>
            </a:r>
            <a:r>
              <a:rPr lang="en-US" altLang="zh-CN" dirty="0"/>
              <a:t>bottleneck</a:t>
            </a:r>
            <a:r>
              <a:rPr lang="zh-CN" altLang="en-US" dirty="0"/>
              <a:t> </a:t>
            </a:r>
            <a:r>
              <a:rPr lang="en-US" altLang="zh-CN" dirty="0"/>
              <a:t>resource,</a:t>
            </a:r>
            <a:r>
              <a:rPr lang="zh-CN" altLang="en-US" dirty="0"/>
              <a:t> </a:t>
            </a:r>
            <a:r>
              <a:rPr lang="en-US" altLang="zh-CN" dirty="0"/>
              <a:t>we</a:t>
            </a:r>
            <a:r>
              <a:rPr lang="zh-CN" altLang="en-US" dirty="0"/>
              <a:t> </a:t>
            </a:r>
            <a:r>
              <a:rPr lang="en-US" altLang="zh-CN" dirty="0"/>
              <a:t>will</a:t>
            </a:r>
            <a:r>
              <a:rPr lang="zh-CN" altLang="en-US" dirty="0"/>
              <a:t> </a:t>
            </a:r>
            <a:r>
              <a:rPr lang="en-US" altLang="zh-CN" dirty="0"/>
              <a:t>compute</a:t>
            </a:r>
            <a:r>
              <a:rPr lang="zh-CN" altLang="en-US" dirty="0"/>
              <a:t> </a:t>
            </a:r>
            <a:r>
              <a:rPr lang="en-US" altLang="zh-CN" dirty="0"/>
              <a:t>score</a:t>
            </a:r>
            <a:r>
              <a:rPr lang="zh-CN" altLang="en-US" dirty="0"/>
              <a:t> </a:t>
            </a:r>
            <a:r>
              <a:rPr lang="en-US" altLang="zh-CN" dirty="0"/>
              <a:t>for</a:t>
            </a:r>
            <a:r>
              <a:rPr lang="zh-CN" altLang="en-US" dirty="0"/>
              <a:t> </a:t>
            </a:r>
            <a:r>
              <a:rPr lang="en-US" altLang="zh-CN" dirty="0"/>
              <a:t>each</a:t>
            </a:r>
            <a:r>
              <a:rPr lang="zh-CN" altLang="en-US" dirty="0"/>
              <a:t> </a:t>
            </a:r>
            <a:r>
              <a:rPr lang="en-US" altLang="zh-CN" dirty="0"/>
              <a:t>type</a:t>
            </a:r>
            <a:r>
              <a:rPr lang="zh-CN" altLang="en-US" dirty="0"/>
              <a:t> </a:t>
            </a:r>
            <a:r>
              <a:rPr lang="en-US" altLang="zh-CN" dirty="0"/>
              <a:t>of</a:t>
            </a:r>
            <a:r>
              <a:rPr lang="zh-CN" altLang="en-US" dirty="0"/>
              <a:t> </a:t>
            </a:r>
            <a:r>
              <a:rPr lang="en-US" altLang="zh-CN" dirty="0"/>
              <a:t>resources</a:t>
            </a:r>
            <a:r>
              <a:rPr lang="zh-CN" altLang="en-US" dirty="0"/>
              <a:t> </a:t>
            </a:r>
            <a:r>
              <a:rPr lang="en-US" altLang="zh-CN" dirty="0"/>
              <a:t>independently</a:t>
            </a:r>
            <a:r>
              <a:rPr lang="zh-CN" altLang="en-US" dirty="0"/>
              <a:t> </a:t>
            </a:r>
            <a:r>
              <a:rPr lang="en-US" altLang="zh-CN" dirty="0"/>
              <a:t>and</a:t>
            </a:r>
            <a:r>
              <a:rPr lang="zh-CN" altLang="en-US" dirty="0"/>
              <a:t> </a:t>
            </a:r>
            <a:r>
              <a:rPr lang="en-US" altLang="zh-CN" dirty="0"/>
              <a:t>then</a:t>
            </a:r>
            <a:r>
              <a:rPr lang="zh-CN" altLang="en-US" dirty="0"/>
              <a:t> </a:t>
            </a:r>
            <a:r>
              <a:rPr lang="en-US" altLang="zh-CN" dirty="0"/>
              <a:t>get</a:t>
            </a:r>
            <a:r>
              <a:rPr lang="zh-CN" altLang="en-US" dirty="0"/>
              <a:t> </a:t>
            </a:r>
            <a:r>
              <a:rPr lang="en-US" altLang="zh-CN" dirty="0"/>
              <a:t>the</a:t>
            </a:r>
            <a:r>
              <a:rPr lang="zh-CN" altLang="en-US" dirty="0"/>
              <a:t> </a:t>
            </a:r>
            <a:r>
              <a:rPr lang="en-US" altLang="zh-CN" dirty="0"/>
              <a:t>minimum</a:t>
            </a:r>
            <a:r>
              <a:rPr lang="zh-CN" altLang="en-US" dirty="0"/>
              <a:t> </a:t>
            </a:r>
            <a:r>
              <a:rPr lang="en-US" altLang="zh-CN" dirty="0"/>
              <a:t>score</a:t>
            </a:r>
            <a:r>
              <a:rPr lang="zh-CN" altLang="en-US" dirty="0"/>
              <a:t> </a:t>
            </a:r>
            <a:r>
              <a:rPr lang="en-US" altLang="zh-CN" dirty="0"/>
              <a:t>across</a:t>
            </a:r>
            <a:r>
              <a:rPr lang="zh-CN" altLang="en-US" dirty="0"/>
              <a:t> </a:t>
            </a:r>
            <a:r>
              <a:rPr lang="en-US" altLang="zh-CN" dirty="0"/>
              <a:t>resource</a:t>
            </a:r>
            <a:r>
              <a:rPr lang="zh-CN" altLang="en-US" dirty="0"/>
              <a:t> </a:t>
            </a:r>
            <a:r>
              <a:rPr lang="en-US" altLang="zh-CN" dirty="0"/>
              <a:t>types</a:t>
            </a:r>
            <a:r>
              <a:rPr lang="zh-CN" altLang="en-US" dirty="0"/>
              <a:t> </a:t>
            </a:r>
            <a:r>
              <a:rPr lang="en-US" altLang="zh-CN" dirty="0"/>
              <a:t>as</a:t>
            </a:r>
            <a:r>
              <a:rPr lang="zh-CN" altLang="en-US" dirty="0"/>
              <a:t> </a:t>
            </a:r>
            <a:r>
              <a:rPr lang="en-US" altLang="zh-CN" dirty="0"/>
              <a:t>the</a:t>
            </a:r>
            <a:r>
              <a:rPr lang="zh-CN" altLang="en-US" dirty="0"/>
              <a:t> </a:t>
            </a:r>
            <a:r>
              <a:rPr lang="en-US" altLang="zh-CN" dirty="0"/>
              <a:t>node</a:t>
            </a:r>
            <a:r>
              <a:rPr lang="zh-CN" altLang="en-US" dirty="0"/>
              <a:t> </a:t>
            </a:r>
            <a:r>
              <a:rPr lang="en-US" altLang="zh-CN" dirty="0"/>
              <a:t>score.</a:t>
            </a:r>
          </a:p>
          <a:p>
            <a:pPr marL="228600" lvl="0" indent="-228600">
              <a:buAutoNum type="arabicPeriod"/>
            </a:pPr>
            <a:r>
              <a:rPr lang="en-US" altLang="zh-CN" dirty="0"/>
              <a:t>The</a:t>
            </a:r>
            <a:r>
              <a:rPr lang="zh-CN" altLang="en-US" dirty="0"/>
              <a:t> </a:t>
            </a:r>
            <a:r>
              <a:rPr lang="en-US" altLang="zh-CN" dirty="0"/>
              <a:t>scheduler</a:t>
            </a:r>
            <a:r>
              <a:rPr lang="zh-CN" altLang="en-US" dirty="0"/>
              <a:t> </a:t>
            </a:r>
            <a:r>
              <a:rPr lang="en-US" altLang="zh-CN" dirty="0"/>
              <a:t>running</a:t>
            </a:r>
            <a:r>
              <a:rPr lang="zh-CN" altLang="en-US" dirty="0"/>
              <a:t> </a:t>
            </a:r>
            <a:r>
              <a:rPr lang="en-US" altLang="zh-CN" dirty="0"/>
              <a:t>the</a:t>
            </a:r>
            <a:r>
              <a:rPr lang="zh-CN" altLang="en-US" dirty="0"/>
              <a:t> </a:t>
            </a:r>
            <a:r>
              <a:rPr lang="en-US" altLang="zh-CN" dirty="0"/>
              <a:t>plugin</a:t>
            </a:r>
            <a:r>
              <a:rPr lang="zh-CN" altLang="en-US" dirty="0"/>
              <a:t> </a:t>
            </a:r>
            <a:r>
              <a:rPr lang="en-US" altLang="zh-CN" dirty="0"/>
              <a:t>will</a:t>
            </a:r>
            <a:r>
              <a:rPr lang="zh-CN" altLang="en-US" dirty="0"/>
              <a:t> </a:t>
            </a:r>
            <a:r>
              <a:rPr lang="en-US" altLang="zh-CN" dirty="0"/>
              <a:t>then</a:t>
            </a:r>
            <a:r>
              <a:rPr lang="zh-CN" altLang="en-US" dirty="0"/>
              <a:t> </a:t>
            </a:r>
            <a:r>
              <a:rPr lang="en-US" altLang="zh-CN" dirty="0"/>
              <a:t>choose</a:t>
            </a:r>
            <a:r>
              <a:rPr lang="zh-CN" altLang="en-US" dirty="0"/>
              <a:t> </a:t>
            </a:r>
            <a:r>
              <a:rPr lang="en-US" altLang="zh-CN" dirty="0"/>
              <a:t>a</a:t>
            </a:r>
            <a:r>
              <a:rPr lang="zh-CN" altLang="en-US" dirty="0"/>
              <a:t> </a:t>
            </a:r>
            <a:r>
              <a:rPr lang="en-US" altLang="zh-CN" dirty="0"/>
              <a:t>node</a:t>
            </a:r>
            <a:r>
              <a:rPr lang="zh-CN" altLang="en-US" dirty="0"/>
              <a:t> </a:t>
            </a:r>
            <a:r>
              <a:rPr lang="en-US" altLang="zh-CN" dirty="0"/>
              <a:t>with</a:t>
            </a:r>
            <a:r>
              <a:rPr lang="zh-CN" altLang="en-US" dirty="0"/>
              <a:t> </a:t>
            </a:r>
            <a:r>
              <a:rPr lang="en-US" altLang="zh-CN" dirty="0"/>
              <a:t>the</a:t>
            </a:r>
            <a:r>
              <a:rPr lang="zh-CN" altLang="en-US" dirty="0"/>
              <a:t> </a:t>
            </a:r>
            <a:r>
              <a:rPr lang="en-US" altLang="zh-CN" dirty="0"/>
              <a:t>highest</a:t>
            </a:r>
            <a:r>
              <a:rPr lang="zh-CN" altLang="en-US" dirty="0"/>
              <a:t> </a:t>
            </a:r>
            <a:r>
              <a:rPr lang="en-US" altLang="zh-CN" dirty="0"/>
              <a:t>score</a:t>
            </a:r>
            <a:r>
              <a:rPr lang="zh-CN" altLang="en-US" dirty="0"/>
              <a:t> </a:t>
            </a:r>
            <a:r>
              <a:rPr lang="en-US" altLang="zh-CN" dirty="0"/>
              <a:t>to</a:t>
            </a:r>
            <a:r>
              <a:rPr lang="zh-CN" altLang="en-US" dirty="0"/>
              <a:t> </a:t>
            </a:r>
            <a:r>
              <a:rPr lang="en-US" altLang="zh-CN" dirty="0"/>
              <a:t>schedule</a:t>
            </a:r>
            <a:r>
              <a:rPr lang="zh-CN" altLang="en-US" dirty="0"/>
              <a:t> </a:t>
            </a:r>
            <a:r>
              <a:rPr lang="en-US" altLang="zh-CN" dirty="0"/>
              <a:t>the</a:t>
            </a:r>
            <a:r>
              <a:rPr lang="zh-CN" altLang="en-US" dirty="0"/>
              <a:t> </a:t>
            </a:r>
            <a:r>
              <a:rPr lang="en-US" altLang="zh-CN" dirty="0"/>
              <a:t>pods.</a:t>
            </a:r>
          </a:p>
        </p:txBody>
      </p:sp>
      <p:sp>
        <p:nvSpPr>
          <p:cNvPr id="4" name="Slide Number Placeholder 3"/>
          <p:cNvSpPr>
            <a:spLocks noGrp="1"/>
          </p:cNvSpPr>
          <p:nvPr>
            <p:ph type="sldNum" sz="quarter" idx="5"/>
          </p:nvPr>
        </p:nvSpPr>
        <p:spPr/>
        <p:txBody>
          <a:bodyPr/>
          <a:lstStyle/>
          <a:p>
            <a:fld id="{3EFB6521-FF16-BC48-96B2-A1AD36E08827}" type="slidenum">
              <a:rPr lang="en-US" smtClean="0"/>
              <a:t>14</a:t>
            </a:fld>
            <a:endParaRPr lang="en-US"/>
          </a:p>
        </p:txBody>
      </p:sp>
    </p:spTree>
    <p:extLst>
      <p:ext uri="{BB962C8B-B14F-4D97-AF65-F5344CB8AC3E}">
        <p14:creationId xmlns:p14="http://schemas.microsoft.com/office/powerpoint/2010/main" val="219634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If we have a bursty arrival of pods, we do not have those pods’ utilization metrics. </a:t>
            </a:r>
          </a:p>
          <a:p>
            <a:r>
              <a:rPr lang="en-US" sz="1200" b="0" i="0" u="none" strike="noStrike" kern="1200" dirty="0">
                <a:solidFill>
                  <a:schemeClr val="tx1"/>
                </a:solidFill>
                <a:effectLst/>
                <a:latin typeface="+mn-lt"/>
                <a:ea typeface="+mn-ea"/>
                <a:cs typeface="+mn-cs"/>
              </a:rPr>
              <a:t>In this case the metrics would be missing for a duration of time. </a:t>
            </a:r>
          </a:p>
          <a:p>
            <a:r>
              <a:rPr lang="en-US" sz="1200" b="0" i="0" u="none" strike="noStrike" kern="1200" dirty="0">
                <a:solidFill>
                  <a:schemeClr val="tx1"/>
                </a:solidFill>
                <a:effectLst/>
                <a:latin typeface="+mn-lt"/>
                <a:ea typeface="+mn-ea"/>
                <a:cs typeface="+mn-cs"/>
              </a:rPr>
              <a:t>We can use previous utilization window (not older than 5 minutes) with the predicted utilization of recent scheduled pods to predict the actual utilization on a node.</a:t>
            </a:r>
          </a:p>
          <a:p>
            <a:r>
              <a:rPr lang="en-US" sz="1200" b="0" i="0" u="none" strike="noStrike" kern="1200" dirty="0">
                <a:solidFill>
                  <a:schemeClr val="tx1"/>
                </a:solidFill>
                <a:effectLst/>
                <a:latin typeface="+mn-lt"/>
                <a:ea typeface="+mn-ea"/>
                <a:cs typeface="+mn-cs"/>
              </a:rPr>
              <a:t>The prediction is simple, </a:t>
            </a:r>
          </a:p>
          <a:p>
            <a:pPr marL="171450" indent="-171450">
              <a:buFontTx/>
              <a:buChar char="-"/>
            </a:pPr>
            <a:r>
              <a:rPr lang="en-US" sz="1200" b="0" i="0" u="none" strike="noStrike" kern="1200" dirty="0">
                <a:solidFill>
                  <a:schemeClr val="tx1"/>
                </a:solidFill>
                <a:effectLst/>
                <a:latin typeface="+mn-lt"/>
                <a:ea typeface="+mn-ea"/>
                <a:cs typeface="+mn-cs"/>
              </a:rPr>
              <a:t>For pods with requests and limits, we count with limits</a:t>
            </a:r>
          </a:p>
          <a:p>
            <a:pPr marL="171450" indent="-171450">
              <a:buFontTx/>
              <a:buChar char="-"/>
            </a:pPr>
            <a:r>
              <a:rPr lang="en-US" sz="1200" b="0" i="0" u="none" strike="noStrike" kern="1200" dirty="0">
                <a:solidFill>
                  <a:schemeClr val="tx1"/>
                </a:solidFill>
                <a:effectLst/>
                <a:latin typeface="+mn-lt"/>
                <a:ea typeface="+mn-ea"/>
                <a:cs typeface="+mn-cs"/>
              </a:rPr>
              <a:t>For pods with only requests, we use a multiplier to add a safe margin for the limit, the multiplier is configurable.</a:t>
            </a:r>
          </a:p>
          <a:p>
            <a:pPr marL="171450" indent="-171450">
              <a:buFontTx/>
              <a:buChar char="-"/>
            </a:pPr>
            <a:r>
              <a:rPr lang="en-US" sz="1200" b="0" i="0" u="none" strike="noStrike" kern="1200" dirty="0">
                <a:solidFill>
                  <a:schemeClr val="tx1"/>
                </a:solidFill>
                <a:effectLst/>
                <a:latin typeface="+mn-lt"/>
                <a:ea typeface="+mn-ea"/>
                <a:cs typeface="+mn-cs"/>
              </a:rPr>
              <a:t>For pods with best efforts, we assume a threshold of minimum usage which is configurable.</a:t>
            </a:r>
          </a:p>
          <a:p>
            <a:pPr marL="0" indent="0">
              <a:buFontTx/>
              <a:buNone/>
            </a:pPr>
            <a:r>
              <a:rPr lang="en-US" sz="1200" b="0" i="0" u="none" strike="noStrike" kern="1200" dirty="0">
                <a:solidFill>
                  <a:schemeClr val="tx1"/>
                </a:solidFill>
                <a:effectLst/>
                <a:latin typeface="+mn-lt"/>
                <a:ea typeface="+mn-ea"/>
                <a:cs typeface="+mn-cs"/>
              </a:rPr>
              <a:t>Both the multiplier and the threshold can be configured in the plugin.</a:t>
            </a:r>
          </a:p>
          <a:p>
            <a:pPr marL="0" indent="0">
              <a:buFontTx/>
              <a:buNone/>
            </a:pPr>
            <a:endParaRPr lang="en-US" sz="1200" b="0" i="0" u="none" strike="noStrike" kern="1200" dirty="0">
              <a:solidFill>
                <a:schemeClr val="tx1"/>
              </a:solidFill>
              <a:effectLst/>
              <a:latin typeface="+mn-lt"/>
              <a:ea typeface="+mn-ea"/>
              <a:cs typeface="+mn-cs"/>
            </a:endParaRPr>
          </a:p>
          <a:p>
            <a:pPr marL="0" indent="0">
              <a:buFontTx/>
              <a:buNone/>
            </a:pPr>
            <a:r>
              <a:rPr lang="en-US" sz="1200" b="0" i="0" u="none" strike="noStrike" kern="1200" dirty="0">
                <a:solidFill>
                  <a:schemeClr val="tx1"/>
                </a:solidFill>
                <a:effectLst/>
                <a:latin typeface="+mn-lt"/>
                <a:ea typeface="+mn-ea"/>
                <a:cs typeface="+mn-cs"/>
              </a:rPr>
              <a:t>If one metric provider is not accessible, we fall back to the metric server.</a:t>
            </a:r>
          </a:p>
          <a:p>
            <a:pPr marL="0" indent="0">
              <a:buFontTx/>
              <a:buNone/>
            </a:pPr>
            <a:r>
              <a:rPr lang="en-US" sz="1200" b="0" i="0" u="none" strike="noStrike" kern="1200" dirty="0">
                <a:solidFill>
                  <a:schemeClr val="tx1"/>
                </a:solidFill>
                <a:effectLst/>
                <a:latin typeface="+mn-lt"/>
                <a:ea typeface="+mn-ea"/>
                <a:cs typeface="+mn-cs"/>
              </a:rPr>
              <a:t>If a new node is just started and we do not have metrics to the node, we assume the utilization is 0 when no pods are running. And if pods are scheduled to the node, we do prediction.</a:t>
            </a:r>
          </a:p>
          <a:p>
            <a:pPr marL="0" indent="0">
              <a:buFontTx/>
              <a:buNone/>
            </a:pPr>
            <a:r>
              <a:rPr lang="en-US" sz="1200" b="0" i="0" u="none" strike="noStrike" kern="1200" dirty="0">
                <a:solidFill>
                  <a:schemeClr val="tx1"/>
                </a:solidFill>
                <a:effectLst/>
                <a:latin typeface="+mn-lt"/>
                <a:ea typeface="+mn-ea"/>
                <a:cs typeface="+mn-cs"/>
              </a:rPr>
              <a:t>Because metrics are critical to our service, you might misconfigure the provider and get the incorrect metrics.</a:t>
            </a:r>
          </a:p>
          <a:p>
            <a:pPr marL="0" indent="0">
              <a:buFontTx/>
              <a:buNone/>
            </a:pPr>
            <a:endParaRPr lang="en-US" sz="1200" b="0" i="0" u="none" strike="noStrike" kern="1200" dirty="0">
              <a:solidFill>
                <a:schemeClr val="tx1"/>
              </a:solidFill>
              <a:effectLst/>
              <a:latin typeface="+mn-lt"/>
              <a:ea typeface="+mn-ea"/>
              <a:cs typeface="+mn-cs"/>
            </a:endParaRPr>
          </a:p>
          <a:p>
            <a:pPr marL="0" indent="0">
              <a:buFontTx/>
              <a:buNone/>
            </a:pPr>
            <a:r>
              <a:rPr lang="en-US" sz="1200" b="0" i="0" u="none" strike="noStrike" kern="1200" dirty="0">
                <a:solidFill>
                  <a:schemeClr val="tx1"/>
                </a:solidFill>
                <a:effectLst/>
                <a:latin typeface="+mn-lt"/>
                <a:ea typeface="+mn-ea"/>
                <a:cs typeface="+mn-cs"/>
              </a:rPr>
              <a:t>In the future, we plan to use multiple metric sources and do cross validation in load-watcher.</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EFB6521-FF16-BC48-96B2-A1AD36E08827}" type="slidenum">
              <a:rPr lang="en-US" smtClean="0"/>
              <a:t>15</a:t>
            </a:fld>
            <a:endParaRPr lang="en-US"/>
          </a:p>
        </p:txBody>
      </p:sp>
    </p:spTree>
    <p:extLst>
      <p:ext uri="{BB962C8B-B14F-4D97-AF65-F5344CB8AC3E}">
        <p14:creationId xmlns:p14="http://schemas.microsoft.com/office/powerpoint/2010/main" val="344041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From</a:t>
            </a:r>
            <a:r>
              <a:rPr lang="zh-CN" altLang="en-US" dirty="0"/>
              <a:t> </a:t>
            </a:r>
            <a:r>
              <a:rPr lang="en-US" altLang="zh-CN" dirty="0"/>
              <a:t>development</a:t>
            </a:r>
            <a:r>
              <a:rPr lang="zh-CN" altLang="en-US" dirty="0"/>
              <a:t> </a:t>
            </a:r>
            <a:r>
              <a:rPr lang="en-US" altLang="zh-CN" dirty="0"/>
              <a:t>and</a:t>
            </a:r>
            <a:r>
              <a:rPr lang="zh-CN" altLang="en-US" dirty="0"/>
              <a:t> </a:t>
            </a:r>
            <a:r>
              <a:rPr lang="en-US" altLang="zh-CN" dirty="0"/>
              <a:t>testing</a:t>
            </a:r>
            <a:r>
              <a:rPr lang="zh-CN" altLang="en-US" dirty="0"/>
              <a:t> </a:t>
            </a:r>
            <a:r>
              <a:rPr lang="en-US" altLang="zh-CN" dirty="0"/>
              <a:t>of</a:t>
            </a:r>
            <a:r>
              <a:rPr lang="zh-CN" altLang="en-US" dirty="0"/>
              <a:t> </a:t>
            </a:r>
            <a:r>
              <a:rPr lang="en-US" altLang="zh-CN" dirty="0"/>
              <a:t>this</a:t>
            </a:r>
            <a:r>
              <a:rPr lang="zh-CN" altLang="en-US" dirty="0"/>
              <a:t> </a:t>
            </a:r>
            <a:r>
              <a:rPr lang="en-US" altLang="zh-CN" dirty="0"/>
              <a:t>plugin,</a:t>
            </a:r>
            <a:r>
              <a:rPr lang="zh-CN" altLang="en-US" dirty="0"/>
              <a:t> </a:t>
            </a:r>
            <a:r>
              <a:rPr lang="en-US" altLang="zh-CN" dirty="0"/>
              <a:t>we</a:t>
            </a:r>
            <a:r>
              <a:rPr lang="zh-CN" altLang="en-US" dirty="0"/>
              <a:t> </a:t>
            </a:r>
            <a:r>
              <a:rPr lang="en-US" altLang="zh-CN" dirty="0"/>
              <a:t>learn</a:t>
            </a:r>
            <a:r>
              <a:rPr lang="zh-CN" altLang="en-US" dirty="0"/>
              <a:t> </a:t>
            </a:r>
            <a:r>
              <a:rPr lang="en-US" altLang="zh-CN" dirty="0"/>
              <a:t>several</a:t>
            </a:r>
            <a:r>
              <a:rPr lang="zh-CN" altLang="en-US" dirty="0"/>
              <a:t> </a:t>
            </a:r>
            <a:r>
              <a:rPr lang="en-US" altLang="zh-CN" dirty="0"/>
              <a:t>lessons</a:t>
            </a:r>
            <a:r>
              <a:rPr lang="zh-CN" altLang="en-US" dirty="0"/>
              <a:t> </a:t>
            </a:r>
            <a:r>
              <a:rPr lang="en-US" altLang="zh-CN" dirty="0"/>
              <a:t>through</a:t>
            </a:r>
            <a:r>
              <a:rPr lang="zh-CN" altLang="en-US" dirty="0"/>
              <a:t> </a:t>
            </a:r>
            <a:r>
              <a:rPr lang="en-US" altLang="zh-CN" dirty="0"/>
              <a:t>our</a:t>
            </a:r>
            <a:r>
              <a:rPr lang="zh-CN" altLang="en-US" dirty="0"/>
              <a:t> </a:t>
            </a:r>
            <a:r>
              <a:rPr lang="en-US" altLang="zh-CN" dirty="0"/>
              <a:t>way.</a:t>
            </a:r>
          </a:p>
          <a:p>
            <a:r>
              <a:rPr lang="en-US" altLang="zh-CN" dirty="0"/>
              <a:t>First,</a:t>
            </a:r>
            <a:r>
              <a:rPr lang="zh-CN" altLang="en-US" dirty="0"/>
              <a:t> </a:t>
            </a:r>
            <a:r>
              <a:rPr lang="en-US" altLang="zh-CN" dirty="0"/>
              <a:t>we</a:t>
            </a:r>
            <a:r>
              <a:rPr lang="zh-CN" altLang="en-US" dirty="0"/>
              <a:t> </a:t>
            </a:r>
            <a:r>
              <a:rPr lang="en-US" altLang="zh-CN" dirty="0"/>
              <a:t>should</a:t>
            </a:r>
            <a:r>
              <a:rPr lang="zh-CN" altLang="en-US" dirty="0"/>
              <a:t> </a:t>
            </a:r>
            <a:r>
              <a:rPr lang="en-US" altLang="zh-CN" dirty="0"/>
              <a:t>be</a:t>
            </a:r>
            <a:r>
              <a:rPr lang="zh-CN" altLang="en-US" dirty="0"/>
              <a:t> </a:t>
            </a:r>
            <a:r>
              <a:rPr lang="en-US" altLang="zh-CN" dirty="0"/>
              <a:t>careful</a:t>
            </a:r>
            <a:r>
              <a:rPr lang="zh-CN" altLang="en-US" dirty="0"/>
              <a:t> </a:t>
            </a:r>
            <a:r>
              <a:rPr lang="en-US" altLang="zh-CN" dirty="0"/>
              <a:t>about</a:t>
            </a:r>
            <a:r>
              <a:rPr lang="zh-CN" altLang="en-US" dirty="0"/>
              <a:t> </a:t>
            </a:r>
            <a:r>
              <a:rPr lang="en-US" altLang="zh-CN" dirty="0"/>
              <a:t>how</a:t>
            </a:r>
            <a:r>
              <a:rPr lang="zh-CN" altLang="en-US" dirty="0"/>
              <a:t> </a:t>
            </a:r>
            <a:r>
              <a:rPr lang="en-US" altLang="zh-CN" dirty="0"/>
              <a:t>frequently</a:t>
            </a:r>
            <a:r>
              <a:rPr lang="zh-CN" altLang="en-US" dirty="0"/>
              <a:t> </a:t>
            </a:r>
            <a:r>
              <a:rPr lang="en-US" altLang="zh-CN" dirty="0"/>
              <a:t>we</a:t>
            </a:r>
            <a:r>
              <a:rPr lang="zh-CN" altLang="en-US" dirty="0"/>
              <a:t> </a:t>
            </a:r>
            <a:r>
              <a:rPr lang="en-US" altLang="zh-CN" dirty="0"/>
              <a:t>should</a:t>
            </a:r>
            <a:r>
              <a:rPr lang="zh-CN" altLang="en-US" dirty="0"/>
              <a:t> </a:t>
            </a:r>
            <a:r>
              <a:rPr lang="en-US" altLang="zh-CN" dirty="0"/>
              <a:t>retrieve</a:t>
            </a:r>
            <a:r>
              <a:rPr lang="zh-CN" altLang="en-US" dirty="0"/>
              <a:t> </a:t>
            </a:r>
            <a:r>
              <a:rPr lang="en-US" altLang="zh-CN" dirty="0"/>
              <a:t>metric</a:t>
            </a:r>
            <a:r>
              <a:rPr lang="zh-CN" altLang="en-US" dirty="0"/>
              <a:t> </a:t>
            </a:r>
            <a:r>
              <a:rPr lang="en-US" altLang="zh-CN" dirty="0"/>
              <a:t>data</a:t>
            </a:r>
            <a:r>
              <a:rPr lang="zh-CN" altLang="en-US" dirty="0"/>
              <a:t> </a:t>
            </a:r>
            <a:r>
              <a:rPr lang="en-US" altLang="zh-CN" dirty="0"/>
              <a:t>so</a:t>
            </a:r>
            <a:r>
              <a:rPr lang="zh-CN" altLang="en-US" dirty="0"/>
              <a:t> </a:t>
            </a:r>
            <a:r>
              <a:rPr lang="en-US" altLang="zh-CN" dirty="0"/>
              <a:t>the</a:t>
            </a:r>
            <a:r>
              <a:rPr lang="zh-CN" altLang="en-US" dirty="0"/>
              <a:t> </a:t>
            </a:r>
            <a:r>
              <a:rPr lang="en-US" altLang="zh-CN" dirty="0"/>
              <a:t>load</a:t>
            </a:r>
            <a:r>
              <a:rPr lang="zh-CN" altLang="en-US" dirty="0"/>
              <a:t> </a:t>
            </a:r>
            <a:r>
              <a:rPr lang="en-US" altLang="zh-CN" dirty="0"/>
              <a:t>on</a:t>
            </a:r>
            <a:r>
              <a:rPr lang="zh-CN" altLang="en-US" dirty="0"/>
              <a:t> </a:t>
            </a:r>
            <a:r>
              <a:rPr lang="en-US" altLang="zh-CN" dirty="0"/>
              <a:t>metric</a:t>
            </a:r>
            <a:r>
              <a:rPr lang="zh-CN" altLang="en-US" dirty="0"/>
              <a:t> </a:t>
            </a:r>
            <a:r>
              <a:rPr lang="en-US" altLang="zh-CN" dirty="0"/>
              <a:t>providers</a:t>
            </a:r>
            <a:r>
              <a:rPr lang="zh-CN" altLang="en-US" dirty="0"/>
              <a:t> </a:t>
            </a:r>
            <a:r>
              <a:rPr lang="en-US" altLang="zh-CN" dirty="0"/>
              <a:t>are</a:t>
            </a:r>
            <a:r>
              <a:rPr lang="zh-CN" altLang="en-US" dirty="0"/>
              <a:t> </a:t>
            </a:r>
            <a:r>
              <a:rPr lang="en-US" altLang="zh-CN" dirty="0"/>
              <a:t>acceptable</a:t>
            </a:r>
            <a:r>
              <a:rPr lang="zh-CN" altLang="en-US" dirty="0"/>
              <a:t> </a:t>
            </a:r>
            <a:r>
              <a:rPr lang="en-US" altLang="zh-CN" dirty="0"/>
              <a:t>and</a:t>
            </a:r>
            <a:r>
              <a:rPr lang="zh-CN" altLang="en-US" dirty="0"/>
              <a:t> </a:t>
            </a:r>
            <a:r>
              <a:rPr lang="en-US" altLang="zh-CN" dirty="0"/>
              <a:t>also</a:t>
            </a:r>
            <a:r>
              <a:rPr lang="zh-CN" altLang="en-US" dirty="0"/>
              <a:t> </a:t>
            </a:r>
            <a:r>
              <a:rPr lang="en-US" altLang="zh-CN" dirty="0"/>
              <a:t>updated.</a:t>
            </a:r>
          </a:p>
          <a:p>
            <a:r>
              <a:rPr lang="en-US" altLang="zh-CN" dirty="0"/>
              <a:t>This</a:t>
            </a:r>
            <a:r>
              <a:rPr lang="zh-CN" altLang="en-US" dirty="0"/>
              <a:t> </a:t>
            </a:r>
            <a:r>
              <a:rPr lang="en-US" altLang="zh-CN" dirty="0"/>
              <a:t>is</a:t>
            </a:r>
            <a:r>
              <a:rPr lang="zh-CN" altLang="en-US" dirty="0"/>
              <a:t> </a:t>
            </a:r>
            <a:r>
              <a:rPr lang="en-US" altLang="zh-CN" dirty="0"/>
              <a:t>exactly</a:t>
            </a:r>
            <a:r>
              <a:rPr lang="zh-CN" altLang="en-US" dirty="0"/>
              <a:t> </a:t>
            </a:r>
            <a:r>
              <a:rPr lang="en-US" altLang="zh-CN" dirty="0"/>
              <a:t>why</a:t>
            </a:r>
            <a:r>
              <a:rPr lang="zh-CN" altLang="en-US" dirty="0"/>
              <a:t> </a:t>
            </a:r>
            <a:r>
              <a:rPr lang="en-US" altLang="zh-CN" dirty="0"/>
              <a:t>we</a:t>
            </a:r>
            <a:r>
              <a:rPr lang="zh-CN" altLang="en-US" dirty="0"/>
              <a:t> </a:t>
            </a:r>
            <a:r>
              <a:rPr lang="en-US" altLang="zh-CN" dirty="0"/>
              <a:t>we</a:t>
            </a:r>
            <a:r>
              <a:rPr lang="zh-CN" altLang="en-US" dirty="0"/>
              <a:t> </a:t>
            </a:r>
            <a:r>
              <a:rPr lang="en-US" altLang="zh-CN" dirty="0"/>
              <a:t>introduce</a:t>
            </a:r>
            <a:r>
              <a:rPr lang="zh-CN" altLang="en-US" dirty="0"/>
              <a:t> </a:t>
            </a:r>
            <a:r>
              <a:rPr lang="en-US" altLang="zh-CN" dirty="0"/>
              <a:t>load</a:t>
            </a:r>
            <a:r>
              <a:rPr lang="zh-CN" altLang="en-US" dirty="0"/>
              <a:t> </a:t>
            </a:r>
            <a:r>
              <a:rPr lang="en-US" altLang="zh-CN" dirty="0"/>
              <a:t>watcher</a:t>
            </a:r>
            <a:r>
              <a:rPr lang="zh-CN" altLang="en-US" dirty="0"/>
              <a:t> </a:t>
            </a:r>
            <a:r>
              <a:rPr lang="en-US" altLang="zh-CN" dirty="0"/>
              <a:t>library,</a:t>
            </a:r>
            <a:r>
              <a:rPr lang="zh-CN" altLang="en-US" dirty="0"/>
              <a:t> </a:t>
            </a:r>
            <a:r>
              <a:rPr lang="en-US" altLang="zh-CN" dirty="0"/>
              <a:t>which</a:t>
            </a:r>
            <a:r>
              <a:rPr lang="zh-CN" altLang="en-US" dirty="0"/>
              <a:t> </a:t>
            </a:r>
            <a:r>
              <a:rPr lang="en-US" altLang="zh-CN" dirty="0"/>
              <a:t>only</a:t>
            </a:r>
            <a:r>
              <a:rPr lang="zh-CN" altLang="en-US" dirty="0"/>
              <a:t> </a:t>
            </a:r>
            <a:r>
              <a:rPr lang="en-US" altLang="zh-CN" dirty="0"/>
              <a:t>fetch</a:t>
            </a:r>
            <a:r>
              <a:rPr lang="zh-CN" altLang="en-US" dirty="0"/>
              <a:t> </a:t>
            </a:r>
            <a:r>
              <a:rPr lang="en-US" altLang="zh-CN" dirty="0"/>
              <a:t>data</a:t>
            </a:r>
            <a:r>
              <a:rPr lang="zh-CN" altLang="en-US" dirty="0"/>
              <a:t> </a:t>
            </a:r>
            <a:r>
              <a:rPr lang="en-US" altLang="zh-CN" dirty="0"/>
              <a:t>from</a:t>
            </a:r>
            <a:r>
              <a:rPr lang="zh-CN" altLang="en-US" dirty="0"/>
              <a:t> </a:t>
            </a:r>
            <a:r>
              <a:rPr lang="en-US" altLang="zh-CN" dirty="0"/>
              <a:t>providers</a:t>
            </a:r>
            <a:r>
              <a:rPr lang="zh-CN" altLang="en-US" dirty="0"/>
              <a:t> </a:t>
            </a:r>
            <a:r>
              <a:rPr lang="en-US" altLang="zh-CN" dirty="0"/>
              <a:t>periodically</a:t>
            </a:r>
            <a:r>
              <a:rPr lang="zh-CN" altLang="en-US" dirty="0"/>
              <a:t> </a:t>
            </a:r>
            <a:r>
              <a:rPr lang="en-US" altLang="zh-CN" dirty="0"/>
              <a:t>and</a:t>
            </a:r>
            <a:r>
              <a:rPr lang="zh-CN" altLang="en-US" dirty="0"/>
              <a:t> </a:t>
            </a:r>
            <a:r>
              <a:rPr lang="en-US" altLang="zh-CN" dirty="0"/>
              <a:t>cache</a:t>
            </a:r>
            <a:r>
              <a:rPr lang="zh-CN" altLang="en-US" dirty="0"/>
              <a:t> </a:t>
            </a:r>
            <a:r>
              <a:rPr lang="en-US" altLang="zh-CN" dirty="0"/>
              <a:t>it</a:t>
            </a:r>
            <a:r>
              <a:rPr lang="zh-CN" altLang="en-US" dirty="0"/>
              <a:t> </a:t>
            </a:r>
            <a:r>
              <a:rPr lang="en-US" altLang="zh-CN" dirty="0"/>
              <a:t>in</a:t>
            </a:r>
            <a:r>
              <a:rPr lang="zh-CN" altLang="en-US" dirty="0"/>
              <a:t> </a:t>
            </a:r>
            <a:r>
              <a:rPr lang="en-US" altLang="zh-CN" dirty="0"/>
              <a:t>the</a:t>
            </a:r>
            <a:r>
              <a:rPr lang="zh-CN" altLang="en-US" dirty="0"/>
              <a:t> </a:t>
            </a:r>
            <a:r>
              <a:rPr lang="en-US" altLang="zh-CN" dirty="0"/>
              <a:t>scheduler</a:t>
            </a:r>
            <a:r>
              <a:rPr lang="zh-CN" altLang="en-US" dirty="0"/>
              <a:t> </a:t>
            </a:r>
            <a:r>
              <a:rPr lang="en-US" altLang="zh-CN" dirty="0"/>
              <a:t>plugin</a:t>
            </a:r>
            <a:r>
              <a:rPr lang="zh-CN" altLang="en-US" dirty="0"/>
              <a:t> </a:t>
            </a:r>
            <a:r>
              <a:rPr lang="en-US" altLang="zh-CN" dirty="0"/>
              <a:t>to</a:t>
            </a:r>
            <a:r>
              <a:rPr lang="zh-CN" altLang="en-US" dirty="0"/>
              <a:t> </a:t>
            </a:r>
            <a:r>
              <a:rPr lang="en-US" altLang="zh-CN" dirty="0"/>
              <a:t>be</a:t>
            </a:r>
            <a:r>
              <a:rPr lang="zh-CN" altLang="en-US" dirty="0"/>
              <a:t> </a:t>
            </a:r>
            <a:r>
              <a:rPr lang="en-US" altLang="zh-CN" dirty="0"/>
              <a:t>ready</a:t>
            </a:r>
            <a:r>
              <a:rPr lang="zh-CN" altLang="en-US" dirty="0"/>
              <a:t> </a:t>
            </a:r>
            <a:r>
              <a:rPr lang="en-US" altLang="zh-CN" dirty="0"/>
              <a:t>to</a:t>
            </a:r>
            <a:r>
              <a:rPr lang="zh-CN" altLang="en-US" dirty="0"/>
              <a:t> </a:t>
            </a:r>
            <a:r>
              <a:rPr lang="en-US" altLang="zh-CN" dirty="0"/>
              <a:t>use</a:t>
            </a:r>
            <a:r>
              <a:rPr lang="zh-CN" altLang="en-US" dirty="0"/>
              <a:t> </a:t>
            </a:r>
            <a:r>
              <a:rPr lang="en-US" altLang="zh-CN" dirty="0"/>
              <a:t>upon</a:t>
            </a:r>
            <a:r>
              <a:rPr lang="zh-CN" altLang="en-US" dirty="0"/>
              <a:t> </a:t>
            </a:r>
            <a:r>
              <a:rPr lang="en-US" altLang="zh-CN" dirty="0"/>
              <a:t>pod</a:t>
            </a:r>
            <a:r>
              <a:rPr lang="zh-CN" altLang="en-US" dirty="0"/>
              <a:t> </a:t>
            </a:r>
            <a:r>
              <a:rPr lang="en-US" altLang="zh-CN" dirty="0"/>
              <a:t>arrivals.</a:t>
            </a:r>
          </a:p>
          <a:p>
            <a:r>
              <a:rPr lang="en-US" altLang="zh-CN" dirty="0"/>
              <a:t>Second,</a:t>
            </a:r>
            <a:r>
              <a:rPr lang="zh-CN" altLang="en-US" dirty="0"/>
              <a:t> </a:t>
            </a:r>
            <a:r>
              <a:rPr lang="en-US" altLang="zh-CN" dirty="0"/>
              <a:t>we</a:t>
            </a:r>
            <a:r>
              <a:rPr lang="zh-CN" altLang="en-US" dirty="0"/>
              <a:t> </a:t>
            </a:r>
            <a:r>
              <a:rPr lang="en-US" altLang="zh-CN" dirty="0"/>
              <a:t>should</a:t>
            </a:r>
            <a:r>
              <a:rPr lang="zh-CN" altLang="en-US" dirty="0"/>
              <a:t> </a:t>
            </a:r>
            <a:r>
              <a:rPr lang="en-US" altLang="zh-CN" dirty="0"/>
              <a:t>always</a:t>
            </a:r>
            <a:r>
              <a:rPr lang="zh-CN" altLang="en-US" dirty="0"/>
              <a:t> </a:t>
            </a:r>
            <a:r>
              <a:rPr lang="en-US" altLang="zh-CN" dirty="0"/>
              <a:t>have</a:t>
            </a:r>
            <a:r>
              <a:rPr lang="zh-CN" altLang="en-US" dirty="0"/>
              <a:t> </a:t>
            </a:r>
            <a:r>
              <a:rPr lang="en-US" altLang="zh-CN" dirty="0"/>
              <a:t>a</a:t>
            </a:r>
            <a:r>
              <a:rPr lang="zh-CN" altLang="en-US" dirty="0"/>
              <a:t> </a:t>
            </a:r>
            <a:r>
              <a:rPr lang="en-US" altLang="zh-CN" dirty="0"/>
              <a:t>fallback</a:t>
            </a:r>
            <a:r>
              <a:rPr lang="zh-CN" altLang="en-US" dirty="0"/>
              <a:t> </a:t>
            </a:r>
            <a:r>
              <a:rPr lang="en-US" altLang="zh-CN" dirty="0"/>
              <a:t>solution</a:t>
            </a:r>
            <a:r>
              <a:rPr lang="zh-CN" altLang="en-US" dirty="0"/>
              <a:t> </a:t>
            </a:r>
            <a:r>
              <a:rPr lang="en-US" altLang="zh-CN" dirty="0"/>
              <a:t>for</a:t>
            </a:r>
            <a:r>
              <a:rPr lang="zh-CN" altLang="en-US" dirty="0"/>
              <a:t> </a:t>
            </a:r>
            <a:r>
              <a:rPr lang="en-US" altLang="zh-CN" dirty="0"/>
              <a:t>the</a:t>
            </a:r>
            <a:r>
              <a:rPr lang="zh-CN" altLang="en-US" dirty="0"/>
              <a:t> </a:t>
            </a:r>
            <a:r>
              <a:rPr lang="en-US" altLang="zh-CN" dirty="0"/>
              <a:t>metrics,</a:t>
            </a:r>
            <a:r>
              <a:rPr lang="zh-CN" altLang="en-US" dirty="0"/>
              <a:t> </a:t>
            </a:r>
            <a:r>
              <a:rPr lang="en-US" altLang="zh-CN" dirty="0"/>
              <a:t>as</a:t>
            </a:r>
            <a:r>
              <a:rPr lang="zh-CN" altLang="en-US" dirty="0"/>
              <a:t> </a:t>
            </a:r>
            <a:r>
              <a:rPr lang="en-US" altLang="zh-CN" dirty="0"/>
              <a:t>you</a:t>
            </a:r>
            <a:r>
              <a:rPr lang="zh-CN" altLang="en-US" dirty="0"/>
              <a:t> </a:t>
            </a:r>
            <a:r>
              <a:rPr lang="en-US" altLang="zh-CN" dirty="0"/>
              <a:t>may</a:t>
            </a:r>
            <a:r>
              <a:rPr lang="zh-CN" altLang="en-US" dirty="0"/>
              <a:t> </a:t>
            </a:r>
            <a:r>
              <a:rPr lang="en-US" altLang="zh-CN" dirty="0"/>
              <a:t>lose</a:t>
            </a:r>
            <a:r>
              <a:rPr lang="zh-CN" altLang="en-US" dirty="0"/>
              <a:t> </a:t>
            </a:r>
            <a:r>
              <a:rPr lang="en-US" altLang="zh-CN" dirty="0"/>
              <a:t>connections</a:t>
            </a:r>
            <a:r>
              <a:rPr lang="zh-CN" altLang="en-US" dirty="0"/>
              <a:t> </a:t>
            </a:r>
            <a:r>
              <a:rPr lang="en-US" altLang="zh-CN" dirty="0"/>
              <a:t>to</a:t>
            </a:r>
            <a:r>
              <a:rPr lang="zh-CN" altLang="en-US" dirty="0"/>
              <a:t> </a:t>
            </a:r>
            <a:r>
              <a:rPr lang="en-US" altLang="zh-CN" dirty="0"/>
              <a:t>the</a:t>
            </a:r>
            <a:r>
              <a:rPr lang="zh-CN" altLang="en-US" dirty="0"/>
              <a:t> </a:t>
            </a:r>
            <a:r>
              <a:rPr lang="en-US" altLang="zh-CN" dirty="0"/>
              <a:t>metric</a:t>
            </a:r>
            <a:r>
              <a:rPr lang="zh-CN" altLang="en-US" dirty="0"/>
              <a:t> </a:t>
            </a:r>
            <a:r>
              <a:rPr lang="en-US" altLang="zh-CN" dirty="0"/>
              <a:t>provider.</a:t>
            </a:r>
          </a:p>
          <a:p>
            <a:r>
              <a:rPr lang="en-US" altLang="zh-CN" dirty="0"/>
              <a:t>Third,</a:t>
            </a:r>
            <a:r>
              <a:rPr lang="zh-CN" altLang="en-US" dirty="0"/>
              <a:t> </a:t>
            </a:r>
            <a:r>
              <a:rPr lang="en-US" altLang="zh-CN" dirty="0"/>
              <a:t>it</a:t>
            </a:r>
            <a:r>
              <a:rPr lang="zh-CN" altLang="en-US" dirty="0"/>
              <a:t> </a:t>
            </a:r>
            <a:r>
              <a:rPr lang="en-US" altLang="zh-CN" dirty="0"/>
              <a:t>is</a:t>
            </a:r>
            <a:r>
              <a:rPr lang="zh-CN" altLang="en-US" dirty="0"/>
              <a:t> </a:t>
            </a:r>
            <a:r>
              <a:rPr lang="en-US" altLang="zh-CN" dirty="0"/>
              <a:t>important</a:t>
            </a:r>
            <a:r>
              <a:rPr lang="zh-CN" altLang="en-US" dirty="0"/>
              <a:t> </a:t>
            </a:r>
            <a:r>
              <a:rPr lang="en-US" altLang="zh-CN" dirty="0"/>
              <a:t>to</a:t>
            </a:r>
            <a:r>
              <a:rPr lang="zh-CN" altLang="en-US" dirty="0"/>
              <a:t> </a:t>
            </a:r>
            <a:r>
              <a:rPr lang="en-US" altLang="zh-CN" dirty="0"/>
              <a:t>not</a:t>
            </a:r>
            <a:r>
              <a:rPr lang="zh-CN" altLang="en-US" dirty="0"/>
              <a:t> </a:t>
            </a:r>
            <a:r>
              <a:rPr lang="en-US" altLang="zh-CN" dirty="0"/>
              <a:t>use</a:t>
            </a:r>
            <a:r>
              <a:rPr lang="zh-CN" altLang="en-US" dirty="0"/>
              <a:t> </a:t>
            </a:r>
            <a:r>
              <a:rPr lang="en-US" altLang="zh-CN" dirty="0"/>
              <a:t>conflicted</a:t>
            </a:r>
            <a:r>
              <a:rPr lang="zh-CN" altLang="en-US" dirty="0"/>
              <a:t> </a:t>
            </a:r>
            <a:r>
              <a:rPr lang="en-US" altLang="zh-CN" dirty="0"/>
              <a:t>plugins</a:t>
            </a:r>
            <a:r>
              <a:rPr lang="zh-CN" altLang="en-US" dirty="0"/>
              <a:t> </a:t>
            </a:r>
            <a:r>
              <a:rPr lang="en-US" altLang="zh-CN" dirty="0"/>
              <a:t>together.</a:t>
            </a:r>
          </a:p>
          <a:p>
            <a:r>
              <a:rPr lang="en-US" altLang="zh-CN" dirty="0"/>
              <a:t>So,</a:t>
            </a:r>
            <a:r>
              <a:rPr lang="zh-CN" altLang="en-US" dirty="0"/>
              <a:t> </a:t>
            </a:r>
            <a:r>
              <a:rPr lang="en-US" altLang="zh-CN" dirty="0"/>
              <a:t>for</a:t>
            </a:r>
            <a:r>
              <a:rPr lang="zh-CN" altLang="en-US" dirty="0"/>
              <a:t> </a:t>
            </a:r>
            <a:r>
              <a:rPr lang="en-US" altLang="zh-CN" dirty="0"/>
              <a:t>example,</a:t>
            </a:r>
            <a:r>
              <a:rPr lang="zh-CN" altLang="en-US" dirty="0"/>
              <a:t> </a:t>
            </a:r>
            <a:r>
              <a:rPr lang="en-US" altLang="zh-CN" dirty="0" err="1"/>
              <a:t>targetloadpacking</a:t>
            </a:r>
            <a:r>
              <a:rPr lang="zh-CN" altLang="en-US" dirty="0"/>
              <a:t> </a:t>
            </a:r>
            <a:r>
              <a:rPr lang="en-US" altLang="zh-CN" dirty="0"/>
              <a:t>is</a:t>
            </a:r>
            <a:r>
              <a:rPr lang="zh-CN" altLang="en-US" dirty="0"/>
              <a:t> </a:t>
            </a:r>
            <a:r>
              <a:rPr lang="en-US" altLang="zh-CN" dirty="0"/>
              <a:t>targeting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load</a:t>
            </a:r>
            <a:r>
              <a:rPr lang="zh-CN" altLang="en-US" dirty="0"/>
              <a:t> </a:t>
            </a:r>
            <a:r>
              <a:rPr lang="en-US" altLang="zh-CN" dirty="0"/>
              <a:t>on</a:t>
            </a:r>
            <a:r>
              <a:rPr lang="zh-CN" altLang="en-US" dirty="0"/>
              <a:t> </a:t>
            </a:r>
            <a:r>
              <a:rPr lang="en-US" altLang="zh-CN" dirty="0"/>
              <a:t>node,</a:t>
            </a:r>
            <a:r>
              <a:rPr lang="zh-CN" altLang="en-US" dirty="0"/>
              <a:t> </a:t>
            </a:r>
            <a:r>
              <a:rPr lang="en-US" altLang="zh-CN" dirty="0"/>
              <a:t>so</a:t>
            </a:r>
            <a:r>
              <a:rPr lang="zh-CN" altLang="en-US" dirty="0"/>
              <a:t> </a:t>
            </a:r>
            <a:r>
              <a:rPr lang="en-US" altLang="zh-CN" dirty="0"/>
              <a:t>it</a:t>
            </a:r>
            <a:r>
              <a:rPr lang="zh-CN" altLang="en-US" dirty="0"/>
              <a:t> </a:t>
            </a:r>
            <a:r>
              <a:rPr lang="en-US" altLang="zh-CN" dirty="0"/>
              <a:t>might</a:t>
            </a:r>
            <a:r>
              <a:rPr lang="zh-CN" altLang="en-US" dirty="0"/>
              <a:t> </a:t>
            </a:r>
            <a:r>
              <a:rPr lang="en-US" altLang="zh-CN" dirty="0"/>
              <a:t>be</a:t>
            </a:r>
            <a:r>
              <a:rPr lang="zh-CN" altLang="en-US" dirty="0"/>
              <a:t> </a:t>
            </a:r>
            <a:r>
              <a:rPr lang="en-US" altLang="zh-CN" dirty="0"/>
              <a:t>conflicted</a:t>
            </a:r>
            <a:r>
              <a:rPr lang="zh-CN" altLang="en-US" dirty="0"/>
              <a:t> </a:t>
            </a:r>
            <a:r>
              <a:rPr lang="en-US" altLang="zh-CN" dirty="0"/>
              <a:t>with</a:t>
            </a:r>
            <a:r>
              <a:rPr lang="zh-CN" altLang="en-US" dirty="0"/>
              <a:t> </a:t>
            </a:r>
            <a:r>
              <a:rPr lang="en-US" altLang="zh-CN" dirty="0"/>
              <a:t>LoadVariationRiskBalancing</a:t>
            </a:r>
            <a:r>
              <a:rPr lang="zh-CN" altLang="en-US" dirty="0"/>
              <a:t> </a:t>
            </a:r>
            <a:r>
              <a:rPr lang="en-US" altLang="zh-CN" dirty="0"/>
              <a:t>plugin.</a:t>
            </a:r>
          </a:p>
          <a:p>
            <a:r>
              <a:rPr lang="en-US" altLang="zh-CN" dirty="0"/>
              <a:t>And</a:t>
            </a:r>
            <a:r>
              <a:rPr lang="zh-CN" altLang="en-US" dirty="0"/>
              <a:t> </a:t>
            </a:r>
            <a:r>
              <a:rPr lang="en-US" altLang="zh-CN" dirty="0" err="1"/>
              <a:t>targetLoadPacking</a:t>
            </a:r>
            <a:r>
              <a:rPr lang="zh-CN" altLang="en-US" dirty="0"/>
              <a:t> </a:t>
            </a:r>
            <a:r>
              <a:rPr lang="en-US" altLang="zh-CN" dirty="0"/>
              <a:t>is</a:t>
            </a:r>
            <a:r>
              <a:rPr lang="zh-CN" altLang="en-US" dirty="0"/>
              <a:t> </a:t>
            </a:r>
            <a:r>
              <a:rPr lang="en-US" altLang="zh-CN" dirty="0"/>
              <a:t>apparently</a:t>
            </a:r>
            <a:r>
              <a:rPr lang="zh-CN" altLang="en-US" dirty="0"/>
              <a:t> </a:t>
            </a:r>
            <a:r>
              <a:rPr lang="en-US" altLang="zh-CN" dirty="0"/>
              <a:t>conflicted</a:t>
            </a:r>
            <a:r>
              <a:rPr lang="zh-CN" altLang="en-US" dirty="0"/>
              <a:t> </a:t>
            </a:r>
            <a:r>
              <a:rPr lang="en-US" altLang="zh-CN" dirty="0"/>
              <a:t>with</a:t>
            </a:r>
            <a:r>
              <a:rPr lang="zh-CN" altLang="en-US" dirty="0"/>
              <a:t> </a:t>
            </a:r>
            <a:r>
              <a:rPr lang="en-US" altLang="zh-CN" dirty="0"/>
              <a:t>the</a:t>
            </a:r>
            <a:r>
              <a:rPr lang="zh-CN" altLang="en-US" dirty="0"/>
              <a:t> </a:t>
            </a:r>
            <a:r>
              <a:rPr lang="en-US" altLang="zh-CN" dirty="0"/>
              <a:t>existing</a:t>
            </a:r>
            <a:r>
              <a:rPr lang="zh-CN" altLang="en-US" dirty="0"/>
              <a:t> </a:t>
            </a:r>
            <a:r>
              <a:rPr lang="en-US" altLang="zh-CN" dirty="0" err="1"/>
              <a:t>NodeResourceLeastAllocated</a:t>
            </a:r>
            <a:r>
              <a:rPr lang="zh-CN" altLang="en-US" dirty="0"/>
              <a:t> </a:t>
            </a:r>
            <a:r>
              <a:rPr lang="en-US" altLang="zh-CN" dirty="0"/>
              <a:t>plugin</a:t>
            </a:r>
            <a:r>
              <a:rPr lang="zh-CN" altLang="en-US" dirty="0"/>
              <a:t> </a:t>
            </a:r>
            <a:r>
              <a:rPr lang="en-US" altLang="zh-CN" dirty="0"/>
              <a:t>and</a:t>
            </a:r>
            <a:r>
              <a:rPr lang="zh-CN" altLang="en-US" dirty="0"/>
              <a:t> </a:t>
            </a:r>
            <a:r>
              <a:rPr lang="en-US" altLang="zh-CN" dirty="0"/>
              <a:t>the</a:t>
            </a:r>
            <a:r>
              <a:rPr lang="zh-CN" altLang="en-US" dirty="0"/>
              <a:t> </a:t>
            </a:r>
            <a:r>
              <a:rPr lang="en-US" altLang="zh-CN" dirty="0" err="1"/>
              <a:t>NodeResourcesBalancedAllocation</a:t>
            </a:r>
            <a:r>
              <a:rPr lang="zh-CN" altLang="en-US" dirty="0"/>
              <a:t> </a:t>
            </a:r>
            <a:r>
              <a:rPr lang="en-US" altLang="zh-CN" dirty="0"/>
              <a:t>plugin.</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16</a:t>
            </a:fld>
            <a:endParaRPr lang="en-US"/>
          </a:p>
        </p:txBody>
      </p:sp>
    </p:spTree>
    <p:extLst>
      <p:ext uri="{BB962C8B-B14F-4D97-AF65-F5344CB8AC3E}">
        <p14:creationId xmlns:p14="http://schemas.microsoft.com/office/powerpoint/2010/main" val="257590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But,</a:t>
            </a:r>
            <a:r>
              <a:rPr lang="zh-CN" altLang="en-US" dirty="0"/>
              <a:t> </a:t>
            </a:r>
            <a:r>
              <a:rPr lang="en-US" altLang="zh-CN" dirty="0"/>
              <a:t>e</a:t>
            </a:r>
            <a:r>
              <a:rPr lang="en-US" dirty="0"/>
              <a:t>ven with Trimaran Plugins, you can not predict the load variation 100% accurately.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always end up with over-loading a node if a pod usage climes up.</a:t>
            </a:r>
          </a:p>
          <a:p>
            <a:r>
              <a:rPr lang="en-US" altLang="zh-CN" dirty="0"/>
              <a:t>So,</a:t>
            </a:r>
            <a:r>
              <a:rPr lang="zh-CN" altLang="en-US" dirty="0"/>
              <a:t> </a:t>
            </a:r>
            <a:r>
              <a:rPr lang="en-US" altLang="zh-CN" dirty="0"/>
              <a:t>here</a:t>
            </a:r>
            <a:r>
              <a:rPr lang="zh-CN" altLang="en-US" dirty="0"/>
              <a:t> </a:t>
            </a:r>
            <a:r>
              <a:rPr lang="en-US" altLang="zh-CN" dirty="0"/>
              <a:t>we</a:t>
            </a:r>
            <a:r>
              <a:rPr lang="zh-CN" altLang="en-US" dirty="0"/>
              <a:t> </a:t>
            </a:r>
            <a:r>
              <a:rPr lang="en-US" altLang="zh-CN" dirty="0"/>
              <a:t>have</a:t>
            </a:r>
            <a:r>
              <a:rPr lang="zh-CN" altLang="en-US" dirty="0"/>
              <a:t> </a:t>
            </a:r>
            <a:r>
              <a:rPr lang="en-US" altLang="zh-CN" dirty="0"/>
              <a:t>some</a:t>
            </a:r>
            <a:r>
              <a:rPr lang="zh-CN" altLang="en-US" dirty="0"/>
              <a:t> </a:t>
            </a:r>
            <a:r>
              <a:rPr lang="en-US" altLang="zh-CN" dirty="0"/>
              <a:t>future</a:t>
            </a:r>
            <a:r>
              <a:rPr lang="zh-CN" altLang="en-US" dirty="0"/>
              <a:t> </a:t>
            </a:r>
            <a:r>
              <a:rPr lang="en-US" altLang="zh-CN" dirty="0"/>
              <a:t>work</a:t>
            </a:r>
            <a:r>
              <a:rPr lang="zh-CN" altLang="en-US" dirty="0"/>
              <a:t> </a:t>
            </a:r>
            <a:r>
              <a:rPr lang="en-US" altLang="zh-CN" dirty="0"/>
              <a:t>to</a:t>
            </a:r>
            <a:r>
              <a:rPr lang="zh-CN" altLang="en-US" dirty="0"/>
              <a:t> </a:t>
            </a:r>
            <a:r>
              <a:rPr lang="en-US" altLang="zh-CN" dirty="0"/>
              <a:t>do.</a:t>
            </a:r>
            <a:endParaRPr lang="en-US" dirty="0"/>
          </a:p>
          <a:p>
            <a:r>
              <a:rPr lang="en-US" altLang="zh-CN" dirty="0"/>
              <a:t>First,</a:t>
            </a:r>
            <a:r>
              <a:rPr lang="zh-CN" altLang="en-US" dirty="0"/>
              <a:t> </a:t>
            </a:r>
            <a:r>
              <a:rPr lang="en-US" dirty="0"/>
              <a:t>we plan to integrate load-watcher with </a:t>
            </a:r>
            <a:r>
              <a:rPr lang="en-US" dirty="0" err="1"/>
              <a:t>descheduler</a:t>
            </a:r>
            <a:r>
              <a:rPr lang="en-US" dirty="0"/>
              <a:t> to </a:t>
            </a:r>
            <a:r>
              <a:rPr lang="en-US" dirty="0" err="1"/>
              <a:t>deschedule</a:t>
            </a:r>
            <a:r>
              <a:rPr lang="en-US" dirty="0"/>
              <a:t> pods based on their actual usage</a:t>
            </a:r>
          </a:p>
          <a:p>
            <a:r>
              <a:rPr lang="en-US" altLang="zh-CN" dirty="0"/>
              <a:t>To</a:t>
            </a:r>
            <a:r>
              <a:rPr lang="zh-CN" altLang="en-US" dirty="0"/>
              <a:t> </a:t>
            </a:r>
            <a:r>
              <a:rPr lang="en-US" altLang="zh-CN" dirty="0"/>
              <a:t>solve</a:t>
            </a:r>
            <a:r>
              <a:rPr lang="zh-CN" altLang="en-US" dirty="0"/>
              <a:t> </a:t>
            </a:r>
            <a:r>
              <a:rPr lang="en-US" altLang="zh-CN" dirty="0"/>
              <a:t>a</a:t>
            </a:r>
            <a:r>
              <a:rPr lang="zh-CN" altLang="en-US" dirty="0"/>
              <a:t> </a:t>
            </a:r>
            <a:r>
              <a:rPr lang="en-US" altLang="zh-CN" dirty="0"/>
              <a:t>reported</a:t>
            </a:r>
            <a:r>
              <a:rPr lang="zh-CN" altLang="en-US" dirty="0"/>
              <a:t> </a:t>
            </a:r>
            <a:r>
              <a:rPr lang="en-US" altLang="zh-CN" dirty="0"/>
              <a:t>issue</a:t>
            </a:r>
            <a:r>
              <a:rPr lang="zh-CN" altLang="en-US" dirty="0"/>
              <a:t> </a:t>
            </a:r>
            <a:r>
              <a:rPr lang="en-US" altLang="zh-CN" dirty="0"/>
              <a:t>in</a:t>
            </a:r>
            <a:r>
              <a:rPr lang="zh-CN" altLang="en-US" dirty="0"/>
              <a:t> </a:t>
            </a:r>
            <a:r>
              <a:rPr lang="en-US" altLang="zh-CN" dirty="0" err="1"/>
              <a:t>descehduler</a:t>
            </a:r>
            <a:r>
              <a:rPr lang="en-US" altLang="zh-CN" dirty="0"/>
              <a:t>.</a:t>
            </a:r>
          </a:p>
          <a:p>
            <a:r>
              <a:rPr lang="en-US" altLang="zh-CN" dirty="0"/>
              <a:t>Second,</a:t>
            </a:r>
            <a:r>
              <a:rPr lang="zh-CN" altLang="en-US" dirty="0"/>
              <a:t> </a:t>
            </a:r>
            <a:r>
              <a:rPr lang="en-US" altLang="zh-CN" dirty="0"/>
              <a:t>we</a:t>
            </a:r>
            <a:r>
              <a:rPr lang="zh-CN" altLang="en-US" dirty="0"/>
              <a:t> </a:t>
            </a:r>
            <a:r>
              <a:rPr lang="en-US" altLang="zh-CN" dirty="0"/>
              <a:t>plan</a:t>
            </a:r>
            <a:r>
              <a:rPr lang="zh-CN" altLang="en-US" dirty="0"/>
              <a:t> </a:t>
            </a:r>
            <a:r>
              <a:rPr lang="en-US" altLang="zh-CN" dirty="0"/>
              <a:t>to</a:t>
            </a:r>
            <a:r>
              <a:rPr lang="zh-CN" altLang="en-US" dirty="0"/>
              <a:t> </a:t>
            </a:r>
            <a:r>
              <a:rPr lang="en-US" altLang="zh-CN" dirty="0"/>
              <a:t>include</a:t>
            </a:r>
            <a:r>
              <a:rPr lang="zh-CN" altLang="en-US" dirty="0"/>
              <a:t> </a:t>
            </a:r>
            <a:r>
              <a:rPr lang="en-US" altLang="zh-CN" dirty="0"/>
              <a:t>additional</a:t>
            </a:r>
            <a:r>
              <a:rPr lang="zh-CN" altLang="en-US" dirty="0"/>
              <a:t> </a:t>
            </a:r>
            <a:r>
              <a:rPr lang="en-US" altLang="zh-CN" dirty="0"/>
              <a:t>resources</a:t>
            </a:r>
            <a:r>
              <a:rPr lang="zh-CN" altLang="en-US" dirty="0"/>
              <a:t> </a:t>
            </a:r>
            <a:r>
              <a:rPr lang="en-US" altLang="zh-CN" dirty="0"/>
              <a:t>such</a:t>
            </a:r>
            <a:r>
              <a:rPr lang="zh-CN" altLang="en-US" dirty="0"/>
              <a:t> </a:t>
            </a:r>
            <a:r>
              <a:rPr lang="en-US" altLang="zh-CN" dirty="0"/>
              <a:t>as</a:t>
            </a:r>
            <a:r>
              <a:rPr lang="zh-CN" altLang="en-US" dirty="0"/>
              <a:t> </a:t>
            </a:r>
            <a:r>
              <a:rPr lang="en-US" altLang="zh-CN" dirty="0"/>
              <a:t>network</a:t>
            </a:r>
            <a:r>
              <a:rPr lang="zh-CN" altLang="en-US" dirty="0"/>
              <a:t> </a:t>
            </a:r>
            <a:r>
              <a:rPr lang="en-US" altLang="zh-CN" dirty="0"/>
              <a:t>bandwidth,</a:t>
            </a:r>
            <a:r>
              <a:rPr lang="zh-CN" altLang="en-US" dirty="0"/>
              <a:t> </a:t>
            </a:r>
            <a:r>
              <a:rPr lang="en-US" altLang="zh-CN" dirty="0"/>
              <a:t>etc.</a:t>
            </a:r>
            <a:r>
              <a:rPr lang="zh-CN" altLang="en-US" dirty="0"/>
              <a:t> </a:t>
            </a:r>
            <a:r>
              <a:rPr lang="en-US" altLang="zh-CN" dirty="0"/>
              <a:t>in</a:t>
            </a:r>
            <a:r>
              <a:rPr lang="zh-CN" altLang="en-US" dirty="0"/>
              <a:t> </a:t>
            </a:r>
            <a:r>
              <a:rPr lang="en-US" altLang="zh-CN" dirty="0"/>
              <a:t>trimaran</a:t>
            </a:r>
            <a:r>
              <a:rPr lang="zh-CN" altLang="en-US" dirty="0"/>
              <a:t> </a:t>
            </a:r>
            <a:r>
              <a:rPr lang="en-US" altLang="zh-CN" dirty="0"/>
              <a:t>schedulers.</a:t>
            </a:r>
          </a:p>
          <a:p>
            <a:r>
              <a:rPr lang="en-US" altLang="zh-CN" dirty="0"/>
              <a:t>Recently,</a:t>
            </a:r>
            <a:r>
              <a:rPr lang="zh-CN" altLang="en-US" dirty="0"/>
              <a:t> </a:t>
            </a:r>
            <a:r>
              <a:rPr lang="en-US" altLang="zh-CN" dirty="0"/>
              <a:t>we</a:t>
            </a:r>
            <a:r>
              <a:rPr lang="zh-CN" altLang="en-US" dirty="0"/>
              <a:t> </a:t>
            </a:r>
            <a:r>
              <a:rPr lang="en-US" altLang="zh-CN" dirty="0"/>
              <a:t>have</a:t>
            </a:r>
            <a:r>
              <a:rPr lang="zh-CN" altLang="en-US" dirty="0"/>
              <a:t> </a:t>
            </a:r>
            <a:r>
              <a:rPr lang="en-US" altLang="zh-CN" dirty="0"/>
              <a:t>a</a:t>
            </a:r>
            <a:r>
              <a:rPr lang="zh-CN" altLang="en-US" dirty="0"/>
              <a:t> </a:t>
            </a:r>
            <a:r>
              <a:rPr lang="en-US" altLang="zh-CN" dirty="0"/>
              <a:t>presentation</a:t>
            </a:r>
            <a:r>
              <a:rPr lang="zh-CN" altLang="en-US" dirty="0"/>
              <a:t> </a:t>
            </a:r>
            <a:r>
              <a:rPr lang="en-US" altLang="zh-CN" dirty="0"/>
              <a:t>in</a:t>
            </a:r>
            <a:r>
              <a:rPr lang="zh-CN" altLang="en-US" dirty="0"/>
              <a:t> </a:t>
            </a:r>
            <a:r>
              <a:rPr lang="en-US" altLang="zh-CN" dirty="0"/>
              <a:t>the</a:t>
            </a:r>
            <a:r>
              <a:rPr lang="zh-CN" altLang="en-US" dirty="0"/>
              <a:t> </a:t>
            </a:r>
            <a:r>
              <a:rPr lang="en-US" altLang="zh-CN" dirty="0"/>
              <a:t>sig-scheduling</a:t>
            </a:r>
            <a:r>
              <a:rPr lang="zh-CN" altLang="en-US" dirty="0"/>
              <a:t> </a:t>
            </a:r>
            <a:r>
              <a:rPr lang="en-US" altLang="zh-CN" dirty="0"/>
              <a:t>group</a:t>
            </a:r>
            <a:r>
              <a:rPr lang="zh-CN" altLang="en-US" dirty="0"/>
              <a:t> </a:t>
            </a:r>
            <a:r>
              <a:rPr lang="en-US" altLang="zh-CN" dirty="0"/>
              <a:t>about</a:t>
            </a:r>
            <a:r>
              <a:rPr lang="zh-CN" altLang="en-US" dirty="0"/>
              <a:t> </a:t>
            </a:r>
            <a:r>
              <a:rPr lang="en-US" altLang="zh-CN" dirty="0"/>
              <a:t>network</a:t>
            </a:r>
            <a:r>
              <a:rPr lang="zh-CN" altLang="en-US" dirty="0"/>
              <a:t> </a:t>
            </a:r>
            <a:r>
              <a:rPr lang="en-US" altLang="zh-CN" dirty="0"/>
              <a:t>aware</a:t>
            </a:r>
            <a:r>
              <a:rPr lang="zh-CN" altLang="en-US" dirty="0"/>
              <a:t> </a:t>
            </a:r>
            <a:r>
              <a:rPr lang="en-US" altLang="zh-CN" dirty="0"/>
              <a:t>scheduler</a:t>
            </a:r>
            <a:r>
              <a:rPr lang="zh-CN" altLang="en-US" dirty="0"/>
              <a:t> </a:t>
            </a:r>
            <a:r>
              <a:rPr lang="en-US" altLang="zh-CN" dirty="0"/>
              <a:t>that</a:t>
            </a:r>
            <a:r>
              <a:rPr lang="zh-CN" altLang="en-US" dirty="0"/>
              <a:t> </a:t>
            </a:r>
            <a:r>
              <a:rPr lang="en-US" altLang="zh-CN" dirty="0"/>
              <a:t>include</a:t>
            </a:r>
            <a:r>
              <a:rPr lang="zh-CN" altLang="en-US" dirty="0"/>
              <a:t> </a:t>
            </a:r>
            <a:r>
              <a:rPr lang="en-US" altLang="zh-CN" dirty="0"/>
              <a:t>network</a:t>
            </a:r>
            <a:r>
              <a:rPr lang="zh-CN" altLang="en-US" dirty="0"/>
              <a:t> </a:t>
            </a:r>
            <a:r>
              <a:rPr lang="en-US" altLang="zh-CN" dirty="0"/>
              <a:t>bandwidth</a:t>
            </a:r>
            <a:r>
              <a:rPr lang="zh-CN" altLang="en-US" dirty="0"/>
              <a:t> </a:t>
            </a:r>
            <a:r>
              <a:rPr lang="en-US" altLang="zh-CN" dirty="0"/>
              <a:t>allocation</a:t>
            </a:r>
            <a:r>
              <a:rPr lang="zh-CN" altLang="en-US" dirty="0"/>
              <a:t> </a:t>
            </a:r>
            <a:r>
              <a:rPr lang="en-US" altLang="zh-CN" dirty="0"/>
              <a:t>as</a:t>
            </a:r>
            <a:r>
              <a:rPr lang="zh-CN" altLang="en-US" dirty="0"/>
              <a:t> </a:t>
            </a:r>
            <a:r>
              <a:rPr lang="en-US" altLang="zh-CN" dirty="0"/>
              <a:t>extended</a:t>
            </a:r>
            <a:r>
              <a:rPr lang="zh-CN" altLang="en-US" dirty="0"/>
              <a:t> </a:t>
            </a:r>
            <a:r>
              <a:rPr lang="en-US" altLang="zh-CN" dirty="0"/>
              <a:t>resources.</a:t>
            </a:r>
          </a:p>
          <a:p>
            <a:r>
              <a:rPr lang="en-US" altLang="zh-CN" dirty="0"/>
              <a:t>Its</a:t>
            </a:r>
            <a:r>
              <a:rPr lang="zh-CN" altLang="en-US" dirty="0"/>
              <a:t> </a:t>
            </a:r>
            <a:r>
              <a:rPr lang="en-US" altLang="zh-CN" dirty="0"/>
              <a:t>next</a:t>
            </a:r>
            <a:r>
              <a:rPr lang="zh-CN" altLang="en-US" dirty="0"/>
              <a:t> </a:t>
            </a:r>
            <a:r>
              <a:rPr lang="en-US" altLang="zh-CN" dirty="0"/>
              <a:t>step</a:t>
            </a:r>
            <a:r>
              <a:rPr lang="zh-CN" altLang="en-US" dirty="0"/>
              <a:t> </a:t>
            </a:r>
            <a:r>
              <a:rPr lang="en-US" altLang="zh-CN" dirty="0"/>
              <a:t>is</a:t>
            </a:r>
            <a:r>
              <a:rPr lang="zh-CN" altLang="en-US" dirty="0"/>
              <a:t> </a:t>
            </a:r>
            <a:r>
              <a:rPr lang="en-US" altLang="zh-CN" dirty="0"/>
              <a:t>also</a:t>
            </a:r>
            <a:r>
              <a:rPr lang="zh-CN" altLang="en-US" dirty="0"/>
              <a:t> </a:t>
            </a:r>
            <a:r>
              <a:rPr lang="en-US" altLang="zh-CN" dirty="0"/>
              <a:t>to</a:t>
            </a:r>
            <a:r>
              <a:rPr lang="zh-CN" altLang="en-US" dirty="0"/>
              <a:t> </a:t>
            </a:r>
            <a:r>
              <a:rPr lang="en-US" altLang="zh-CN" dirty="0"/>
              <a:t>consider</a:t>
            </a:r>
            <a:r>
              <a:rPr lang="zh-CN" altLang="en-US" dirty="0"/>
              <a:t> </a:t>
            </a:r>
            <a:r>
              <a:rPr lang="en-US" altLang="zh-CN" dirty="0"/>
              <a:t>the</a:t>
            </a:r>
            <a:r>
              <a:rPr lang="zh-CN" altLang="en-US" dirty="0"/>
              <a:t> </a:t>
            </a:r>
            <a:r>
              <a:rPr lang="en-US" altLang="zh-CN" dirty="0"/>
              <a:t>network</a:t>
            </a:r>
            <a:r>
              <a:rPr lang="zh-CN" altLang="en-US" dirty="0"/>
              <a:t> </a:t>
            </a:r>
            <a:r>
              <a:rPr lang="en-US" altLang="zh-CN" dirty="0"/>
              <a:t>bandwidth</a:t>
            </a:r>
            <a:r>
              <a:rPr lang="zh-CN" altLang="en-US" dirty="0"/>
              <a:t> </a:t>
            </a:r>
            <a:r>
              <a:rPr lang="en-US" altLang="zh-CN" dirty="0"/>
              <a:t>usage</a:t>
            </a:r>
            <a:r>
              <a:rPr lang="zh-CN" altLang="en-US" dirty="0"/>
              <a:t> </a:t>
            </a:r>
            <a:r>
              <a:rPr lang="en-US" altLang="zh-CN" dirty="0"/>
              <a:t>in</a:t>
            </a:r>
            <a:r>
              <a:rPr lang="zh-CN" altLang="en-US" dirty="0"/>
              <a:t> </a:t>
            </a:r>
            <a:r>
              <a:rPr lang="en-US" altLang="zh-CN" dirty="0"/>
              <a:t>trimaran</a:t>
            </a:r>
            <a:r>
              <a:rPr lang="zh-CN" altLang="en-US" dirty="0"/>
              <a:t> </a:t>
            </a:r>
            <a:r>
              <a:rPr lang="en-US" altLang="zh-CN" dirty="0"/>
              <a:t>plugins.</a:t>
            </a:r>
          </a:p>
          <a:p>
            <a:r>
              <a:rPr lang="en-US" altLang="zh-CN" dirty="0"/>
              <a:t>The</a:t>
            </a:r>
            <a:r>
              <a:rPr lang="zh-CN" altLang="en-US" dirty="0"/>
              <a:t> </a:t>
            </a:r>
            <a:r>
              <a:rPr lang="en-US" altLang="zh-CN" dirty="0"/>
              <a:t>proposal</a:t>
            </a:r>
            <a:r>
              <a:rPr lang="zh-CN" altLang="en-US" dirty="0"/>
              <a:t> </a:t>
            </a:r>
            <a:r>
              <a:rPr lang="en-US" altLang="zh-CN" dirty="0"/>
              <a:t>also</a:t>
            </a:r>
            <a:r>
              <a:rPr lang="zh-CN" altLang="en-US" dirty="0"/>
              <a:t> </a:t>
            </a:r>
            <a:r>
              <a:rPr lang="en-US" altLang="zh-CN" dirty="0"/>
              <a:t>includes</a:t>
            </a:r>
            <a:r>
              <a:rPr lang="zh-CN" altLang="en-US" dirty="0"/>
              <a:t> </a:t>
            </a:r>
            <a:r>
              <a:rPr lang="en-US" altLang="zh-CN" dirty="0"/>
              <a:t>some</a:t>
            </a:r>
            <a:r>
              <a:rPr lang="zh-CN" altLang="en-US" dirty="0"/>
              <a:t> </a:t>
            </a:r>
            <a:r>
              <a:rPr lang="en-US" altLang="zh-CN" dirty="0"/>
              <a:t>latency</a:t>
            </a:r>
            <a:r>
              <a:rPr lang="zh-CN" altLang="en-US" dirty="0"/>
              <a:t> </a:t>
            </a:r>
            <a:r>
              <a:rPr lang="en-US" altLang="zh-CN" dirty="0"/>
              <a:t>considerations</a:t>
            </a:r>
            <a:r>
              <a:rPr lang="zh-CN" altLang="en-US" dirty="0"/>
              <a:t> </a:t>
            </a:r>
            <a:r>
              <a:rPr lang="en-US" altLang="zh-CN" dirty="0"/>
              <a:t>for</a:t>
            </a:r>
            <a:r>
              <a:rPr lang="zh-CN" altLang="en-US" dirty="0"/>
              <a:t> </a:t>
            </a:r>
            <a:r>
              <a:rPr lang="en-US" altLang="zh-CN" dirty="0"/>
              <a:t>service</a:t>
            </a:r>
            <a:r>
              <a:rPr lang="zh-CN" altLang="en-US" dirty="0"/>
              <a:t> </a:t>
            </a:r>
            <a:r>
              <a:rPr lang="en-US" altLang="zh-CN" dirty="0"/>
              <a:t>dependencies.</a:t>
            </a:r>
            <a:r>
              <a:rPr lang="zh-CN" altLang="en-US" dirty="0"/>
              <a:t> </a:t>
            </a:r>
            <a:br>
              <a:rPr lang="en-US" altLang="zh-CN" dirty="0"/>
            </a:br>
            <a:r>
              <a:rPr lang="en-US" altLang="zh-CN" dirty="0"/>
              <a:t>We</a:t>
            </a:r>
            <a:r>
              <a:rPr lang="zh-CN" altLang="en-US" dirty="0"/>
              <a:t> </a:t>
            </a:r>
            <a:r>
              <a:rPr lang="en-US" altLang="zh-CN" dirty="0"/>
              <a:t>welcome</a:t>
            </a:r>
            <a:r>
              <a:rPr lang="zh-CN" altLang="en-US" dirty="0"/>
              <a:t> </a:t>
            </a:r>
            <a:r>
              <a:rPr lang="en-US" altLang="zh-CN" dirty="0"/>
              <a:t>your</a:t>
            </a:r>
            <a:r>
              <a:rPr lang="zh-CN" altLang="en-US" dirty="0"/>
              <a:t> </a:t>
            </a:r>
            <a:r>
              <a:rPr lang="en-US" altLang="zh-CN" dirty="0"/>
              <a:t>comments</a:t>
            </a:r>
            <a:r>
              <a:rPr lang="zh-CN" altLang="en-US" dirty="0"/>
              <a:t> </a:t>
            </a:r>
            <a:r>
              <a:rPr lang="en-US" altLang="zh-CN" dirty="0"/>
              <a:t>on</a:t>
            </a:r>
            <a:r>
              <a:rPr lang="zh-CN" altLang="en-US" dirty="0"/>
              <a:t> </a:t>
            </a:r>
            <a:r>
              <a:rPr lang="en-US" altLang="zh-CN" dirty="0"/>
              <a:t>this</a:t>
            </a:r>
            <a:r>
              <a:rPr lang="zh-CN" altLang="en-US" dirty="0"/>
              <a:t> </a:t>
            </a:r>
            <a:r>
              <a:rPr lang="en-US" altLang="zh-CN" dirty="0"/>
              <a:t>and</a:t>
            </a:r>
            <a:r>
              <a:rPr lang="zh-CN" altLang="en-US" dirty="0"/>
              <a:t> </a:t>
            </a:r>
            <a:r>
              <a:rPr lang="en-US" altLang="zh-CN" dirty="0"/>
              <a:t>welcome</a:t>
            </a:r>
            <a:r>
              <a:rPr lang="zh-CN" altLang="en-US" dirty="0"/>
              <a:t> </a:t>
            </a:r>
            <a:r>
              <a:rPr lang="en-US" altLang="zh-CN" dirty="0"/>
              <a:t>any</a:t>
            </a:r>
            <a:r>
              <a:rPr lang="zh-CN" altLang="en-US" dirty="0"/>
              <a:t> </a:t>
            </a:r>
            <a:r>
              <a:rPr lang="en-US" altLang="zh-CN" dirty="0"/>
              <a:t>types</a:t>
            </a:r>
            <a:r>
              <a:rPr lang="zh-CN" altLang="en-US" dirty="0"/>
              <a:t> </a:t>
            </a:r>
            <a:r>
              <a:rPr lang="en-US" altLang="zh-CN" dirty="0"/>
              <a:t>of</a:t>
            </a:r>
            <a:r>
              <a:rPr lang="zh-CN" altLang="en-US" dirty="0"/>
              <a:t> </a:t>
            </a:r>
            <a:r>
              <a:rPr lang="en-US" altLang="zh-CN" dirty="0"/>
              <a:t>contributions</a:t>
            </a:r>
            <a:r>
              <a:rPr lang="zh-CN" altLang="en-US" dirty="0"/>
              <a:t> </a:t>
            </a:r>
            <a:r>
              <a:rPr lang="en-US" altLang="zh-CN" dirty="0"/>
              <a:t>in</a:t>
            </a:r>
            <a:r>
              <a:rPr lang="zh-CN" altLang="en-US" dirty="0"/>
              <a:t> </a:t>
            </a:r>
            <a:r>
              <a:rPr lang="en-US" altLang="zh-CN" dirty="0"/>
              <a:t>this</a:t>
            </a:r>
            <a:r>
              <a:rPr lang="zh-CN" altLang="en-US" dirty="0"/>
              <a:t> </a:t>
            </a:r>
            <a:r>
              <a:rPr lang="en-US" altLang="zh-CN" dirty="0"/>
              <a:t>new</a:t>
            </a:r>
            <a:r>
              <a:rPr lang="zh-CN" altLang="en-US" dirty="0"/>
              <a:t> </a:t>
            </a:r>
            <a:r>
              <a:rPr lang="en-US" altLang="zh-CN" dirty="0"/>
              <a:t>proposal.</a:t>
            </a:r>
          </a:p>
          <a:p>
            <a:r>
              <a:rPr lang="en-US" altLang="zh-CN" dirty="0"/>
              <a:t>Lastly,</a:t>
            </a:r>
            <a:r>
              <a:rPr lang="zh-CN" altLang="en-US" dirty="0"/>
              <a:t> </a:t>
            </a:r>
            <a:r>
              <a:rPr lang="en-US" altLang="zh-CN" dirty="0"/>
              <a:t>our</a:t>
            </a:r>
            <a:r>
              <a:rPr lang="zh-CN" altLang="en-US" dirty="0"/>
              <a:t> </a:t>
            </a:r>
            <a:r>
              <a:rPr lang="en-US" altLang="zh-CN" dirty="0"/>
              <a:t>predictions</a:t>
            </a:r>
            <a:r>
              <a:rPr lang="zh-CN" altLang="en-US" dirty="0"/>
              <a:t> </a:t>
            </a:r>
            <a:r>
              <a:rPr lang="en-US" altLang="zh-CN" dirty="0"/>
              <a:t>of</a:t>
            </a:r>
            <a:r>
              <a:rPr lang="zh-CN" altLang="en-US" dirty="0"/>
              <a:t> </a:t>
            </a:r>
            <a:r>
              <a:rPr lang="en-US" altLang="zh-CN" dirty="0"/>
              <a:t>usage</a:t>
            </a:r>
            <a:r>
              <a:rPr lang="zh-CN" altLang="en-US" dirty="0"/>
              <a:t> </a:t>
            </a:r>
            <a:r>
              <a:rPr lang="en-US" altLang="zh-CN" dirty="0"/>
              <a:t>now</a:t>
            </a:r>
            <a:r>
              <a:rPr lang="zh-CN" altLang="en-US" dirty="0"/>
              <a:t> </a:t>
            </a:r>
            <a:r>
              <a:rPr lang="en-US" altLang="zh-CN" dirty="0"/>
              <a:t>is</a:t>
            </a:r>
            <a:r>
              <a:rPr lang="zh-CN" altLang="en-US" dirty="0"/>
              <a:t> </a:t>
            </a:r>
            <a:r>
              <a:rPr lang="en-US" altLang="zh-CN" dirty="0"/>
              <a:t>purely</a:t>
            </a:r>
            <a:r>
              <a:rPr lang="zh-CN" altLang="en-US" dirty="0"/>
              <a:t> </a:t>
            </a:r>
            <a:r>
              <a:rPr lang="en-US" altLang="zh-CN" dirty="0"/>
              <a:t>based</a:t>
            </a:r>
            <a:r>
              <a:rPr lang="zh-CN" altLang="en-US" dirty="0"/>
              <a:t> </a:t>
            </a:r>
            <a:r>
              <a:rPr lang="en-US" altLang="zh-CN" dirty="0"/>
              <a:t>on</a:t>
            </a:r>
            <a:r>
              <a:rPr lang="zh-CN" altLang="en-US" dirty="0"/>
              <a:t> </a:t>
            </a:r>
            <a:r>
              <a:rPr lang="en-US" altLang="zh-CN" dirty="0"/>
              <a:t>history</a:t>
            </a:r>
            <a:r>
              <a:rPr lang="zh-CN" altLang="en-US" dirty="0"/>
              <a:t> </a:t>
            </a:r>
            <a:r>
              <a:rPr lang="en-US" altLang="zh-CN" dirty="0"/>
              <a:t>observations</a:t>
            </a:r>
            <a:r>
              <a:rPr lang="zh-CN" altLang="en-US" dirty="0"/>
              <a:t> </a:t>
            </a:r>
            <a:r>
              <a:rPr lang="en-US" altLang="zh-CN" dirty="0"/>
              <a:t>and</a:t>
            </a:r>
            <a:r>
              <a:rPr lang="zh-CN" altLang="en-US" dirty="0"/>
              <a:t> </a:t>
            </a:r>
            <a:r>
              <a:rPr lang="en-US" altLang="zh-CN" dirty="0"/>
              <a:t>estimations</a:t>
            </a:r>
            <a:r>
              <a:rPr lang="zh-CN" altLang="en-US" dirty="0"/>
              <a:t> </a:t>
            </a:r>
            <a:r>
              <a:rPr lang="en-US" altLang="zh-CN" dirty="0"/>
              <a:t>based</a:t>
            </a:r>
            <a:r>
              <a:rPr lang="zh-CN" altLang="en-US" dirty="0"/>
              <a:t> </a:t>
            </a:r>
            <a:r>
              <a:rPr lang="en-US" altLang="zh-CN" dirty="0"/>
              <a:t>on</a:t>
            </a:r>
            <a:r>
              <a:rPr lang="zh-CN" altLang="en-US" dirty="0"/>
              <a:t> </a:t>
            </a:r>
            <a:r>
              <a:rPr lang="en-US" altLang="zh-CN" dirty="0"/>
              <a:t>arriving</a:t>
            </a:r>
            <a:r>
              <a:rPr lang="zh-CN" altLang="en-US" dirty="0"/>
              <a:t> </a:t>
            </a:r>
            <a:r>
              <a:rPr lang="en-US" altLang="zh-CN" dirty="0"/>
              <a:t>pod</a:t>
            </a:r>
            <a:r>
              <a:rPr lang="zh-CN" altLang="en-US" dirty="0"/>
              <a:t> </a:t>
            </a:r>
            <a:r>
              <a:rPr lang="en-US" altLang="zh-CN" dirty="0"/>
              <a:t>requests,</a:t>
            </a:r>
            <a:r>
              <a:rPr lang="zh-CN" altLang="en-US" dirty="0"/>
              <a:t> </a:t>
            </a:r>
            <a:endParaRPr lang="en-US" altLang="zh-CN" dirty="0"/>
          </a:p>
          <a:p>
            <a:r>
              <a:rPr lang="en-US" altLang="zh-CN" dirty="0"/>
              <a:t>we</a:t>
            </a:r>
            <a:r>
              <a:rPr lang="zh-CN" altLang="en-US" dirty="0"/>
              <a:t> </a:t>
            </a:r>
            <a:r>
              <a:rPr lang="en-US" altLang="zh-CN" dirty="0"/>
              <a:t>may</a:t>
            </a:r>
            <a:r>
              <a:rPr lang="zh-CN" altLang="en-US" dirty="0"/>
              <a:t> </a:t>
            </a:r>
            <a:r>
              <a:rPr lang="en-US" altLang="zh-CN" dirty="0"/>
              <a:t>want</a:t>
            </a:r>
            <a:r>
              <a:rPr lang="zh-CN" altLang="en-US" dirty="0"/>
              <a:t> </a:t>
            </a:r>
            <a:r>
              <a:rPr lang="en-US" altLang="zh-CN" dirty="0"/>
              <a:t>to</a:t>
            </a:r>
            <a:r>
              <a:rPr lang="zh-CN" altLang="en-US" dirty="0"/>
              <a:t> </a:t>
            </a:r>
            <a:r>
              <a:rPr lang="en-US" altLang="zh-CN" dirty="0"/>
              <a:t>explore</a:t>
            </a:r>
            <a:r>
              <a:rPr lang="zh-CN" altLang="en-US" dirty="0"/>
              <a:t> </a:t>
            </a:r>
            <a:r>
              <a:rPr lang="en-US" altLang="zh-CN" dirty="0"/>
              <a:t>more</a:t>
            </a:r>
            <a:r>
              <a:rPr lang="zh-CN" altLang="en-US" dirty="0"/>
              <a:t> </a:t>
            </a:r>
            <a:r>
              <a:rPr lang="en-US" altLang="zh-CN" dirty="0"/>
              <a:t>advanced</a:t>
            </a:r>
            <a:r>
              <a:rPr lang="zh-CN" altLang="en-US" dirty="0"/>
              <a:t> </a:t>
            </a:r>
            <a:r>
              <a:rPr lang="en-US" altLang="zh-CN" dirty="0"/>
              <a:t>ml</a:t>
            </a:r>
            <a:r>
              <a:rPr lang="zh-CN" altLang="en-US" dirty="0"/>
              <a:t> </a:t>
            </a:r>
            <a:r>
              <a:rPr lang="en-US" altLang="zh-CN" dirty="0"/>
              <a:t>models</a:t>
            </a:r>
            <a:r>
              <a:rPr lang="zh-CN" altLang="en-US" dirty="0"/>
              <a:t> </a:t>
            </a:r>
            <a:r>
              <a:rPr lang="en-US" altLang="zh-CN" dirty="0"/>
              <a:t>for</a:t>
            </a:r>
            <a:r>
              <a:rPr lang="zh-CN" altLang="en-US" dirty="0"/>
              <a:t> </a:t>
            </a:r>
            <a:r>
              <a:rPr lang="en-US" altLang="zh-CN" dirty="0"/>
              <a:t>predictions</a:t>
            </a:r>
            <a:r>
              <a:rPr lang="zh-CN" altLang="en-US" dirty="0"/>
              <a:t> </a:t>
            </a:r>
            <a:r>
              <a:rPr lang="en-US" altLang="zh-CN" dirty="0"/>
              <a:t>in</a:t>
            </a:r>
            <a:r>
              <a:rPr lang="zh-CN" altLang="en-US" dirty="0"/>
              <a:t> </a:t>
            </a:r>
            <a:r>
              <a:rPr lang="en-US" altLang="zh-CN" dirty="0"/>
              <a:t>the</a:t>
            </a:r>
            <a:r>
              <a:rPr lang="zh-CN" altLang="en-US" dirty="0"/>
              <a:t> </a:t>
            </a:r>
            <a:r>
              <a:rPr lang="en-US" altLang="zh-CN" dirty="0"/>
              <a:t>future.</a:t>
            </a:r>
            <a:endParaRPr lang="en-US" dirty="0"/>
          </a:p>
          <a:p>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17</a:t>
            </a:fld>
            <a:endParaRPr lang="en-US"/>
          </a:p>
        </p:txBody>
      </p:sp>
    </p:spTree>
    <p:extLst>
      <p:ext uri="{BB962C8B-B14F-4D97-AF65-F5344CB8AC3E}">
        <p14:creationId xmlns:p14="http://schemas.microsoft.com/office/powerpoint/2010/main" val="1773999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a:t>
            </a:r>
            <a:r>
              <a:rPr lang="zh-CN" altLang="en-US" dirty="0"/>
              <a:t> </a:t>
            </a:r>
            <a:r>
              <a:rPr lang="en-US" altLang="zh-CN" dirty="0"/>
              <a:t>are</a:t>
            </a:r>
            <a:r>
              <a:rPr lang="zh-CN" altLang="en-US" dirty="0"/>
              <a:t> </a:t>
            </a:r>
            <a:r>
              <a:rPr lang="en-US" altLang="zh-CN" dirty="0"/>
              <a:t>some</a:t>
            </a:r>
            <a:r>
              <a:rPr lang="zh-CN" altLang="en-US" dirty="0"/>
              <a:t> </a:t>
            </a:r>
            <a:r>
              <a:rPr lang="en-US" altLang="zh-CN" dirty="0"/>
              <a:t>references</a:t>
            </a:r>
            <a:r>
              <a:rPr lang="zh-CN" altLang="en-US" dirty="0"/>
              <a:t> </a:t>
            </a:r>
            <a:r>
              <a:rPr lang="en-US" altLang="zh-CN" dirty="0"/>
              <a:t>if</a:t>
            </a:r>
            <a:r>
              <a:rPr lang="zh-CN" altLang="en-US" dirty="0"/>
              <a:t> </a:t>
            </a:r>
            <a:r>
              <a:rPr lang="en-US" altLang="zh-CN" dirty="0"/>
              <a:t>you</a:t>
            </a:r>
            <a:r>
              <a:rPr lang="zh-CN" altLang="en-US" dirty="0"/>
              <a:t> </a:t>
            </a:r>
            <a:r>
              <a:rPr lang="en-US" altLang="zh-CN" dirty="0"/>
              <a:t>would</a:t>
            </a:r>
            <a:r>
              <a:rPr lang="zh-CN" altLang="en-US" dirty="0"/>
              <a:t> </a:t>
            </a:r>
            <a:r>
              <a:rPr lang="en-US" altLang="zh-CN" dirty="0"/>
              <a:t>like</a:t>
            </a:r>
            <a:r>
              <a:rPr lang="zh-CN" altLang="en-US" dirty="0"/>
              <a:t> </a:t>
            </a:r>
            <a:r>
              <a:rPr lang="en-US" altLang="zh-CN" dirty="0"/>
              <a:t>more</a:t>
            </a:r>
            <a:r>
              <a:rPr lang="zh-CN" altLang="en-US" dirty="0"/>
              <a:t> </a:t>
            </a:r>
            <a:r>
              <a:rPr lang="en-US" altLang="zh-CN" dirty="0"/>
              <a:t>details</a:t>
            </a:r>
            <a:r>
              <a:rPr lang="zh-CN" altLang="en-US" dirty="0"/>
              <a:t> </a:t>
            </a:r>
            <a:r>
              <a:rPr lang="en-US" altLang="zh-CN" dirty="0"/>
              <a:t>about</a:t>
            </a:r>
            <a:r>
              <a:rPr lang="zh-CN" altLang="en-US" dirty="0"/>
              <a:t> </a:t>
            </a:r>
            <a:r>
              <a:rPr lang="en-US" altLang="zh-CN" dirty="0"/>
              <a:t>Trimaran.</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18</a:t>
            </a:fld>
            <a:endParaRPr lang="en-US"/>
          </a:p>
        </p:txBody>
      </p:sp>
    </p:spTree>
    <p:extLst>
      <p:ext uri="{BB962C8B-B14F-4D97-AF65-F5344CB8AC3E}">
        <p14:creationId xmlns:p14="http://schemas.microsoft.com/office/powerpoint/2010/main" val="74926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Lastly,</a:t>
            </a:r>
            <a:r>
              <a:rPr lang="zh-CN" altLang="en-US" dirty="0"/>
              <a:t> </a:t>
            </a:r>
            <a:r>
              <a:rPr lang="en-US" altLang="zh-CN" dirty="0"/>
              <a:t>we</a:t>
            </a:r>
            <a:r>
              <a:rPr lang="zh-CN" altLang="en-US" dirty="0"/>
              <a:t> </a:t>
            </a:r>
            <a:r>
              <a:rPr lang="en-US" altLang="zh-CN" dirty="0"/>
              <a:t>would</a:t>
            </a:r>
            <a:r>
              <a:rPr lang="zh-CN" altLang="en-US" dirty="0"/>
              <a:t> </a:t>
            </a:r>
            <a:r>
              <a:rPr lang="en-US" altLang="zh-CN" dirty="0"/>
              <a:t>like</a:t>
            </a:r>
            <a:r>
              <a:rPr lang="zh-CN" altLang="en-US" dirty="0"/>
              <a:t> </a:t>
            </a:r>
            <a:r>
              <a:rPr lang="en-US" altLang="zh-CN" dirty="0"/>
              <a:t>to</a:t>
            </a:r>
            <a:r>
              <a:rPr lang="zh-CN" altLang="en-US" dirty="0"/>
              <a:t> </a:t>
            </a:r>
            <a:r>
              <a:rPr lang="en-US" altLang="zh-CN" dirty="0"/>
              <a:t>send</a:t>
            </a:r>
            <a:r>
              <a:rPr lang="zh-CN" altLang="en-US" dirty="0"/>
              <a:t> </a:t>
            </a:r>
            <a:r>
              <a:rPr lang="en-US" altLang="zh-CN" dirty="0"/>
              <a:t>our</a:t>
            </a:r>
            <a:r>
              <a:rPr lang="zh-CN" altLang="en-US" dirty="0"/>
              <a:t> </a:t>
            </a:r>
            <a:r>
              <a:rPr lang="en-US" altLang="zh-CN" dirty="0"/>
              <a:t>appreciations</a:t>
            </a:r>
            <a:r>
              <a:rPr lang="zh-CN" altLang="en-US" dirty="0"/>
              <a:t> </a:t>
            </a:r>
            <a:r>
              <a:rPr lang="en-US" altLang="zh-CN" dirty="0"/>
              <a:t>to</a:t>
            </a:r>
            <a:r>
              <a:rPr lang="zh-CN" altLang="en-US" dirty="0"/>
              <a:t> </a:t>
            </a:r>
            <a:r>
              <a:rPr lang="en-US" altLang="zh-CN" dirty="0"/>
              <a:t>those</a:t>
            </a:r>
            <a:r>
              <a:rPr lang="zh-CN" altLang="en-US" dirty="0"/>
              <a:t> </a:t>
            </a:r>
            <a:r>
              <a:rPr lang="en-US" altLang="zh-CN" dirty="0"/>
              <a:t>who</a:t>
            </a:r>
            <a:r>
              <a:rPr lang="zh-CN" altLang="en-US" dirty="0"/>
              <a:t> </a:t>
            </a:r>
            <a:r>
              <a:rPr lang="en-US" altLang="zh-CN" dirty="0"/>
              <a:t>can</a:t>
            </a:r>
            <a:r>
              <a:rPr lang="zh-CN" altLang="en-US" dirty="0"/>
              <a:t> </a:t>
            </a:r>
            <a:r>
              <a:rPr lang="en-US" altLang="zh-CN" dirty="0"/>
              <a:t>not</a:t>
            </a:r>
            <a:r>
              <a:rPr lang="zh-CN" altLang="en-US" dirty="0"/>
              <a:t> </a:t>
            </a:r>
            <a:r>
              <a:rPr lang="en-US" altLang="zh-CN" dirty="0"/>
              <a:t>attend</a:t>
            </a:r>
            <a:r>
              <a:rPr lang="zh-CN" altLang="en-US" dirty="0"/>
              <a:t> </a:t>
            </a:r>
            <a:r>
              <a:rPr lang="en-US" altLang="zh-CN" dirty="0"/>
              <a:t>the</a:t>
            </a:r>
            <a:r>
              <a:rPr lang="zh-CN" altLang="en-US" dirty="0"/>
              <a:t> </a:t>
            </a:r>
            <a:r>
              <a:rPr lang="en-US" altLang="zh-CN" dirty="0"/>
              <a:t>conference</a:t>
            </a:r>
            <a:r>
              <a:rPr lang="zh-CN" altLang="en-US" dirty="0"/>
              <a:t> </a:t>
            </a:r>
            <a:r>
              <a:rPr lang="en-US" altLang="zh-CN" dirty="0"/>
              <a:t>in</a:t>
            </a:r>
            <a:r>
              <a:rPr lang="zh-CN" altLang="en-US" dirty="0"/>
              <a:t> </a:t>
            </a:r>
            <a:r>
              <a:rPr lang="en-US" altLang="zh-CN" dirty="0"/>
              <a:t>person</a:t>
            </a:r>
          </a:p>
          <a:p>
            <a:r>
              <a:rPr lang="en-US" altLang="zh-CN" dirty="0"/>
              <a:t>Including,</a:t>
            </a:r>
            <a:r>
              <a:rPr lang="zh-CN" altLang="en-US" dirty="0"/>
              <a:t> </a:t>
            </a:r>
            <a:r>
              <a:rPr lang="en-US" altLang="zh-CN" dirty="0"/>
              <a:t>Tan</a:t>
            </a:r>
            <a:r>
              <a:rPr lang="zh-CN" altLang="en-US" dirty="0"/>
              <a:t> </a:t>
            </a:r>
            <a:r>
              <a:rPr lang="en-US" altLang="zh-CN" dirty="0"/>
              <a:t>and</a:t>
            </a:r>
            <a:r>
              <a:rPr lang="zh-CN" altLang="en-US" dirty="0"/>
              <a:t> </a:t>
            </a:r>
            <a:r>
              <a:rPr lang="en-US" altLang="zh-CN" dirty="0"/>
              <a:t>Renan</a:t>
            </a:r>
            <a:r>
              <a:rPr lang="zh-CN" altLang="en-US" dirty="0"/>
              <a:t> </a:t>
            </a:r>
            <a:r>
              <a:rPr lang="en-US" altLang="zh-CN" dirty="0"/>
              <a:t>from</a:t>
            </a:r>
            <a:r>
              <a:rPr lang="zh-CN" altLang="en-US" dirty="0"/>
              <a:t> </a:t>
            </a:r>
            <a:r>
              <a:rPr lang="en-US" altLang="zh-CN" dirty="0"/>
              <a:t>PayPal,</a:t>
            </a:r>
            <a:r>
              <a:rPr lang="zh-CN" altLang="en-US" dirty="0"/>
              <a:t> </a:t>
            </a:r>
            <a:r>
              <a:rPr lang="en-US" altLang="zh-CN" dirty="0"/>
              <a:t>Dr.</a:t>
            </a:r>
            <a:r>
              <a:rPr lang="zh-CN" altLang="en-US" dirty="0"/>
              <a:t> </a:t>
            </a:r>
            <a:r>
              <a:rPr lang="en-US" altLang="zh-CN" dirty="0"/>
              <a:t>Asser</a:t>
            </a:r>
            <a:r>
              <a:rPr lang="zh-CN" altLang="en-US" dirty="0"/>
              <a:t> </a:t>
            </a:r>
            <a:r>
              <a:rPr lang="en-US" altLang="zh-CN" dirty="0"/>
              <a:t>Tantawi</a:t>
            </a:r>
            <a:r>
              <a:rPr lang="zh-CN" altLang="en-US" dirty="0"/>
              <a:t> </a:t>
            </a:r>
            <a:r>
              <a:rPr lang="en-US" altLang="zh-CN" dirty="0"/>
              <a:t>from</a:t>
            </a:r>
            <a:r>
              <a:rPr lang="zh-CN" altLang="en-US" dirty="0"/>
              <a:t> </a:t>
            </a:r>
            <a:r>
              <a:rPr lang="en-US" altLang="zh-CN" dirty="0"/>
              <a:t>IBM</a:t>
            </a:r>
            <a:r>
              <a:rPr lang="zh-CN" altLang="en-US" dirty="0"/>
              <a:t> </a:t>
            </a:r>
            <a:r>
              <a:rPr lang="en-US" altLang="zh-CN" dirty="0" err="1"/>
              <a:t>Rsearch</a:t>
            </a:r>
            <a:r>
              <a:rPr lang="en-US" altLang="zh-CN" dirty="0"/>
              <a:t>.</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19</a:t>
            </a:fld>
            <a:endParaRPr lang="en-US"/>
          </a:p>
        </p:txBody>
      </p:sp>
    </p:spTree>
    <p:extLst>
      <p:ext uri="{BB962C8B-B14F-4D97-AF65-F5344CB8AC3E}">
        <p14:creationId xmlns:p14="http://schemas.microsoft.com/office/powerpoint/2010/main" val="158741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the agenda for today, we will go over the motivation and problem, followed by Trimaran architecture design along with the plugins it provides. Then we have a demo, the challenges Trimaran faces and how we solve them, followed by good practices. Let's get started without further ado.</a:t>
            </a:r>
          </a:p>
        </p:txBody>
      </p:sp>
      <p:sp>
        <p:nvSpPr>
          <p:cNvPr id="4" name="Slide Number Placeholder 3"/>
          <p:cNvSpPr>
            <a:spLocks noGrp="1"/>
          </p:cNvSpPr>
          <p:nvPr>
            <p:ph type="sldNum" sz="quarter" idx="5"/>
          </p:nvPr>
        </p:nvSpPr>
        <p:spPr/>
        <p:txBody>
          <a:bodyPr/>
          <a:lstStyle/>
          <a:p>
            <a:fld id="{3EFB6521-FF16-BC48-96B2-A1AD36E08827}" type="slidenum">
              <a:rPr lang="en-US" smtClean="0"/>
              <a:t>2</a:t>
            </a:fld>
            <a:endParaRPr lang="en-US"/>
          </a:p>
        </p:txBody>
      </p:sp>
    </p:spTree>
    <p:extLst>
      <p:ext uri="{BB962C8B-B14F-4D97-AF65-F5344CB8AC3E}">
        <p14:creationId xmlns:p14="http://schemas.microsoft.com/office/powerpoint/2010/main" val="276974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provides a declarative resource model for pods. What I mean by declarative resource model is that resource usage need to be defined in container spec before you run it. The core components (scheduler and </a:t>
            </a:r>
            <a:r>
              <a:rPr lang="en-US" dirty="0" err="1"/>
              <a:t>kubelet</a:t>
            </a:r>
            <a:r>
              <a:rPr lang="en-US" dirty="0"/>
              <a:t>) honor this to behave consistently and satisfy QoS guarantees.</a:t>
            </a:r>
          </a:p>
          <a:p>
            <a:endParaRPr lang="en-US" dirty="0">
              <a:cs typeface="Calibri"/>
            </a:endParaRPr>
          </a:p>
          <a:p>
            <a:r>
              <a:rPr lang="en-US" dirty="0">
                <a:cs typeface="Calibri"/>
              </a:rPr>
              <a:t>Developers tend to over provision the resources with this model to avoid penalties of evictions or CPU throttling. One way to solve this problem of declarative model is to benchmark applications with real production load to find out usage, however it is cumbersome and estimating real load is a hard problem.</a:t>
            </a:r>
          </a:p>
          <a:p>
            <a:endParaRPr lang="en-US" dirty="0">
              <a:cs typeface="Calibri"/>
            </a:endParaRPr>
          </a:p>
          <a:p>
            <a:r>
              <a:rPr lang="en-US" dirty="0">
                <a:cs typeface="Calibri"/>
              </a:rPr>
              <a:t>With that </a:t>
            </a:r>
            <a:r>
              <a:rPr lang="en-US" dirty="0" err="1">
                <a:cs typeface="Calibri"/>
              </a:rPr>
              <a:t>bg</a:t>
            </a:r>
            <a:r>
              <a:rPr lang="en-US" dirty="0">
                <a:cs typeface="Calibri"/>
              </a:rPr>
              <a:t>, the main problem we are trying to solve in Kubernetes is that the default allocation based scheduling can.....cores. The graph you see is a trace from a Google cluster showing the gap between resource allocation and actual usage, which is about 40% of requests implying large </a:t>
            </a:r>
            <a:r>
              <a:rPr lang="en-US" dirty="0" err="1">
                <a:cs typeface="Calibri"/>
              </a:rPr>
              <a:t>underprovisioning</a:t>
            </a:r>
            <a:r>
              <a:rPr lang="en-US" dirty="0">
                <a:cs typeface="Calibri"/>
              </a:rPr>
              <a:t>.</a:t>
            </a:r>
          </a:p>
        </p:txBody>
      </p:sp>
      <p:sp>
        <p:nvSpPr>
          <p:cNvPr id="4" name="Slide Number Placeholder 3"/>
          <p:cNvSpPr>
            <a:spLocks noGrp="1"/>
          </p:cNvSpPr>
          <p:nvPr>
            <p:ph type="sldNum" sz="quarter" idx="5"/>
          </p:nvPr>
        </p:nvSpPr>
        <p:spPr/>
        <p:txBody>
          <a:bodyPr/>
          <a:lstStyle/>
          <a:p>
            <a:fld id="{3EFB6521-FF16-BC48-96B2-A1AD36E08827}" type="slidenum">
              <a:rPr lang="en-US" smtClean="0"/>
              <a:t>3</a:t>
            </a:fld>
            <a:endParaRPr lang="en-US"/>
          </a:p>
        </p:txBody>
      </p:sp>
    </p:spTree>
    <p:extLst>
      <p:ext uri="{BB962C8B-B14F-4D97-AF65-F5344CB8AC3E}">
        <p14:creationId xmlns:p14="http://schemas.microsoft.com/office/powerpoint/2010/main" val="411691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Around the time we started working on this problem, Kubernetes scheduler framework was in beta and was moving towards becoming stable, so we decided to leverage it.</a:t>
            </a:r>
            <a:r>
              <a:rPr lang="en-US" dirty="0"/>
              <a:t> </a:t>
            </a:r>
            <a:r>
              <a:rPr lang="en-US" dirty="0">
                <a:cs typeface="Calibri"/>
              </a:rPr>
              <a:t>It provides flexibility to extend the scheduler in different phases of scheduling cycle; Trimaran plugins do so in Score extension point. </a:t>
            </a:r>
            <a:endParaRPr lang="en-US"/>
          </a:p>
          <a:p>
            <a:endParaRPr lang="en-US" dirty="0"/>
          </a:p>
          <a:p>
            <a:r>
              <a:rPr lang="en-US" dirty="0"/>
              <a:t>There is an upcoming talk by sig-scheduling folks with a deep dive in scheduling if you are interested.</a:t>
            </a:r>
            <a:r>
              <a:rPr lang="en-US" dirty="0">
                <a:cs typeface="Calibri"/>
              </a:rPr>
              <a:t> For a scoring plugin, you have a set of nodes as input to the plugin, and output is a set of corresponding node scores based on algorithm. In the diagram, you can see that the Trimaran plugins run as part of the K8s scheduler process.</a:t>
            </a:r>
            <a:endParaRPr lang="en-US"/>
          </a:p>
          <a:p>
            <a:r>
              <a:rPr lang="en-US" dirty="0">
                <a:cs typeface="Calibri"/>
              </a:rPr>
              <a:t>The next major component in Trimaran design is the load watcher, which is a clusterwide aggregator of metrics, backed by a metric provider. The watcher maintains a cache for fast metric lookups by Trimaran plugins in scheduling cycle. The load watcher also stores its cache in a DB for fault tolerance and fast recovery. More on the load watcher in the next slide.</a:t>
            </a:r>
          </a:p>
        </p:txBody>
      </p:sp>
      <p:sp>
        <p:nvSpPr>
          <p:cNvPr id="4" name="Slide Number Placeholder 3"/>
          <p:cNvSpPr>
            <a:spLocks noGrp="1"/>
          </p:cNvSpPr>
          <p:nvPr>
            <p:ph type="sldNum" sz="quarter" idx="5"/>
          </p:nvPr>
        </p:nvSpPr>
        <p:spPr/>
        <p:txBody>
          <a:bodyPr/>
          <a:lstStyle/>
          <a:p>
            <a:fld id="{3EFB6521-FF16-BC48-96B2-A1AD36E08827}" type="slidenum">
              <a:rPr lang="en-US" smtClean="0"/>
              <a:t>4</a:t>
            </a:fld>
            <a:endParaRPr lang="en-US"/>
          </a:p>
        </p:txBody>
      </p:sp>
    </p:spTree>
    <p:extLst>
      <p:ext uri="{BB962C8B-B14F-4D97-AF65-F5344CB8AC3E}">
        <p14:creationId xmlns:p14="http://schemas.microsoft.com/office/powerpoint/2010/main" val="406516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watcher can thought of as a wrapper unifying metrics from various providers into a common format, recognized by the Trimaran plugins. Currently supported ones are Prometheus, </a:t>
            </a:r>
            <a:r>
              <a:rPr lang="en-US" dirty="0" err="1"/>
              <a:t>SignalFx</a:t>
            </a:r>
            <a:r>
              <a:rPr lang="en-US" dirty="0"/>
              <a:t> by Splunk and native K8s metrics provider. It can be extended to support any other metrics provider. Load watcher has an option to be used as a service or a library. Each has their pros and cons, it is up to users to choose what works best for them.  </a:t>
            </a:r>
          </a:p>
          <a:p>
            <a:endParaRPr lang="en-US" dirty="0"/>
          </a:p>
          <a:p>
            <a:r>
              <a:rPr lang="en-US" dirty="0"/>
              <a:t>For example if you use it as a service, you have separation of failure components.....</a:t>
            </a:r>
            <a:endParaRPr lang="en-US" dirty="0">
              <a:cs typeface="Calibri"/>
            </a:endParaRPr>
          </a:p>
          <a:p>
            <a:endParaRPr lang="en-US" dirty="0"/>
          </a:p>
          <a:p>
            <a:r>
              <a:rPr lang="en-US" dirty="0"/>
              <a:t>We use it as a service in PayPal, RedHat has it integrated as a client library in their product offering open shift with Kubernetes.</a:t>
            </a:r>
            <a:endParaRPr lang="en-US" dirty="0">
              <a:cs typeface="Calibri" panose="020F0502020204030204"/>
            </a:endParaRPr>
          </a:p>
          <a:p>
            <a:endParaRPr lang="en-US" dirty="0">
              <a:cs typeface="Calibri" panose="020F0502020204030204"/>
            </a:endParaRPr>
          </a:p>
          <a:p>
            <a:r>
              <a:rPr lang="en-US" dirty="0">
                <a:cs typeface="Calibri" panose="020F0502020204030204"/>
              </a:rPr>
              <a:t>On the right hand side you see a sample payload of data in watcher cache. We define windows of metrics ranging from 15m to 5m, and use them in different scenarios. Also some added metadata to enrich it.</a:t>
            </a:r>
          </a:p>
        </p:txBody>
      </p:sp>
      <p:sp>
        <p:nvSpPr>
          <p:cNvPr id="4" name="Slide Number Placeholder 3"/>
          <p:cNvSpPr>
            <a:spLocks noGrp="1"/>
          </p:cNvSpPr>
          <p:nvPr>
            <p:ph type="sldNum" sz="quarter" idx="5"/>
          </p:nvPr>
        </p:nvSpPr>
        <p:spPr/>
        <p:txBody>
          <a:bodyPr/>
          <a:lstStyle/>
          <a:p>
            <a:fld id="{3EFB6521-FF16-BC48-96B2-A1AD36E08827}" type="slidenum">
              <a:rPr lang="en-US" smtClean="0"/>
              <a:t>5</a:t>
            </a:fld>
            <a:endParaRPr lang="en-US"/>
          </a:p>
        </p:txBody>
      </p:sp>
    </p:spTree>
    <p:extLst>
      <p:ext uri="{BB962C8B-B14F-4D97-AF65-F5344CB8AC3E}">
        <p14:creationId xmlns:p14="http://schemas.microsoft.com/office/powerpoint/2010/main" val="302363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Coming to the meat of the design, there are two main objectives we had in mind when we designed </a:t>
            </a:r>
            <a:r>
              <a:rPr lang="en-US" dirty="0" err="1">
                <a:cs typeface="Calibri"/>
              </a:rPr>
              <a:t>TargetLoadPacking</a:t>
            </a:r>
            <a:r>
              <a:rPr lang="en-US" dirty="0">
                <a:cs typeface="Calibri"/>
              </a:rPr>
              <a:t> plugin.</a:t>
            </a:r>
          </a:p>
          <a:p>
            <a:r>
              <a:rPr lang="en-US" dirty="0">
                <a:cs typeface="Calibri"/>
              </a:rPr>
              <a:t>The first one is that we want to avoid under provisioning of nodes and have high utilization on all running nodes. which implies we keep packing pods on nodes when they have less than X% utilization.</a:t>
            </a:r>
          </a:p>
          <a:p>
            <a:r>
              <a:rPr lang="en-US" dirty="0">
                <a:cs typeface="Calibri"/>
              </a:rPr>
              <a:t>The second objective is to maintain a safe margin for usage spikes on packed nodes and spread the new pods to nodes which result in higher safety.</a:t>
            </a:r>
          </a:p>
        </p:txBody>
      </p:sp>
      <p:sp>
        <p:nvSpPr>
          <p:cNvPr id="4" name="Slide Number Placeholder 3"/>
          <p:cNvSpPr>
            <a:spLocks noGrp="1"/>
          </p:cNvSpPr>
          <p:nvPr>
            <p:ph type="sldNum" sz="quarter" idx="5"/>
          </p:nvPr>
        </p:nvSpPr>
        <p:spPr/>
        <p:txBody>
          <a:bodyPr/>
          <a:lstStyle/>
          <a:p>
            <a:fld id="{3EFB6521-FF16-BC48-96B2-A1AD36E08827}" type="slidenum">
              <a:rPr lang="en-US" smtClean="0"/>
              <a:t>6</a:t>
            </a:fld>
            <a:endParaRPr lang="en-US"/>
          </a:p>
        </p:txBody>
      </p:sp>
    </p:spTree>
    <p:extLst>
      <p:ext uri="{BB962C8B-B14F-4D97-AF65-F5344CB8AC3E}">
        <p14:creationId xmlns:p14="http://schemas.microsoft.com/office/powerpoint/2010/main" val="4242308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Here's a slightly technical slide, I will try simplifying it.</a:t>
            </a:r>
          </a:p>
          <a:p>
            <a:r>
              <a:rPr lang="en-US" dirty="0">
                <a:cs typeface="Calibri"/>
              </a:rPr>
              <a:t>What you see on the right is a graph of expected scores with given utilization values, when your target utilization is 50% on each node. The range of score as required by scheduler framework is between 0-100, favors nodes whose scores are high.</a:t>
            </a:r>
          </a:p>
          <a:p>
            <a:r>
              <a:rPr lang="en-US" dirty="0">
                <a:cs typeface="Calibri"/>
              </a:rPr>
              <a:t>As the utilization increases from 0-&gt;50, we favor the nodes by scoring them high. At 50%, you see a discontinuous function and a drop, signifying penalties for hot nodes.</a:t>
            </a:r>
          </a:p>
          <a:p>
            <a:r>
              <a:rPr lang="en-US" dirty="0">
                <a:cs typeface="Calibri"/>
              </a:rPr>
              <a:t>Another way to put it is that the algorithm switches from best fit variant of bin packing to least fit variant as the utilization increases.</a:t>
            </a:r>
          </a:p>
        </p:txBody>
      </p:sp>
      <p:sp>
        <p:nvSpPr>
          <p:cNvPr id="4" name="Slide Number Placeholder 3"/>
          <p:cNvSpPr>
            <a:spLocks noGrp="1"/>
          </p:cNvSpPr>
          <p:nvPr>
            <p:ph type="sldNum" sz="quarter" idx="5"/>
          </p:nvPr>
        </p:nvSpPr>
        <p:spPr/>
        <p:txBody>
          <a:bodyPr/>
          <a:lstStyle/>
          <a:p>
            <a:fld id="{3EFB6521-FF16-BC48-96B2-A1AD36E08827}" type="slidenum">
              <a:rPr lang="en-US" smtClean="0"/>
              <a:t>7</a:t>
            </a:fld>
            <a:endParaRPr lang="en-US"/>
          </a:p>
        </p:txBody>
      </p:sp>
    </p:spTree>
    <p:extLst>
      <p:ext uri="{BB962C8B-B14F-4D97-AF65-F5344CB8AC3E}">
        <p14:creationId xmlns:p14="http://schemas.microsoft.com/office/powerpoint/2010/main" val="8211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an experiment done with 100 nodes and 400 pods with burstable QoS I.e. limits larger than requests and varied utilizations.</a:t>
            </a:r>
          </a:p>
          <a:p>
            <a:r>
              <a:rPr lang="en-US" dirty="0">
                <a:cs typeface="Calibri"/>
              </a:rPr>
              <a:t>The graph on the left is for native scheduler and the on one the right is for Trimaran.</a:t>
            </a:r>
          </a:p>
          <a:p>
            <a:r>
              <a:rPr lang="en-US" dirty="0">
                <a:cs typeface="Calibri"/>
              </a:rPr>
              <a:t>There are multiple results you can understand from comparing these graphs.</a:t>
            </a:r>
            <a:endParaRPr lang="en-US" dirty="0"/>
          </a:p>
        </p:txBody>
      </p:sp>
      <p:sp>
        <p:nvSpPr>
          <p:cNvPr id="4" name="Slide Number Placeholder 3"/>
          <p:cNvSpPr>
            <a:spLocks noGrp="1"/>
          </p:cNvSpPr>
          <p:nvPr>
            <p:ph type="sldNum" sz="quarter" idx="5"/>
          </p:nvPr>
        </p:nvSpPr>
        <p:spPr/>
        <p:txBody>
          <a:bodyPr/>
          <a:lstStyle/>
          <a:p>
            <a:fld id="{3EFB6521-FF16-BC48-96B2-A1AD36E08827}" type="slidenum">
              <a:rPr lang="en-US" smtClean="0"/>
              <a:t>8</a:t>
            </a:fld>
            <a:endParaRPr lang="en-US"/>
          </a:p>
        </p:txBody>
      </p:sp>
    </p:spTree>
    <p:extLst>
      <p:ext uri="{BB962C8B-B14F-4D97-AF65-F5344CB8AC3E}">
        <p14:creationId xmlns:p14="http://schemas.microsoft.com/office/powerpoint/2010/main" val="209499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next important question for production, how well does Trimaran perform?</a:t>
            </a:r>
          </a:p>
          <a:p>
            <a:r>
              <a:rPr lang="en-US" dirty="0">
                <a:cs typeface="Calibri"/>
              </a:rPr>
              <a:t>These tests were done in forked scheduler-perf tests from main K8s repo, with some modifications to include out of tree plugins. scheduler-perf tests is what Kubernetes uses for publishing its scheduler metrics with each build to check and verify SLOs.</a:t>
            </a:r>
          </a:p>
          <a:p>
            <a:r>
              <a:rPr lang="en-US" dirty="0">
                <a:cs typeface="Calibri"/>
              </a:rPr>
              <a:t>We did two experiments, one with 5000 nodes 1000 pods and other with ….You can see that Trimaran beats default scheduler in P99 algorithm latency in both of them.</a:t>
            </a:r>
          </a:p>
          <a:p>
            <a:r>
              <a:rPr lang="en-US" dirty="0">
                <a:cs typeface="Calibri"/>
              </a:rPr>
              <a:t>Before I explain why Trimaran performs better, I would like to mention that the default scheduler comes with a set of plugins. Trimaran replaces two of those plugins with one, so you essentially have one less plugin. So faster scoring overall. Secondly,  It also has some optimizations to use fast json encoder/decoders, and background caching of load watcher metrics.</a:t>
            </a:r>
          </a:p>
        </p:txBody>
      </p:sp>
      <p:sp>
        <p:nvSpPr>
          <p:cNvPr id="4" name="Slide Number Placeholder 3"/>
          <p:cNvSpPr>
            <a:spLocks noGrp="1"/>
          </p:cNvSpPr>
          <p:nvPr>
            <p:ph type="sldNum" sz="quarter" idx="5"/>
          </p:nvPr>
        </p:nvSpPr>
        <p:spPr/>
        <p:txBody>
          <a:bodyPr/>
          <a:lstStyle/>
          <a:p>
            <a:fld id="{3EFB6521-FF16-BC48-96B2-A1AD36E08827}" type="slidenum">
              <a:rPr lang="en-US" smtClean="0"/>
              <a:t>9</a:t>
            </a:fld>
            <a:endParaRPr lang="en-US"/>
          </a:p>
        </p:txBody>
      </p:sp>
    </p:spTree>
    <p:extLst>
      <p:ext uri="{BB962C8B-B14F-4D97-AF65-F5344CB8AC3E}">
        <p14:creationId xmlns:p14="http://schemas.microsoft.com/office/powerpoint/2010/main" val="37288682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33351C0A-FBA7-7741-AE2C-EF60223AED29}"/>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7253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3D54-FF23-DC43-BDC1-7C9CB291E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41C84B-EB95-504C-BA13-9C91D5B9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9407B5-E07B-A34C-BE41-BDB7E9CCE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9D598-F34F-974C-9BED-70D728FE14EB}"/>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6" name="Footer Placeholder 5">
            <a:extLst>
              <a:ext uri="{FF2B5EF4-FFF2-40B4-BE49-F238E27FC236}">
                <a16:creationId xmlns:a16="http://schemas.microsoft.com/office/drawing/2014/main" id="{424C315E-7554-6248-82BB-A1F3479AA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92A2A-9484-704F-8448-BEC2E5416821}"/>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418248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D25D-D4D9-9B49-BCF4-BED67C0B64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1B320-757B-9E4C-80EE-50CA31AB3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923A0-C47D-CF4A-9BFD-CE852F56AF7F}"/>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5" name="Footer Placeholder 4">
            <a:extLst>
              <a:ext uri="{FF2B5EF4-FFF2-40B4-BE49-F238E27FC236}">
                <a16:creationId xmlns:a16="http://schemas.microsoft.com/office/drawing/2014/main" id="{48C19C6B-09CC-5140-8A0D-050AFDB74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69FE6-C499-6545-97CB-807D22E77840}"/>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1556958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6150A-49A0-A94E-8261-45284D2C29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06B609-CF01-9E40-8034-0330CF3625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8B4FA-5A83-C04F-9F30-EC585173B9C6}"/>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5" name="Footer Placeholder 4">
            <a:extLst>
              <a:ext uri="{FF2B5EF4-FFF2-40B4-BE49-F238E27FC236}">
                <a16:creationId xmlns:a16="http://schemas.microsoft.com/office/drawing/2014/main" id="{0F23588A-3217-6446-8535-3F1E4CC70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3105A-F15E-1E49-9383-E6E4AE210353}"/>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244705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rectangle&#10;&#10;Description automatically generated">
            <a:extLst>
              <a:ext uri="{FF2B5EF4-FFF2-40B4-BE49-F238E27FC236}">
                <a16:creationId xmlns:a16="http://schemas.microsoft.com/office/drawing/2014/main" id="{3D67C2F0-6EFA-A441-A5DC-6FB15459D44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84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A4C8C59-7E73-C444-B318-3209F66353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44355" y="69574"/>
            <a:ext cx="1003088" cy="884078"/>
          </a:xfrm>
          <a:prstGeom prst="rect">
            <a:avLst/>
          </a:prstGeom>
        </p:spPr>
      </p:pic>
      <p:pic>
        <p:nvPicPr>
          <p:cNvPr id="5" name="Picture 4" descr="A picture containing rectangle&#10;&#10;Description automatically generated">
            <a:extLst>
              <a:ext uri="{FF2B5EF4-FFF2-40B4-BE49-F238E27FC236}">
                <a16:creationId xmlns:a16="http://schemas.microsoft.com/office/drawing/2014/main" id="{745DB9B8-1413-1745-9C11-BFAAF4A34BC7}"/>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97719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EC30-1EC6-0B45-886D-C54A289274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15AA9-E6D5-EB42-856D-D7F76E3DB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8C696-DB20-FE4E-BCA3-1E6D04DD70CE}"/>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5" name="Footer Placeholder 4">
            <a:extLst>
              <a:ext uri="{FF2B5EF4-FFF2-40B4-BE49-F238E27FC236}">
                <a16:creationId xmlns:a16="http://schemas.microsoft.com/office/drawing/2014/main" id="{1F9BA9E8-6E9D-2643-BAC0-4C3A0DBB6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8B959-CE0A-9349-967C-65E9C9F1643A}"/>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398535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ABB8-9D88-6C41-80C4-559374A52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BBA06-00D4-984C-9728-9FBA0B5CA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369E2-743F-AE40-A501-4B413DA75D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27D002-7625-6C4D-A611-B3EF8178D10D}"/>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6" name="Footer Placeholder 5">
            <a:extLst>
              <a:ext uri="{FF2B5EF4-FFF2-40B4-BE49-F238E27FC236}">
                <a16:creationId xmlns:a16="http://schemas.microsoft.com/office/drawing/2014/main" id="{09A28119-6209-3A42-9367-80745DEF7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14B60-64E5-D846-B4FA-C59A5F5F1069}"/>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416016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89B-CAA8-184C-9E27-A0BB1C7A70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8CDBD-425F-7A41-AD72-962CF2735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23AAB-EA6F-564F-8EE2-D4C84F834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38FEF2-00C2-4144-B776-C071AD79D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B557D1-2C72-E841-BF8D-F83754B46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9C822-3D0C-0041-8C68-A647AAA81692}"/>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8" name="Footer Placeholder 7">
            <a:extLst>
              <a:ext uri="{FF2B5EF4-FFF2-40B4-BE49-F238E27FC236}">
                <a16:creationId xmlns:a16="http://schemas.microsoft.com/office/drawing/2014/main" id="{AB117E9E-998E-C548-B640-68001DB4D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30649-9254-4D43-A6A1-96BF95619BD7}"/>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39859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057D-5C2F-7F42-AE47-35F4172F7C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26243-985E-4A42-A8E6-775F0BC54F9A}"/>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4" name="Footer Placeholder 3">
            <a:extLst>
              <a:ext uri="{FF2B5EF4-FFF2-40B4-BE49-F238E27FC236}">
                <a16:creationId xmlns:a16="http://schemas.microsoft.com/office/drawing/2014/main" id="{AD5F59E0-176C-0645-BBB0-A001D77A7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8BB6A-917E-7C4C-BF10-8C88D5FE25E0}"/>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219805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3D1EE-4C18-D64D-AF72-D384686F4175}"/>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3" name="Footer Placeholder 2">
            <a:extLst>
              <a:ext uri="{FF2B5EF4-FFF2-40B4-BE49-F238E27FC236}">
                <a16:creationId xmlns:a16="http://schemas.microsoft.com/office/drawing/2014/main" id="{6924635D-A243-9C46-A344-A23C5578B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4CF0D-459F-C340-99B0-DA3FEF855198}"/>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3244797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7A66-C88D-BC41-AF2A-C7EF18311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6AF67-140E-4F4B-9967-B2ABE5506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77706-4CDE-2F47-B3B6-32941E4BB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E5F8F-5A8E-1842-BFDB-7266F8F6FE1C}"/>
              </a:ext>
            </a:extLst>
          </p:cNvPr>
          <p:cNvSpPr>
            <a:spLocks noGrp="1"/>
          </p:cNvSpPr>
          <p:nvPr>
            <p:ph type="dt" sz="half" idx="10"/>
          </p:nvPr>
        </p:nvSpPr>
        <p:spPr/>
        <p:txBody>
          <a:bodyPr/>
          <a:lstStyle/>
          <a:p>
            <a:fld id="{55B1F604-BC3A-7249-8689-657AF7B88D6C}" type="datetimeFigureOut">
              <a:rPr lang="en-US" smtClean="0"/>
              <a:t>10/13/21</a:t>
            </a:fld>
            <a:endParaRPr lang="en-US"/>
          </a:p>
        </p:txBody>
      </p:sp>
      <p:sp>
        <p:nvSpPr>
          <p:cNvPr id="6" name="Footer Placeholder 5">
            <a:extLst>
              <a:ext uri="{FF2B5EF4-FFF2-40B4-BE49-F238E27FC236}">
                <a16:creationId xmlns:a16="http://schemas.microsoft.com/office/drawing/2014/main" id="{9B97D77D-113D-E543-B73A-6171923F5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5C94A-858C-D545-9D1B-DBB397BFBFF2}"/>
              </a:ext>
            </a:extLst>
          </p:cNvPr>
          <p:cNvSpPr>
            <a:spLocks noGrp="1"/>
          </p:cNvSpPr>
          <p:nvPr>
            <p:ph type="sldNum" sz="quarter" idx="12"/>
          </p:nvPr>
        </p:nvSpPr>
        <p:spPr/>
        <p:txBody>
          <a:bodyPr/>
          <a:lstStyle/>
          <a:p>
            <a:fld id="{B707C995-B61A-8247-B66E-3CF2EAADFEAA}" type="slidenum">
              <a:rPr lang="en-US" smtClean="0"/>
              <a:t>‹#›</a:t>
            </a:fld>
            <a:endParaRPr lang="en-US"/>
          </a:p>
        </p:txBody>
      </p:sp>
    </p:spTree>
    <p:extLst>
      <p:ext uri="{BB962C8B-B14F-4D97-AF65-F5344CB8AC3E}">
        <p14:creationId xmlns:p14="http://schemas.microsoft.com/office/powerpoint/2010/main" val="141193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480CF-C0EE-5943-BFB9-C1638E116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60343D-9B93-C141-A537-E7FE8084E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F46F0-409C-3E4E-BF8B-968079EE8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1F604-BC3A-7249-8689-657AF7B88D6C}" type="datetimeFigureOut">
              <a:rPr lang="en-US" smtClean="0"/>
              <a:t>10/13/21</a:t>
            </a:fld>
            <a:endParaRPr lang="en-US"/>
          </a:p>
        </p:txBody>
      </p:sp>
      <p:sp>
        <p:nvSpPr>
          <p:cNvPr id="5" name="Footer Placeholder 4">
            <a:extLst>
              <a:ext uri="{FF2B5EF4-FFF2-40B4-BE49-F238E27FC236}">
                <a16:creationId xmlns:a16="http://schemas.microsoft.com/office/drawing/2014/main" id="{DCC961B1-7C55-0C45-8BAC-6372BEDFA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3D276A-E708-6147-A1E3-375C693ED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7C995-B61A-8247-B66E-3CF2EAADFEAA}" type="slidenum">
              <a:rPr lang="en-US" smtClean="0"/>
              <a:t>‹#›</a:t>
            </a:fld>
            <a:endParaRPr lang="en-US"/>
          </a:p>
        </p:txBody>
      </p:sp>
    </p:spTree>
    <p:extLst>
      <p:ext uri="{BB962C8B-B14F-4D97-AF65-F5344CB8AC3E}">
        <p14:creationId xmlns:p14="http://schemas.microsoft.com/office/powerpoint/2010/main" val="20045358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Vl45U5Df7z1gya5KC2EF1L-0B8Q1ed4v/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ubernetes-sigs/scheduler-plugins/blob/master/kep/61-Trimaran-real-load-aware-scheduling/README.md" TargetMode="External"/><Relationship Id="rId7" Type="http://schemas.openxmlformats.org/officeDocument/2006/relationships/hyperlink" Target="https://github.com/kubernetes-sigs/descheduler/issues/22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github.com/jpedro1992/scheduler-plugins/tree/kep-networkAware/kep/260-network-aware-scheduling" TargetMode="External"/><Relationship Id="rId5" Type="http://schemas.openxmlformats.org/officeDocument/2006/relationships/hyperlink" Target="https://medium.com/paypal-tech/real-load-aware-scheduling-in-kubernetes-with-trimaran-a8efe14d51e2" TargetMode="External"/><Relationship Id="rId4" Type="http://schemas.openxmlformats.org/officeDocument/2006/relationships/hyperlink" Target="https://github.com/paypal/load-watch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in/abdul-qadeer-9182786a/" TargetMode="External"/><Relationship Id="rId2" Type="http://schemas.openxmlformats.org/officeDocument/2006/relationships/hyperlink" Target="mailto:aqadeer@paypal.com" TargetMode="External"/><Relationship Id="rId1" Type="http://schemas.openxmlformats.org/officeDocument/2006/relationships/slideLayout" Target="../slideLayouts/slideLayout2.xml"/><Relationship Id="rId5" Type="http://schemas.openxmlformats.org/officeDocument/2006/relationships/hyperlink" Target="https://www.linkedin.com/in/chenw615/" TargetMode="External"/><Relationship Id="rId4" Type="http://schemas.openxmlformats.org/officeDocument/2006/relationships/hyperlink" Target="mailto:chen.wang1@ibm.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42D4B4-BF92-D14A-BF1C-9878B92A2A3D}"/>
              </a:ext>
            </a:extLst>
          </p:cNvPr>
          <p:cNvSpPr txBox="1">
            <a:spLocks/>
          </p:cNvSpPr>
          <p:nvPr/>
        </p:nvSpPr>
        <p:spPr>
          <a:xfrm>
            <a:off x="559904" y="4067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bg1"/>
                </a:solidFill>
                <a:latin typeface="Arial"/>
                <a:cs typeface="Arial"/>
              </a:rPr>
              <a:t>Abdul Qadeer (Software Engineer, PayPal)</a:t>
            </a:r>
          </a:p>
          <a:p>
            <a:r>
              <a:rPr lang="en-US" sz="3200" i="1" dirty="0">
                <a:solidFill>
                  <a:schemeClr val="bg1"/>
                </a:solidFill>
                <a:latin typeface="Arial"/>
                <a:cs typeface="Arial"/>
              </a:rPr>
              <a:t>Chen Wang (Research Scientist, IBM)</a:t>
            </a:r>
          </a:p>
        </p:txBody>
      </p:sp>
      <p:sp>
        <p:nvSpPr>
          <p:cNvPr id="5" name="Title 1">
            <a:extLst>
              <a:ext uri="{FF2B5EF4-FFF2-40B4-BE49-F238E27FC236}">
                <a16:creationId xmlns:a16="http://schemas.microsoft.com/office/drawing/2014/main" id="{91E3EC15-5521-4C4D-8C50-80159D61BEC0}"/>
              </a:ext>
            </a:extLst>
          </p:cNvPr>
          <p:cNvSpPr txBox="1">
            <a:spLocks/>
          </p:cNvSpPr>
          <p:nvPr/>
        </p:nvSpPr>
        <p:spPr>
          <a:xfrm>
            <a:off x="559904" y="2714431"/>
            <a:ext cx="10515600" cy="132556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a:solidFill>
                  <a:schemeClr val="bg1"/>
                </a:solidFill>
                <a:latin typeface="Arial" panose="020B0604020202020204" pitchFamily="34" charset="0"/>
                <a:cs typeface="Arial" panose="020B0604020202020204" pitchFamily="34" charset="0"/>
              </a:rPr>
              <a:t>Trimaran: Real Load Aware Scheduling in Kubernetes</a:t>
            </a:r>
          </a:p>
        </p:txBody>
      </p:sp>
      <p:pic>
        <p:nvPicPr>
          <p:cNvPr id="3" name="Picture 5" descr="Trimaran.jpeg">
            <a:extLst>
              <a:ext uri="{FF2B5EF4-FFF2-40B4-BE49-F238E27FC236}">
                <a16:creationId xmlns:a16="http://schemas.microsoft.com/office/drawing/2014/main" id="{9FB06BC3-A1C1-4455-8482-675EF2B43607}"/>
              </a:ext>
            </a:extLst>
          </p:cNvPr>
          <p:cNvPicPr>
            <a:picLocks noChangeAspect="1"/>
          </p:cNvPicPr>
          <p:nvPr/>
        </p:nvPicPr>
        <p:blipFill>
          <a:blip r:embed="rId3"/>
          <a:stretch>
            <a:fillRect/>
          </a:stretch>
        </p:blipFill>
        <p:spPr>
          <a:xfrm>
            <a:off x="8493087" y="4130128"/>
            <a:ext cx="3440935" cy="2435287"/>
          </a:xfrm>
          <a:prstGeom prst="rect">
            <a:avLst/>
          </a:prstGeom>
        </p:spPr>
      </p:pic>
    </p:spTree>
    <p:extLst>
      <p:ext uri="{BB962C8B-B14F-4D97-AF65-F5344CB8AC3E}">
        <p14:creationId xmlns:p14="http://schemas.microsoft.com/office/powerpoint/2010/main" val="105287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4A5214-96DA-6C4C-B69F-BF83864E707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Trimaran at PayPal</a:t>
            </a:r>
          </a:p>
        </p:txBody>
      </p:sp>
      <p:sp>
        <p:nvSpPr>
          <p:cNvPr id="6" name="TextBox 5">
            <a:extLst>
              <a:ext uri="{FF2B5EF4-FFF2-40B4-BE49-F238E27FC236}">
                <a16:creationId xmlns:a16="http://schemas.microsoft.com/office/drawing/2014/main" id="{8A3ED63D-88C0-0443-96AE-CC97FCCEAB08}"/>
              </a:ext>
            </a:extLst>
          </p:cNvPr>
          <p:cNvSpPr txBox="1"/>
          <p:nvPr/>
        </p:nvSpPr>
        <p:spPr>
          <a:xfrm>
            <a:off x="494145" y="1403926"/>
            <a:ext cx="11203709" cy="526297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latin typeface="Lato"/>
                <a:ea typeface="+mn-lt"/>
                <a:cs typeface="+mn-lt"/>
              </a:rPr>
              <a:t>Infrastructure team has to assure the efficiency of the fleet while keeping safety in mind</a:t>
            </a:r>
            <a:endParaRPr lang="en-US" dirty="0">
              <a:latin typeface="Lato"/>
              <a:ea typeface="+mn-lt"/>
              <a:cs typeface="+mn-lt"/>
            </a:endParaRPr>
          </a:p>
          <a:p>
            <a:pPr marL="285750" indent="-285750">
              <a:buFont typeface="Arial" panose="020B0604020202020204" pitchFamily="34" charset="0"/>
              <a:buChar char="•"/>
            </a:pP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rPr>
              <a:t>Requirements:</a:t>
            </a:r>
          </a:p>
          <a:p>
            <a:pPr marL="800100" lvl="1" indent="-342900">
              <a:buFont typeface="+mj-lt"/>
              <a:buAutoNum type="arabicPeriod"/>
            </a:pPr>
            <a:r>
              <a:rPr lang="en-US" sz="2400" dirty="0">
                <a:latin typeface="Lato"/>
                <a:ea typeface="Lato"/>
                <a:cs typeface="Lato"/>
              </a:rPr>
              <a:t>Utilization of any node should not exceed a threshold.</a:t>
            </a:r>
          </a:p>
          <a:p>
            <a:pPr marL="800100" lvl="1" indent="-342900">
              <a:buFont typeface="+mj-lt"/>
              <a:buAutoNum type="arabicPeriod"/>
            </a:pPr>
            <a:r>
              <a:rPr lang="en-US" sz="2400" dirty="0">
                <a:latin typeface="Lato"/>
                <a:ea typeface="Lato"/>
                <a:cs typeface="Lato"/>
              </a:rPr>
              <a:t>Replicas of an application should be spread across topologies.</a:t>
            </a:r>
          </a:p>
          <a:p>
            <a:pPr marL="800100" lvl="1" indent="-342900">
              <a:buAutoNum type="arabicPeriod"/>
            </a:pPr>
            <a:r>
              <a:rPr lang="en-US" sz="2400" dirty="0">
                <a:latin typeface="Lato"/>
                <a:ea typeface="Lato"/>
                <a:cs typeface="Lato"/>
              </a:rPr>
              <a:t>Flex down nodes when utilization is 0%</a:t>
            </a:r>
          </a:p>
          <a:p>
            <a:pPr lvl="1"/>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rPr>
              <a:t>TargetLoadPacking + </a:t>
            </a:r>
            <a:r>
              <a:rPr lang="en-US" sz="2400" dirty="0" err="1">
                <a:latin typeface="Lato"/>
                <a:ea typeface="Lato"/>
                <a:cs typeface="Lato"/>
              </a:rPr>
              <a:t>PodTopologySpread</a:t>
            </a:r>
            <a:br>
              <a:rPr lang="en-US" sz="2400" dirty="0">
                <a:latin typeface="Lato"/>
                <a:ea typeface="Lato"/>
                <a:cs typeface="Lato"/>
              </a:rPr>
            </a:b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rPr>
              <a:t> Actively tested for deployment in QA environment, followed by prod for PayPal’s core infrastructure.</a:t>
            </a:r>
          </a:p>
          <a:p>
            <a:pPr marL="285750" indent="-285750">
              <a:buFont typeface="Arial" panose="020B0604020202020204" pitchFamily="34" charset="0"/>
              <a:buChar char="•"/>
            </a:pPr>
            <a:endParaRPr lang="en-US" sz="2400" dirty="0">
              <a:latin typeface="Lato"/>
              <a:ea typeface="Lato"/>
              <a:cs typeface="Lato"/>
            </a:endParaRPr>
          </a:p>
          <a:p>
            <a:pPr marL="285750" indent="-285750">
              <a:buFont typeface="Arial" panose="020B0604020202020204" pitchFamily="34" charset="0"/>
              <a:buChar char="•"/>
            </a:pPr>
            <a:endParaRPr lang="en-US" sz="2400" dirty="0">
              <a:latin typeface="Lato"/>
              <a:ea typeface="Lato"/>
              <a:cs typeface="Lato"/>
            </a:endParaRPr>
          </a:p>
        </p:txBody>
      </p:sp>
    </p:spTree>
    <p:extLst>
      <p:ext uri="{BB962C8B-B14F-4D97-AF65-F5344CB8AC3E}">
        <p14:creationId xmlns:p14="http://schemas.microsoft.com/office/powerpoint/2010/main" val="64122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a:cs typeface="Arial"/>
              </a:rPr>
              <a:t>LoadVariationRiskBalancing Plugin</a:t>
            </a:r>
          </a:p>
        </p:txBody>
      </p:sp>
      <p:sp>
        <p:nvSpPr>
          <p:cNvPr id="3" name="TextBox 2">
            <a:extLst>
              <a:ext uri="{FF2B5EF4-FFF2-40B4-BE49-F238E27FC236}">
                <a16:creationId xmlns:a16="http://schemas.microsoft.com/office/drawing/2014/main" id="{3AE3DB0F-5732-45EB-93C4-A2CFF8CBA088}"/>
              </a:ext>
            </a:extLst>
          </p:cNvPr>
          <p:cNvSpPr txBox="1"/>
          <p:nvPr/>
        </p:nvSpPr>
        <p:spPr>
          <a:xfrm>
            <a:off x="381919" y="1208184"/>
            <a:ext cx="10730428"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Lato"/>
                <a:ea typeface="Lato"/>
                <a:cs typeface="Lato"/>
              </a:rPr>
              <a:t>Objectives:</a:t>
            </a:r>
            <a:endParaRPr lang="en-US" sz="3200" b="1" dirty="0">
              <a:latin typeface="Lato"/>
              <a:ea typeface="Lato"/>
              <a:cs typeface="Lato"/>
            </a:endParaRPr>
          </a:p>
          <a:p>
            <a:pPr marL="342900" indent="-342900">
              <a:buFont typeface="Wingdings"/>
              <a:buChar char="§"/>
            </a:pPr>
            <a:r>
              <a:rPr lang="en-US" sz="2000" dirty="0">
                <a:latin typeface="Lato"/>
                <a:cs typeface="Arial"/>
              </a:rPr>
              <a:t>Account usage variations on nodes when scheduling pods</a:t>
            </a:r>
            <a:endParaRPr lang="en-US" sz="2000" dirty="0">
              <a:latin typeface="Lato"/>
              <a:ea typeface="Lato"/>
              <a:cs typeface="Arial"/>
            </a:endParaRPr>
          </a:p>
          <a:p>
            <a:pPr marL="342900" indent="-342900">
              <a:buFont typeface="Wingdings"/>
              <a:buChar char="§"/>
            </a:pPr>
            <a:r>
              <a:rPr lang="en-US" sz="2000" dirty="0">
                <a:latin typeface="Lato"/>
                <a:ea typeface="Lato"/>
                <a:cs typeface="Arial"/>
              </a:rPr>
              <a:t>Balancing the risk from bursty load</a:t>
            </a:r>
          </a:p>
          <a:p>
            <a:pPr marL="342900" indent="-342900">
              <a:buFont typeface="Wingdings"/>
              <a:buChar char="§"/>
            </a:pPr>
            <a:endParaRPr lang="en-US" sz="2000" dirty="0">
              <a:latin typeface="Lato"/>
              <a:cs typeface="Arial"/>
            </a:endParaRPr>
          </a:p>
          <a:p>
            <a:r>
              <a:rPr lang="en-US" dirty="0">
                <a:latin typeface="Lato"/>
              </a:rPr>
              <a:t>​</a:t>
            </a:r>
            <a:endParaRPr lang="en-US" dirty="0">
              <a:latin typeface="Lato"/>
              <a:ea typeface="Lato"/>
              <a:cs typeface="Lato"/>
            </a:endParaRPr>
          </a:p>
          <a:p>
            <a:r>
              <a:rPr lang="en-US" sz="2800" b="1" dirty="0">
                <a:latin typeface="Lato"/>
              </a:rPr>
              <a:t>Implication:</a:t>
            </a:r>
            <a:endParaRPr lang="en-US" sz="2800" dirty="0">
              <a:latin typeface="Lato"/>
            </a:endParaRPr>
          </a:p>
          <a:p>
            <a:pPr marL="342900" indent="-342900">
              <a:buFont typeface="Wingdings"/>
              <a:buChar char="§"/>
            </a:pPr>
            <a:r>
              <a:rPr lang="en-US" sz="2000" dirty="0">
                <a:latin typeface="Lato"/>
                <a:cs typeface="Arial"/>
              </a:rPr>
              <a:t>The scheduler can balance the risk of having pod evictions or performance issues on all nodes.​</a:t>
            </a:r>
            <a:endParaRPr lang="en-US" sz="2000" dirty="0">
              <a:latin typeface="Lato"/>
              <a:ea typeface="Lato"/>
              <a:cs typeface="Arial"/>
            </a:endParaRPr>
          </a:p>
          <a:p>
            <a:pPr marL="342900" indent="-342900">
              <a:buFont typeface="Wingdings"/>
              <a:buChar char="§"/>
            </a:pPr>
            <a:r>
              <a:rPr lang="en-US" sz="2000" dirty="0">
                <a:ea typeface="+mn-lt"/>
                <a:cs typeface="+mn-lt"/>
              </a:rPr>
              <a:t>Some nodes have on average low utilization but will evict pods or have performance issues due to CPU throttling at peak usage. </a:t>
            </a:r>
          </a:p>
          <a:p>
            <a:endParaRPr lang="en-US" dirty="0"/>
          </a:p>
        </p:txBody>
      </p:sp>
    </p:spTree>
    <p:extLst>
      <p:ext uri="{BB962C8B-B14F-4D97-AF65-F5344CB8AC3E}">
        <p14:creationId xmlns:p14="http://schemas.microsoft.com/office/powerpoint/2010/main" val="35987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6030A1CB-1DE5-D848-98C3-8A02E9B35F19}"/>
              </a:ext>
            </a:extLst>
          </p:cNvPr>
          <p:cNvCxnSpPr/>
          <p:nvPr/>
        </p:nvCxnSpPr>
        <p:spPr>
          <a:xfrm>
            <a:off x="548192" y="2130581"/>
            <a:ext cx="0" cy="2611467"/>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E72D14AF-DA8C-2048-B1A2-955DA264ED6F}"/>
              </a:ext>
            </a:extLst>
          </p:cNvPr>
          <p:cNvGrpSpPr/>
          <p:nvPr/>
        </p:nvGrpSpPr>
        <p:grpSpPr>
          <a:xfrm>
            <a:off x="565869" y="3710441"/>
            <a:ext cx="4325065" cy="276999"/>
            <a:chOff x="481417" y="2854725"/>
            <a:chExt cx="5769673" cy="276999"/>
          </a:xfrm>
        </p:grpSpPr>
        <p:cxnSp>
          <p:nvCxnSpPr>
            <p:cNvPr id="4" name="Straight Connector 3">
              <a:extLst>
                <a:ext uri="{FF2B5EF4-FFF2-40B4-BE49-F238E27FC236}">
                  <a16:creationId xmlns:a16="http://schemas.microsoft.com/office/drawing/2014/main" id="{99540586-1F73-0B4E-A4D1-470DEAC02B88}"/>
                </a:ext>
              </a:extLst>
            </p:cNvPr>
            <p:cNvCxnSpPr/>
            <p:nvPr/>
          </p:nvCxnSpPr>
          <p:spPr>
            <a:xfrm>
              <a:off x="481417" y="3004269"/>
              <a:ext cx="3736858" cy="852"/>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8A252E65-9667-FB44-A49D-DBDCD5BE74D6}"/>
                </a:ext>
              </a:extLst>
            </p:cNvPr>
            <p:cNvSpPr/>
            <p:nvPr/>
          </p:nvSpPr>
          <p:spPr>
            <a:xfrm>
              <a:off x="4168276" y="2854725"/>
              <a:ext cx="2082814" cy="276999"/>
            </a:xfrm>
            <a:prstGeom prst="rect">
              <a:avLst/>
            </a:prstGeom>
          </p:spPr>
          <p:txBody>
            <a:bodyPr wrap="none">
              <a:spAutoFit/>
            </a:bodyPr>
            <a:lstStyle/>
            <a:p>
              <a:r>
                <a:rPr lang="en-US" sz="1200" dirty="0"/>
                <a:t>Max Actual Utilization</a:t>
              </a:r>
            </a:p>
          </p:txBody>
        </p:sp>
      </p:grpSp>
      <p:grpSp>
        <p:nvGrpSpPr>
          <p:cNvPr id="6" name="Group 5">
            <a:extLst>
              <a:ext uri="{FF2B5EF4-FFF2-40B4-BE49-F238E27FC236}">
                <a16:creationId xmlns:a16="http://schemas.microsoft.com/office/drawing/2014/main" id="{42D44364-1F66-E149-B612-373AE94FF85E}"/>
              </a:ext>
            </a:extLst>
          </p:cNvPr>
          <p:cNvGrpSpPr/>
          <p:nvPr/>
        </p:nvGrpSpPr>
        <p:grpSpPr>
          <a:xfrm>
            <a:off x="610814" y="3995079"/>
            <a:ext cx="4219519" cy="276999"/>
            <a:chOff x="549407" y="3504618"/>
            <a:chExt cx="5628873" cy="276999"/>
          </a:xfrm>
        </p:grpSpPr>
        <p:cxnSp>
          <p:nvCxnSpPr>
            <p:cNvPr id="7" name="Straight Connector 6">
              <a:extLst>
                <a:ext uri="{FF2B5EF4-FFF2-40B4-BE49-F238E27FC236}">
                  <a16:creationId xmlns:a16="http://schemas.microsoft.com/office/drawing/2014/main" id="{4C88F601-1DDC-BF4C-A635-466D8D3834BB}"/>
                </a:ext>
              </a:extLst>
            </p:cNvPr>
            <p:cNvCxnSpPr/>
            <p:nvPr/>
          </p:nvCxnSpPr>
          <p:spPr>
            <a:xfrm>
              <a:off x="549407" y="3633145"/>
              <a:ext cx="36769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629B2E35-9FB6-6647-B422-38C45729F67E}"/>
                </a:ext>
              </a:extLst>
            </p:cNvPr>
            <p:cNvSpPr/>
            <p:nvPr/>
          </p:nvSpPr>
          <p:spPr>
            <a:xfrm>
              <a:off x="4127743" y="3504618"/>
              <a:ext cx="2050537" cy="276999"/>
            </a:xfrm>
            <a:prstGeom prst="rect">
              <a:avLst/>
            </a:prstGeom>
          </p:spPr>
          <p:txBody>
            <a:bodyPr wrap="none">
              <a:spAutoFit/>
            </a:bodyPr>
            <a:lstStyle/>
            <a:p>
              <a:r>
                <a:rPr lang="en-US" sz="1200" dirty="0"/>
                <a:t>Min Actual Utilization</a:t>
              </a:r>
            </a:p>
          </p:txBody>
        </p:sp>
      </p:grpSp>
      <p:grpSp>
        <p:nvGrpSpPr>
          <p:cNvPr id="10" name="Group 9">
            <a:extLst>
              <a:ext uri="{FF2B5EF4-FFF2-40B4-BE49-F238E27FC236}">
                <a16:creationId xmlns:a16="http://schemas.microsoft.com/office/drawing/2014/main" id="{7AA32466-BFA2-7B46-A328-F7493030FD3C}"/>
              </a:ext>
            </a:extLst>
          </p:cNvPr>
          <p:cNvGrpSpPr/>
          <p:nvPr/>
        </p:nvGrpSpPr>
        <p:grpSpPr>
          <a:xfrm>
            <a:off x="548197" y="3844780"/>
            <a:ext cx="4555050" cy="276999"/>
            <a:chOff x="2435164" y="3516953"/>
            <a:chExt cx="7281374" cy="276999"/>
          </a:xfrm>
        </p:grpSpPr>
        <p:cxnSp>
          <p:nvCxnSpPr>
            <p:cNvPr id="11" name="Straight Connector 10">
              <a:extLst>
                <a:ext uri="{FF2B5EF4-FFF2-40B4-BE49-F238E27FC236}">
                  <a16:creationId xmlns:a16="http://schemas.microsoft.com/office/drawing/2014/main" id="{A8BC0CCC-4462-8F43-9E7C-12557F2E731F}"/>
                </a:ext>
              </a:extLst>
            </p:cNvPr>
            <p:cNvCxnSpPr/>
            <p:nvPr/>
          </p:nvCxnSpPr>
          <p:spPr>
            <a:xfrm>
              <a:off x="2435164" y="3700767"/>
              <a:ext cx="4402637" cy="852"/>
            </a:xfrm>
            <a:prstGeom prst="line">
              <a:avLst/>
            </a:prstGeom>
            <a:ln>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C73D8566-B1F1-6648-8EBE-965D13B6A0A6}"/>
                </a:ext>
              </a:extLst>
            </p:cNvPr>
            <p:cNvSpPr/>
            <p:nvPr/>
          </p:nvSpPr>
          <p:spPr>
            <a:xfrm>
              <a:off x="6837799" y="3516953"/>
              <a:ext cx="2878739" cy="276999"/>
            </a:xfrm>
            <a:prstGeom prst="rect">
              <a:avLst/>
            </a:prstGeom>
          </p:spPr>
          <p:txBody>
            <a:bodyPr wrap="none">
              <a:spAutoFit/>
            </a:bodyPr>
            <a:lstStyle/>
            <a:p>
              <a:r>
                <a:rPr lang="en-US" sz="1200" dirty="0"/>
                <a:t>Average Actual Utilization</a:t>
              </a:r>
            </a:p>
          </p:txBody>
        </p:sp>
      </p:grpSp>
      <p:cxnSp>
        <p:nvCxnSpPr>
          <p:cNvPr id="13" name="Straight Arrow Connector 12">
            <a:extLst>
              <a:ext uri="{FF2B5EF4-FFF2-40B4-BE49-F238E27FC236}">
                <a16:creationId xmlns:a16="http://schemas.microsoft.com/office/drawing/2014/main" id="{4BDF6ECF-FBBC-024B-9649-C2C8C7EE671E}"/>
              </a:ext>
            </a:extLst>
          </p:cNvPr>
          <p:cNvCxnSpPr/>
          <p:nvPr/>
        </p:nvCxnSpPr>
        <p:spPr>
          <a:xfrm flipH="1">
            <a:off x="529240" y="4743447"/>
            <a:ext cx="3424163" cy="0"/>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1AE07508-6F32-544B-916D-74126F2DCD41}"/>
              </a:ext>
            </a:extLst>
          </p:cNvPr>
          <p:cNvSpPr/>
          <p:nvPr/>
        </p:nvSpPr>
        <p:spPr>
          <a:xfrm>
            <a:off x="465763" y="1951934"/>
            <a:ext cx="2296124" cy="276999"/>
          </a:xfrm>
          <a:prstGeom prst="rect">
            <a:avLst/>
          </a:prstGeom>
        </p:spPr>
        <p:txBody>
          <a:bodyPr wrap="none">
            <a:spAutoFit/>
          </a:bodyPr>
          <a:lstStyle/>
          <a:p>
            <a:r>
              <a:rPr lang="en-US" sz="1200" i="1" dirty="0">
                <a:solidFill>
                  <a:srgbClr val="4F81BD"/>
                </a:solidFill>
              </a:rPr>
              <a:t>Resource Amount (RAM, CPU, </a:t>
            </a:r>
            <a:r>
              <a:rPr lang="mr-IN" sz="1200" i="1" dirty="0">
                <a:solidFill>
                  <a:srgbClr val="4F81BD"/>
                </a:solidFill>
              </a:rPr>
              <a:t>…</a:t>
            </a:r>
            <a:r>
              <a:rPr lang="en-US" sz="1200" i="1" dirty="0">
                <a:solidFill>
                  <a:srgbClr val="4F81BD"/>
                </a:solidFill>
              </a:rPr>
              <a:t>)</a:t>
            </a:r>
          </a:p>
        </p:txBody>
      </p:sp>
      <p:sp>
        <p:nvSpPr>
          <p:cNvPr id="15" name="Rectangle 14">
            <a:extLst>
              <a:ext uri="{FF2B5EF4-FFF2-40B4-BE49-F238E27FC236}">
                <a16:creationId xmlns:a16="http://schemas.microsoft.com/office/drawing/2014/main" id="{17A384EF-583C-7149-B0FA-F7F200E164A3}"/>
              </a:ext>
            </a:extLst>
          </p:cNvPr>
          <p:cNvSpPr/>
          <p:nvPr/>
        </p:nvSpPr>
        <p:spPr>
          <a:xfrm>
            <a:off x="3159729" y="4747295"/>
            <a:ext cx="526131" cy="276999"/>
          </a:xfrm>
          <a:prstGeom prst="rect">
            <a:avLst/>
          </a:prstGeom>
        </p:spPr>
        <p:txBody>
          <a:bodyPr wrap="none">
            <a:spAutoFit/>
          </a:bodyPr>
          <a:lstStyle/>
          <a:p>
            <a:r>
              <a:rPr lang="en-US" sz="1200" i="1" dirty="0">
                <a:solidFill>
                  <a:schemeClr val="accent1"/>
                </a:solidFill>
              </a:rPr>
              <a:t>Time</a:t>
            </a:r>
          </a:p>
        </p:txBody>
      </p:sp>
      <p:grpSp>
        <p:nvGrpSpPr>
          <p:cNvPr id="16" name="Group 15">
            <a:extLst>
              <a:ext uri="{FF2B5EF4-FFF2-40B4-BE49-F238E27FC236}">
                <a16:creationId xmlns:a16="http://schemas.microsoft.com/office/drawing/2014/main" id="{29DF4FE5-633C-8C49-86EE-AC703AAA36FF}"/>
              </a:ext>
            </a:extLst>
          </p:cNvPr>
          <p:cNvGrpSpPr/>
          <p:nvPr/>
        </p:nvGrpSpPr>
        <p:grpSpPr>
          <a:xfrm>
            <a:off x="541741" y="2447510"/>
            <a:ext cx="3833269" cy="276999"/>
            <a:chOff x="481417" y="2854725"/>
            <a:chExt cx="5113612" cy="276999"/>
          </a:xfrm>
        </p:grpSpPr>
        <p:cxnSp>
          <p:nvCxnSpPr>
            <p:cNvPr id="17" name="Straight Connector 16">
              <a:extLst>
                <a:ext uri="{FF2B5EF4-FFF2-40B4-BE49-F238E27FC236}">
                  <a16:creationId xmlns:a16="http://schemas.microsoft.com/office/drawing/2014/main" id="{04DC2208-BBAD-924B-B678-42DD9BAC0079}"/>
                </a:ext>
              </a:extLst>
            </p:cNvPr>
            <p:cNvCxnSpPr/>
            <p:nvPr/>
          </p:nvCxnSpPr>
          <p:spPr>
            <a:xfrm>
              <a:off x="481417" y="3004269"/>
              <a:ext cx="3736858" cy="8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460D8DCB-8D90-3A48-914C-8CDFD41A4BBC}"/>
                </a:ext>
              </a:extLst>
            </p:cNvPr>
            <p:cNvSpPr/>
            <p:nvPr/>
          </p:nvSpPr>
          <p:spPr>
            <a:xfrm>
              <a:off x="4168275" y="2854725"/>
              <a:ext cx="1426754" cy="276999"/>
            </a:xfrm>
            <a:prstGeom prst="rect">
              <a:avLst/>
            </a:prstGeom>
          </p:spPr>
          <p:txBody>
            <a:bodyPr wrap="none">
              <a:spAutoFit/>
            </a:bodyPr>
            <a:lstStyle/>
            <a:p>
              <a:r>
                <a:rPr lang="en-US" sz="1200" dirty="0"/>
                <a:t>Total Capacity</a:t>
              </a:r>
            </a:p>
          </p:txBody>
        </p:sp>
      </p:grpSp>
      <p:grpSp>
        <p:nvGrpSpPr>
          <p:cNvPr id="19" name="Group 18">
            <a:extLst>
              <a:ext uri="{FF2B5EF4-FFF2-40B4-BE49-F238E27FC236}">
                <a16:creationId xmlns:a16="http://schemas.microsoft.com/office/drawing/2014/main" id="{0A262ADE-E332-CF49-A76E-92CE8171E4D8}"/>
              </a:ext>
            </a:extLst>
          </p:cNvPr>
          <p:cNvGrpSpPr/>
          <p:nvPr/>
        </p:nvGrpSpPr>
        <p:grpSpPr>
          <a:xfrm>
            <a:off x="515904" y="2799459"/>
            <a:ext cx="3967470" cy="276999"/>
            <a:chOff x="481417" y="2844724"/>
            <a:chExt cx="5292638" cy="276999"/>
          </a:xfrm>
        </p:grpSpPr>
        <p:cxnSp>
          <p:nvCxnSpPr>
            <p:cNvPr id="20" name="Straight Connector 19">
              <a:extLst>
                <a:ext uri="{FF2B5EF4-FFF2-40B4-BE49-F238E27FC236}">
                  <a16:creationId xmlns:a16="http://schemas.microsoft.com/office/drawing/2014/main" id="{B3637C48-CCF3-8D41-9B0B-7ED1697194CA}"/>
                </a:ext>
              </a:extLst>
            </p:cNvPr>
            <p:cNvCxnSpPr/>
            <p:nvPr/>
          </p:nvCxnSpPr>
          <p:spPr>
            <a:xfrm>
              <a:off x="481417" y="3004269"/>
              <a:ext cx="3736858" cy="852"/>
            </a:xfrm>
            <a:prstGeom prst="line">
              <a:avLst/>
            </a:prstGeom>
            <a:ln>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A9B59D8E-3017-4741-BC97-607137371C45}"/>
                </a:ext>
              </a:extLst>
            </p:cNvPr>
            <p:cNvSpPr/>
            <p:nvPr/>
          </p:nvSpPr>
          <p:spPr>
            <a:xfrm>
              <a:off x="4168276" y="2844724"/>
              <a:ext cx="1605779" cy="276999"/>
            </a:xfrm>
            <a:prstGeom prst="rect">
              <a:avLst/>
            </a:prstGeom>
          </p:spPr>
          <p:txBody>
            <a:bodyPr wrap="none">
              <a:spAutoFit/>
            </a:bodyPr>
            <a:lstStyle/>
            <a:p>
              <a:r>
                <a:rPr lang="en-US" sz="1200" dirty="0"/>
                <a:t>Total Requested</a:t>
              </a:r>
            </a:p>
          </p:txBody>
        </p:sp>
      </p:grpSp>
      <p:grpSp>
        <p:nvGrpSpPr>
          <p:cNvPr id="22" name="Group 21">
            <a:extLst>
              <a:ext uri="{FF2B5EF4-FFF2-40B4-BE49-F238E27FC236}">
                <a16:creationId xmlns:a16="http://schemas.microsoft.com/office/drawing/2014/main" id="{FCE6B4FD-5164-CF4A-A94A-E34197A798C5}"/>
              </a:ext>
            </a:extLst>
          </p:cNvPr>
          <p:cNvGrpSpPr/>
          <p:nvPr/>
        </p:nvGrpSpPr>
        <p:grpSpPr>
          <a:xfrm>
            <a:off x="1151396" y="2571553"/>
            <a:ext cx="1381809" cy="395796"/>
            <a:chOff x="892420" y="2416511"/>
            <a:chExt cx="1036357" cy="395796"/>
          </a:xfrm>
        </p:grpSpPr>
        <p:cxnSp>
          <p:nvCxnSpPr>
            <p:cNvPr id="23" name="Straight Arrow Connector 22">
              <a:extLst>
                <a:ext uri="{FF2B5EF4-FFF2-40B4-BE49-F238E27FC236}">
                  <a16:creationId xmlns:a16="http://schemas.microsoft.com/office/drawing/2014/main" id="{BCAFF3D0-E2D0-F740-A80D-5725BF031B52}"/>
                </a:ext>
              </a:extLst>
            </p:cNvPr>
            <p:cNvCxnSpPr/>
            <p:nvPr/>
          </p:nvCxnSpPr>
          <p:spPr>
            <a:xfrm>
              <a:off x="892420" y="2416511"/>
              <a:ext cx="0" cy="395796"/>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C8E1A68-8B79-EE46-A6F2-81CA7B10DAC1}"/>
                </a:ext>
              </a:extLst>
            </p:cNvPr>
            <p:cNvSpPr/>
            <p:nvPr/>
          </p:nvSpPr>
          <p:spPr>
            <a:xfrm>
              <a:off x="892420" y="2454523"/>
              <a:ext cx="1036357" cy="276999"/>
            </a:xfrm>
            <a:prstGeom prst="rect">
              <a:avLst/>
            </a:prstGeom>
          </p:spPr>
          <p:txBody>
            <a:bodyPr wrap="none">
              <a:spAutoFit/>
            </a:bodyPr>
            <a:lstStyle/>
            <a:p>
              <a:r>
                <a:rPr lang="en-US" sz="1200" dirty="0"/>
                <a:t>Free for scheduling</a:t>
              </a:r>
            </a:p>
          </p:txBody>
        </p:sp>
      </p:grpSp>
      <p:sp>
        <p:nvSpPr>
          <p:cNvPr id="25" name="Rectangle 24">
            <a:extLst>
              <a:ext uri="{FF2B5EF4-FFF2-40B4-BE49-F238E27FC236}">
                <a16:creationId xmlns:a16="http://schemas.microsoft.com/office/drawing/2014/main" id="{3AD0E935-DD05-3645-B79B-316B7E182874}"/>
              </a:ext>
            </a:extLst>
          </p:cNvPr>
          <p:cNvSpPr/>
          <p:nvPr/>
        </p:nvSpPr>
        <p:spPr>
          <a:xfrm>
            <a:off x="918301" y="5054361"/>
            <a:ext cx="1125128" cy="276999"/>
          </a:xfrm>
          <a:prstGeom prst="rect">
            <a:avLst/>
          </a:prstGeom>
        </p:spPr>
        <p:txBody>
          <a:bodyPr wrap="none">
            <a:spAutoFit/>
          </a:bodyPr>
          <a:lstStyle/>
          <a:p>
            <a:r>
              <a:rPr lang="en-US" sz="1200" b="1" dirty="0"/>
              <a:t>Cluster Node 1</a:t>
            </a:r>
          </a:p>
        </p:txBody>
      </p:sp>
      <p:grpSp>
        <p:nvGrpSpPr>
          <p:cNvPr id="26" name="Group 25">
            <a:extLst>
              <a:ext uri="{FF2B5EF4-FFF2-40B4-BE49-F238E27FC236}">
                <a16:creationId xmlns:a16="http://schemas.microsoft.com/office/drawing/2014/main" id="{28A6A9D4-535D-7749-BBD2-37F5C614420E}"/>
              </a:ext>
            </a:extLst>
          </p:cNvPr>
          <p:cNvGrpSpPr/>
          <p:nvPr/>
        </p:nvGrpSpPr>
        <p:grpSpPr>
          <a:xfrm>
            <a:off x="3305484" y="2596011"/>
            <a:ext cx="3668689" cy="360863"/>
            <a:chOff x="2507988" y="2440964"/>
            <a:chExt cx="2751517" cy="360863"/>
          </a:xfrm>
        </p:grpSpPr>
        <p:cxnSp>
          <p:nvCxnSpPr>
            <p:cNvPr id="27" name="Straight Connector 26">
              <a:extLst>
                <a:ext uri="{FF2B5EF4-FFF2-40B4-BE49-F238E27FC236}">
                  <a16:creationId xmlns:a16="http://schemas.microsoft.com/office/drawing/2014/main" id="{BF11673C-545F-7E4C-A8AB-D6F8BDCB1E29}"/>
                </a:ext>
              </a:extLst>
            </p:cNvPr>
            <p:cNvCxnSpPr/>
            <p:nvPr/>
          </p:nvCxnSpPr>
          <p:spPr>
            <a:xfrm flipH="1">
              <a:off x="2507988" y="2440964"/>
              <a:ext cx="2742316" cy="0"/>
            </a:xfrm>
            <a:prstGeom prst="line">
              <a:avLst/>
            </a:prstGeom>
            <a:ln w="12700" cmpd="sng">
              <a:solidFill>
                <a:schemeClr val="bg1">
                  <a:lumMod val="50000"/>
                </a:schemeClr>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0CA1A01-B465-0644-9803-727CBE515BDA}"/>
                </a:ext>
              </a:extLst>
            </p:cNvPr>
            <p:cNvCxnSpPr/>
            <p:nvPr/>
          </p:nvCxnSpPr>
          <p:spPr>
            <a:xfrm flipH="1">
              <a:off x="2517189" y="2801827"/>
              <a:ext cx="2742316" cy="0"/>
            </a:xfrm>
            <a:prstGeom prst="line">
              <a:avLst/>
            </a:prstGeom>
            <a:ln w="12700" cmpd="sng">
              <a:solidFill>
                <a:schemeClr val="bg1">
                  <a:lumMod val="50000"/>
                </a:schemeClr>
              </a:solidFill>
              <a:prstDash val="dot"/>
            </a:ln>
          </p:spPr>
          <p:style>
            <a:lnRef idx="2">
              <a:schemeClr val="accent1"/>
            </a:lnRef>
            <a:fillRef idx="0">
              <a:schemeClr val="accent1"/>
            </a:fillRef>
            <a:effectRef idx="1">
              <a:schemeClr val="accent1"/>
            </a:effectRef>
            <a:fontRef idx="minor">
              <a:schemeClr val="tx1"/>
            </a:fontRef>
          </p:style>
        </p:cxnSp>
      </p:grpSp>
      <p:sp>
        <p:nvSpPr>
          <p:cNvPr id="31" name="Rectangle 30">
            <a:extLst>
              <a:ext uri="{FF2B5EF4-FFF2-40B4-BE49-F238E27FC236}">
                <a16:creationId xmlns:a16="http://schemas.microsoft.com/office/drawing/2014/main" id="{CC596297-1076-564C-95E7-49A4555318B9}"/>
              </a:ext>
            </a:extLst>
          </p:cNvPr>
          <p:cNvSpPr/>
          <p:nvPr/>
        </p:nvSpPr>
        <p:spPr>
          <a:xfrm>
            <a:off x="7874468" y="4990226"/>
            <a:ext cx="1125128" cy="276999"/>
          </a:xfrm>
          <a:prstGeom prst="rect">
            <a:avLst/>
          </a:prstGeom>
        </p:spPr>
        <p:txBody>
          <a:bodyPr wrap="none">
            <a:spAutoFit/>
          </a:bodyPr>
          <a:lstStyle/>
          <a:p>
            <a:r>
              <a:rPr lang="en-US" sz="1200" b="1" dirty="0">
                <a:solidFill>
                  <a:srgbClr val="0000FF"/>
                </a:solidFill>
              </a:rPr>
              <a:t>Cluster Node 2</a:t>
            </a:r>
          </a:p>
        </p:txBody>
      </p:sp>
      <p:grpSp>
        <p:nvGrpSpPr>
          <p:cNvPr id="32" name="Group 31">
            <a:extLst>
              <a:ext uri="{FF2B5EF4-FFF2-40B4-BE49-F238E27FC236}">
                <a16:creationId xmlns:a16="http://schemas.microsoft.com/office/drawing/2014/main" id="{6A68C746-8BA9-3647-93A3-6587E213AF4B}"/>
              </a:ext>
            </a:extLst>
          </p:cNvPr>
          <p:cNvGrpSpPr/>
          <p:nvPr/>
        </p:nvGrpSpPr>
        <p:grpSpPr>
          <a:xfrm>
            <a:off x="3953404" y="2635602"/>
            <a:ext cx="3092313" cy="3225165"/>
            <a:chOff x="2993926" y="2943610"/>
            <a:chExt cx="2319235" cy="3225165"/>
          </a:xfrm>
        </p:grpSpPr>
        <p:cxnSp>
          <p:nvCxnSpPr>
            <p:cNvPr id="33" name="Straight Arrow Connector 32">
              <a:extLst>
                <a:ext uri="{FF2B5EF4-FFF2-40B4-BE49-F238E27FC236}">
                  <a16:creationId xmlns:a16="http://schemas.microsoft.com/office/drawing/2014/main" id="{28F5502D-3C37-E24B-B3BF-9AA6EB1F0AA8}"/>
                </a:ext>
              </a:extLst>
            </p:cNvPr>
            <p:cNvCxnSpPr>
              <a:endCxn id="58" idx="2"/>
            </p:cNvCxnSpPr>
            <p:nvPr/>
          </p:nvCxnSpPr>
          <p:spPr>
            <a:xfrm flipH="1" flipV="1">
              <a:off x="4390733" y="2943610"/>
              <a:ext cx="1" cy="2640158"/>
            </a:xfrm>
            <a:prstGeom prst="straightConnector1">
              <a:avLst/>
            </a:prstGeom>
            <a:ln>
              <a:solidFill>
                <a:srgbClr val="7F7F7F"/>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9E06C51-EE77-144D-A607-6460A4FCE6A5}"/>
                </a:ext>
              </a:extLst>
            </p:cNvPr>
            <p:cNvSpPr/>
            <p:nvPr/>
          </p:nvSpPr>
          <p:spPr>
            <a:xfrm>
              <a:off x="2993926" y="5891776"/>
              <a:ext cx="2319235" cy="276999"/>
            </a:xfrm>
            <a:prstGeom prst="rect">
              <a:avLst/>
            </a:prstGeom>
          </p:spPr>
          <p:txBody>
            <a:bodyPr wrap="none">
              <a:spAutoFit/>
            </a:bodyPr>
            <a:lstStyle/>
            <a:p>
              <a:r>
                <a:rPr lang="en-US" sz="1200" dirty="0"/>
                <a:t>On which node do we schedule this workload?</a:t>
              </a:r>
            </a:p>
          </p:txBody>
        </p:sp>
      </p:grpSp>
      <p:grpSp>
        <p:nvGrpSpPr>
          <p:cNvPr id="35" name="Group 34">
            <a:extLst>
              <a:ext uri="{FF2B5EF4-FFF2-40B4-BE49-F238E27FC236}">
                <a16:creationId xmlns:a16="http://schemas.microsoft.com/office/drawing/2014/main" id="{417429BB-379A-3D40-84BD-235CBAB404F1}"/>
              </a:ext>
            </a:extLst>
          </p:cNvPr>
          <p:cNvGrpSpPr/>
          <p:nvPr/>
        </p:nvGrpSpPr>
        <p:grpSpPr>
          <a:xfrm>
            <a:off x="6886927" y="1995924"/>
            <a:ext cx="4630036" cy="3032213"/>
            <a:chOff x="5194068" y="1840877"/>
            <a:chExt cx="3472526" cy="3032213"/>
          </a:xfrm>
        </p:grpSpPr>
        <p:grpSp>
          <p:nvGrpSpPr>
            <p:cNvPr id="36" name="Group 35">
              <a:extLst>
                <a:ext uri="{FF2B5EF4-FFF2-40B4-BE49-F238E27FC236}">
                  <a16:creationId xmlns:a16="http://schemas.microsoft.com/office/drawing/2014/main" id="{2E882D32-A05C-A84F-AFF0-7CFB43969E76}"/>
                </a:ext>
              </a:extLst>
            </p:cNvPr>
            <p:cNvGrpSpPr/>
            <p:nvPr/>
          </p:nvGrpSpPr>
          <p:grpSpPr>
            <a:xfrm>
              <a:off x="5194068" y="1840877"/>
              <a:ext cx="3472526" cy="3032213"/>
              <a:chOff x="5194068" y="1870880"/>
              <a:chExt cx="3472526" cy="3032213"/>
            </a:xfrm>
          </p:grpSpPr>
          <p:cxnSp>
            <p:nvCxnSpPr>
              <p:cNvPr id="38" name="Straight Arrow Connector 37">
                <a:extLst>
                  <a:ext uri="{FF2B5EF4-FFF2-40B4-BE49-F238E27FC236}">
                    <a16:creationId xmlns:a16="http://schemas.microsoft.com/office/drawing/2014/main" id="{3C51FE20-B671-A34E-B4A4-E6BC45F3EE38}"/>
                  </a:ext>
                </a:extLst>
              </p:cNvPr>
              <p:cNvCxnSpPr/>
              <p:nvPr/>
            </p:nvCxnSpPr>
            <p:spPr>
              <a:xfrm>
                <a:off x="5230345" y="2009380"/>
                <a:ext cx="0" cy="2611467"/>
              </a:xfrm>
              <a:prstGeom prst="straightConnector1">
                <a:avLst/>
              </a:prstGeom>
              <a:ln>
                <a:solidFill>
                  <a:srgbClr val="0000FF"/>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D93F90B5-7562-1247-84AE-DEF6F4645B0A}"/>
                  </a:ext>
                </a:extLst>
              </p:cNvPr>
              <p:cNvGrpSpPr/>
              <p:nvPr/>
            </p:nvGrpSpPr>
            <p:grpSpPr>
              <a:xfrm>
                <a:off x="5230347" y="2813958"/>
                <a:ext cx="3243799" cy="276999"/>
                <a:chOff x="481417" y="2854725"/>
                <a:chExt cx="5769672" cy="276999"/>
              </a:xfrm>
            </p:grpSpPr>
            <p:cxnSp>
              <p:nvCxnSpPr>
                <p:cNvPr id="55" name="Straight Connector 54">
                  <a:extLst>
                    <a:ext uri="{FF2B5EF4-FFF2-40B4-BE49-F238E27FC236}">
                      <a16:creationId xmlns:a16="http://schemas.microsoft.com/office/drawing/2014/main" id="{D9EBFCBA-2055-8045-83F4-8FA45F54CE75}"/>
                    </a:ext>
                  </a:extLst>
                </p:cNvPr>
                <p:cNvCxnSpPr/>
                <p:nvPr/>
              </p:nvCxnSpPr>
              <p:spPr>
                <a:xfrm>
                  <a:off x="481417" y="3004269"/>
                  <a:ext cx="3736858" cy="852"/>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FEE6FC50-1114-A948-9D21-0D6D13260F19}"/>
                    </a:ext>
                  </a:extLst>
                </p:cNvPr>
                <p:cNvSpPr/>
                <p:nvPr/>
              </p:nvSpPr>
              <p:spPr>
                <a:xfrm>
                  <a:off x="4168276" y="2854725"/>
                  <a:ext cx="2082813" cy="276999"/>
                </a:xfrm>
                <a:prstGeom prst="rect">
                  <a:avLst/>
                </a:prstGeom>
              </p:spPr>
              <p:txBody>
                <a:bodyPr wrap="none">
                  <a:spAutoFit/>
                </a:bodyPr>
                <a:lstStyle/>
                <a:p>
                  <a:r>
                    <a:rPr lang="en-US" sz="1200" dirty="0"/>
                    <a:t>Max Actual Utilization</a:t>
                  </a:r>
                </a:p>
              </p:txBody>
            </p:sp>
          </p:grpSp>
          <p:grpSp>
            <p:nvGrpSpPr>
              <p:cNvPr id="40" name="Group 39">
                <a:extLst>
                  <a:ext uri="{FF2B5EF4-FFF2-40B4-BE49-F238E27FC236}">
                    <a16:creationId xmlns:a16="http://schemas.microsoft.com/office/drawing/2014/main" id="{313F9E6F-3102-244D-BF16-ED735DCD5350}"/>
                  </a:ext>
                </a:extLst>
              </p:cNvPr>
              <p:cNvGrpSpPr/>
              <p:nvPr/>
            </p:nvGrpSpPr>
            <p:grpSpPr>
              <a:xfrm>
                <a:off x="5250304" y="4287989"/>
                <a:ext cx="3214455" cy="276999"/>
                <a:chOff x="501375" y="3918729"/>
                <a:chExt cx="5717480" cy="276999"/>
              </a:xfrm>
            </p:grpSpPr>
            <p:cxnSp>
              <p:nvCxnSpPr>
                <p:cNvPr id="53" name="Straight Connector 52">
                  <a:extLst>
                    <a:ext uri="{FF2B5EF4-FFF2-40B4-BE49-F238E27FC236}">
                      <a16:creationId xmlns:a16="http://schemas.microsoft.com/office/drawing/2014/main" id="{DEC6177F-AB2D-F84D-AAB1-823F80F44534}"/>
                    </a:ext>
                  </a:extLst>
                </p:cNvPr>
                <p:cNvCxnSpPr/>
                <p:nvPr/>
              </p:nvCxnSpPr>
              <p:spPr>
                <a:xfrm>
                  <a:off x="501375" y="4133398"/>
                  <a:ext cx="3676900" cy="0"/>
                </a:xfrm>
                <a:prstGeom prst="line">
                  <a:avLst/>
                </a:prstGeom>
                <a:ln>
                  <a:solidFill>
                    <a:srgbClr val="008000"/>
                  </a:solidFill>
                  <a:prstDash val="dash"/>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71FB07B1-5C50-3C40-B60D-A6A77183DB5B}"/>
                    </a:ext>
                  </a:extLst>
                </p:cNvPr>
                <p:cNvSpPr/>
                <p:nvPr/>
              </p:nvSpPr>
              <p:spPr>
                <a:xfrm>
                  <a:off x="4168318" y="3918729"/>
                  <a:ext cx="2050537" cy="276999"/>
                </a:xfrm>
                <a:prstGeom prst="rect">
                  <a:avLst/>
                </a:prstGeom>
              </p:spPr>
              <p:txBody>
                <a:bodyPr wrap="none">
                  <a:spAutoFit/>
                </a:bodyPr>
                <a:lstStyle/>
                <a:p>
                  <a:r>
                    <a:rPr lang="en-US" sz="1200" dirty="0"/>
                    <a:t>Min Actual Utilization</a:t>
                  </a:r>
                </a:p>
              </p:txBody>
            </p:sp>
          </p:grpSp>
          <p:grpSp>
            <p:nvGrpSpPr>
              <p:cNvPr id="41" name="Group 40">
                <a:extLst>
                  <a:ext uri="{FF2B5EF4-FFF2-40B4-BE49-F238E27FC236}">
                    <a16:creationId xmlns:a16="http://schemas.microsoft.com/office/drawing/2014/main" id="{3C3678F7-1A39-4649-AD23-F2627144C8B6}"/>
                  </a:ext>
                </a:extLst>
              </p:cNvPr>
              <p:cNvGrpSpPr/>
              <p:nvPr/>
            </p:nvGrpSpPr>
            <p:grpSpPr>
              <a:xfrm>
                <a:off x="5250303" y="3521230"/>
                <a:ext cx="3416291" cy="359081"/>
                <a:chOff x="2435161" y="3636965"/>
                <a:chExt cx="7281378" cy="359081"/>
              </a:xfrm>
            </p:grpSpPr>
            <p:cxnSp>
              <p:nvCxnSpPr>
                <p:cNvPr id="51" name="Straight Connector 50">
                  <a:extLst>
                    <a:ext uri="{FF2B5EF4-FFF2-40B4-BE49-F238E27FC236}">
                      <a16:creationId xmlns:a16="http://schemas.microsoft.com/office/drawing/2014/main" id="{553B6381-F4F5-6744-BC31-3EC065804F8B}"/>
                    </a:ext>
                  </a:extLst>
                </p:cNvPr>
                <p:cNvCxnSpPr/>
                <p:nvPr/>
              </p:nvCxnSpPr>
              <p:spPr>
                <a:xfrm>
                  <a:off x="2435161" y="3995194"/>
                  <a:ext cx="4402636" cy="852"/>
                </a:xfrm>
                <a:prstGeom prst="line">
                  <a:avLst/>
                </a:prstGeom>
                <a:ln>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458BB28A-E8B5-DC49-A11F-73C65A902590}"/>
                    </a:ext>
                  </a:extLst>
                </p:cNvPr>
                <p:cNvSpPr/>
                <p:nvPr/>
              </p:nvSpPr>
              <p:spPr>
                <a:xfrm>
                  <a:off x="6837801" y="3636965"/>
                  <a:ext cx="2878738" cy="276999"/>
                </a:xfrm>
                <a:prstGeom prst="rect">
                  <a:avLst/>
                </a:prstGeom>
              </p:spPr>
              <p:txBody>
                <a:bodyPr wrap="none">
                  <a:spAutoFit/>
                </a:bodyPr>
                <a:lstStyle/>
                <a:p>
                  <a:r>
                    <a:rPr lang="en-US" sz="1200" dirty="0"/>
                    <a:t>Average Actual Utilization</a:t>
                  </a:r>
                </a:p>
              </p:txBody>
            </p:sp>
          </p:grpSp>
          <p:cxnSp>
            <p:nvCxnSpPr>
              <p:cNvPr id="42" name="Straight Arrow Connector 41">
                <a:extLst>
                  <a:ext uri="{FF2B5EF4-FFF2-40B4-BE49-F238E27FC236}">
                    <a16:creationId xmlns:a16="http://schemas.microsoft.com/office/drawing/2014/main" id="{0EF9F109-07F7-7F4F-B6A2-C3E9F5B24B2C}"/>
                  </a:ext>
                </a:extLst>
              </p:cNvPr>
              <p:cNvCxnSpPr/>
              <p:nvPr/>
            </p:nvCxnSpPr>
            <p:spPr>
              <a:xfrm flipH="1">
                <a:off x="5216129" y="4622251"/>
                <a:ext cx="2568122" cy="0"/>
              </a:xfrm>
              <a:prstGeom prst="straightConnector1">
                <a:avLst/>
              </a:prstGeom>
              <a:ln>
                <a:solidFill>
                  <a:srgbClr val="0000FF"/>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E521C85E-6AEE-654E-88D8-E52143A248A4}"/>
                  </a:ext>
                </a:extLst>
              </p:cNvPr>
              <p:cNvSpPr/>
              <p:nvPr/>
            </p:nvSpPr>
            <p:spPr>
              <a:xfrm>
                <a:off x="5194068" y="1870880"/>
                <a:ext cx="1722092" cy="276999"/>
              </a:xfrm>
              <a:prstGeom prst="rect">
                <a:avLst/>
              </a:prstGeom>
            </p:spPr>
            <p:txBody>
              <a:bodyPr wrap="none">
                <a:spAutoFit/>
              </a:bodyPr>
              <a:lstStyle/>
              <a:p>
                <a:r>
                  <a:rPr lang="en-US" sz="1200" i="1" dirty="0">
                    <a:solidFill>
                      <a:srgbClr val="4F81BD"/>
                    </a:solidFill>
                  </a:rPr>
                  <a:t>Resource Amount (RAM, CPU, </a:t>
                </a:r>
                <a:r>
                  <a:rPr lang="mr-IN" sz="1200" i="1" dirty="0">
                    <a:solidFill>
                      <a:srgbClr val="4F81BD"/>
                    </a:solidFill>
                  </a:rPr>
                  <a:t>…</a:t>
                </a:r>
                <a:r>
                  <a:rPr lang="en-US" sz="1200" i="1" dirty="0">
                    <a:solidFill>
                      <a:srgbClr val="4F81BD"/>
                    </a:solidFill>
                  </a:rPr>
                  <a:t>)</a:t>
                </a:r>
              </a:p>
            </p:txBody>
          </p:sp>
          <p:sp>
            <p:nvSpPr>
              <p:cNvPr id="44" name="Rectangle 43">
                <a:extLst>
                  <a:ext uri="{FF2B5EF4-FFF2-40B4-BE49-F238E27FC236}">
                    <a16:creationId xmlns:a16="http://schemas.microsoft.com/office/drawing/2014/main" id="{179F5640-DAFB-D44D-9119-B92D6BDD074C}"/>
                  </a:ext>
                </a:extLst>
              </p:cNvPr>
              <p:cNvSpPr/>
              <p:nvPr/>
            </p:nvSpPr>
            <p:spPr>
              <a:xfrm>
                <a:off x="7188995" y="4626094"/>
                <a:ext cx="394598" cy="276999"/>
              </a:xfrm>
              <a:prstGeom prst="rect">
                <a:avLst/>
              </a:prstGeom>
            </p:spPr>
            <p:txBody>
              <a:bodyPr wrap="none">
                <a:spAutoFit/>
              </a:bodyPr>
              <a:lstStyle/>
              <a:p>
                <a:r>
                  <a:rPr lang="en-US" sz="1200" i="1" dirty="0">
                    <a:solidFill>
                      <a:schemeClr val="accent1"/>
                    </a:solidFill>
                  </a:rPr>
                  <a:t>Time</a:t>
                </a:r>
              </a:p>
            </p:txBody>
          </p:sp>
          <p:grpSp>
            <p:nvGrpSpPr>
              <p:cNvPr id="45" name="Group 44">
                <a:extLst>
                  <a:ext uri="{FF2B5EF4-FFF2-40B4-BE49-F238E27FC236}">
                    <a16:creationId xmlns:a16="http://schemas.microsoft.com/office/drawing/2014/main" id="{6D60CD45-2EF4-144C-A8D6-0FE929EB3A69}"/>
                  </a:ext>
                </a:extLst>
              </p:cNvPr>
              <p:cNvGrpSpPr/>
              <p:nvPr/>
            </p:nvGrpSpPr>
            <p:grpSpPr>
              <a:xfrm>
                <a:off x="5225504" y="2326309"/>
                <a:ext cx="2874952" cy="276999"/>
                <a:chOff x="481417" y="2854725"/>
                <a:chExt cx="5113611" cy="276999"/>
              </a:xfrm>
            </p:grpSpPr>
            <p:cxnSp>
              <p:nvCxnSpPr>
                <p:cNvPr id="49" name="Straight Connector 48">
                  <a:extLst>
                    <a:ext uri="{FF2B5EF4-FFF2-40B4-BE49-F238E27FC236}">
                      <a16:creationId xmlns:a16="http://schemas.microsoft.com/office/drawing/2014/main" id="{7EA3D370-64C8-9F4A-B41D-F7AF1A116C42}"/>
                    </a:ext>
                  </a:extLst>
                </p:cNvPr>
                <p:cNvCxnSpPr/>
                <p:nvPr/>
              </p:nvCxnSpPr>
              <p:spPr>
                <a:xfrm>
                  <a:off x="481417" y="3004269"/>
                  <a:ext cx="3736858" cy="85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0A74AECB-6164-3F43-982B-0CC2D1AE36BD}"/>
                    </a:ext>
                  </a:extLst>
                </p:cNvPr>
                <p:cNvSpPr/>
                <p:nvPr/>
              </p:nvSpPr>
              <p:spPr>
                <a:xfrm>
                  <a:off x="4168275" y="2854725"/>
                  <a:ext cx="1426753" cy="276999"/>
                </a:xfrm>
                <a:prstGeom prst="rect">
                  <a:avLst/>
                </a:prstGeom>
              </p:spPr>
              <p:txBody>
                <a:bodyPr wrap="none">
                  <a:spAutoFit/>
                </a:bodyPr>
                <a:lstStyle/>
                <a:p>
                  <a:r>
                    <a:rPr lang="en-US" sz="1200" dirty="0"/>
                    <a:t>Total Capacity</a:t>
                  </a:r>
                </a:p>
              </p:txBody>
            </p:sp>
          </p:grpSp>
          <p:grpSp>
            <p:nvGrpSpPr>
              <p:cNvPr id="46" name="Group 45">
                <a:extLst>
                  <a:ext uri="{FF2B5EF4-FFF2-40B4-BE49-F238E27FC236}">
                    <a16:creationId xmlns:a16="http://schemas.microsoft.com/office/drawing/2014/main" id="{29D12439-8B5F-6147-BB95-9656EE2AA044}"/>
                  </a:ext>
                </a:extLst>
              </p:cNvPr>
              <p:cNvGrpSpPr/>
              <p:nvPr/>
            </p:nvGrpSpPr>
            <p:grpSpPr>
              <a:xfrm>
                <a:off x="5206129" y="2678258"/>
                <a:ext cx="2975602" cy="276999"/>
                <a:chOff x="481417" y="2844724"/>
                <a:chExt cx="5292636" cy="276999"/>
              </a:xfrm>
            </p:grpSpPr>
            <p:cxnSp>
              <p:nvCxnSpPr>
                <p:cNvPr id="47" name="Straight Connector 46">
                  <a:extLst>
                    <a:ext uri="{FF2B5EF4-FFF2-40B4-BE49-F238E27FC236}">
                      <a16:creationId xmlns:a16="http://schemas.microsoft.com/office/drawing/2014/main" id="{2C3E8D78-2CBB-AD4C-B0F8-DCFC8D3D6BA7}"/>
                    </a:ext>
                  </a:extLst>
                </p:cNvPr>
                <p:cNvCxnSpPr/>
                <p:nvPr/>
              </p:nvCxnSpPr>
              <p:spPr>
                <a:xfrm>
                  <a:off x="481417" y="3004269"/>
                  <a:ext cx="3736858" cy="852"/>
                </a:xfrm>
                <a:prstGeom prst="line">
                  <a:avLst/>
                </a:prstGeom>
                <a:ln>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C871E9F0-388A-A04A-BAD8-1E67E55705BF}"/>
                    </a:ext>
                  </a:extLst>
                </p:cNvPr>
                <p:cNvSpPr/>
                <p:nvPr/>
              </p:nvSpPr>
              <p:spPr>
                <a:xfrm>
                  <a:off x="4168275" y="2844724"/>
                  <a:ext cx="1605778" cy="276999"/>
                </a:xfrm>
                <a:prstGeom prst="rect">
                  <a:avLst/>
                </a:prstGeom>
              </p:spPr>
              <p:txBody>
                <a:bodyPr wrap="none">
                  <a:spAutoFit/>
                </a:bodyPr>
                <a:lstStyle/>
                <a:p>
                  <a:r>
                    <a:rPr lang="en-US" sz="1200" dirty="0"/>
                    <a:t>Total Requested</a:t>
                  </a:r>
                </a:p>
              </p:txBody>
            </p:sp>
          </p:grpSp>
        </p:grpSp>
        <p:sp>
          <p:nvSpPr>
            <p:cNvPr id="37" name="Freeform 36">
              <a:extLst>
                <a:ext uri="{FF2B5EF4-FFF2-40B4-BE49-F238E27FC236}">
                  <a16:creationId xmlns:a16="http://schemas.microsoft.com/office/drawing/2014/main" id="{3F05D53A-263E-FC46-9A30-1BD161300FD6}"/>
                </a:ext>
              </a:extLst>
            </p:cNvPr>
            <p:cNvSpPr/>
            <p:nvPr/>
          </p:nvSpPr>
          <p:spPr>
            <a:xfrm>
              <a:off x="5240143" y="2940165"/>
              <a:ext cx="2110058" cy="1640169"/>
            </a:xfrm>
            <a:custGeom>
              <a:avLst/>
              <a:gdLst>
                <a:gd name="connsiteX0" fmla="*/ 0 w 2110058"/>
                <a:gd name="connsiteY0" fmla="*/ 1640169 h 1640169"/>
                <a:gd name="connsiteX1" fmla="*/ 460013 w 2110058"/>
                <a:gd name="connsiteY1" fmla="*/ 1520160 h 1640169"/>
                <a:gd name="connsiteX2" fmla="*/ 660018 w 2110058"/>
                <a:gd name="connsiteY2" fmla="*/ 1170135 h 1640169"/>
                <a:gd name="connsiteX3" fmla="*/ 800022 w 2110058"/>
                <a:gd name="connsiteY3" fmla="*/ 1520160 h 1640169"/>
                <a:gd name="connsiteX4" fmla="*/ 910025 w 2110058"/>
                <a:gd name="connsiteY4" fmla="*/ 990122 h 1640169"/>
                <a:gd name="connsiteX5" fmla="*/ 980027 w 2110058"/>
                <a:gd name="connsiteY5" fmla="*/ 1430154 h 1640169"/>
                <a:gd name="connsiteX6" fmla="*/ 1300036 w 2110058"/>
                <a:gd name="connsiteY6" fmla="*/ 1270142 h 1640169"/>
                <a:gd name="connsiteX7" fmla="*/ 1630045 w 2110058"/>
                <a:gd name="connsiteY7" fmla="*/ 49 h 1640169"/>
                <a:gd name="connsiteX8" fmla="*/ 1890052 w 2110058"/>
                <a:gd name="connsiteY8" fmla="*/ 1220138 h 1640169"/>
                <a:gd name="connsiteX9" fmla="*/ 2110058 w 2110058"/>
                <a:gd name="connsiteY9" fmla="*/ 1080128 h 164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0058" h="1640169">
                  <a:moveTo>
                    <a:pt x="0" y="1640169"/>
                  </a:moveTo>
                  <a:cubicBezTo>
                    <a:pt x="175005" y="1619334"/>
                    <a:pt x="350010" y="1598499"/>
                    <a:pt x="460013" y="1520160"/>
                  </a:cubicBezTo>
                  <a:cubicBezTo>
                    <a:pt x="570016" y="1441821"/>
                    <a:pt x="603350" y="1170135"/>
                    <a:pt x="660018" y="1170135"/>
                  </a:cubicBezTo>
                  <a:cubicBezTo>
                    <a:pt x="716686" y="1170135"/>
                    <a:pt x="758354" y="1550162"/>
                    <a:pt x="800022" y="1520160"/>
                  </a:cubicBezTo>
                  <a:cubicBezTo>
                    <a:pt x="841690" y="1490158"/>
                    <a:pt x="880024" y="1005123"/>
                    <a:pt x="910025" y="990122"/>
                  </a:cubicBezTo>
                  <a:cubicBezTo>
                    <a:pt x="940026" y="975121"/>
                    <a:pt x="915025" y="1383484"/>
                    <a:pt x="980027" y="1430154"/>
                  </a:cubicBezTo>
                  <a:cubicBezTo>
                    <a:pt x="1045029" y="1476824"/>
                    <a:pt x="1191700" y="1508493"/>
                    <a:pt x="1300036" y="1270142"/>
                  </a:cubicBezTo>
                  <a:cubicBezTo>
                    <a:pt x="1408372" y="1031791"/>
                    <a:pt x="1531709" y="8383"/>
                    <a:pt x="1630045" y="49"/>
                  </a:cubicBezTo>
                  <a:cubicBezTo>
                    <a:pt x="1728381" y="-8285"/>
                    <a:pt x="1810050" y="1040125"/>
                    <a:pt x="1890052" y="1220138"/>
                  </a:cubicBezTo>
                  <a:cubicBezTo>
                    <a:pt x="1970054" y="1400151"/>
                    <a:pt x="2110058" y="1080128"/>
                    <a:pt x="2110058" y="108012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C2D409CB-F087-044C-A282-E011EE12922C}"/>
              </a:ext>
            </a:extLst>
          </p:cNvPr>
          <p:cNvGrpSpPr/>
          <p:nvPr/>
        </p:nvGrpSpPr>
        <p:grpSpPr>
          <a:xfrm>
            <a:off x="5238555" y="2644985"/>
            <a:ext cx="1231520" cy="322365"/>
            <a:chOff x="3957790" y="2529947"/>
            <a:chExt cx="923640" cy="322365"/>
          </a:xfrm>
        </p:grpSpPr>
        <p:sp>
          <p:nvSpPr>
            <p:cNvPr id="58" name="Rectangle 57">
              <a:extLst>
                <a:ext uri="{FF2B5EF4-FFF2-40B4-BE49-F238E27FC236}">
                  <a16:creationId xmlns:a16="http://schemas.microsoft.com/office/drawing/2014/main" id="{7B8BEDB0-0F4C-3E4D-81D3-EFD775DD708E}"/>
                </a:ext>
              </a:extLst>
            </p:cNvPr>
            <p:cNvSpPr/>
            <p:nvPr/>
          </p:nvSpPr>
          <p:spPr>
            <a:xfrm>
              <a:off x="3957790" y="2566962"/>
              <a:ext cx="923640" cy="261610"/>
            </a:xfrm>
            <a:prstGeom prst="rect">
              <a:avLst/>
            </a:prstGeom>
            <a:ln>
              <a:solidFill>
                <a:srgbClr val="953735"/>
              </a:solidFill>
            </a:ln>
          </p:spPr>
          <p:txBody>
            <a:bodyPr wrap="square">
              <a:spAutoFit/>
            </a:bodyPr>
            <a:lstStyle/>
            <a:p>
              <a:r>
                <a:rPr lang="en-US" sz="1100" dirty="0"/>
                <a:t>New Workload</a:t>
              </a:r>
            </a:p>
          </p:txBody>
        </p:sp>
        <p:grpSp>
          <p:nvGrpSpPr>
            <p:cNvPr id="59" name="Group 58">
              <a:extLst>
                <a:ext uri="{FF2B5EF4-FFF2-40B4-BE49-F238E27FC236}">
                  <a16:creationId xmlns:a16="http://schemas.microsoft.com/office/drawing/2014/main" id="{74355CC0-FF86-A048-8C3E-AB1891987B70}"/>
                </a:ext>
              </a:extLst>
            </p:cNvPr>
            <p:cNvGrpSpPr/>
            <p:nvPr/>
          </p:nvGrpSpPr>
          <p:grpSpPr>
            <a:xfrm>
              <a:off x="3960186" y="2529947"/>
              <a:ext cx="915802" cy="322365"/>
              <a:chOff x="3960186" y="2506005"/>
              <a:chExt cx="915802" cy="292064"/>
            </a:xfrm>
          </p:grpSpPr>
          <p:cxnSp>
            <p:nvCxnSpPr>
              <p:cNvPr id="60" name="Straight Arrow Connector 59">
                <a:extLst>
                  <a:ext uri="{FF2B5EF4-FFF2-40B4-BE49-F238E27FC236}">
                    <a16:creationId xmlns:a16="http://schemas.microsoft.com/office/drawing/2014/main" id="{FB07A8B2-C312-2D4B-A84F-7DA94C2224A2}"/>
                  </a:ext>
                </a:extLst>
              </p:cNvPr>
              <p:cNvCxnSpPr/>
              <p:nvPr/>
            </p:nvCxnSpPr>
            <p:spPr>
              <a:xfrm>
                <a:off x="4875988" y="2513569"/>
                <a:ext cx="0" cy="284500"/>
              </a:xfrm>
              <a:prstGeom prst="straightConnector1">
                <a:avLst/>
              </a:prstGeom>
              <a:ln>
                <a:solidFill>
                  <a:srgbClr val="953735"/>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91968AA-8E78-214F-B43B-122E0D1F0C27}"/>
                  </a:ext>
                </a:extLst>
              </p:cNvPr>
              <p:cNvCxnSpPr/>
              <p:nvPr/>
            </p:nvCxnSpPr>
            <p:spPr>
              <a:xfrm>
                <a:off x="3960186" y="2506005"/>
                <a:ext cx="0" cy="284500"/>
              </a:xfrm>
              <a:prstGeom prst="straightConnector1">
                <a:avLst/>
              </a:prstGeom>
              <a:ln>
                <a:solidFill>
                  <a:srgbClr val="953735"/>
                </a:solidFill>
                <a:headEnd type="arrow"/>
                <a:tailEnd type="arrow"/>
              </a:ln>
            </p:spPr>
            <p:style>
              <a:lnRef idx="2">
                <a:schemeClr val="accent1"/>
              </a:lnRef>
              <a:fillRef idx="0">
                <a:schemeClr val="accent1"/>
              </a:fillRef>
              <a:effectRef idx="1">
                <a:schemeClr val="accent1"/>
              </a:effectRef>
              <a:fontRef idx="minor">
                <a:schemeClr val="tx1"/>
              </a:fontRef>
            </p:style>
          </p:cxnSp>
        </p:grpSp>
      </p:grpSp>
      <p:grpSp>
        <p:nvGrpSpPr>
          <p:cNvPr id="62" name="Group 61">
            <a:extLst>
              <a:ext uri="{FF2B5EF4-FFF2-40B4-BE49-F238E27FC236}">
                <a16:creationId xmlns:a16="http://schemas.microsoft.com/office/drawing/2014/main" id="{186D0D21-9CCC-3842-9147-5D4E68BEF1D8}"/>
              </a:ext>
            </a:extLst>
          </p:cNvPr>
          <p:cNvGrpSpPr/>
          <p:nvPr/>
        </p:nvGrpSpPr>
        <p:grpSpPr>
          <a:xfrm>
            <a:off x="1480865" y="5267225"/>
            <a:ext cx="6956167" cy="1464198"/>
            <a:chOff x="1480865" y="5267225"/>
            <a:chExt cx="6956167" cy="1464198"/>
          </a:xfrm>
        </p:grpSpPr>
        <p:sp>
          <p:nvSpPr>
            <p:cNvPr id="63" name="Rectangle 62">
              <a:extLst>
                <a:ext uri="{FF2B5EF4-FFF2-40B4-BE49-F238E27FC236}">
                  <a16:creationId xmlns:a16="http://schemas.microsoft.com/office/drawing/2014/main" id="{A37C77A8-501F-3F4F-804C-3C58090E01E0}"/>
                </a:ext>
              </a:extLst>
            </p:cNvPr>
            <p:cNvSpPr/>
            <p:nvPr/>
          </p:nvSpPr>
          <p:spPr>
            <a:xfrm>
              <a:off x="3878078" y="6269758"/>
              <a:ext cx="3095719" cy="461665"/>
            </a:xfrm>
            <a:prstGeom prst="rect">
              <a:avLst/>
            </a:prstGeom>
          </p:spPr>
          <p:txBody>
            <a:bodyPr wrap="none">
              <a:spAutoFit/>
            </a:bodyPr>
            <a:lstStyle/>
            <a:p>
              <a:r>
                <a:rPr lang="en-US" sz="1200" i="1" dirty="0">
                  <a:solidFill>
                    <a:srgbClr val="FF0000"/>
                  </a:solidFill>
                </a:rPr>
                <a:t>Same</a:t>
              </a:r>
              <a:r>
                <a:rPr lang="en-US" sz="1200" i="1" dirty="0"/>
                <a:t> capacity, </a:t>
              </a:r>
              <a:r>
                <a:rPr lang="en-US" sz="1200" i="1" dirty="0">
                  <a:solidFill>
                    <a:srgbClr val="FF0000"/>
                  </a:solidFill>
                </a:rPr>
                <a:t>Same</a:t>
              </a:r>
              <a:r>
                <a:rPr lang="en-US" sz="1200" i="1" dirty="0"/>
                <a:t> requested resources </a:t>
              </a:r>
            </a:p>
            <a:p>
              <a:r>
                <a:rPr lang="en-US" sz="1200" i="1" dirty="0"/>
                <a:t>=&gt; no preference for the default K8s scheduler</a:t>
              </a:r>
            </a:p>
          </p:txBody>
        </p:sp>
        <p:cxnSp>
          <p:nvCxnSpPr>
            <p:cNvPr id="64" name="Straight Arrow Connector 63">
              <a:extLst>
                <a:ext uri="{FF2B5EF4-FFF2-40B4-BE49-F238E27FC236}">
                  <a16:creationId xmlns:a16="http://schemas.microsoft.com/office/drawing/2014/main" id="{49F2854D-0C80-A340-B577-D7D12B34D26F}"/>
                </a:ext>
              </a:extLst>
            </p:cNvPr>
            <p:cNvCxnSpPr>
              <a:stCxn id="63" idx="1"/>
              <a:endCxn id="25" idx="2"/>
            </p:cNvCxnSpPr>
            <p:nvPr/>
          </p:nvCxnSpPr>
          <p:spPr>
            <a:xfrm flipH="1" flipV="1">
              <a:off x="1480865" y="5331360"/>
              <a:ext cx="2397213" cy="1169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67ED547B-AA68-2547-B4C6-7662795B0AAB}"/>
                </a:ext>
              </a:extLst>
            </p:cNvPr>
            <p:cNvCxnSpPr>
              <a:stCxn id="63" idx="3"/>
              <a:endCxn id="31" idx="2"/>
            </p:cNvCxnSpPr>
            <p:nvPr/>
          </p:nvCxnSpPr>
          <p:spPr>
            <a:xfrm flipV="1">
              <a:off x="6973797" y="5267225"/>
              <a:ext cx="1463235" cy="1233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6" name="Straight Connector 65">
            <a:extLst>
              <a:ext uri="{FF2B5EF4-FFF2-40B4-BE49-F238E27FC236}">
                <a16:creationId xmlns:a16="http://schemas.microsoft.com/office/drawing/2014/main" id="{53E6995B-6219-B04E-B86C-C6CB6B41BB73}"/>
              </a:ext>
            </a:extLst>
          </p:cNvPr>
          <p:cNvCxnSpPr>
            <a:cxnSpLocks/>
          </p:cNvCxnSpPr>
          <p:nvPr/>
        </p:nvCxnSpPr>
        <p:spPr>
          <a:xfrm flipH="1">
            <a:off x="3342967" y="3101530"/>
            <a:ext cx="3639408" cy="755050"/>
          </a:xfrm>
          <a:prstGeom prst="line">
            <a:avLst/>
          </a:prstGeom>
          <a:ln w="38100"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8A3F5D4F-F11E-7843-96B7-BBAA5886060C}"/>
              </a:ext>
            </a:extLst>
          </p:cNvPr>
          <p:cNvCxnSpPr>
            <a:cxnSpLocks/>
          </p:cNvCxnSpPr>
          <p:nvPr/>
        </p:nvCxnSpPr>
        <p:spPr>
          <a:xfrm flipH="1">
            <a:off x="3216729" y="4006454"/>
            <a:ext cx="3699613" cy="26646"/>
          </a:xfrm>
          <a:prstGeom prst="line">
            <a:avLst/>
          </a:prstGeom>
          <a:ln w="38100" cmpd="sng">
            <a:solidFill>
              <a:schemeClr val="bg1">
                <a:lumMod val="50000"/>
              </a:schemeClr>
            </a:solidFill>
            <a:prstDash val="dot"/>
          </a:ln>
        </p:spPr>
        <p:style>
          <a:lnRef idx="2">
            <a:schemeClr val="accent1"/>
          </a:lnRef>
          <a:fillRef idx="0">
            <a:schemeClr val="accent1"/>
          </a:fillRef>
          <a:effectRef idx="1">
            <a:schemeClr val="accent1"/>
          </a:effectRef>
          <a:fontRef idx="minor">
            <a:schemeClr val="tx1"/>
          </a:fontRef>
        </p:style>
      </p:cxnSp>
      <p:grpSp>
        <p:nvGrpSpPr>
          <p:cNvPr id="68" name="Group 67">
            <a:extLst>
              <a:ext uri="{FF2B5EF4-FFF2-40B4-BE49-F238E27FC236}">
                <a16:creationId xmlns:a16="http://schemas.microsoft.com/office/drawing/2014/main" id="{8F8D8559-CA25-054E-807D-FDDEB6B20C69}"/>
              </a:ext>
            </a:extLst>
          </p:cNvPr>
          <p:cNvGrpSpPr/>
          <p:nvPr/>
        </p:nvGrpSpPr>
        <p:grpSpPr>
          <a:xfrm>
            <a:off x="5022736" y="2090433"/>
            <a:ext cx="1549698" cy="314568"/>
            <a:chOff x="5061237" y="1904382"/>
            <a:chExt cx="1549698" cy="314568"/>
          </a:xfrm>
        </p:grpSpPr>
        <p:sp>
          <p:nvSpPr>
            <p:cNvPr id="69" name="Rectangle 68">
              <a:extLst>
                <a:ext uri="{FF2B5EF4-FFF2-40B4-BE49-F238E27FC236}">
                  <a16:creationId xmlns:a16="http://schemas.microsoft.com/office/drawing/2014/main" id="{B470AEC5-FB99-F54D-A14F-6A42302A6022}"/>
                </a:ext>
              </a:extLst>
            </p:cNvPr>
            <p:cNvSpPr/>
            <p:nvPr/>
          </p:nvSpPr>
          <p:spPr>
            <a:xfrm>
              <a:off x="5061237" y="1935391"/>
              <a:ext cx="1549698" cy="276999"/>
            </a:xfrm>
            <a:prstGeom prst="rect">
              <a:avLst/>
            </a:prstGeom>
          </p:spPr>
          <p:txBody>
            <a:bodyPr wrap="none">
              <a:spAutoFit/>
            </a:bodyPr>
            <a:lstStyle/>
            <a:p>
              <a:r>
                <a:rPr lang="en-US" sz="1200" i="1" dirty="0"/>
                <a:t>Can fit on </a:t>
              </a:r>
              <a:r>
                <a:rPr lang="en-US" sz="1200" b="1" i="1" dirty="0"/>
                <a:t>both</a:t>
              </a:r>
              <a:r>
                <a:rPr lang="en-US" sz="1200" i="1" dirty="0"/>
                <a:t> nodes</a:t>
              </a:r>
            </a:p>
          </p:txBody>
        </p:sp>
        <p:cxnSp>
          <p:nvCxnSpPr>
            <p:cNvPr id="70" name="Straight Connector 69">
              <a:extLst>
                <a:ext uri="{FF2B5EF4-FFF2-40B4-BE49-F238E27FC236}">
                  <a16:creationId xmlns:a16="http://schemas.microsoft.com/office/drawing/2014/main" id="{9A0B9387-4839-604D-AE14-1AED27F63A2F}"/>
                </a:ext>
              </a:extLst>
            </p:cNvPr>
            <p:cNvCxnSpPr>
              <a:endCxn id="58" idx="0"/>
            </p:cNvCxnSpPr>
            <p:nvPr/>
          </p:nvCxnSpPr>
          <p:spPr>
            <a:xfrm flipH="1">
              <a:off x="5854315" y="1904382"/>
              <a:ext cx="1" cy="31456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74" name="Freeform 73">
            <a:extLst>
              <a:ext uri="{FF2B5EF4-FFF2-40B4-BE49-F238E27FC236}">
                <a16:creationId xmlns:a16="http://schemas.microsoft.com/office/drawing/2014/main" id="{EB1E277F-1009-8446-A149-4A671E408933}"/>
              </a:ext>
            </a:extLst>
          </p:cNvPr>
          <p:cNvSpPr/>
          <p:nvPr/>
        </p:nvSpPr>
        <p:spPr>
          <a:xfrm>
            <a:off x="616017" y="3871157"/>
            <a:ext cx="2627697" cy="248716"/>
          </a:xfrm>
          <a:custGeom>
            <a:avLst/>
            <a:gdLst>
              <a:gd name="connsiteX0" fmla="*/ 0 w 2627697"/>
              <a:gd name="connsiteY0" fmla="*/ 152203 h 248716"/>
              <a:gd name="connsiteX1" fmla="*/ 154004 w 2627697"/>
              <a:gd name="connsiteY1" fmla="*/ 17449 h 248716"/>
              <a:gd name="connsiteX2" fmla="*/ 202130 w 2627697"/>
              <a:gd name="connsiteY2" fmla="*/ 27075 h 248716"/>
              <a:gd name="connsiteX3" fmla="*/ 317634 w 2627697"/>
              <a:gd name="connsiteY3" fmla="*/ 248456 h 248716"/>
              <a:gd name="connsiteX4" fmla="*/ 616017 w 2627697"/>
              <a:gd name="connsiteY4" fmla="*/ 75201 h 248716"/>
              <a:gd name="connsiteX5" fmla="*/ 856648 w 2627697"/>
              <a:gd name="connsiteY5" fmla="*/ 238830 h 248716"/>
              <a:gd name="connsiteX6" fmla="*/ 1106905 w 2627697"/>
              <a:gd name="connsiteY6" fmla="*/ 75201 h 248716"/>
              <a:gd name="connsiteX7" fmla="*/ 1232034 w 2627697"/>
              <a:gd name="connsiteY7" fmla="*/ 7824 h 248716"/>
              <a:gd name="connsiteX8" fmla="*/ 1405288 w 2627697"/>
              <a:gd name="connsiteY8" fmla="*/ 209955 h 248716"/>
              <a:gd name="connsiteX9" fmla="*/ 1617044 w 2627697"/>
              <a:gd name="connsiteY9" fmla="*/ 65576 h 248716"/>
              <a:gd name="connsiteX10" fmla="*/ 1761423 w 2627697"/>
              <a:gd name="connsiteY10" fmla="*/ 200329 h 248716"/>
              <a:gd name="connsiteX11" fmla="*/ 2079057 w 2627697"/>
              <a:gd name="connsiteY11" fmla="*/ 46325 h 248716"/>
              <a:gd name="connsiteX12" fmla="*/ 2310063 w 2627697"/>
              <a:gd name="connsiteY12" fmla="*/ 219580 h 248716"/>
              <a:gd name="connsiteX13" fmla="*/ 2512194 w 2627697"/>
              <a:gd name="connsiteY13" fmla="*/ 104077 h 248716"/>
              <a:gd name="connsiteX14" fmla="*/ 2627697 w 2627697"/>
              <a:gd name="connsiteY14" fmla="*/ 209955 h 24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27697" h="248716">
                <a:moveTo>
                  <a:pt x="0" y="152203"/>
                </a:moveTo>
                <a:cubicBezTo>
                  <a:pt x="60158" y="95253"/>
                  <a:pt x="120316" y="38304"/>
                  <a:pt x="154004" y="17449"/>
                </a:cubicBezTo>
                <a:cubicBezTo>
                  <a:pt x="187692" y="-3406"/>
                  <a:pt x="174858" y="-11426"/>
                  <a:pt x="202130" y="27075"/>
                </a:cubicBezTo>
                <a:cubicBezTo>
                  <a:pt x="229402" y="65576"/>
                  <a:pt x="248653" y="240435"/>
                  <a:pt x="317634" y="248456"/>
                </a:cubicBezTo>
                <a:cubicBezTo>
                  <a:pt x="386615" y="256477"/>
                  <a:pt x="526181" y="76805"/>
                  <a:pt x="616017" y="75201"/>
                </a:cubicBezTo>
                <a:cubicBezTo>
                  <a:pt x="705853" y="73597"/>
                  <a:pt x="774833" y="238830"/>
                  <a:pt x="856648" y="238830"/>
                </a:cubicBezTo>
                <a:cubicBezTo>
                  <a:pt x="938463" y="238830"/>
                  <a:pt x="1044341" y="113702"/>
                  <a:pt x="1106905" y="75201"/>
                </a:cubicBezTo>
                <a:cubicBezTo>
                  <a:pt x="1169469" y="36700"/>
                  <a:pt x="1182304" y="-14635"/>
                  <a:pt x="1232034" y="7824"/>
                </a:cubicBezTo>
                <a:cubicBezTo>
                  <a:pt x="1281765" y="30283"/>
                  <a:pt x="1341120" y="200330"/>
                  <a:pt x="1405288" y="209955"/>
                </a:cubicBezTo>
                <a:cubicBezTo>
                  <a:pt x="1469456" y="219580"/>
                  <a:pt x="1557688" y="67180"/>
                  <a:pt x="1617044" y="65576"/>
                </a:cubicBezTo>
                <a:cubicBezTo>
                  <a:pt x="1676400" y="63972"/>
                  <a:pt x="1684421" y="203537"/>
                  <a:pt x="1761423" y="200329"/>
                </a:cubicBezTo>
                <a:cubicBezTo>
                  <a:pt x="1838425" y="197121"/>
                  <a:pt x="1987617" y="43117"/>
                  <a:pt x="2079057" y="46325"/>
                </a:cubicBezTo>
                <a:cubicBezTo>
                  <a:pt x="2170497" y="49533"/>
                  <a:pt x="2237874" y="209955"/>
                  <a:pt x="2310063" y="219580"/>
                </a:cubicBezTo>
                <a:cubicBezTo>
                  <a:pt x="2382253" y="229205"/>
                  <a:pt x="2459255" y="105681"/>
                  <a:pt x="2512194" y="104077"/>
                </a:cubicBezTo>
                <a:cubicBezTo>
                  <a:pt x="2565133" y="102473"/>
                  <a:pt x="2596415" y="156214"/>
                  <a:pt x="2627697" y="2099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B812CCE2-D32D-5D49-962A-247317053957}"/>
              </a:ext>
            </a:extLst>
          </p:cNvPr>
          <p:cNvSpPr txBox="1"/>
          <p:nvPr/>
        </p:nvSpPr>
        <p:spPr>
          <a:xfrm>
            <a:off x="385763" y="1166813"/>
            <a:ext cx="56007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677480"/>
                </a:solidFill>
                <a:latin typeface="Lato"/>
                <a:ea typeface="Lato"/>
                <a:cs typeface="Lato"/>
              </a:rPr>
              <a:t>Variations of utilization on nodes matter!</a:t>
            </a:r>
          </a:p>
        </p:txBody>
      </p:sp>
      <p:sp>
        <p:nvSpPr>
          <p:cNvPr id="79" name="Title 1">
            <a:extLst>
              <a:ext uri="{FF2B5EF4-FFF2-40B4-BE49-F238E27FC236}">
                <a16:creationId xmlns:a16="http://schemas.microsoft.com/office/drawing/2014/main" id="{39C35997-11C5-904A-B67C-4C370579A68F}"/>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a:cs typeface="Arial"/>
              </a:rPr>
              <a:t>LoadVariationRiskBalancing Plugin</a:t>
            </a:r>
          </a:p>
        </p:txBody>
      </p:sp>
    </p:spTree>
    <p:extLst>
      <p:ext uri="{BB962C8B-B14F-4D97-AF65-F5344CB8AC3E}">
        <p14:creationId xmlns:p14="http://schemas.microsoft.com/office/powerpoint/2010/main" val="134355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a:cs typeface="Arial"/>
              </a:rPr>
              <a:t>LoadVariationRiskBalancing Plugin</a:t>
            </a:r>
          </a:p>
        </p:txBody>
      </p:sp>
      <p:pic>
        <p:nvPicPr>
          <p:cNvPr id="2" name="Picture 2" descr="Chart, diagram&#10;&#10;Description automatically generated">
            <a:extLst>
              <a:ext uri="{FF2B5EF4-FFF2-40B4-BE49-F238E27FC236}">
                <a16:creationId xmlns:a16="http://schemas.microsoft.com/office/drawing/2014/main" id="{835835EC-994F-43B3-8871-F387E028FA71}"/>
              </a:ext>
            </a:extLst>
          </p:cNvPr>
          <p:cNvPicPr>
            <a:picLocks noChangeAspect="1"/>
          </p:cNvPicPr>
          <p:nvPr/>
        </p:nvPicPr>
        <p:blipFill rotWithShape="1">
          <a:blip r:embed="rId3"/>
          <a:srcRect l="1090" r="660"/>
          <a:stretch/>
        </p:blipFill>
        <p:spPr>
          <a:xfrm>
            <a:off x="506994" y="1010261"/>
            <a:ext cx="11117656" cy="4710335"/>
          </a:xfrm>
          <a:prstGeom prst="rect">
            <a:avLst/>
          </a:prstGeom>
        </p:spPr>
      </p:pic>
      <p:sp>
        <p:nvSpPr>
          <p:cNvPr id="3" name="TextBox 2">
            <a:extLst>
              <a:ext uri="{FF2B5EF4-FFF2-40B4-BE49-F238E27FC236}">
                <a16:creationId xmlns:a16="http://schemas.microsoft.com/office/drawing/2014/main" id="{E7C563F6-B502-4174-B7B6-6D71C60AFCC6}"/>
              </a:ext>
            </a:extLst>
          </p:cNvPr>
          <p:cNvSpPr txBox="1"/>
          <p:nvPr/>
        </p:nvSpPr>
        <p:spPr>
          <a:xfrm>
            <a:off x="1123950" y="5953125"/>
            <a:ext cx="724852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Arial"/>
                <a:cs typeface="Arial"/>
              </a:rPr>
              <a:t>What to balance in a cluster?</a:t>
            </a:r>
            <a:endParaRPr lang="en-US" sz="1500" dirty="0">
              <a:latin typeface="Arial"/>
              <a:cs typeface="Arial"/>
            </a:endParaRPr>
          </a:p>
          <a:p>
            <a:pPr>
              <a:buChar char="•"/>
            </a:pPr>
            <a:r>
              <a:rPr lang="en-US" sz="1500">
                <a:latin typeface="Arial"/>
                <a:cs typeface="Arial"/>
              </a:rPr>
              <a:t> A point represents the loading of a node</a:t>
            </a:r>
            <a:endParaRPr lang="en-US"/>
          </a:p>
          <a:p>
            <a:pPr>
              <a:buChar char="•"/>
            </a:pPr>
            <a:r>
              <a:rPr lang="en-US" sz="1500">
                <a:latin typeface="Arial"/>
                <a:cs typeface="Arial"/>
              </a:rPr>
              <a:t> Collection of points represents all nodes in the cluster</a:t>
            </a:r>
          </a:p>
        </p:txBody>
      </p:sp>
    </p:spTree>
    <p:extLst>
      <p:ext uri="{BB962C8B-B14F-4D97-AF65-F5344CB8AC3E}">
        <p14:creationId xmlns:p14="http://schemas.microsoft.com/office/powerpoint/2010/main" val="256744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56D5-719B-5B4E-A68F-F9B0851E6A68}"/>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a:cs typeface="Arial"/>
              </a:rPr>
              <a:t>LoadVariationRiskBalancing Plugin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5B88DE-38A9-8640-9E03-9E5F4D0625F7}"/>
                  </a:ext>
                </a:extLst>
              </p:cNvPr>
              <p:cNvSpPr txBox="1"/>
              <p:nvPr/>
            </p:nvSpPr>
            <p:spPr>
              <a:xfrm>
                <a:off x="471638" y="1337912"/>
                <a:ext cx="11174930" cy="5232202"/>
              </a:xfrm>
              <a:prstGeom prst="rect">
                <a:avLst/>
              </a:prstGeom>
              <a:noFill/>
            </p:spPr>
            <p:txBody>
              <a:bodyPr wrap="square" rtlCol="0">
                <a:spAutoFit/>
              </a:bodyPr>
              <a:lstStyle/>
              <a:p>
                <a:pPr marL="342900" indent="-342900">
                  <a:lnSpc>
                    <a:spcPct val="150000"/>
                  </a:lnSpc>
                  <a:spcBef>
                    <a:spcPts val="200"/>
                  </a:spcBef>
                  <a:spcAft>
                    <a:spcPts val="400"/>
                  </a:spcAft>
                  <a:buFont typeface="Wingdings" pitchFamily="2" charset="2"/>
                  <a:buChar char="Ø"/>
                </a:pPr>
                <a:r>
                  <a:rPr lang="en-US" sz="2000" dirty="0"/>
                  <a:t>Get the requested resource for the pod to be scheduled as, </a:t>
                </a:r>
                <a14:m>
                  <m:oMath xmlns:m="http://schemas.openxmlformats.org/officeDocument/2006/math">
                    <m:r>
                      <a:rPr lang="en-US" sz="2000" b="0" i="1" smtClean="0">
                        <a:latin typeface="Cambria Math" panose="02040503050406030204" pitchFamily="18" charset="0"/>
                      </a:rPr>
                      <m:t>𝑟</m:t>
                    </m:r>
                  </m:oMath>
                </a14:m>
                <a:r>
                  <a:rPr lang="en-US" sz="2000" dirty="0"/>
                  <a:t>.</a:t>
                </a:r>
              </a:p>
              <a:p>
                <a:pPr marL="342900" indent="-342900">
                  <a:lnSpc>
                    <a:spcPct val="150000"/>
                  </a:lnSpc>
                  <a:spcBef>
                    <a:spcPts val="200"/>
                  </a:spcBef>
                  <a:spcAft>
                    <a:spcPts val="400"/>
                  </a:spcAft>
                  <a:buFont typeface="Wingdings" pitchFamily="2" charset="2"/>
                  <a:buChar char="Ø"/>
                </a:pPr>
                <a:r>
                  <a:rPr lang="en-US" sz="2000" dirty="0"/>
                  <a:t>For all nodes,</a:t>
                </a:r>
              </a:p>
              <a:p>
                <a:pPr marL="914400" lvl="1" indent="-457200">
                  <a:lnSpc>
                    <a:spcPct val="150000"/>
                  </a:lnSpc>
                  <a:spcBef>
                    <a:spcPts val="200"/>
                  </a:spcBef>
                  <a:spcAft>
                    <a:spcPts val="400"/>
                  </a:spcAft>
                  <a:buFont typeface="+mj-lt"/>
                  <a:buAutoNum type="arabicPeriod"/>
                </a:pPr>
                <a:r>
                  <a:rPr lang="en-US" sz="2000" dirty="0"/>
                  <a:t>Get the sliding window average </a:t>
                </a:r>
                <a14:m>
                  <m:oMath xmlns:m="http://schemas.openxmlformats.org/officeDocument/2006/math">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𝜇</m:t>
                        </m:r>
                      </m:e>
                    </m:d>
                  </m:oMath>
                </a14:m>
                <a:r>
                  <a:rPr lang="en-US" sz="2000" dirty="0"/>
                  <a:t> and standard deviation </a:t>
                </a:r>
                <a14:m>
                  <m:oMath xmlns:m="http://schemas.openxmlformats.org/officeDocument/2006/math">
                    <m:d>
                      <m:dPr>
                        <m:ctrlPr>
                          <a:rPr lang="en-US" sz="200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𝜎</m:t>
                        </m:r>
                      </m:e>
                    </m:d>
                  </m:oMath>
                </a14:m>
                <a:r>
                  <a:rPr lang="en-US" sz="2000" dirty="0"/>
                  <a:t> of resource utilization fraction (range from 0 to 1) for all types of resources (CPU, Memory, GPU, etc.) of the node.</a:t>
                </a:r>
              </a:p>
              <a:p>
                <a:pPr marL="914400" lvl="1" indent="-457200">
                  <a:lnSpc>
                    <a:spcPct val="150000"/>
                  </a:lnSpc>
                  <a:spcBef>
                    <a:spcPts val="200"/>
                  </a:spcBef>
                  <a:spcAft>
                    <a:spcPts val="400"/>
                  </a:spcAft>
                  <a:buFont typeface="+mj-lt"/>
                  <a:buAutoNum type="arabicPeriod"/>
                </a:pPr>
                <a:r>
                  <a:rPr lang="en-US" sz="2000" dirty="0">
                    <a:solidFill>
                      <a:schemeClr val="tx1"/>
                    </a:solidFill>
                  </a:rPr>
                  <a:t>Calculate the node risk measure for each type of resource: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𝜌</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𝑟</m:t>
                        </m:r>
                      </m:e>
                    </m:d>
                    <m:r>
                      <a:rPr lang="en-US" sz="2000" i="1">
                        <a:latin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𝑖</m:t>
                        </m:r>
                      </m:sub>
                    </m:sSub>
                  </m:oMath>
                </a14:m>
                <a:endParaRPr lang="en-US" sz="2000" dirty="0">
                  <a:solidFill>
                    <a:schemeClr val="tx1"/>
                  </a:solidFill>
                </a:endParaRPr>
              </a:p>
              <a:p>
                <a:pPr marL="914400" lvl="1" indent="-457200">
                  <a:lnSpc>
                    <a:spcPct val="150000"/>
                  </a:lnSpc>
                  <a:spcBef>
                    <a:spcPts val="200"/>
                  </a:spcBef>
                  <a:spcAft>
                    <a:spcPts val="400"/>
                  </a:spcAft>
                  <a:buFont typeface="+mj-lt"/>
                  <a:buAutoNum type="arabicPeriod"/>
                </a:pPr>
                <a:r>
                  <a:rPr lang="en-US" sz="2000" dirty="0"/>
                  <a:t>Bound the load measurement in </a:t>
                </a:r>
                <a14:m>
                  <m:oMath xmlns:m="http://schemas.openxmlformats.org/officeDocument/2006/math">
                    <m:r>
                      <a:rPr lang="en-US" sz="2000" b="0" i="1" smtClean="0">
                        <a:latin typeface="Cambria Math" panose="02040503050406030204" pitchFamily="18" charset="0"/>
                      </a:rPr>
                      <m:t>[0, 1]</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panose="02040503050406030204" pitchFamily="18" charset="0"/>
                      </a:rPr>
                      <m:t>min</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𝑖</m:t>
                        </m:r>
                      </m:sub>
                    </m:sSub>
                    <m:r>
                      <a:rPr lang="en-US" sz="2000" i="1">
                        <a:latin typeface="Cambria Math" panose="02040503050406030204" pitchFamily="18" charset="0"/>
                      </a:rPr>
                      <m:t>, 1)</m:t>
                    </m:r>
                  </m:oMath>
                </a14:m>
                <a:endParaRPr lang="en-US" sz="2000" dirty="0"/>
              </a:p>
              <a:p>
                <a:pPr marL="914400" lvl="1" indent="-457200">
                  <a:lnSpc>
                    <a:spcPct val="150000"/>
                  </a:lnSpc>
                  <a:spcBef>
                    <a:spcPts val="200"/>
                  </a:spcBef>
                  <a:spcAft>
                    <a:spcPts val="400"/>
                  </a:spcAft>
                  <a:buFont typeface="+mj-lt"/>
                  <a:buAutoNum type="arabicPeriod"/>
                </a:pPr>
                <a:r>
                  <a:rPr lang="en-US" sz="2000" dirty="0"/>
                  <a:t>Calculate the node priority score per resource: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𝑈</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𝑀𝑎𝑥𝑃𝑟𝑖𝑜𝑟𝑖𝑡𝑦</m:t>
                    </m:r>
                  </m:oMath>
                </a14:m>
                <a:endParaRPr lang="en-US" sz="2000" dirty="0"/>
              </a:p>
              <a:p>
                <a:pPr marL="914400" lvl="1" indent="-457200">
                  <a:lnSpc>
                    <a:spcPct val="150000"/>
                  </a:lnSpc>
                  <a:spcBef>
                    <a:spcPts val="200"/>
                  </a:spcBef>
                  <a:spcAft>
                    <a:spcPts val="400"/>
                  </a:spcAft>
                  <a:buFont typeface="+mj-lt"/>
                  <a:buAutoNum type="arabicPeriod"/>
                </a:pPr>
                <a:r>
                  <a:rPr lang="en-US" sz="2000" dirty="0"/>
                  <a:t>Get the final node score: </a:t>
                </a:r>
                <a14:m>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min</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𝑖</m:t>
                            </m:r>
                          </m:sub>
                        </m:sSub>
                      </m:e>
                    </m:d>
                  </m:oMath>
                </a14:m>
                <a:endParaRPr lang="en-US" sz="2000" dirty="0"/>
              </a:p>
              <a:p>
                <a:pPr marL="457200" indent="-457200">
                  <a:lnSpc>
                    <a:spcPct val="150000"/>
                  </a:lnSpc>
                  <a:spcBef>
                    <a:spcPts val="200"/>
                  </a:spcBef>
                  <a:spcAft>
                    <a:spcPts val="400"/>
                  </a:spcAft>
                  <a:buFont typeface="Wingdings" pitchFamily="2" charset="2"/>
                  <a:buChar char="Ø"/>
                </a:pPr>
                <a:r>
                  <a:rPr lang="en-US" sz="2000" dirty="0"/>
                  <a:t>Select the node with the highest score.</a:t>
                </a:r>
              </a:p>
              <a:p>
                <a:pPr marL="342900" indent="-342900">
                  <a:spcBef>
                    <a:spcPts val="200"/>
                  </a:spcBef>
                  <a:spcAft>
                    <a:spcPts val="400"/>
                  </a:spcAft>
                  <a:buFont typeface="+mj-lt"/>
                  <a:buAutoNum type="arabicPeriod"/>
                </a:pPr>
                <a:endParaRPr lang="en-US" sz="2400" dirty="0"/>
              </a:p>
            </p:txBody>
          </p:sp>
        </mc:Choice>
        <mc:Fallback xmlns="">
          <p:sp>
            <p:nvSpPr>
              <p:cNvPr id="5" name="TextBox 4">
                <a:extLst>
                  <a:ext uri="{FF2B5EF4-FFF2-40B4-BE49-F238E27FC236}">
                    <a16:creationId xmlns:a16="http://schemas.microsoft.com/office/drawing/2014/main" id="{0D5B88DE-38A9-8640-9E03-9E5F4D0625F7}"/>
                  </a:ext>
                </a:extLst>
              </p:cNvPr>
              <p:cNvSpPr txBox="1">
                <a:spLocks noRot="1" noChangeAspect="1" noMove="1" noResize="1" noEditPoints="1" noAdjustHandles="1" noChangeArrowheads="1" noChangeShapeType="1" noTextEdit="1"/>
              </p:cNvSpPr>
              <p:nvPr/>
            </p:nvSpPr>
            <p:spPr>
              <a:xfrm>
                <a:off x="471638" y="1337912"/>
                <a:ext cx="11174930" cy="5232202"/>
              </a:xfrm>
              <a:prstGeom prst="rect">
                <a:avLst/>
              </a:prstGeom>
              <a:blipFill>
                <a:blip r:embed="rId3"/>
                <a:stretch>
                  <a:fillRect l="-340"/>
                </a:stretch>
              </a:blipFill>
            </p:spPr>
            <p:txBody>
              <a:bodyPr/>
              <a:lstStyle/>
              <a:p>
                <a:r>
                  <a:rPr lang="en-US">
                    <a:noFill/>
                  </a:rPr>
                  <a:t> </a:t>
                </a:r>
              </a:p>
            </p:txBody>
          </p:sp>
        </mc:Fallback>
      </mc:AlternateContent>
    </p:spTree>
    <p:extLst>
      <p:ext uri="{BB962C8B-B14F-4D97-AF65-F5344CB8AC3E}">
        <p14:creationId xmlns:p14="http://schemas.microsoft.com/office/powerpoint/2010/main" val="283108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4A5214-96DA-6C4C-B69F-BF83864E707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Trimaran Challenges</a:t>
            </a:r>
          </a:p>
        </p:txBody>
      </p:sp>
      <p:sp>
        <p:nvSpPr>
          <p:cNvPr id="6" name="TextBox 5">
            <a:extLst>
              <a:ext uri="{FF2B5EF4-FFF2-40B4-BE49-F238E27FC236}">
                <a16:creationId xmlns:a16="http://schemas.microsoft.com/office/drawing/2014/main" id="{8A3ED63D-88C0-0443-96AE-CC97FCCEAB08}"/>
              </a:ext>
            </a:extLst>
          </p:cNvPr>
          <p:cNvSpPr txBox="1"/>
          <p:nvPr/>
        </p:nvSpPr>
        <p:spPr>
          <a:xfrm>
            <a:off x="494145" y="1198649"/>
            <a:ext cx="11203709"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Metrics/load-watcher a major dependency for proper functioning of plugins</a:t>
            </a:r>
          </a:p>
          <a:p>
            <a:pPr marL="285750" indent="-285750">
              <a:buFont typeface="Arial" panose="020B0604020202020204" pitchFamily="34" charset="0"/>
              <a:buChar char="•"/>
            </a:pPr>
            <a:r>
              <a:rPr lang="en-US" sz="2400" dirty="0"/>
              <a:t>Unavailability of metrics: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Incorrect metrics:</a:t>
            </a:r>
          </a:p>
          <a:p>
            <a:pPr marL="914400" lvl="1" indent="-457200">
              <a:buFont typeface="+mj-lt"/>
              <a:buAutoNum type="arabicPeriod"/>
            </a:pPr>
            <a:r>
              <a:rPr lang="en-US" sz="2400" dirty="0"/>
              <a:t>Misconfiguration</a:t>
            </a:r>
          </a:p>
          <a:p>
            <a:pPr marL="914400" lvl="1" indent="-457200">
              <a:buFont typeface="+mj-lt"/>
              <a:buAutoNum type="arabicPeriod"/>
            </a:pPr>
            <a:r>
              <a:rPr lang="en-US" sz="2400" dirty="0"/>
              <a:t>Bugs</a:t>
            </a:r>
          </a:p>
          <a:p>
            <a:pPr marL="914400" lvl="1" indent="-457200">
              <a:buFont typeface="+mj-lt"/>
              <a:buAutoNum type="arabicPeriod"/>
            </a:pPr>
            <a:r>
              <a:rPr lang="en-US" sz="2400" dirty="0"/>
              <a:t>Anomalies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graphicFrame>
        <p:nvGraphicFramePr>
          <p:cNvPr id="2" name="Table 2">
            <a:extLst>
              <a:ext uri="{FF2B5EF4-FFF2-40B4-BE49-F238E27FC236}">
                <a16:creationId xmlns:a16="http://schemas.microsoft.com/office/drawing/2014/main" id="{23B59453-54D4-9F47-B4F5-B61E8C53984D}"/>
              </a:ext>
            </a:extLst>
          </p:cNvPr>
          <p:cNvGraphicFramePr>
            <a:graphicFrameLocks noGrp="1"/>
          </p:cNvGraphicFramePr>
          <p:nvPr/>
        </p:nvGraphicFramePr>
        <p:xfrm>
          <a:off x="914400" y="2175240"/>
          <a:ext cx="10328988" cy="2123440"/>
        </p:xfrm>
        <a:graphic>
          <a:graphicData uri="http://schemas.openxmlformats.org/drawingml/2006/table">
            <a:tbl>
              <a:tblPr firstRow="1" bandRow="1">
                <a:tableStyleId>{5C22544A-7EE6-4342-B048-85BDC9FD1C3A}</a:tableStyleId>
              </a:tblPr>
              <a:tblGrid>
                <a:gridCol w="5164494">
                  <a:extLst>
                    <a:ext uri="{9D8B030D-6E8A-4147-A177-3AD203B41FA5}">
                      <a16:colId xmlns:a16="http://schemas.microsoft.com/office/drawing/2014/main" val="2109286799"/>
                    </a:ext>
                  </a:extLst>
                </a:gridCol>
                <a:gridCol w="5164494">
                  <a:extLst>
                    <a:ext uri="{9D8B030D-6E8A-4147-A177-3AD203B41FA5}">
                      <a16:colId xmlns:a16="http://schemas.microsoft.com/office/drawing/2014/main" val="455829164"/>
                    </a:ext>
                  </a:extLst>
                </a:gridCol>
              </a:tblGrid>
              <a:tr h="370840">
                <a:tc>
                  <a:txBody>
                    <a:bodyPr/>
                    <a:lstStyle/>
                    <a:p>
                      <a:r>
                        <a:rPr lang="en-US"/>
                        <a:t>Type</a:t>
                      </a:r>
                    </a:p>
                  </a:txBody>
                  <a:tcPr/>
                </a:tc>
                <a:tc>
                  <a:txBody>
                    <a:bodyPr/>
                    <a:lstStyle/>
                    <a:p>
                      <a:r>
                        <a:rPr lang="en-US"/>
                        <a:t>Solution</a:t>
                      </a:r>
                    </a:p>
                  </a:txBody>
                  <a:tcPr/>
                </a:tc>
                <a:extLst>
                  <a:ext uri="{0D108BD9-81ED-4DB2-BD59-A6C34878D82A}">
                    <a16:rowId xmlns:a16="http://schemas.microsoft.com/office/drawing/2014/main" val="2030091604"/>
                  </a:ext>
                </a:extLst>
              </a:tr>
              <a:tr h="370840">
                <a:tc>
                  <a:txBody>
                    <a:bodyPr/>
                    <a:lstStyle/>
                    <a:p>
                      <a:r>
                        <a:rPr lang="en-US"/>
                        <a:t>Short inter-arrival times of pods</a:t>
                      </a:r>
                    </a:p>
                  </a:txBody>
                  <a:tcPr/>
                </a:tc>
                <a:tc>
                  <a:txBody>
                    <a:bodyPr/>
                    <a:lstStyle/>
                    <a:p>
                      <a:r>
                        <a:rPr lang="en-US"/>
                        <a:t>Predict utilization based on QoS</a:t>
                      </a:r>
                    </a:p>
                  </a:txBody>
                  <a:tcPr/>
                </a:tc>
                <a:extLst>
                  <a:ext uri="{0D108BD9-81ED-4DB2-BD59-A6C34878D82A}">
                    <a16:rowId xmlns:a16="http://schemas.microsoft.com/office/drawing/2014/main" val="2287381722"/>
                  </a:ext>
                </a:extLst>
              </a:tr>
              <a:tr h="370840">
                <a:tc>
                  <a:txBody>
                    <a:bodyPr/>
                    <a:lstStyle/>
                    <a:p>
                      <a:r>
                        <a:rPr lang="en-US" sz="1800" b="0" i="0" u="none" strike="noStrike" kern="1200">
                          <a:solidFill>
                            <a:schemeClr val="dk1"/>
                          </a:solidFill>
                          <a:effectLst/>
                          <a:latin typeface="+mn-lt"/>
                          <a:ea typeface="+mn-ea"/>
                          <a:cs typeface="+mn-cs"/>
                        </a:rPr>
                        <a:t>Failure of metric reporting agent</a:t>
                      </a:r>
                      <a:endParaRPr lang="en-US"/>
                    </a:p>
                  </a:txBody>
                  <a:tcPr/>
                </a:tc>
                <a:tc>
                  <a:txBody>
                    <a:bodyPr/>
                    <a:lstStyle/>
                    <a:p>
                      <a:r>
                        <a:rPr lang="en-US" dirty="0"/>
                        <a:t>Last good utilization window + Prediction</a:t>
                      </a:r>
                    </a:p>
                  </a:txBody>
                  <a:tcPr/>
                </a:tc>
                <a:extLst>
                  <a:ext uri="{0D108BD9-81ED-4DB2-BD59-A6C34878D82A}">
                    <a16:rowId xmlns:a16="http://schemas.microsoft.com/office/drawing/2014/main" val="3125408190"/>
                  </a:ext>
                </a:extLst>
              </a:tr>
              <a:tr h="370840">
                <a:tc>
                  <a:txBody>
                    <a:bodyPr/>
                    <a:lstStyle/>
                    <a:p>
                      <a:r>
                        <a:rPr lang="en-US"/>
                        <a:t>Metric provider failure</a:t>
                      </a:r>
                    </a:p>
                  </a:txBody>
                  <a:tcPr/>
                </a:tc>
                <a:tc>
                  <a:txBody>
                    <a:bodyPr/>
                    <a:lstStyle/>
                    <a:p>
                      <a:r>
                        <a:rPr lang="en-US" dirty="0"/>
                        <a:t>Fall back to metric server/allocation-based scheduling (not yet implemented)</a:t>
                      </a:r>
                    </a:p>
                  </a:txBody>
                  <a:tcPr/>
                </a:tc>
                <a:extLst>
                  <a:ext uri="{0D108BD9-81ED-4DB2-BD59-A6C34878D82A}">
                    <a16:rowId xmlns:a16="http://schemas.microsoft.com/office/drawing/2014/main" val="4039291263"/>
                  </a:ext>
                </a:extLst>
              </a:tr>
              <a:tr h="370840">
                <a:tc>
                  <a:txBody>
                    <a:bodyPr/>
                    <a:lstStyle/>
                    <a:p>
                      <a:r>
                        <a:rPr lang="en-US"/>
                        <a:t>Addition of new nodes</a:t>
                      </a:r>
                    </a:p>
                  </a:txBody>
                  <a:tcPr/>
                </a:tc>
                <a:tc>
                  <a:txBody>
                    <a:bodyPr/>
                    <a:lstStyle/>
                    <a:p>
                      <a:r>
                        <a:rPr lang="en-US" dirty="0"/>
                        <a:t>Easy with no pods, predict otherwise</a:t>
                      </a:r>
                    </a:p>
                  </a:txBody>
                  <a:tcPr/>
                </a:tc>
                <a:extLst>
                  <a:ext uri="{0D108BD9-81ED-4DB2-BD59-A6C34878D82A}">
                    <a16:rowId xmlns:a16="http://schemas.microsoft.com/office/drawing/2014/main" val="1226557501"/>
                  </a:ext>
                </a:extLst>
              </a:tr>
            </a:tbl>
          </a:graphicData>
        </a:graphic>
      </p:graphicFrame>
    </p:spTree>
    <p:extLst>
      <p:ext uri="{BB962C8B-B14F-4D97-AF65-F5344CB8AC3E}">
        <p14:creationId xmlns:p14="http://schemas.microsoft.com/office/powerpoint/2010/main" val="220114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1096-406B-674B-A0AA-BD1C1BDBB2F8}"/>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Lessons</a:t>
            </a:r>
          </a:p>
        </p:txBody>
      </p:sp>
      <p:sp>
        <p:nvSpPr>
          <p:cNvPr id="5" name="TextBox 4">
            <a:extLst>
              <a:ext uri="{FF2B5EF4-FFF2-40B4-BE49-F238E27FC236}">
                <a16:creationId xmlns:a16="http://schemas.microsoft.com/office/drawing/2014/main" id="{BE2AD7EA-D321-B24B-B83A-77BB29D0D197}"/>
              </a:ext>
            </a:extLst>
          </p:cNvPr>
          <p:cNvSpPr txBox="1"/>
          <p:nvPr/>
        </p:nvSpPr>
        <p:spPr>
          <a:xfrm>
            <a:off x="383804" y="1333041"/>
            <a:ext cx="11062721" cy="584775"/>
          </a:xfrm>
          <a:prstGeom prst="rect">
            <a:avLst/>
          </a:prstGeom>
          <a:noFill/>
        </p:spPr>
        <p:txBody>
          <a:bodyPr wrap="square" lIns="91440" tIns="45720" rIns="91440" bIns="45720" rtlCol="0" anchor="t">
            <a:spAutoFit/>
          </a:bodyPr>
          <a:lstStyle/>
          <a:p>
            <a:pPr marL="342900" indent="-342900">
              <a:buFont typeface="+mj-lt"/>
              <a:buAutoNum type="arabicPeriod"/>
            </a:pPr>
            <a:endParaRPr lang="en-US" sz="1400" dirty="0">
              <a:latin typeface="Lato"/>
              <a:ea typeface="Lato"/>
              <a:cs typeface="Lato"/>
            </a:endParaRPr>
          </a:p>
          <a:p>
            <a:pPr marL="800100" lvl="1" indent="-342900">
              <a:buFont typeface="Arial" panose="020B0604020202020204" pitchFamily="34" charset="0"/>
              <a:buChar char="•"/>
            </a:pPr>
            <a:endParaRPr lang="en-US" dirty="0">
              <a:latin typeface="Lato"/>
              <a:ea typeface="Lato"/>
              <a:cs typeface="Lato"/>
            </a:endParaRPr>
          </a:p>
        </p:txBody>
      </p:sp>
      <p:graphicFrame>
        <p:nvGraphicFramePr>
          <p:cNvPr id="3" name="Diagram 2">
            <a:extLst>
              <a:ext uri="{FF2B5EF4-FFF2-40B4-BE49-F238E27FC236}">
                <a16:creationId xmlns:a16="http://schemas.microsoft.com/office/drawing/2014/main" id="{0DA5AB60-6CE1-0142-ABF7-16093E22B6AC}"/>
              </a:ext>
            </a:extLst>
          </p:cNvPr>
          <p:cNvGraphicFramePr/>
          <p:nvPr/>
        </p:nvGraphicFramePr>
        <p:xfrm>
          <a:off x="665213" y="1066177"/>
          <a:ext cx="10904354" cy="536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452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Future Work</a:t>
            </a:r>
          </a:p>
        </p:txBody>
      </p:sp>
      <p:sp>
        <p:nvSpPr>
          <p:cNvPr id="8" name="Content Placeholder 2">
            <a:extLst>
              <a:ext uri="{FF2B5EF4-FFF2-40B4-BE49-F238E27FC236}">
                <a16:creationId xmlns:a16="http://schemas.microsoft.com/office/drawing/2014/main" id="{FC06EE17-5EA5-0545-BB5C-D513FA79EA90}"/>
              </a:ext>
            </a:extLst>
          </p:cNvPr>
          <p:cNvSpPr txBox="1">
            <a:spLocks/>
          </p:cNvSpPr>
          <p:nvPr/>
        </p:nvSpPr>
        <p:spPr>
          <a:xfrm>
            <a:off x="212436" y="1167606"/>
            <a:ext cx="11479502" cy="518556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latin typeface="Lato"/>
                <a:ea typeface="Lato"/>
                <a:cs typeface="Lato"/>
              </a:rPr>
              <a:t>Contribute to K8s </a:t>
            </a:r>
            <a:r>
              <a:rPr lang="en-US" dirty="0" err="1">
                <a:latin typeface="Lato"/>
                <a:ea typeface="Lato"/>
                <a:cs typeface="Lato"/>
              </a:rPr>
              <a:t>descheduler</a:t>
            </a:r>
            <a:endParaRPr lang="en-US" dirty="0">
              <a:latin typeface="Lato"/>
              <a:ea typeface="Lato"/>
              <a:cs typeface="Lato"/>
            </a:endParaRPr>
          </a:p>
          <a:p>
            <a:pPr lvl="1"/>
            <a:r>
              <a:rPr lang="en-US" dirty="0">
                <a:latin typeface="Lato"/>
                <a:ea typeface="Lato"/>
                <a:cs typeface="Lato"/>
              </a:rPr>
              <a:t>Solve issue#225@descheduler: Use actual node resource utilization in the strategy “</a:t>
            </a:r>
            <a:r>
              <a:rPr lang="en-US" dirty="0" err="1">
                <a:latin typeface="Lato"/>
                <a:ea typeface="Lato"/>
                <a:cs typeface="Lato"/>
              </a:rPr>
              <a:t>LowNodeUtilization</a:t>
            </a:r>
            <a:r>
              <a:rPr lang="en-US" dirty="0">
                <a:latin typeface="Lato"/>
                <a:ea typeface="Lato"/>
                <a:cs typeface="Lato"/>
              </a:rPr>
              <a:t>”</a:t>
            </a:r>
          </a:p>
          <a:p>
            <a:pPr marL="514350" indent="-514350">
              <a:buFont typeface="+mj-lt"/>
              <a:buAutoNum type="arabicPeriod"/>
            </a:pPr>
            <a:r>
              <a:rPr lang="en-US" dirty="0">
                <a:latin typeface="Lato"/>
                <a:ea typeface="Lato"/>
                <a:cs typeface="Lato"/>
              </a:rPr>
              <a:t>Include multiple resources like Memory, Disk, Network BW, etc. for scheduling decisions.</a:t>
            </a:r>
          </a:p>
          <a:p>
            <a:pPr lvl="1"/>
            <a:r>
              <a:rPr lang="zh-CN" altLang="en-US" dirty="0">
                <a:latin typeface="Lato"/>
                <a:cs typeface="Lato"/>
              </a:rPr>
              <a:t> </a:t>
            </a:r>
            <a:r>
              <a:rPr lang="en-US" altLang="zh-CN" dirty="0">
                <a:latin typeface="Lato"/>
                <a:ea typeface="等线"/>
                <a:cs typeface="Lato"/>
                <a:hlinkClick r:id="rId3"/>
              </a:rPr>
              <a:t>Network</a:t>
            </a:r>
            <a:r>
              <a:rPr lang="zh-CN" altLang="en-US" dirty="0">
                <a:latin typeface="Lato"/>
                <a:cs typeface="Lato"/>
                <a:hlinkClick r:id="rId3"/>
              </a:rPr>
              <a:t> </a:t>
            </a:r>
            <a:r>
              <a:rPr lang="en-US" altLang="zh-CN" dirty="0">
                <a:latin typeface="Lato"/>
                <a:ea typeface="等线"/>
                <a:cs typeface="Lato"/>
                <a:hlinkClick r:id="rId3"/>
              </a:rPr>
              <a:t>aware</a:t>
            </a:r>
            <a:r>
              <a:rPr lang="zh-CN" altLang="en-US" dirty="0">
                <a:latin typeface="Lato"/>
                <a:cs typeface="Lato"/>
                <a:hlinkClick r:id="rId3"/>
              </a:rPr>
              <a:t> </a:t>
            </a:r>
            <a:r>
              <a:rPr lang="en-US" altLang="zh-CN" dirty="0">
                <a:latin typeface="Lato"/>
                <a:ea typeface="等线"/>
                <a:cs typeface="Lato"/>
                <a:hlinkClick r:id="rId3"/>
              </a:rPr>
              <a:t>Scheduler</a:t>
            </a:r>
            <a:r>
              <a:rPr lang="zh-CN" altLang="en-US" dirty="0">
                <a:latin typeface="Lato"/>
                <a:cs typeface="Lato"/>
                <a:hlinkClick r:id="rId3"/>
              </a:rPr>
              <a:t> </a:t>
            </a:r>
            <a:r>
              <a:rPr lang="en-US" altLang="zh-CN" dirty="0">
                <a:latin typeface="Lato"/>
                <a:ea typeface="等线"/>
                <a:cs typeface="Lato"/>
                <a:hlinkClick r:id="rId3"/>
              </a:rPr>
              <a:t>Proposal</a:t>
            </a:r>
            <a:endParaRPr lang="en-US" altLang="zh-CN" dirty="0">
              <a:latin typeface="Lato"/>
              <a:ea typeface="等线"/>
              <a:cs typeface="Lato"/>
            </a:endParaRPr>
          </a:p>
          <a:p>
            <a:pPr lvl="2"/>
            <a:r>
              <a:rPr lang="en-US" altLang="zh-CN" sz="2400" dirty="0">
                <a:latin typeface="Lato"/>
                <a:ea typeface="等线"/>
                <a:cs typeface="Lato"/>
              </a:rPr>
              <a:t>Step</a:t>
            </a:r>
            <a:r>
              <a:rPr lang="zh-CN" altLang="en-US" sz="2400" dirty="0">
                <a:latin typeface="Lato"/>
                <a:cs typeface="Lato"/>
              </a:rPr>
              <a:t> </a:t>
            </a:r>
            <a:r>
              <a:rPr lang="en-US" altLang="zh-CN" sz="2400" dirty="0">
                <a:latin typeface="Lato"/>
                <a:ea typeface="等线"/>
                <a:cs typeface="Lato"/>
              </a:rPr>
              <a:t>1:</a:t>
            </a:r>
            <a:r>
              <a:rPr lang="zh-CN" altLang="en-US" sz="2400" dirty="0">
                <a:latin typeface="Lato"/>
                <a:cs typeface="Lato"/>
              </a:rPr>
              <a:t> </a:t>
            </a:r>
            <a:r>
              <a:rPr lang="en-US" altLang="zh-CN" sz="2400" dirty="0">
                <a:latin typeface="Lato"/>
                <a:ea typeface="等线"/>
                <a:cs typeface="Lato"/>
              </a:rPr>
              <a:t>Includes</a:t>
            </a:r>
            <a:r>
              <a:rPr lang="zh-CN" altLang="en-US" sz="2400" dirty="0">
                <a:latin typeface="Lato"/>
                <a:cs typeface="Lato"/>
              </a:rPr>
              <a:t> </a:t>
            </a:r>
            <a:r>
              <a:rPr lang="en-US" altLang="zh-CN" sz="2400" dirty="0">
                <a:latin typeface="Lato"/>
                <a:ea typeface="等线"/>
                <a:cs typeface="Lato"/>
              </a:rPr>
              <a:t>Network</a:t>
            </a:r>
            <a:r>
              <a:rPr lang="zh-CN" altLang="en-US" sz="2400" dirty="0">
                <a:latin typeface="Lato"/>
                <a:cs typeface="Lato"/>
              </a:rPr>
              <a:t> </a:t>
            </a:r>
            <a:r>
              <a:rPr lang="en-US" altLang="zh-CN" sz="2400" dirty="0">
                <a:latin typeface="Lato"/>
                <a:ea typeface="等线"/>
                <a:cs typeface="Lato"/>
              </a:rPr>
              <a:t>Bandwidths</a:t>
            </a:r>
            <a:r>
              <a:rPr lang="zh-CN" altLang="en-US" sz="2400" dirty="0">
                <a:latin typeface="Lato"/>
                <a:cs typeface="Lato"/>
              </a:rPr>
              <a:t> </a:t>
            </a:r>
            <a:r>
              <a:rPr lang="en-US" altLang="zh-CN" sz="2400" dirty="0">
                <a:latin typeface="Lato"/>
                <a:ea typeface="等线"/>
                <a:cs typeface="Lato"/>
              </a:rPr>
              <a:t>Allocation</a:t>
            </a:r>
            <a:r>
              <a:rPr lang="zh-CN" altLang="en-US" sz="2400" dirty="0">
                <a:latin typeface="Lato"/>
                <a:cs typeface="Lato"/>
              </a:rPr>
              <a:t> </a:t>
            </a:r>
            <a:r>
              <a:rPr lang="en-US" altLang="zh-CN" sz="2400" dirty="0">
                <a:latin typeface="Lato"/>
                <a:ea typeface="等线"/>
                <a:cs typeface="Lato"/>
              </a:rPr>
              <a:t>as</a:t>
            </a:r>
            <a:r>
              <a:rPr lang="zh-CN" altLang="en-US" sz="2400" dirty="0">
                <a:latin typeface="Lato"/>
                <a:cs typeface="Lato"/>
              </a:rPr>
              <a:t> </a:t>
            </a:r>
            <a:r>
              <a:rPr lang="en-US" altLang="zh-CN" sz="2400" dirty="0">
                <a:latin typeface="Lato"/>
                <a:ea typeface="等线"/>
                <a:cs typeface="Lato"/>
              </a:rPr>
              <a:t>extended</a:t>
            </a:r>
            <a:r>
              <a:rPr lang="zh-CN" altLang="en-US" sz="2400" dirty="0">
                <a:latin typeface="Lato"/>
                <a:cs typeface="Lato"/>
              </a:rPr>
              <a:t> </a:t>
            </a:r>
            <a:r>
              <a:rPr lang="en-US" altLang="zh-CN" sz="2400" dirty="0">
                <a:latin typeface="Lato"/>
                <a:ea typeface="等线"/>
                <a:cs typeface="Lato"/>
              </a:rPr>
              <a:t>resources.</a:t>
            </a:r>
          </a:p>
          <a:p>
            <a:pPr lvl="2"/>
            <a:r>
              <a:rPr lang="en-US" altLang="zh-CN" sz="2400" dirty="0">
                <a:latin typeface="Lato"/>
                <a:ea typeface="等线"/>
                <a:cs typeface="Lato"/>
              </a:rPr>
              <a:t>Step</a:t>
            </a:r>
            <a:r>
              <a:rPr lang="zh-CN" altLang="en-US" sz="2400" dirty="0">
                <a:latin typeface="Lato"/>
                <a:cs typeface="Lato"/>
              </a:rPr>
              <a:t> </a:t>
            </a:r>
            <a:r>
              <a:rPr lang="en-US" altLang="zh-CN" sz="2400" dirty="0">
                <a:latin typeface="Lato"/>
                <a:ea typeface="等线"/>
                <a:cs typeface="Lato"/>
              </a:rPr>
              <a:t>2:</a:t>
            </a:r>
            <a:r>
              <a:rPr lang="zh-CN" altLang="en-US" sz="2400" dirty="0">
                <a:latin typeface="Lato"/>
                <a:cs typeface="Lato"/>
              </a:rPr>
              <a:t> </a:t>
            </a:r>
            <a:r>
              <a:rPr lang="en-US" altLang="zh-CN" sz="2400" dirty="0">
                <a:latin typeface="Lato"/>
                <a:ea typeface="等线"/>
                <a:cs typeface="Lato"/>
              </a:rPr>
              <a:t>Include</a:t>
            </a:r>
            <a:r>
              <a:rPr lang="zh-CN" altLang="en-US" sz="2400" dirty="0">
                <a:latin typeface="Lato"/>
                <a:cs typeface="Lato"/>
              </a:rPr>
              <a:t> </a:t>
            </a:r>
            <a:r>
              <a:rPr lang="en-US" altLang="zh-CN" sz="2400" dirty="0">
                <a:latin typeface="Lato"/>
                <a:ea typeface="等线"/>
                <a:cs typeface="Lato"/>
              </a:rPr>
              <a:t>Network</a:t>
            </a:r>
            <a:r>
              <a:rPr lang="zh-CN" altLang="en-US" sz="2400" dirty="0">
                <a:latin typeface="Lato"/>
                <a:cs typeface="Lato"/>
              </a:rPr>
              <a:t> </a:t>
            </a:r>
            <a:r>
              <a:rPr lang="en-US" altLang="zh-CN" sz="2400" dirty="0">
                <a:latin typeface="Lato"/>
                <a:ea typeface="等线"/>
                <a:cs typeface="Lato"/>
              </a:rPr>
              <a:t>Bandwidth</a:t>
            </a:r>
            <a:r>
              <a:rPr lang="zh-CN" altLang="en-US" sz="2400" dirty="0">
                <a:latin typeface="Lato"/>
                <a:cs typeface="Lato"/>
              </a:rPr>
              <a:t> </a:t>
            </a:r>
            <a:r>
              <a:rPr lang="en-US" altLang="zh-CN" sz="2400" dirty="0">
                <a:latin typeface="Lato"/>
                <a:ea typeface="等线"/>
                <a:cs typeface="Lato"/>
              </a:rPr>
              <a:t>Usage</a:t>
            </a:r>
            <a:r>
              <a:rPr lang="zh-CN" altLang="en-US" sz="2400" dirty="0">
                <a:latin typeface="Lato"/>
                <a:cs typeface="Lato"/>
              </a:rPr>
              <a:t> </a:t>
            </a:r>
            <a:r>
              <a:rPr lang="en-US" altLang="zh-CN" sz="2400" dirty="0">
                <a:latin typeface="Lato"/>
                <a:ea typeface="等线"/>
                <a:cs typeface="Lato"/>
              </a:rPr>
              <a:t>in</a:t>
            </a:r>
            <a:r>
              <a:rPr lang="zh-CN" altLang="en-US" sz="2400" dirty="0">
                <a:latin typeface="Lato"/>
                <a:cs typeface="Lato"/>
              </a:rPr>
              <a:t> </a:t>
            </a:r>
            <a:r>
              <a:rPr lang="en-US" altLang="zh-CN" sz="2400" dirty="0">
                <a:latin typeface="Lato"/>
                <a:ea typeface="等线"/>
                <a:cs typeface="Lato"/>
              </a:rPr>
              <a:t>Trimaran</a:t>
            </a:r>
            <a:r>
              <a:rPr lang="zh-CN" altLang="en-US" sz="2400" dirty="0">
                <a:latin typeface="Lato"/>
                <a:cs typeface="Lato"/>
              </a:rPr>
              <a:t> </a:t>
            </a:r>
            <a:r>
              <a:rPr lang="en-US" altLang="zh-CN" sz="2400" dirty="0">
                <a:latin typeface="Lato"/>
                <a:ea typeface="等线"/>
                <a:cs typeface="Lato"/>
              </a:rPr>
              <a:t>Plugins.</a:t>
            </a:r>
          </a:p>
          <a:p>
            <a:pPr lvl="2"/>
            <a:r>
              <a:rPr lang="en-US" altLang="zh-CN" sz="2400" dirty="0">
                <a:latin typeface="Lato"/>
                <a:ea typeface="等线"/>
                <a:cs typeface="Lato"/>
              </a:rPr>
              <a:t>Step</a:t>
            </a:r>
            <a:r>
              <a:rPr lang="zh-CN" altLang="en-US" sz="2400" dirty="0">
                <a:latin typeface="Lato"/>
                <a:cs typeface="Lato"/>
              </a:rPr>
              <a:t> </a:t>
            </a:r>
            <a:r>
              <a:rPr lang="en-US" altLang="zh-CN" sz="2400" dirty="0">
                <a:latin typeface="Lato"/>
                <a:ea typeface="等线"/>
                <a:cs typeface="Lato"/>
              </a:rPr>
              <a:t>3:</a:t>
            </a:r>
            <a:r>
              <a:rPr lang="zh-CN" altLang="en-US" sz="2400" dirty="0">
                <a:latin typeface="Lato"/>
                <a:cs typeface="Lato"/>
              </a:rPr>
              <a:t> </a:t>
            </a:r>
            <a:r>
              <a:rPr lang="en-US" altLang="zh-CN" sz="2400" dirty="0">
                <a:latin typeface="Lato"/>
                <a:ea typeface="等线"/>
                <a:cs typeface="Lato"/>
              </a:rPr>
              <a:t>Consider</a:t>
            </a:r>
            <a:r>
              <a:rPr lang="zh-CN" altLang="en-US" sz="2400" dirty="0">
                <a:latin typeface="Lato"/>
                <a:cs typeface="Lato"/>
              </a:rPr>
              <a:t> </a:t>
            </a:r>
            <a:r>
              <a:rPr lang="en-US" altLang="zh-CN" sz="2400" dirty="0">
                <a:latin typeface="Lato"/>
                <a:ea typeface="等线"/>
                <a:cs typeface="Lato"/>
              </a:rPr>
              <a:t>service</a:t>
            </a:r>
            <a:r>
              <a:rPr lang="zh-CN" altLang="en-US" sz="2400" dirty="0">
                <a:latin typeface="Lato"/>
                <a:cs typeface="Lato"/>
              </a:rPr>
              <a:t> </a:t>
            </a:r>
            <a:r>
              <a:rPr lang="en-US" altLang="zh-CN" sz="2400" dirty="0">
                <a:latin typeface="Lato"/>
                <a:ea typeface="等线"/>
                <a:cs typeface="Lato"/>
              </a:rPr>
              <a:t>dependencies</a:t>
            </a:r>
            <a:r>
              <a:rPr lang="zh-CN" altLang="en-US" sz="2400" dirty="0">
                <a:latin typeface="Lato"/>
                <a:cs typeface="Lato"/>
              </a:rPr>
              <a:t> </a:t>
            </a:r>
            <a:r>
              <a:rPr lang="en-US" altLang="zh-CN" sz="2400" dirty="0">
                <a:latin typeface="Lato"/>
                <a:ea typeface="等线"/>
                <a:cs typeface="Lato"/>
              </a:rPr>
              <a:t>and</a:t>
            </a:r>
            <a:r>
              <a:rPr lang="zh-CN" altLang="en-US" sz="2400" dirty="0">
                <a:latin typeface="Lato"/>
                <a:cs typeface="Lato"/>
              </a:rPr>
              <a:t> </a:t>
            </a:r>
            <a:r>
              <a:rPr lang="en-US" altLang="zh-CN" sz="2400" dirty="0">
                <a:latin typeface="Lato"/>
                <a:ea typeface="等线"/>
                <a:cs typeface="Lato"/>
              </a:rPr>
              <a:t>latency</a:t>
            </a:r>
            <a:r>
              <a:rPr lang="zh-CN" altLang="en-US" sz="2400" dirty="0">
                <a:latin typeface="Lato"/>
                <a:cs typeface="Lato"/>
              </a:rPr>
              <a:t> </a:t>
            </a:r>
            <a:r>
              <a:rPr lang="en-US" altLang="zh-CN" sz="2400" dirty="0">
                <a:latin typeface="Lato"/>
                <a:ea typeface="等线"/>
                <a:cs typeface="Lato"/>
              </a:rPr>
              <a:t>requirements</a:t>
            </a:r>
            <a:r>
              <a:rPr lang="zh-CN" altLang="en-US" sz="2400" dirty="0">
                <a:latin typeface="Lato"/>
                <a:cs typeface="Lato"/>
              </a:rPr>
              <a:t> </a:t>
            </a:r>
            <a:r>
              <a:rPr lang="en-US" altLang="zh-CN" sz="2400" dirty="0">
                <a:latin typeface="Lato"/>
                <a:ea typeface="等线"/>
                <a:cs typeface="Lato"/>
              </a:rPr>
              <a:t>in</a:t>
            </a:r>
            <a:r>
              <a:rPr lang="zh-CN" altLang="en-US" sz="2400" dirty="0">
                <a:latin typeface="Lato"/>
                <a:cs typeface="Lato"/>
              </a:rPr>
              <a:t> </a:t>
            </a:r>
            <a:r>
              <a:rPr lang="en-US" altLang="zh-CN" sz="2400" dirty="0">
                <a:latin typeface="Lato"/>
                <a:ea typeface="等线"/>
                <a:cs typeface="Lato"/>
              </a:rPr>
              <a:t>scheduling.</a:t>
            </a:r>
            <a:endParaRPr lang="en-US" sz="2400" dirty="0">
              <a:latin typeface="Lato"/>
              <a:ea typeface="等线"/>
              <a:cs typeface="Lato"/>
            </a:endParaRPr>
          </a:p>
          <a:p>
            <a:pPr marL="514350" indent="-514350">
              <a:buFont typeface="+mj-lt"/>
              <a:buAutoNum type="arabicPeriod"/>
            </a:pPr>
            <a:r>
              <a:rPr lang="en-US" dirty="0">
                <a:latin typeface="Lato"/>
                <a:ea typeface="Lato"/>
                <a:cs typeface="Lato"/>
              </a:rPr>
              <a:t>ML models to predict utilization with more plugins.</a:t>
            </a:r>
          </a:p>
          <a:p>
            <a:pPr marL="0" indent="0">
              <a:buNone/>
            </a:pPr>
            <a:endParaRPr lang="en-US" dirty="0">
              <a:latin typeface="Lato"/>
              <a:ea typeface="Lato"/>
              <a:cs typeface="Lato"/>
            </a:endParaRPr>
          </a:p>
          <a:p>
            <a:pPr marL="0" indent="0">
              <a:buNone/>
            </a:pPr>
            <a:endParaRPr lang="en-US" dirty="0">
              <a:latin typeface="Lato"/>
              <a:ea typeface="Lato"/>
              <a:cs typeface="Lato"/>
            </a:endParaRPr>
          </a:p>
          <a:p>
            <a:pPr marL="514350" indent="-514350">
              <a:buFont typeface="+mj-lt"/>
              <a:buAutoNum type="arabicPeriod"/>
            </a:pPr>
            <a:endParaRPr lang="en-US" dirty="0">
              <a:latin typeface="Lato"/>
              <a:ea typeface="Lato"/>
              <a:cs typeface="Lato"/>
            </a:endParaRPr>
          </a:p>
        </p:txBody>
      </p:sp>
    </p:spTree>
    <p:extLst>
      <p:ext uri="{BB962C8B-B14F-4D97-AF65-F5344CB8AC3E}">
        <p14:creationId xmlns:p14="http://schemas.microsoft.com/office/powerpoint/2010/main" val="316903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886716-4B76-5B4F-A684-3F6E486931E1}"/>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Further Reading</a:t>
            </a:r>
          </a:p>
        </p:txBody>
      </p:sp>
      <p:sp>
        <p:nvSpPr>
          <p:cNvPr id="5" name="TextBox 4">
            <a:extLst>
              <a:ext uri="{FF2B5EF4-FFF2-40B4-BE49-F238E27FC236}">
                <a16:creationId xmlns:a16="http://schemas.microsoft.com/office/drawing/2014/main" id="{E3E39573-8B6C-7E4F-ADA2-51B6F6B5D1FD}"/>
              </a:ext>
            </a:extLst>
          </p:cNvPr>
          <p:cNvSpPr txBox="1"/>
          <p:nvPr/>
        </p:nvSpPr>
        <p:spPr>
          <a:xfrm>
            <a:off x="383804" y="1490008"/>
            <a:ext cx="10843491" cy="19389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latin typeface="Lato"/>
                <a:ea typeface="Lato"/>
                <a:cs typeface="Lato"/>
                <a:hlinkClick r:id="rId3"/>
              </a:rPr>
              <a:t>Trimaran KEP</a:t>
            </a: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hlinkClick r:id="rId4"/>
              </a:rPr>
              <a:t>Load Watcher GitHub</a:t>
            </a: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hlinkClick r:id="rId5"/>
              </a:rPr>
              <a:t>Deployment Tutorial</a:t>
            </a: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hlinkClick r:id="rId6"/>
              </a:rPr>
              <a:t>Network-aware Scheduling KEP</a:t>
            </a:r>
            <a:endParaRPr lang="en-US" sz="2400" dirty="0">
              <a:latin typeface="Lato"/>
              <a:ea typeface="Lato"/>
              <a:cs typeface="Lato"/>
            </a:endParaRPr>
          </a:p>
          <a:p>
            <a:pPr marL="285750" indent="-285750">
              <a:buFont typeface="Arial" panose="020B0604020202020204" pitchFamily="34" charset="0"/>
              <a:buChar char="•"/>
            </a:pPr>
            <a:r>
              <a:rPr lang="en-US" sz="2400" dirty="0">
                <a:latin typeface="Lato"/>
                <a:ea typeface="Lato"/>
                <a:cs typeface="Lato"/>
                <a:hlinkClick r:id="rId7"/>
              </a:rPr>
              <a:t>Issue#225@descheduler</a:t>
            </a:r>
            <a:endParaRPr lang="en-US" sz="2400" dirty="0">
              <a:latin typeface="Lato"/>
              <a:ea typeface="Lato"/>
              <a:cs typeface="Calibri"/>
            </a:endParaRPr>
          </a:p>
        </p:txBody>
      </p:sp>
    </p:spTree>
    <p:extLst>
      <p:ext uri="{BB962C8B-B14F-4D97-AF65-F5344CB8AC3E}">
        <p14:creationId xmlns:p14="http://schemas.microsoft.com/office/powerpoint/2010/main" val="72584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886716-4B76-5B4F-A684-3F6E486931E1}"/>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a:cs typeface="Arial"/>
              </a:rPr>
              <a:t>Acknowledgements</a:t>
            </a:r>
            <a:endParaRPr lang="en-US" b="1">
              <a:solidFill>
                <a:schemeClr val="bg1"/>
              </a:solidFill>
              <a:latin typeface="Arial" panose="020B0604020202020204" pitchFamily="34" charset="0"/>
              <a:cs typeface="Arial" panose="020B0604020202020204" pitchFamily="34" charset="0"/>
            </a:endParaRPr>
          </a:p>
        </p:txBody>
      </p:sp>
      <p:pic>
        <p:nvPicPr>
          <p:cNvPr id="4098" name="Picture 2" descr="Nhat Tan Le">
            <a:extLst>
              <a:ext uri="{FF2B5EF4-FFF2-40B4-BE49-F238E27FC236}">
                <a16:creationId xmlns:a16="http://schemas.microsoft.com/office/drawing/2014/main" id="{98075CBC-9555-DC41-8DCD-E615E4B97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152" y="1762043"/>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50EB44F-1CA4-C646-BFE8-27DC6ACE77AB}"/>
              </a:ext>
            </a:extLst>
          </p:cNvPr>
          <p:cNvSpPr/>
          <p:nvPr/>
        </p:nvSpPr>
        <p:spPr>
          <a:xfrm>
            <a:off x="931727" y="3767672"/>
            <a:ext cx="2417650" cy="369332"/>
          </a:xfrm>
          <a:prstGeom prst="rect">
            <a:avLst/>
          </a:prstGeom>
        </p:spPr>
        <p:txBody>
          <a:bodyPr wrap="none">
            <a:spAutoFit/>
          </a:bodyPr>
          <a:lstStyle/>
          <a:p>
            <a:r>
              <a:rPr lang="en-US" dirty="0" err="1">
                <a:latin typeface="Lato"/>
                <a:ea typeface="Lato"/>
                <a:cs typeface="Lato"/>
              </a:rPr>
              <a:t>Nhat</a:t>
            </a:r>
            <a:r>
              <a:rPr lang="en-US" dirty="0">
                <a:latin typeface="Lato"/>
                <a:ea typeface="Lato"/>
                <a:cs typeface="Lato"/>
              </a:rPr>
              <a:t> Tan Le @ PayPal</a:t>
            </a:r>
          </a:p>
        </p:txBody>
      </p:sp>
      <p:pic>
        <p:nvPicPr>
          <p:cNvPr id="4100" name="Picture 4" descr="Asser N. Tantawi photo">
            <a:extLst>
              <a:ext uri="{FF2B5EF4-FFF2-40B4-BE49-F238E27FC236}">
                <a16:creationId xmlns:a16="http://schemas.microsoft.com/office/drawing/2014/main" id="{E37CCFDC-196C-744F-9EE6-2A38A3B56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5352" y="1764523"/>
            <a:ext cx="1755648" cy="18263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6BFE1AC-A2A5-8244-B8E9-EE34B90A2165}"/>
              </a:ext>
            </a:extLst>
          </p:cNvPr>
          <p:cNvSpPr/>
          <p:nvPr/>
        </p:nvSpPr>
        <p:spPr>
          <a:xfrm>
            <a:off x="4191885" y="3752837"/>
            <a:ext cx="3342582" cy="369332"/>
          </a:xfrm>
          <a:prstGeom prst="rect">
            <a:avLst/>
          </a:prstGeom>
        </p:spPr>
        <p:txBody>
          <a:bodyPr wrap="none">
            <a:spAutoFit/>
          </a:bodyPr>
          <a:lstStyle/>
          <a:p>
            <a:r>
              <a:rPr lang="en-US" dirty="0">
                <a:latin typeface="Lato"/>
                <a:ea typeface="Lato"/>
                <a:cs typeface="Lato"/>
              </a:rPr>
              <a:t>Asser Tantawi @ IBM Research</a:t>
            </a:r>
          </a:p>
        </p:txBody>
      </p:sp>
      <p:pic>
        <p:nvPicPr>
          <p:cNvPr id="4102" name="Picture 6" descr="Renán D.">
            <a:extLst>
              <a:ext uri="{FF2B5EF4-FFF2-40B4-BE49-F238E27FC236}">
                <a16:creationId xmlns:a16="http://schemas.microsoft.com/office/drawing/2014/main" id="{29A7E5EB-212D-FA4B-B623-D9763E051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7048" y="1686951"/>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410D8A-B252-1E45-9638-76E9201C5F7D}"/>
              </a:ext>
            </a:extLst>
          </p:cNvPr>
          <p:cNvSpPr/>
          <p:nvPr/>
        </p:nvSpPr>
        <p:spPr>
          <a:xfrm>
            <a:off x="8658278" y="3767672"/>
            <a:ext cx="2786340" cy="369332"/>
          </a:xfrm>
          <a:prstGeom prst="rect">
            <a:avLst/>
          </a:prstGeom>
        </p:spPr>
        <p:txBody>
          <a:bodyPr wrap="none">
            <a:spAutoFit/>
          </a:bodyPr>
          <a:lstStyle/>
          <a:p>
            <a:r>
              <a:rPr lang="en-US" dirty="0">
                <a:latin typeface="Lato"/>
                <a:ea typeface="Lato"/>
                <a:cs typeface="Calibri" panose="020F0502020204030204"/>
              </a:rPr>
              <a:t>Renan Del Valle @ PayPal</a:t>
            </a:r>
          </a:p>
        </p:txBody>
      </p:sp>
      <p:sp>
        <p:nvSpPr>
          <p:cNvPr id="8" name="Rectangle 7">
            <a:extLst>
              <a:ext uri="{FF2B5EF4-FFF2-40B4-BE49-F238E27FC236}">
                <a16:creationId xmlns:a16="http://schemas.microsoft.com/office/drawing/2014/main" id="{E0996C89-F287-CB42-956E-57AFA490B10F}"/>
              </a:ext>
            </a:extLst>
          </p:cNvPr>
          <p:cNvSpPr/>
          <p:nvPr/>
        </p:nvSpPr>
        <p:spPr>
          <a:xfrm>
            <a:off x="3798638" y="4671006"/>
            <a:ext cx="432522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SIG Scheduling</a:t>
            </a:r>
          </a:p>
        </p:txBody>
      </p:sp>
    </p:spTree>
    <p:extLst>
      <p:ext uri="{BB962C8B-B14F-4D97-AF65-F5344CB8AC3E}">
        <p14:creationId xmlns:p14="http://schemas.microsoft.com/office/powerpoint/2010/main" val="397412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57F08BE-022B-0447-B063-234D8E9B8525}"/>
              </a:ext>
            </a:extLst>
          </p:cNvPr>
          <p:cNvSpPr txBox="1">
            <a:spLocks/>
          </p:cNvSpPr>
          <p:nvPr/>
        </p:nvSpPr>
        <p:spPr>
          <a:xfrm>
            <a:off x="504824" y="1619452"/>
            <a:ext cx="3575304" cy="21122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Agenda</a:t>
            </a:r>
          </a:p>
        </p:txBody>
      </p:sp>
      <p:sp>
        <p:nvSpPr>
          <p:cNvPr id="3" name="Rectangle 2">
            <a:extLst>
              <a:ext uri="{FF2B5EF4-FFF2-40B4-BE49-F238E27FC236}">
                <a16:creationId xmlns:a16="http://schemas.microsoft.com/office/drawing/2014/main" id="{56E3FB30-7134-8D42-82C3-A2F91C2C6D7C}"/>
              </a:ext>
            </a:extLst>
          </p:cNvPr>
          <p:cNvSpPr/>
          <p:nvPr/>
        </p:nvSpPr>
        <p:spPr>
          <a:xfrm>
            <a:off x="504825" y="1530349"/>
            <a:ext cx="3566160"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a:solidFill>
                <a:schemeClr val="accent6"/>
              </a:solidFill>
              <a:latin typeface="PayPal Sans Big Medium" pitchFamily="34" charset="0"/>
            </a:endParaRPr>
          </a:p>
        </p:txBody>
      </p:sp>
      <p:cxnSp>
        <p:nvCxnSpPr>
          <p:cNvPr id="4" name="Straight Connector 3">
            <a:extLst>
              <a:ext uri="{FF2B5EF4-FFF2-40B4-BE49-F238E27FC236}">
                <a16:creationId xmlns:a16="http://schemas.microsoft.com/office/drawing/2014/main" id="{003A3CE6-800A-8140-963F-AD8C81C55F80}"/>
              </a:ext>
            </a:extLst>
          </p:cNvPr>
          <p:cNvCxnSpPr/>
          <p:nvPr/>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6">
            <a:extLst>
              <a:ext uri="{FF2B5EF4-FFF2-40B4-BE49-F238E27FC236}">
                <a16:creationId xmlns:a16="http://schemas.microsoft.com/office/drawing/2014/main" id="{6D71D9DF-E0CB-3F44-87C7-90EB7D7486C7}"/>
              </a:ext>
            </a:extLst>
          </p:cNvPr>
          <p:cNvSpPr txBox="1">
            <a:spLocks/>
          </p:cNvSpPr>
          <p:nvPr/>
        </p:nvSpPr>
        <p:spPr>
          <a:xfrm>
            <a:off x="6190275" y="1528762"/>
            <a:ext cx="5495544" cy="470868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400" dirty="0">
                <a:latin typeface="Lato"/>
                <a:ea typeface="Lato"/>
                <a:cs typeface="Lato"/>
              </a:rPr>
              <a:t>Background &amp; Problem</a:t>
            </a:r>
          </a:p>
          <a:p>
            <a:pPr marL="457200" indent="-457200" fontAlgn="base">
              <a:buFont typeface="+mj-lt"/>
              <a:buAutoNum type="arabicPeriod"/>
            </a:pPr>
            <a:r>
              <a:rPr lang="en-US" sz="2400" dirty="0">
                <a:latin typeface="Lato"/>
                <a:ea typeface="Lato"/>
                <a:cs typeface="Lato"/>
              </a:rPr>
              <a:t>Trimaran Design</a:t>
            </a:r>
          </a:p>
          <a:p>
            <a:pPr marL="457200" indent="-457200" fontAlgn="base">
              <a:buFont typeface="+mj-lt"/>
              <a:buAutoNum type="arabicPeriod"/>
            </a:pPr>
            <a:r>
              <a:rPr lang="en-US" sz="2400" dirty="0">
                <a:latin typeface="Lato"/>
                <a:ea typeface="Lato"/>
                <a:cs typeface="Lato"/>
              </a:rPr>
              <a:t>TargetLoadPacking Plugin</a:t>
            </a:r>
          </a:p>
          <a:p>
            <a:pPr marL="457200" indent="-457200">
              <a:buAutoNum type="arabicPeriod"/>
            </a:pPr>
            <a:r>
              <a:rPr lang="en-US" sz="2400" dirty="0">
                <a:latin typeface="Lato"/>
                <a:ea typeface="+mn-lt"/>
                <a:cs typeface="+mn-lt"/>
              </a:rPr>
              <a:t>Trimaran at PayPal</a:t>
            </a:r>
          </a:p>
          <a:p>
            <a:pPr marL="457200" indent="-457200" fontAlgn="base">
              <a:buFont typeface="+mj-lt"/>
              <a:buAutoNum type="arabicPeriod"/>
            </a:pPr>
            <a:r>
              <a:rPr lang="en-US" sz="2400" dirty="0">
                <a:latin typeface="Lato"/>
                <a:ea typeface="Lato"/>
                <a:cs typeface="Lato"/>
              </a:rPr>
              <a:t>LoadVariationRiskBalancing Plugin</a:t>
            </a:r>
          </a:p>
          <a:p>
            <a:pPr marL="457200" indent="-457200">
              <a:buAutoNum type="arabicPeriod"/>
            </a:pPr>
            <a:r>
              <a:rPr lang="en-US" sz="2400" dirty="0">
                <a:latin typeface="Lato"/>
                <a:ea typeface="Lato"/>
                <a:cs typeface="Calibri"/>
              </a:rPr>
              <a:t>Demo</a:t>
            </a:r>
          </a:p>
          <a:p>
            <a:pPr marL="457200" indent="-457200" fontAlgn="base">
              <a:buFont typeface="+mj-lt"/>
              <a:buAutoNum type="arabicPeriod"/>
            </a:pPr>
            <a:r>
              <a:rPr lang="en-US" sz="2400" dirty="0">
                <a:latin typeface="Lato"/>
                <a:ea typeface="Lato"/>
                <a:cs typeface="Lato"/>
              </a:rPr>
              <a:t>Trimaran Challenges</a:t>
            </a:r>
          </a:p>
          <a:p>
            <a:pPr marL="457200" indent="-457200" fontAlgn="base">
              <a:buFont typeface="+mj-lt"/>
              <a:buAutoNum type="arabicPeriod"/>
            </a:pPr>
            <a:r>
              <a:rPr lang="en-US" sz="2400" dirty="0">
                <a:latin typeface="Lato"/>
                <a:ea typeface="Lato"/>
                <a:cs typeface="Lato"/>
              </a:rPr>
              <a:t>Lessons</a:t>
            </a:r>
          </a:p>
          <a:p>
            <a:pPr marL="457200" indent="-457200" fontAlgn="base">
              <a:buFont typeface="+mj-lt"/>
              <a:buAutoNum type="arabicPeriod"/>
            </a:pPr>
            <a:r>
              <a:rPr lang="en-US" sz="2400" dirty="0">
                <a:latin typeface="Lato"/>
                <a:ea typeface="Lato"/>
                <a:cs typeface="Lato"/>
              </a:rPr>
              <a:t>Future Work</a:t>
            </a:r>
          </a:p>
          <a:p>
            <a:pPr marL="457200" indent="-457200">
              <a:buAutoNum type="arabicPeriod"/>
            </a:pPr>
            <a:r>
              <a:rPr lang="en-US" sz="2400" dirty="0">
                <a:latin typeface="Lato"/>
                <a:ea typeface="Lato"/>
                <a:cs typeface="Lato"/>
              </a:rPr>
              <a:t>Acknowledgements</a:t>
            </a:r>
          </a:p>
        </p:txBody>
      </p:sp>
      <p:sp>
        <p:nvSpPr>
          <p:cNvPr id="7" name="Title 1">
            <a:extLst>
              <a:ext uri="{FF2B5EF4-FFF2-40B4-BE49-F238E27FC236}">
                <a16:creationId xmlns:a16="http://schemas.microsoft.com/office/drawing/2014/main" id="{286D8FB8-FD0B-FC48-9093-3A0DDF04F314}"/>
              </a:ext>
            </a:extLst>
          </p:cNvPr>
          <p:cNvSpPr txBox="1">
            <a:spLocks/>
          </p:cNvSpPr>
          <p:nvPr/>
        </p:nvSpPr>
        <p:spPr>
          <a:xfrm>
            <a:off x="383804" y="-1633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A7B7060-E8D4-4A4D-88D4-E8D596D81C9B}"/>
              </a:ext>
            </a:extLst>
          </p:cNvPr>
          <p:cNvSpPr txBox="1"/>
          <p:nvPr/>
        </p:nvSpPr>
        <p:spPr>
          <a:xfrm>
            <a:off x="887240" y="4979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36733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6CD52-1503-474D-BC08-6BC8F684FC96}"/>
              </a:ext>
            </a:extLst>
          </p:cNvPr>
          <p:cNvSpPr txBox="1">
            <a:spLocks/>
          </p:cNvSpPr>
          <p:nvPr/>
        </p:nvSpPr>
        <p:spPr>
          <a:xfrm>
            <a:off x="762127" y="15687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a:solidFill>
                  <a:schemeClr val="bg1"/>
                </a:solidFill>
                <a:latin typeface="Arial" panose="020B0604020202020204" pitchFamily="34" charset="0"/>
                <a:cs typeface="Arial" panose="020B0604020202020204" pitchFamily="34" charset="0"/>
              </a:rPr>
              <a:t>Questions?</a:t>
            </a:r>
          </a:p>
        </p:txBody>
      </p:sp>
      <p:sp>
        <p:nvSpPr>
          <p:cNvPr id="2" name="TextBox 1">
            <a:extLst>
              <a:ext uri="{FF2B5EF4-FFF2-40B4-BE49-F238E27FC236}">
                <a16:creationId xmlns:a16="http://schemas.microsoft.com/office/drawing/2014/main" id="{2AABF3ED-B6B7-47EF-9B08-99D68A01B7E4}"/>
              </a:ext>
            </a:extLst>
          </p:cNvPr>
          <p:cNvSpPr txBox="1"/>
          <p:nvPr/>
        </p:nvSpPr>
        <p:spPr>
          <a:xfrm>
            <a:off x="648305" y="3901924"/>
            <a:ext cx="59000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Lato"/>
                <a:ea typeface="Lato"/>
                <a:cs typeface="Lato"/>
              </a:rPr>
              <a:t>Abdul Qadeer</a:t>
            </a:r>
          </a:p>
          <a:p>
            <a:r>
              <a:rPr lang="en-US" sz="2400" dirty="0">
                <a:latin typeface="Lato"/>
                <a:ea typeface="Lato"/>
                <a:cs typeface="Calibri"/>
                <a:hlinkClick r:id="rId2"/>
              </a:rPr>
              <a:t>aqadeer@paypal.com</a:t>
            </a:r>
            <a:endParaRPr lang="en-US" sz="2400">
              <a:latin typeface="Lato"/>
              <a:ea typeface="Lato"/>
              <a:cs typeface="Calibri"/>
            </a:endParaRPr>
          </a:p>
          <a:p>
            <a:r>
              <a:rPr lang="en-US" sz="2400" dirty="0">
                <a:latin typeface="Lato"/>
                <a:ea typeface="Lato"/>
                <a:cs typeface="Calibri"/>
              </a:rPr>
              <a:t>zorro786@github</a:t>
            </a:r>
          </a:p>
          <a:p>
            <a:r>
              <a:rPr lang="en-US" sz="2400" dirty="0">
                <a:latin typeface="Lato"/>
                <a:ea typeface="Lato"/>
                <a:cs typeface="+mn-lt"/>
              </a:rPr>
              <a:t>aq__93@twitter</a:t>
            </a:r>
          </a:p>
          <a:p>
            <a:r>
              <a:rPr lang="en-US" sz="2400" dirty="0">
                <a:ea typeface="+mn-lt"/>
                <a:cs typeface="+mn-lt"/>
                <a:hlinkClick r:id="rId3"/>
              </a:rPr>
              <a:t>https://www.linkedin.com/in/abdul-qadeer-9182786a/</a:t>
            </a:r>
            <a:endParaRPr lang="en-US" sz="2400">
              <a:ea typeface="+mn-lt"/>
              <a:cs typeface="+mn-lt"/>
            </a:endParaRPr>
          </a:p>
        </p:txBody>
      </p:sp>
      <p:sp>
        <p:nvSpPr>
          <p:cNvPr id="3" name="TextBox 2">
            <a:extLst>
              <a:ext uri="{FF2B5EF4-FFF2-40B4-BE49-F238E27FC236}">
                <a16:creationId xmlns:a16="http://schemas.microsoft.com/office/drawing/2014/main" id="{BCF61A16-A32F-4BAF-9755-51899F48239B}"/>
              </a:ext>
            </a:extLst>
          </p:cNvPr>
          <p:cNvSpPr txBox="1"/>
          <p:nvPr/>
        </p:nvSpPr>
        <p:spPr>
          <a:xfrm>
            <a:off x="6441923" y="3901924"/>
            <a:ext cx="551300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Lato"/>
                <a:ea typeface="Lato"/>
                <a:cs typeface="Arial"/>
              </a:rPr>
              <a:t>Chen Wang</a:t>
            </a:r>
            <a:endParaRPr lang="en-US" sz="2400">
              <a:latin typeface="Lato"/>
              <a:ea typeface="Lato"/>
              <a:cs typeface="Calibri" panose="020F0502020204030204"/>
            </a:endParaRPr>
          </a:p>
          <a:p>
            <a:r>
              <a:rPr lang="en-US" sz="2400" dirty="0">
                <a:latin typeface="Lato"/>
                <a:ea typeface="Lato"/>
                <a:cs typeface="Arial"/>
                <a:hlinkClick r:id="rId4"/>
              </a:rPr>
              <a:t>chen.wang1@ibm.com</a:t>
            </a:r>
            <a:endParaRPr lang="en-US" sz="2400" dirty="0">
              <a:latin typeface="Lato"/>
              <a:ea typeface="Lato"/>
              <a:cs typeface="Arial"/>
            </a:endParaRPr>
          </a:p>
          <a:p>
            <a:r>
              <a:rPr lang="en-US" sz="2400" dirty="0">
                <a:latin typeface="Lato"/>
                <a:ea typeface="Lato"/>
                <a:cs typeface="Arial"/>
              </a:rPr>
              <a:t>wangchen615@github</a:t>
            </a:r>
          </a:p>
          <a:p>
            <a:r>
              <a:rPr lang="en-US" sz="2400" dirty="0">
                <a:latin typeface="Lato"/>
                <a:ea typeface="Lato"/>
                <a:cs typeface="Arial"/>
              </a:rPr>
              <a:t>wangchen615@twitter</a:t>
            </a:r>
          </a:p>
          <a:p>
            <a:r>
              <a:rPr lang="en-US" sz="2400" dirty="0">
                <a:ea typeface="+mn-lt"/>
                <a:cs typeface="+mn-lt"/>
                <a:hlinkClick r:id="rId5"/>
              </a:rPr>
              <a:t>https://www.linkedin.com/in/chenw615/</a:t>
            </a:r>
            <a:endParaRPr lang="en-US" sz="2400">
              <a:ea typeface="+mn-lt"/>
              <a:cs typeface="+mn-lt"/>
            </a:endParaRPr>
          </a:p>
          <a:p>
            <a:endParaRPr lang="en-US" sz="2400" dirty="0">
              <a:cs typeface="Calibri"/>
            </a:endParaRPr>
          </a:p>
        </p:txBody>
      </p:sp>
    </p:spTree>
    <p:extLst>
      <p:ext uri="{BB962C8B-B14F-4D97-AF65-F5344CB8AC3E}">
        <p14:creationId xmlns:p14="http://schemas.microsoft.com/office/powerpoint/2010/main" val="39041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E28CB-EDB3-4572-A0AD-3AEC81BDB066}"/>
              </a:ext>
            </a:extLst>
          </p:cNvPr>
          <p:cNvSpPr txBox="1"/>
          <p:nvPr/>
        </p:nvSpPr>
        <p:spPr>
          <a:xfrm>
            <a:off x="382326" y="1294438"/>
            <a:ext cx="1106727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1600" dirty="0">
                <a:latin typeface="Lato"/>
                <a:ea typeface="Lato"/>
                <a:cs typeface="Lato"/>
              </a:rPr>
              <a:t>Kubernetes</a:t>
            </a:r>
            <a:endParaRPr lang="en-US" dirty="0">
              <a:cs typeface="Calibri" panose="020F0502020204030204"/>
            </a:endParaRPr>
          </a:p>
          <a:p>
            <a:pPr marL="742950" lvl="1" indent="-285750">
              <a:buFont typeface="Arial"/>
              <a:buChar char="•"/>
            </a:pPr>
            <a:r>
              <a:rPr lang="en-US" sz="1600" dirty="0">
                <a:latin typeface="Lato"/>
                <a:ea typeface="Lato"/>
                <a:cs typeface="Lato"/>
              </a:rPr>
              <a:t>Default scheduler schedules pods based on their </a:t>
            </a:r>
            <a:r>
              <a:rPr lang="en-US" sz="1600" i="1" dirty="0">
                <a:latin typeface="Lato"/>
                <a:ea typeface="Lato"/>
                <a:cs typeface="Lato"/>
              </a:rPr>
              <a:t>requests</a:t>
            </a:r>
            <a:r>
              <a:rPr lang="en-US" sz="1600" dirty="0">
                <a:latin typeface="Lato"/>
                <a:ea typeface="Lato"/>
                <a:cs typeface="Lato"/>
              </a:rPr>
              <a:t> and what is available on nodes. </a:t>
            </a:r>
          </a:p>
          <a:p>
            <a:endParaRPr lang="en-US" dirty="0"/>
          </a:p>
          <a:p>
            <a:pPr marL="285750" indent="-285750">
              <a:buFont typeface="Wingdings"/>
              <a:buChar char="§"/>
            </a:pPr>
            <a:r>
              <a:rPr lang="en-US" sz="1600" dirty="0">
                <a:latin typeface="Lato"/>
                <a:ea typeface="Lato"/>
                <a:cs typeface="Lato"/>
              </a:rPr>
              <a:t>Developers</a:t>
            </a:r>
          </a:p>
          <a:p>
            <a:pPr marL="742950" lvl="1" indent="-285750">
              <a:buFont typeface="Arial"/>
              <a:buChar char="•"/>
            </a:pPr>
            <a:r>
              <a:rPr lang="en-US" sz="1600" dirty="0">
                <a:latin typeface="Lato"/>
                <a:ea typeface="Lato"/>
                <a:cs typeface="Lato"/>
              </a:rPr>
              <a:t>They are known to grossly </a:t>
            </a:r>
            <a:r>
              <a:rPr lang="en-US" sz="1600" i="1" dirty="0">
                <a:latin typeface="Lato"/>
                <a:ea typeface="Lato"/>
                <a:cs typeface="Lato"/>
              </a:rPr>
              <a:t>over-provision resources </a:t>
            </a:r>
            <a:r>
              <a:rPr lang="en-US" sz="1600" dirty="0">
                <a:latin typeface="Lato"/>
                <a:ea typeface="Lato"/>
                <a:cs typeface="Lato"/>
              </a:rPr>
              <a:t>for their containers to avoid under-provisioning risks (pod evictions due to OOM and performance issues, etc.)</a:t>
            </a:r>
          </a:p>
          <a:p>
            <a:endParaRPr lang="en-US" dirty="0"/>
          </a:p>
          <a:p>
            <a:pPr marL="285750" indent="-285750">
              <a:buFont typeface="Wingdings"/>
              <a:buChar char="§"/>
            </a:pPr>
            <a:r>
              <a:rPr lang="en-US" sz="1600" dirty="0">
                <a:latin typeface="Lato"/>
                <a:ea typeface="Lato"/>
                <a:cs typeface="Lato"/>
              </a:rPr>
              <a:t>Benchmarking to get accurate requests?</a:t>
            </a:r>
          </a:p>
          <a:p>
            <a:pPr marL="742950" lvl="1" indent="-285750">
              <a:buFont typeface="Arial"/>
              <a:buChar char="•"/>
            </a:pPr>
            <a:r>
              <a:rPr lang="en-US" sz="1600" dirty="0">
                <a:latin typeface="Lato"/>
                <a:ea typeface="Lato"/>
                <a:cs typeface="Lato"/>
              </a:rPr>
              <a:t>Cumbersome</a:t>
            </a:r>
          </a:p>
          <a:p>
            <a:pPr marL="742950" lvl="1" indent="-285750">
              <a:buFont typeface="Arial"/>
              <a:buChar char="•"/>
            </a:pPr>
            <a:r>
              <a:rPr lang="en-US" sz="1600" dirty="0">
                <a:latin typeface="Lato"/>
                <a:ea typeface="Lato"/>
                <a:cs typeface="Lato"/>
              </a:rPr>
              <a:t>May not be feasible: </a:t>
            </a:r>
            <a:r>
              <a:rPr lang="en-US" sz="1600" i="1" dirty="0">
                <a:latin typeface="Lato"/>
                <a:ea typeface="Lato"/>
                <a:cs typeface="Lato"/>
              </a:rPr>
              <a:t>estimating real load is hard</a:t>
            </a:r>
            <a:r>
              <a:rPr lang="en-US" sz="1600" dirty="0">
                <a:latin typeface="Lato"/>
                <a:ea typeface="Lato"/>
                <a:cs typeface="Lato"/>
              </a:rPr>
              <a:t>.</a:t>
            </a:r>
          </a:p>
        </p:txBody>
      </p:sp>
      <p:sp>
        <p:nvSpPr>
          <p:cNvPr id="4" name="Title 1">
            <a:extLst>
              <a:ext uri="{FF2B5EF4-FFF2-40B4-BE49-F238E27FC236}">
                <a16:creationId xmlns:a16="http://schemas.microsoft.com/office/drawing/2014/main" id="{CB5200D8-F3D2-414A-972B-6E1B0B527F9F}"/>
              </a:ext>
            </a:extLst>
          </p:cNvPr>
          <p:cNvSpPr txBox="1">
            <a:spLocks/>
          </p:cNvSpPr>
          <p:nvPr/>
        </p:nvSpPr>
        <p:spPr>
          <a:xfrm>
            <a:off x="383804" y="-1633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a:cs typeface="Arial"/>
              </a:rPr>
              <a:t>Background &amp; Problem</a:t>
            </a:r>
            <a:endParaRPr lang="en-US" b="1" dirty="0">
              <a:solidFill>
                <a:schemeClr val="bg1"/>
              </a:solidFill>
              <a:latin typeface="Arial" panose="020B0604020202020204" pitchFamily="34" charset="0"/>
              <a:cs typeface="Arial" panose="020B0604020202020204" pitchFamily="34" charset="0"/>
            </a:endParaRPr>
          </a:p>
        </p:txBody>
      </p:sp>
      <p:sp>
        <p:nvSpPr>
          <p:cNvPr id="6" name="Text Placeholder 4">
            <a:extLst>
              <a:ext uri="{FF2B5EF4-FFF2-40B4-BE49-F238E27FC236}">
                <a16:creationId xmlns:a16="http://schemas.microsoft.com/office/drawing/2014/main" id="{77DE2A4D-80C6-4C2A-8BF7-3E3BC38E5CE4}"/>
              </a:ext>
            </a:extLst>
          </p:cNvPr>
          <p:cNvSpPr txBox="1">
            <a:spLocks/>
          </p:cNvSpPr>
          <p:nvPr/>
        </p:nvSpPr>
        <p:spPr>
          <a:xfrm>
            <a:off x="355879" y="4661896"/>
            <a:ext cx="5422455" cy="933951"/>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600" dirty="0">
                <a:latin typeface="Lato"/>
                <a:ea typeface="Lato"/>
                <a:cs typeface="Lato"/>
              </a:rPr>
              <a:t>Allocation based scheduling can lead to </a:t>
            </a:r>
            <a:r>
              <a:rPr lang="en-US" sz="1600" i="1" dirty="0">
                <a:latin typeface="Lato"/>
                <a:ea typeface="Lato"/>
                <a:cs typeface="Lato"/>
              </a:rPr>
              <a:t>underutilized nodes</a:t>
            </a:r>
            <a:r>
              <a:rPr lang="en-US" sz="1600" dirty="0">
                <a:latin typeface="Lato"/>
                <a:ea typeface="Lato"/>
                <a:cs typeface="Lato"/>
              </a:rPr>
              <a:t> (CPU, Memory…) and </a:t>
            </a:r>
            <a:r>
              <a:rPr lang="en-US" sz="1600" i="1" dirty="0">
                <a:latin typeface="Lato"/>
                <a:ea typeface="Lato"/>
                <a:cs typeface="Lato"/>
              </a:rPr>
              <a:t>fragmentation</a:t>
            </a:r>
            <a:r>
              <a:rPr lang="en-US" sz="1600" dirty="0">
                <a:latin typeface="Lato"/>
                <a:ea typeface="Lato"/>
                <a:cs typeface="Lato"/>
              </a:rPr>
              <a:t> of cores.</a:t>
            </a:r>
          </a:p>
        </p:txBody>
      </p:sp>
      <p:pic>
        <p:nvPicPr>
          <p:cNvPr id="8" name="Picture 7" descr="Chart&#10;&#10;Description automatically generated">
            <a:extLst>
              <a:ext uri="{FF2B5EF4-FFF2-40B4-BE49-F238E27FC236}">
                <a16:creationId xmlns:a16="http://schemas.microsoft.com/office/drawing/2014/main" id="{1AD186BB-AA3D-4588-B1BE-51905ECDD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231" y="2662978"/>
            <a:ext cx="5156200" cy="3771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F33CC89-179D-407B-910C-2D744C4BC874}"/>
              </a:ext>
            </a:extLst>
          </p:cNvPr>
          <p:cNvSpPr txBox="1"/>
          <p:nvPr/>
        </p:nvSpPr>
        <p:spPr>
          <a:xfrm>
            <a:off x="7047124" y="6436604"/>
            <a:ext cx="43406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29 day Google trace</a:t>
            </a:r>
            <a:endParaRPr lang="en-US" sz="1000">
              <a:cs typeface="Calibri"/>
            </a:endParaRPr>
          </a:p>
          <a:p>
            <a:r>
              <a:rPr lang="en-US" sz="1000" dirty="0">
                <a:ea typeface="+mn-lt"/>
                <a:cs typeface="+mn-lt"/>
              </a:rPr>
              <a:t>Source: [TN Le, Z Liu] Flex: Closing the Gaps between Usage and Allocation</a:t>
            </a:r>
            <a:endParaRPr lang="en-US" sz="1000">
              <a:cs typeface="Calibri"/>
            </a:endParaRPr>
          </a:p>
          <a:p>
            <a:br>
              <a:rPr lang="en-US" dirty="0"/>
            </a:br>
            <a:endParaRPr lang="en-US" sz="1000">
              <a:cs typeface="Calibri"/>
            </a:endParaRPr>
          </a:p>
        </p:txBody>
      </p:sp>
    </p:spTree>
    <p:extLst>
      <p:ext uri="{BB962C8B-B14F-4D97-AF65-F5344CB8AC3E}">
        <p14:creationId xmlns:p14="http://schemas.microsoft.com/office/powerpoint/2010/main" val="208597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633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Trimaran Design - Architecture</a:t>
            </a:r>
          </a:p>
        </p:txBody>
      </p:sp>
      <p:sp>
        <p:nvSpPr>
          <p:cNvPr id="5" name="Title 1">
            <a:extLst>
              <a:ext uri="{FF2B5EF4-FFF2-40B4-BE49-F238E27FC236}">
                <a16:creationId xmlns:a16="http://schemas.microsoft.com/office/drawing/2014/main" id="{2DC29058-5CA4-7444-84FB-19552628A5DC}"/>
              </a:ext>
            </a:extLst>
          </p:cNvPr>
          <p:cNvSpPr txBox="1">
            <a:spLocks/>
          </p:cNvSpPr>
          <p:nvPr/>
        </p:nvSpPr>
        <p:spPr>
          <a:xfrm>
            <a:off x="246665" y="1055888"/>
            <a:ext cx="5326307" cy="5337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60000"/>
              </a:lnSpc>
              <a:buFont typeface="Arial" panose="020B0604020202020204" pitchFamily="34" charset="0"/>
              <a:buChar char="•"/>
            </a:pPr>
            <a:r>
              <a:rPr lang="en-US" sz="2000" dirty="0">
                <a:solidFill>
                  <a:schemeClr val="tx1">
                    <a:lumMod val="85000"/>
                    <a:lumOff val="15000"/>
                  </a:schemeClr>
                </a:solidFill>
                <a:latin typeface="Lato"/>
                <a:ea typeface="Lato"/>
                <a:cs typeface="Calibri"/>
              </a:rPr>
              <a:t>Leverage Kubernetes scheduler framework </a:t>
            </a:r>
            <a:endParaRPr lang="en-US" sz="2000" dirty="0">
              <a:solidFill>
                <a:schemeClr val="tx1">
                  <a:lumMod val="85000"/>
                  <a:lumOff val="15000"/>
                </a:schemeClr>
              </a:solidFill>
              <a:latin typeface="Lato"/>
              <a:ea typeface="Lato"/>
              <a:cs typeface="Calibri" panose="020F0502020204030204" pitchFamily="34" charset="0"/>
            </a:endParaRPr>
          </a:p>
          <a:p>
            <a:pPr marL="285750" indent="-285750">
              <a:lnSpc>
                <a:spcPct val="160000"/>
              </a:lnSpc>
              <a:buFont typeface="Arial" panose="020B0604020202020204" pitchFamily="34" charset="0"/>
              <a:buChar char="•"/>
            </a:pPr>
            <a:r>
              <a:rPr lang="en-US" sz="2000" dirty="0">
                <a:solidFill>
                  <a:schemeClr val="tx1">
                    <a:lumMod val="85000"/>
                    <a:lumOff val="15000"/>
                  </a:schemeClr>
                </a:solidFill>
                <a:latin typeface="Lato"/>
                <a:ea typeface="Lato"/>
                <a:cs typeface="Calibri"/>
              </a:rPr>
              <a:t>Plug in Score extension point</a:t>
            </a:r>
          </a:p>
          <a:p>
            <a:pPr marL="742950" lvl="1" indent="-285750">
              <a:lnSpc>
                <a:spcPct val="160000"/>
              </a:lnSpc>
              <a:buFont typeface="Arial" panose="020B0604020202020204" pitchFamily="34" charset="0"/>
              <a:buChar char="•"/>
            </a:pPr>
            <a:r>
              <a:rPr lang="en-US" sz="1600" dirty="0">
                <a:solidFill>
                  <a:schemeClr val="tx1">
                    <a:lumMod val="85000"/>
                    <a:lumOff val="15000"/>
                  </a:schemeClr>
                </a:solidFill>
                <a:latin typeface="Lato"/>
                <a:ea typeface="Lato"/>
                <a:cs typeface="Calibri"/>
              </a:rPr>
              <a:t>In: Set of nodes</a:t>
            </a:r>
          </a:p>
          <a:p>
            <a:pPr marL="742950" lvl="1" indent="-285750">
              <a:lnSpc>
                <a:spcPct val="160000"/>
              </a:lnSpc>
              <a:buFont typeface="Arial" panose="020B0604020202020204" pitchFamily="34" charset="0"/>
              <a:buChar char="•"/>
            </a:pPr>
            <a:r>
              <a:rPr lang="en-US" sz="1600" dirty="0">
                <a:solidFill>
                  <a:schemeClr val="tx1">
                    <a:lumMod val="85000"/>
                    <a:lumOff val="15000"/>
                  </a:schemeClr>
                </a:solidFill>
                <a:latin typeface="Lato"/>
                <a:ea typeface="Lato"/>
                <a:cs typeface="Calibri"/>
              </a:rPr>
              <a:t>Out: Set of node scores</a:t>
            </a:r>
          </a:p>
          <a:p>
            <a:pPr marL="742950" lvl="1" indent="-285750">
              <a:lnSpc>
                <a:spcPct val="160000"/>
              </a:lnSpc>
              <a:buFont typeface="Arial" panose="020B0604020202020204" pitchFamily="34" charset="0"/>
              <a:buChar char="•"/>
            </a:pPr>
            <a:endParaRPr lang="en-US" sz="600" dirty="0">
              <a:solidFill>
                <a:schemeClr val="tx1">
                  <a:lumMod val="85000"/>
                  <a:lumOff val="15000"/>
                </a:schemeClr>
              </a:solidFill>
              <a:latin typeface="Lato"/>
              <a:ea typeface="Lato"/>
              <a:cs typeface="Calibri"/>
            </a:endParaRPr>
          </a:p>
          <a:p>
            <a:pPr marL="285750" indent="-285750">
              <a:lnSpc>
                <a:spcPct val="160000"/>
              </a:lnSpc>
              <a:buFont typeface="Arial" panose="020B0604020202020204" pitchFamily="34" charset="0"/>
              <a:buChar char="•"/>
            </a:pPr>
            <a:r>
              <a:rPr lang="en-US" sz="2000" dirty="0">
                <a:solidFill>
                  <a:schemeClr val="tx1">
                    <a:lumMod val="85000"/>
                    <a:lumOff val="15000"/>
                  </a:schemeClr>
                </a:solidFill>
                <a:latin typeface="Lato"/>
                <a:ea typeface="Lato"/>
                <a:cs typeface="Calibri"/>
              </a:rPr>
              <a:t>Load watcher: </a:t>
            </a:r>
          </a:p>
          <a:p>
            <a:pPr marL="742950" lvl="1" indent="-285750">
              <a:buFont typeface="Arial" panose="020B0604020202020204" pitchFamily="34" charset="0"/>
              <a:buChar char="•"/>
            </a:pPr>
            <a:r>
              <a:rPr lang="en-US" sz="2000" dirty="0">
                <a:latin typeface="Lato"/>
                <a:ea typeface="+mn-lt"/>
                <a:cs typeface="+mn-lt"/>
              </a:rPr>
              <a:t>Retrieve real load metrics from various metric providers, e.g., metric server, Splunk, Prometheus.</a:t>
            </a:r>
            <a:endParaRPr lang="en-US" sz="2000" dirty="0">
              <a:solidFill>
                <a:schemeClr val="tx1">
                  <a:lumMod val="85000"/>
                  <a:lumOff val="15000"/>
                </a:schemeClr>
              </a:solidFill>
              <a:latin typeface="Lato"/>
              <a:ea typeface="Lato"/>
              <a:cs typeface="Calibri"/>
            </a:endParaRPr>
          </a:p>
          <a:p>
            <a:pPr marL="742950" lvl="1" indent="-285750">
              <a:buFont typeface="Arial" panose="020B0604020202020204" pitchFamily="34" charset="0"/>
              <a:buChar char="•"/>
            </a:pPr>
            <a:r>
              <a:rPr lang="en-US" sz="2000" dirty="0">
                <a:latin typeface="Lato"/>
                <a:ea typeface="+mn-lt"/>
                <a:cs typeface="+mn-lt"/>
              </a:rPr>
              <a:t>Aggregate &amp; analyze resource usage metrics periodically for all nodes and store in cache</a:t>
            </a:r>
            <a:r>
              <a:rPr lang="en-US" sz="2000" dirty="0">
                <a:solidFill>
                  <a:schemeClr val="tx1">
                    <a:lumMod val="85000"/>
                    <a:lumOff val="15000"/>
                  </a:schemeClr>
                </a:solidFill>
                <a:latin typeface="Lato"/>
                <a:ea typeface="+mn-lt"/>
                <a:cs typeface="+mn-lt"/>
              </a:rPr>
              <a:t>.</a:t>
            </a:r>
            <a:r>
              <a:rPr lang="en-US" sz="2000" dirty="0">
                <a:solidFill>
                  <a:schemeClr val="tx1">
                    <a:lumMod val="85000"/>
                    <a:lumOff val="15000"/>
                  </a:schemeClr>
                </a:solidFill>
                <a:latin typeface="Lato"/>
                <a:ea typeface="Lato"/>
                <a:cs typeface="Calibri"/>
              </a:rPr>
              <a:t> </a:t>
            </a:r>
            <a:endParaRPr lang="en-US" dirty="0">
              <a:solidFill>
                <a:schemeClr val="tx1">
                  <a:lumMod val="85000"/>
                  <a:lumOff val="15000"/>
                </a:schemeClr>
              </a:solidFill>
              <a:latin typeface="Lato"/>
              <a:ea typeface="Lato"/>
              <a:cs typeface="Calibri"/>
            </a:endParaRPr>
          </a:p>
          <a:p>
            <a:pPr marL="742950" lvl="1" indent="-285750">
              <a:buFont typeface="Arial" panose="020B0604020202020204" pitchFamily="34" charset="0"/>
              <a:buChar char="•"/>
            </a:pPr>
            <a:r>
              <a:rPr lang="en-US" sz="2000" dirty="0">
                <a:solidFill>
                  <a:schemeClr val="tx1">
                    <a:lumMod val="85000"/>
                    <a:lumOff val="15000"/>
                  </a:schemeClr>
                </a:solidFill>
                <a:latin typeface="Lato"/>
                <a:ea typeface="Lato"/>
                <a:cs typeface="Calibri"/>
              </a:rPr>
              <a:t>Can be used as a library or service.</a:t>
            </a:r>
            <a:endParaRPr lang="en-US" dirty="0">
              <a:solidFill>
                <a:schemeClr val="tx1">
                  <a:lumMod val="85000"/>
                  <a:lumOff val="15000"/>
                </a:schemeClr>
              </a:solidFill>
              <a:latin typeface="Lato"/>
              <a:ea typeface="Lato"/>
              <a:cs typeface="Calibri" panose="020F0502020204030204"/>
            </a:endParaRPr>
          </a:p>
          <a:p>
            <a:endParaRPr lang="en-US" sz="2000" dirty="0">
              <a:solidFill>
                <a:schemeClr val="tx1">
                  <a:lumMod val="85000"/>
                  <a:lumOff val="15000"/>
                </a:schemeClr>
              </a:solidFill>
              <a:latin typeface="Lato"/>
              <a:ea typeface="Lato"/>
              <a:cs typeface="Calibri" panose="020F0502020204030204" pitchFamily="34" charset="0"/>
            </a:endParaRPr>
          </a:p>
        </p:txBody>
      </p:sp>
      <p:pic>
        <p:nvPicPr>
          <p:cNvPr id="2" name="Picture 2">
            <a:extLst>
              <a:ext uri="{FF2B5EF4-FFF2-40B4-BE49-F238E27FC236}">
                <a16:creationId xmlns:a16="http://schemas.microsoft.com/office/drawing/2014/main" id="{11A68995-0CDA-4357-87A8-B2D7C580F346}"/>
              </a:ext>
            </a:extLst>
          </p:cNvPr>
          <p:cNvPicPr>
            <a:picLocks noChangeAspect="1"/>
          </p:cNvPicPr>
          <p:nvPr/>
        </p:nvPicPr>
        <p:blipFill>
          <a:blip r:embed="rId3"/>
          <a:stretch>
            <a:fillRect/>
          </a:stretch>
        </p:blipFill>
        <p:spPr>
          <a:xfrm>
            <a:off x="5523122" y="999725"/>
            <a:ext cx="6544019" cy="5739900"/>
          </a:xfrm>
          <a:prstGeom prst="rect">
            <a:avLst/>
          </a:prstGeom>
        </p:spPr>
      </p:pic>
    </p:spTree>
    <p:extLst>
      <p:ext uri="{BB962C8B-B14F-4D97-AF65-F5344CB8AC3E}">
        <p14:creationId xmlns:p14="http://schemas.microsoft.com/office/powerpoint/2010/main" val="2543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1A496E-371C-6049-ADBD-14CA736FE345}"/>
              </a:ext>
            </a:extLst>
          </p:cNvPr>
          <p:cNvSpPr txBox="1">
            <a:spLocks/>
          </p:cNvSpPr>
          <p:nvPr/>
        </p:nvSpPr>
        <p:spPr>
          <a:xfrm>
            <a:off x="376241" y="-1493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a:ea typeface="+mj-lt"/>
                <a:cs typeface="Arial"/>
              </a:rPr>
              <a:t>Trimaran Design - LoadWatcher</a:t>
            </a:r>
            <a:endParaRPr lang="en-US">
              <a:solidFill>
                <a:schemeClr val="bg1"/>
              </a:solidFill>
            </a:endParaRPr>
          </a:p>
        </p:txBody>
      </p:sp>
      <p:sp>
        <p:nvSpPr>
          <p:cNvPr id="5" name="Content Placeholder 5">
            <a:extLst>
              <a:ext uri="{FF2B5EF4-FFF2-40B4-BE49-F238E27FC236}">
                <a16:creationId xmlns:a16="http://schemas.microsoft.com/office/drawing/2014/main" id="{46A75879-1971-8D44-A297-ECD710379071}"/>
              </a:ext>
            </a:extLst>
          </p:cNvPr>
          <p:cNvSpPr txBox="1">
            <a:spLocks/>
          </p:cNvSpPr>
          <p:nvPr/>
        </p:nvSpPr>
        <p:spPr>
          <a:xfrm>
            <a:off x="10019842" y="1102755"/>
            <a:ext cx="2222500" cy="498655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Data stored in Watcher Cache:</a:t>
            </a:r>
            <a:endParaRPr lang="en-US" sz="1400" b="1">
              <a:cs typeface="Calibri"/>
            </a:endParaRPr>
          </a:p>
          <a:p>
            <a:pPr marL="0" indent="0">
              <a:buNone/>
            </a:pPr>
            <a:r>
              <a:rPr lang="en-US" sz="1400" dirty="0"/>
              <a:t>{</a:t>
            </a:r>
            <a:endParaRPr lang="en-US" sz="1400">
              <a:cs typeface="Calibri"/>
            </a:endParaRPr>
          </a:p>
          <a:p>
            <a:pPr marL="0" indent="0">
              <a:buNone/>
            </a:pPr>
            <a:r>
              <a:rPr lang="en-US" sz="1400" dirty="0"/>
              <a:t>    "window": {</a:t>
            </a:r>
            <a:endParaRPr lang="en-US" sz="1400">
              <a:cs typeface="Calibri"/>
            </a:endParaRPr>
          </a:p>
          <a:p>
            <a:pPr marL="0" indent="0">
              <a:buNone/>
            </a:pPr>
            <a:r>
              <a:rPr lang="en-US" sz="1400" dirty="0"/>
              <a:t>         "duration": "15m",</a:t>
            </a:r>
            <a:endParaRPr lang="en-US" sz="1400">
              <a:cs typeface="Calibri"/>
            </a:endParaRPr>
          </a:p>
          <a:p>
            <a:pPr marL="0" indent="0">
              <a:buNone/>
            </a:pPr>
            <a:r>
              <a:rPr lang="en-US" sz="1400" dirty="0"/>
              <a:t>         "start": </a:t>
            </a:r>
            <a:r>
              <a:rPr lang="en-US" sz="1400" dirty="0">
                <a:ea typeface="+mn-lt"/>
                <a:cs typeface="+mn-lt"/>
              </a:rPr>
              <a:t>1556984522</a:t>
            </a:r>
            <a:r>
              <a:rPr lang="en-US" sz="1400" dirty="0"/>
              <a:t>,</a:t>
            </a:r>
            <a:endParaRPr lang="en-US" sz="1400">
              <a:cs typeface="Calibri"/>
            </a:endParaRPr>
          </a:p>
          <a:p>
            <a:pPr marL="0" indent="0">
              <a:buNone/>
            </a:pPr>
            <a:r>
              <a:rPr lang="en-US" sz="1400" dirty="0"/>
              <a:t>         "end": 1556985422</a:t>
            </a:r>
            <a:endParaRPr lang="en-US" sz="1400">
              <a:cs typeface="Calibri"/>
            </a:endParaRPr>
          </a:p>
          <a:p>
            <a:pPr marL="0" indent="0">
              <a:buNone/>
            </a:pPr>
            <a:r>
              <a:rPr lang="en-US" sz="1400" dirty="0"/>
              <a:t>     },</a:t>
            </a:r>
            <a:endParaRPr lang="en-US" sz="1400">
              <a:cs typeface="Calibri"/>
            </a:endParaRPr>
          </a:p>
          <a:p>
            <a:pPr marL="0" indent="0">
              <a:buNone/>
            </a:pPr>
            <a:r>
              <a:rPr lang="en-US" sz="1400" dirty="0"/>
              <a:t>     “name” : “</a:t>
            </a:r>
            <a:r>
              <a:rPr lang="en-US" sz="1400" dirty="0" err="1"/>
              <a:t>cpu.utilization</a:t>
            </a:r>
            <a:r>
              <a:rPr lang="en-US" sz="1400" dirty="0"/>
              <a:t>”,</a:t>
            </a:r>
            <a:endParaRPr lang="en-US" sz="1400">
              <a:cs typeface="Calibri"/>
            </a:endParaRPr>
          </a:p>
          <a:p>
            <a:pPr marL="0" indent="0">
              <a:buNone/>
            </a:pPr>
            <a:r>
              <a:rPr lang="en-US" sz="1400" dirty="0"/>
              <a:t>     “type” : “CPU”,</a:t>
            </a:r>
            <a:endParaRPr lang="en-US" sz="1400">
              <a:cs typeface="Calibri"/>
            </a:endParaRPr>
          </a:p>
          <a:p>
            <a:pPr marL="0" indent="0">
              <a:buNone/>
            </a:pPr>
            <a:r>
              <a:rPr lang="en-US" sz="1400" dirty="0"/>
              <a:t>      “operator” : “AVG”,</a:t>
            </a:r>
            <a:endParaRPr lang="en-US" sz="1400">
              <a:cs typeface="Calibri"/>
            </a:endParaRPr>
          </a:p>
          <a:p>
            <a:pPr marL="0" indent="0">
              <a:buNone/>
            </a:pPr>
            <a:r>
              <a:rPr lang="en-US" sz="1400" dirty="0"/>
              <a:t>      “provider” : “</a:t>
            </a:r>
            <a:r>
              <a:rPr lang="en-US" sz="1400" dirty="0" err="1"/>
              <a:t>InfluxDB</a:t>
            </a:r>
            <a:r>
              <a:rPr lang="en-US" sz="1400" dirty="0"/>
              <a:t>”</a:t>
            </a:r>
            <a:br>
              <a:rPr lang="en-US" sz="1400" dirty="0"/>
            </a:br>
            <a:r>
              <a:rPr lang="en-US" sz="1400" dirty="0"/>
              <a:t>	….</a:t>
            </a:r>
            <a:endParaRPr lang="en-US" sz="1400">
              <a:cs typeface="Calibri"/>
            </a:endParaRPr>
          </a:p>
          <a:p>
            <a:pPr marL="0" indent="0">
              <a:buNone/>
            </a:pPr>
            <a:r>
              <a:rPr lang="en-US" sz="1400" dirty="0"/>
              <a:t>}</a:t>
            </a:r>
            <a:endParaRPr lang="en-US" sz="1400">
              <a:cs typeface="Calibri"/>
            </a:endParaRPr>
          </a:p>
          <a:p>
            <a:pPr marL="0" indent="0">
              <a:buNone/>
            </a:pPr>
            <a:br>
              <a:rPr lang="en-US" sz="1200" dirty="0"/>
            </a:br>
            <a:br>
              <a:rPr lang="en-US" sz="1200" dirty="0"/>
            </a:br>
            <a:endParaRPr lang="en-US" sz="1400">
              <a:cs typeface="Calibri"/>
            </a:endParaRPr>
          </a:p>
        </p:txBody>
      </p:sp>
      <p:sp>
        <p:nvSpPr>
          <p:cNvPr id="6" name="TextBox 5">
            <a:extLst>
              <a:ext uri="{FF2B5EF4-FFF2-40B4-BE49-F238E27FC236}">
                <a16:creationId xmlns:a16="http://schemas.microsoft.com/office/drawing/2014/main" id="{9B918766-48EB-4E6E-B920-4B42784EA2B3}"/>
              </a:ext>
            </a:extLst>
          </p:cNvPr>
          <p:cNvSpPr txBox="1"/>
          <p:nvPr/>
        </p:nvSpPr>
        <p:spPr>
          <a:xfrm>
            <a:off x="152400" y="4829977"/>
            <a:ext cx="472623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Lato"/>
                <a:ea typeface="Lato"/>
                <a:cs typeface="Calibri"/>
              </a:rPr>
              <a:t>Separation of failure component</a:t>
            </a:r>
          </a:p>
          <a:p>
            <a:pPr marL="285750" indent="-285750">
              <a:buFont typeface="Arial"/>
              <a:buChar char="•"/>
            </a:pPr>
            <a:r>
              <a:rPr lang="en-US" sz="1600" dirty="0">
                <a:latin typeface="Lato"/>
                <a:ea typeface="Lato"/>
                <a:cs typeface="Calibri"/>
              </a:rPr>
              <a:t>API call latency can be minimized with local load-watcher container</a:t>
            </a:r>
          </a:p>
          <a:p>
            <a:pPr marL="285750" indent="-285750">
              <a:buFont typeface="Arial"/>
              <a:buChar char="•"/>
            </a:pPr>
            <a:r>
              <a:rPr lang="en-US" sz="1600" dirty="0">
                <a:latin typeface="Lato"/>
                <a:ea typeface="Lato"/>
                <a:cs typeface="Calibri"/>
              </a:rPr>
              <a:t>Scales separately from k8s scheduler for resources</a:t>
            </a:r>
          </a:p>
        </p:txBody>
      </p:sp>
      <p:sp>
        <p:nvSpPr>
          <p:cNvPr id="7" name="TextBox 6">
            <a:extLst>
              <a:ext uri="{FF2B5EF4-FFF2-40B4-BE49-F238E27FC236}">
                <a16:creationId xmlns:a16="http://schemas.microsoft.com/office/drawing/2014/main" id="{5A99F637-0D61-4966-A5E7-D34BB3CB0271}"/>
              </a:ext>
            </a:extLst>
          </p:cNvPr>
          <p:cNvSpPr txBox="1"/>
          <p:nvPr/>
        </p:nvSpPr>
        <p:spPr>
          <a:xfrm>
            <a:off x="5119745" y="4830551"/>
            <a:ext cx="42763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Lato"/>
                <a:ea typeface="Lato"/>
                <a:cs typeface="Calibri" panose="020F0502020204030204"/>
              </a:rPr>
              <a:t>No API call over network</a:t>
            </a:r>
          </a:p>
          <a:p>
            <a:pPr marL="285750" indent="-285750">
              <a:buFont typeface="Arial"/>
              <a:buChar char="•"/>
            </a:pPr>
            <a:r>
              <a:rPr lang="en-US" sz="1600" dirty="0">
                <a:latin typeface="Lato"/>
                <a:ea typeface="Lato"/>
                <a:cs typeface="Calibri" panose="020F0502020204030204"/>
              </a:rPr>
              <a:t>Simple deployment</a:t>
            </a:r>
          </a:p>
        </p:txBody>
      </p:sp>
      <p:pic>
        <p:nvPicPr>
          <p:cNvPr id="11" name="Picture 11">
            <a:extLst>
              <a:ext uri="{FF2B5EF4-FFF2-40B4-BE49-F238E27FC236}">
                <a16:creationId xmlns:a16="http://schemas.microsoft.com/office/drawing/2014/main" id="{BB5090ED-C223-4457-8FBF-1D2DAC54BC79}"/>
              </a:ext>
            </a:extLst>
          </p:cNvPr>
          <p:cNvPicPr>
            <a:picLocks noChangeAspect="1"/>
          </p:cNvPicPr>
          <p:nvPr/>
        </p:nvPicPr>
        <p:blipFill>
          <a:blip r:embed="rId3"/>
          <a:stretch>
            <a:fillRect/>
          </a:stretch>
        </p:blipFill>
        <p:spPr>
          <a:xfrm>
            <a:off x="5183436" y="1141833"/>
            <a:ext cx="4661971" cy="3357889"/>
          </a:xfrm>
          <a:prstGeom prst="rect">
            <a:avLst/>
          </a:prstGeom>
        </p:spPr>
      </p:pic>
      <p:pic>
        <p:nvPicPr>
          <p:cNvPr id="12" name="Picture 12">
            <a:extLst>
              <a:ext uri="{FF2B5EF4-FFF2-40B4-BE49-F238E27FC236}">
                <a16:creationId xmlns:a16="http://schemas.microsoft.com/office/drawing/2014/main" id="{7423D6FB-5CCA-4B07-9492-33CF9092C184}"/>
              </a:ext>
            </a:extLst>
          </p:cNvPr>
          <p:cNvPicPr>
            <a:picLocks noChangeAspect="1"/>
          </p:cNvPicPr>
          <p:nvPr/>
        </p:nvPicPr>
        <p:blipFill>
          <a:blip r:embed="rId4"/>
          <a:stretch>
            <a:fillRect/>
          </a:stretch>
        </p:blipFill>
        <p:spPr>
          <a:xfrm>
            <a:off x="193713" y="1139259"/>
            <a:ext cx="4730826" cy="3358445"/>
          </a:xfrm>
          <a:prstGeom prst="rect">
            <a:avLst/>
          </a:prstGeom>
        </p:spPr>
      </p:pic>
      <p:cxnSp>
        <p:nvCxnSpPr>
          <p:cNvPr id="15" name="Straight Connector 14">
            <a:extLst>
              <a:ext uri="{FF2B5EF4-FFF2-40B4-BE49-F238E27FC236}">
                <a16:creationId xmlns:a16="http://schemas.microsoft.com/office/drawing/2014/main" id="{0950C63F-E8E4-435B-8A3E-238E12ADEF01}"/>
              </a:ext>
            </a:extLst>
          </p:cNvPr>
          <p:cNvCxnSpPr/>
          <p:nvPr/>
        </p:nvCxnSpPr>
        <p:spPr>
          <a:xfrm>
            <a:off x="5010118" y="1106278"/>
            <a:ext cx="9180" cy="5050498"/>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6" name="Straight Connector 15">
            <a:extLst>
              <a:ext uri="{FF2B5EF4-FFF2-40B4-BE49-F238E27FC236}">
                <a16:creationId xmlns:a16="http://schemas.microsoft.com/office/drawing/2014/main" id="{5EFE6F52-52F7-4C93-A514-8471ABB24E5E}"/>
              </a:ext>
            </a:extLst>
          </p:cNvPr>
          <p:cNvCxnSpPr>
            <a:cxnSpLocks/>
          </p:cNvCxnSpPr>
          <p:nvPr/>
        </p:nvCxnSpPr>
        <p:spPr>
          <a:xfrm>
            <a:off x="9986070" y="1101687"/>
            <a:ext cx="9180" cy="5050498"/>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346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TargetLoadPacking Plugin</a:t>
            </a:r>
          </a:p>
        </p:txBody>
      </p:sp>
      <p:sp>
        <p:nvSpPr>
          <p:cNvPr id="8" name="Content Placeholder 2">
            <a:extLst>
              <a:ext uri="{FF2B5EF4-FFF2-40B4-BE49-F238E27FC236}">
                <a16:creationId xmlns:a16="http://schemas.microsoft.com/office/drawing/2014/main" id="{FC06EE17-5EA5-0545-BB5C-D513FA79EA90}"/>
              </a:ext>
            </a:extLst>
          </p:cNvPr>
          <p:cNvSpPr txBox="1">
            <a:spLocks/>
          </p:cNvSpPr>
          <p:nvPr/>
        </p:nvSpPr>
        <p:spPr>
          <a:xfrm>
            <a:off x="5883563" y="1167606"/>
            <a:ext cx="5808375" cy="518556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2770" lvl="1" indent="-285750" fontAlgn="base">
              <a:buClr>
                <a:schemeClr val="tx2"/>
              </a:buClr>
            </a:pPr>
            <a:endParaRPr lang="en-US" sz="2800">
              <a:cs typeface="Calibri"/>
            </a:endParaRPr>
          </a:p>
        </p:txBody>
      </p:sp>
      <p:sp>
        <p:nvSpPr>
          <p:cNvPr id="2" name="TextBox 1">
            <a:extLst>
              <a:ext uri="{FF2B5EF4-FFF2-40B4-BE49-F238E27FC236}">
                <a16:creationId xmlns:a16="http://schemas.microsoft.com/office/drawing/2014/main" id="{97FBDF2C-2B3E-4BB2-B0D6-E85DAD30A7F6}"/>
              </a:ext>
            </a:extLst>
          </p:cNvPr>
          <p:cNvSpPr txBox="1"/>
          <p:nvPr/>
        </p:nvSpPr>
        <p:spPr>
          <a:xfrm>
            <a:off x="383309" y="939216"/>
            <a:ext cx="11803571" cy="5540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800" dirty="0">
                <a:latin typeface="Lato"/>
                <a:ea typeface="Lato"/>
                <a:cs typeface="Lato"/>
              </a:rPr>
              <a:t>Objectives: </a:t>
            </a:r>
            <a:endParaRPr lang="en-US" sz="2800" dirty="0">
              <a:cs typeface="Calibri" panose="020F0502020204030204"/>
            </a:endParaRPr>
          </a:p>
          <a:p>
            <a:pPr marL="342900" indent="-342900">
              <a:lnSpc>
                <a:spcPct val="150000"/>
              </a:lnSpc>
              <a:buFont typeface="Wingdings"/>
              <a:buChar char="§"/>
            </a:pPr>
            <a:r>
              <a:rPr lang="en-US" sz="2000" dirty="0">
                <a:latin typeface="Lato"/>
                <a:ea typeface="Lato"/>
                <a:cs typeface="Lato"/>
              </a:rPr>
              <a:t>High utilization on all running nodes</a:t>
            </a:r>
          </a:p>
          <a:p>
            <a:pPr marL="742950" lvl="1" indent="-285750">
              <a:buFont typeface="Wingdings"/>
              <a:buChar char="§"/>
            </a:pPr>
            <a:r>
              <a:rPr lang="en-US" sz="1600" dirty="0">
                <a:latin typeface="Lato"/>
                <a:ea typeface="Lato"/>
                <a:cs typeface="Lato"/>
              </a:rPr>
              <a:t>All running nodes have around X% utilization.</a:t>
            </a:r>
          </a:p>
          <a:p>
            <a:pPr lvl="1">
              <a:buChar char="•"/>
            </a:pPr>
            <a:endParaRPr lang="en-US" sz="1600" dirty="0">
              <a:latin typeface="Lato"/>
              <a:ea typeface="Lato"/>
              <a:cs typeface="Lato"/>
            </a:endParaRPr>
          </a:p>
          <a:p>
            <a:pPr marL="342900" indent="-342900">
              <a:buFont typeface="Wingdings"/>
              <a:buChar char="§"/>
            </a:pPr>
            <a:r>
              <a:rPr lang="en-US" sz="2000" dirty="0">
                <a:latin typeface="Lato"/>
                <a:ea typeface="Lato"/>
                <a:cs typeface="Lato"/>
              </a:rPr>
              <a:t>Maintain safe margin </a:t>
            </a:r>
          </a:p>
          <a:p>
            <a:pPr marL="742950" lvl="1" indent="-285750">
              <a:buFont typeface="Wingdings"/>
              <a:buChar char="§"/>
            </a:pPr>
            <a:r>
              <a:rPr lang="en-US" sz="1600" dirty="0">
                <a:latin typeface="Lato"/>
                <a:ea typeface="Lato"/>
                <a:cs typeface="Lato"/>
              </a:rPr>
              <a:t>No nodes exceed X% utilization when there are nodes with &lt; X%.</a:t>
            </a:r>
          </a:p>
          <a:p>
            <a:endParaRPr lang="en-US" sz="2800" dirty="0">
              <a:latin typeface="Lato"/>
              <a:ea typeface="Lato"/>
              <a:cs typeface="Lato"/>
            </a:endParaRPr>
          </a:p>
          <a:p>
            <a:r>
              <a:rPr lang="en-US" sz="2800" dirty="0">
                <a:latin typeface="Lato"/>
                <a:ea typeface="Lato"/>
                <a:cs typeface="Lato"/>
              </a:rPr>
              <a:t>Implication</a:t>
            </a:r>
            <a:endParaRPr lang="en-US" dirty="0"/>
          </a:p>
          <a:p>
            <a:pPr marL="342900" indent="-342900">
              <a:lnSpc>
                <a:spcPct val="150000"/>
              </a:lnSpc>
              <a:buFont typeface="Wingdings"/>
              <a:buChar char="§"/>
            </a:pPr>
            <a:r>
              <a:rPr lang="en-US" sz="2000" dirty="0">
                <a:latin typeface="Lato"/>
                <a:ea typeface="Lato"/>
                <a:cs typeface="Lato"/>
              </a:rPr>
              <a:t>Bin Packing</a:t>
            </a:r>
          </a:p>
          <a:p>
            <a:pPr lvl="2" indent="-285750">
              <a:lnSpc>
                <a:spcPct val="150000"/>
              </a:lnSpc>
              <a:buFont typeface="Wingdings"/>
              <a:buChar char="§"/>
            </a:pPr>
            <a:r>
              <a:rPr lang="en-US" sz="1600" dirty="0">
                <a:latin typeface="Lato"/>
                <a:ea typeface="Lato"/>
                <a:cs typeface="Lato"/>
              </a:rPr>
              <a:t>When running nodes have &lt; X% CPU.</a:t>
            </a:r>
          </a:p>
          <a:p>
            <a:pPr lvl="2" indent="-285750">
              <a:lnSpc>
                <a:spcPct val="150000"/>
              </a:lnSpc>
              <a:buFont typeface="Wingdings"/>
              <a:buChar char="§"/>
            </a:pPr>
            <a:r>
              <a:rPr lang="en-US" sz="1600" dirty="0">
                <a:latin typeface="Lato"/>
                <a:ea typeface="+mn-lt"/>
                <a:cs typeface="+mn-lt"/>
              </a:rPr>
              <a:t>Nodes with 0% utilization can be powered off</a:t>
            </a:r>
            <a:endParaRPr lang="en-US" sz="1600" dirty="0">
              <a:latin typeface="Lato"/>
              <a:ea typeface="Lato"/>
              <a:cs typeface="Lato"/>
            </a:endParaRPr>
          </a:p>
          <a:p>
            <a:pPr marL="57150" indent="-342900">
              <a:lnSpc>
                <a:spcPct val="150000"/>
              </a:lnSpc>
              <a:buFont typeface="Wingdings"/>
              <a:buChar char="§"/>
            </a:pPr>
            <a:r>
              <a:rPr lang="en-US" sz="2000" dirty="0">
                <a:latin typeface="Lato"/>
                <a:ea typeface="Lato"/>
                <a:cs typeface="Lato"/>
              </a:rPr>
              <a:t>Spreading</a:t>
            </a:r>
          </a:p>
          <a:p>
            <a:pPr lvl="2" indent="-285750">
              <a:lnSpc>
                <a:spcPct val="150000"/>
              </a:lnSpc>
              <a:buFont typeface="Wingdings"/>
              <a:buChar char="§"/>
            </a:pPr>
            <a:r>
              <a:rPr lang="en-US" sz="1600" dirty="0">
                <a:latin typeface="Lato"/>
                <a:ea typeface="Lato"/>
                <a:cs typeface="Lato"/>
              </a:rPr>
              <a:t>When all nodes have &gt;= X% (hot nodes) CPU.</a:t>
            </a:r>
          </a:p>
          <a:p>
            <a:pPr indent="-285750">
              <a:lnSpc>
                <a:spcPct val="150000"/>
              </a:lnSpc>
              <a:buChar char="•"/>
            </a:pPr>
            <a:endParaRPr lang="en-US" sz="2000" dirty="0">
              <a:solidFill>
                <a:srgbClr val="677480"/>
              </a:solidFill>
              <a:latin typeface="Lato"/>
              <a:ea typeface="Lato"/>
              <a:cs typeface="Lato"/>
            </a:endParaRPr>
          </a:p>
        </p:txBody>
      </p:sp>
    </p:spTree>
    <p:extLst>
      <p:ext uri="{BB962C8B-B14F-4D97-AF65-F5344CB8AC3E}">
        <p14:creationId xmlns:p14="http://schemas.microsoft.com/office/powerpoint/2010/main" val="274897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87DD-698C-9A48-9980-A62FCC6D2D03}"/>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TargetLoadPacking Plugin</a:t>
            </a:r>
          </a:p>
        </p:txBody>
      </p:sp>
      <p:pic>
        <p:nvPicPr>
          <p:cNvPr id="3" name="Picture 2">
            <a:extLst>
              <a:ext uri="{FF2B5EF4-FFF2-40B4-BE49-F238E27FC236}">
                <a16:creationId xmlns:a16="http://schemas.microsoft.com/office/drawing/2014/main" id="{5640BA92-467A-B841-8E6E-218CDC153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483" y="1874209"/>
            <a:ext cx="5687024" cy="3540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AA62A0-659D-1841-848E-2B5769C2436B}"/>
              </a:ext>
            </a:extLst>
          </p:cNvPr>
          <p:cNvSpPr/>
          <p:nvPr/>
        </p:nvSpPr>
        <p:spPr>
          <a:xfrm>
            <a:off x="157018" y="1539081"/>
            <a:ext cx="6190940" cy="3416320"/>
          </a:xfrm>
          <a:prstGeom prst="rect">
            <a:avLst/>
          </a:prstGeom>
        </p:spPr>
        <p:txBody>
          <a:bodyPr wrap="square" lIns="91440" tIns="45720" rIns="91440" bIns="45720" anchor="t">
            <a:spAutoFit/>
          </a:bodyPr>
          <a:lstStyle/>
          <a:p>
            <a:pPr marL="287020" lvl="1" indent="0" fontAlgn="base">
              <a:buClr>
                <a:schemeClr val="tx2"/>
              </a:buClr>
              <a:buNone/>
            </a:pPr>
            <a:r>
              <a:rPr lang="en-US" b="1" dirty="0">
                <a:latin typeface="Lato"/>
                <a:ea typeface="Lato"/>
                <a:cs typeface="Lato"/>
              </a:rPr>
              <a:t>Algorithm</a:t>
            </a:r>
            <a:br>
              <a:rPr lang="en-US" b="1" dirty="0">
                <a:latin typeface="Lato"/>
              </a:rPr>
            </a:br>
            <a:endParaRPr lang="en-US">
              <a:latin typeface="Lato"/>
              <a:ea typeface="Lato"/>
              <a:cs typeface="Lato"/>
            </a:endParaRPr>
          </a:p>
          <a:p>
            <a:pPr marL="629920" lvl="1" indent="-342900" fontAlgn="base">
              <a:buClr>
                <a:schemeClr val="tx2"/>
              </a:buClr>
              <a:buFont typeface="+mj-lt"/>
              <a:buAutoNum type="arabicPeriod"/>
            </a:pPr>
            <a:r>
              <a:rPr lang="en-US" dirty="0">
                <a:latin typeface="Lato"/>
                <a:ea typeface="Lato"/>
                <a:cs typeface="Lato"/>
              </a:rPr>
              <a:t>Let X be the target utilization %. Get the utilization of the current node to be scored. Call it A.</a:t>
            </a:r>
          </a:p>
          <a:p>
            <a:pPr marL="629920" lvl="1" indent="-342900" fontAlgn="base">
              <a:buClr>
                <a:schemeClr val="tx2"/>
              </a:buClr>
              <a:buFont typeface="+mj-lt"/>
              <a:buAutoNum type="arabicPeriod"/>
            </a:pPr>
            <a:r>
              <a:rPr lang="en-US" dirty="0">
                <a:latin typeface="Lato"/>
                <a:ea typeface="Lato"/>
                <a:cs typeface="Lato"/>
              </a:rPr>
              <a:t>Calculate the current pod's total CPU requests and overhead. Call it B.</a:t>
            </a:r>
          </a:p>
          <a:p>
            <a:pPr marL="629920" lvl="1" indent="-342900" fontAlgn="base">
              <a:buClr>
                <a:schemeClr val="tx2"/>
              </a:buClr>
              <a:buFont typeface="+mj-lt"/>
              <a:buAutoNum type="arabicPeriod"/>
            </a:pPr>
            <a:r>
              <a:rPr lang="en-US" dirty="0">
                <a:latin typeface="Lato"/>
                <a:ea typeface="Lato"/>
                <a:cs typeface="Lato"/>
              </a:rPr>
              <a:t>Calculate the expected utilization if the pod is scheduled under this node by adding i.e. U = A + B.</a:t>
            </a:r>
          </a:p>
          <a:p>
            <a:pPr marL="629920" lvl="1" indent="-342900" fontAlgn="base">
              <a:buClr>
                <a:schemeClr val="tx2"/>
              </a:buClr>
              <a:buFont typeface="+mj-lt"/>
              <a:buAutoNum type="arabicPeriod"/>
            </a:pPr>
            <a:r>
              <a:rPr lang="en-US" dirty="0">
                <a:latin typeface="Lato"/>
                <a:ea typeface="Lato"/>
                <a:cs typeface="Lato"/>
              </a:rPr>
              <a:t>If U &lt;= X, return (100 - X)U/X + X as the score</a:t>
            </a:r>
          </a:p>
          <a:p>
            <a:pPr marL="629920" lvl="1" indent="-342900" fontAlgn="base">
              <a:buClr>
                <a:schemeClr val="tx2"/>
              </a:buClr>
              <a:buFont typeface="+mj-lt"/>
              <a:buAutoNum type="arabicPeriod"/>
            </a:pPr>
            <a:r>
              <a:rPr lang="en-US" dirty="0">
                <a:latin typeface="Lato"/>
                <a:ea typeface="Lato"/>
                <a:cs typeface="Lato"/>
              </a:rPr>
              <a:t>If X &lt; U &lt;= 100%, return </a:t>
            </a:r>
            <a:br>
              <a:rPr lang="en-US" dirty="0">
                <a:latin typeface="Lato"/>
              </a:rPr>
            </a:br>
            <a:r>
              <a:rPr lang="en-US" dirty="0">
                <a:latin typeface="Lato"/>
                <a:ea typeface="Lato"/>
                <a:cs typeface="Lato"/>
              </a:rPr>
              <a:t>50(100 - U)/(100 - X) as the score</a:t>
            </a:r>
          </a:p>
          <a:p>
            <a:pPr marL="629920" lvl="1" indent="-342900" fontAlgn="base">
              <a:buClr>
                <a:schemeClr val="tx2"/>
              </a:buClr>
              <a:buFont typeface="+mj-lt"/>
              <a:buAutoNum type="arabicPeriod"/>
            </a:pPr>
            <a:r>
              <a:rPr lang="en-US" dirty="0">
                <a:latin typeface="Lato"/>
                <a:ea typeface="Lato"/>
                <a:cs typeface="Lato"/>
              </a:rPr>
              <a:t>If U &gt; 100%, return 0</a:t>
            </a:r>
          </a:p>
        </p:txBody>
      </p:sp>
      <p:sp>
        <p:nvSpPr>
          <p:cNvPr id="6" name="TextBox 5">
            <a:extLst>
              <a:ext uri="{FF2B5EF4-FFF2-40B4-BE49-F238E27FC236}">
                <a16:creationId xmlns:a16="http://schemas.microsoft.com/office/drawing/2014/main" id="{E49F9CD3-9767-B94E-95F2-4BAEE68E64AA}"/>
              </a:ext>
            </a:extLst>
          </p:cNvPr>
          <p:cNvSpPr txBox="1"/>
          <p:nvPr/>
        </p:nvSpPr>
        <p:spPr>
          <a:xfrm>
            <a:off x="8861500" y="5598192"/>
            <a:ext cx="760144" cy="369332"/>
          </a:xfrm>
          <a:prstGeom prst="rect">
            <a:avLst/>
          </a:prstGeom>
          <a:noFill/>
        </p:spPr>
        <p:txBody>
          <a:bodyPr wrap="none" rtlCol="0">
            <a:spAutoFit/>
          </a:bodyPr>
          <a:lstStyle/>
          <a:p>
            <a:r>
              <a:rPr lang="en-US"/>
              <a:t>X = 50</a:t>
            </a:r>
          </a:p>
        </p:txBody>
      </p:sp>
    </p:spTree>
    <p:extLst>
      <p:ext uri="{BB962C8B-B14F-4D97-AF65-F5344CB8AC3E}">
        <p14:creationId xmlns:p14="http://schemas.microsoft.com/office/powerpoint/2010/main" val="12082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TargetLoadPacking Plugin</a:t>
            </a:r>
          </a:p>
        </p:txBody>
      </p:sp>
      <p:sp>
        <p:nvSpPr>
          <p:cNvPr id="2" name="TextBox 1">
            <a:extLst>
              <a:ext uri="{FF2B5EF4-FFF2-40B4-BE49-F238E27FC236}">
                <a16:creationId xmlns:a16="http://schemas.microsoft.com/office/drawing/2014/main" id="{CD4B45ED-F757-6046-9118-2FE09656EB05}"/>
              </a:ext>
            </a:extLst>
          </p:cNvPr>
          <p:cNvSpPr txBox="1"/>
          <p:nvPr/>
        </p:nvSpPr>
        <p:spPr>
          <a:xfrm>
            <a:off x="1624570" y="5885295"/>
            <a:ext cx="9552615" cy="830997"/>
          </a:xfrm>
          <a:prstGeom prst="rect">
            <a:avLst/>
          </a:prstGeom>
          <a:noFill/>
        </p:spPr>
        <p:txBody>
          <a:bodyPr wrap="none" lIns="91440" tIns="45720" rIns="91440" bIns="45720" rtlCol="0" anchor="t">
            <a:spAutoFit/>
          </a:bodyPr>
          <a:lstStyle/>
          <a:p>
            <a:pPr marL="342900" indent="-342900">
              <a:buAutoNum type="arabicPeriod"/>
            </a:pPr>
            <a:r>
              <a:rPr lang="en-US" sz="1600" dirty="0">
                <a:ea typeface="+mn-lt"/>
                <a:cs typeface="+mn-lt"/>
              </a:rPr>
              <a:t>Area under threshold mark is higher for </a:t>
            </a:r>
            <a:r>
              <a:rPr lang="en-US" sz="1600" dirty="0" err="1">
                <a:ea typeface="+mn-lt"/>
                <a:cs typeface="+mn-lt"/>
              </a:rPr>
              <a:t>TargetLoadPacking</a:t>
            </a:r>
            <a:r>
              <a:rPr lang="en-US" sz="1600" dirty="0">
                <a:ea typeface="+mn-lt"/>
                <a:cs typeface="+mn-lt"/>
              </a:rPr>
              <a:t>, implying better capacity utilization across cluster</a:t>
            </a:r>
          </a:p>
          <a:p>
            <a:pPr marL="342900" indent="-342900">
              <a:buAutoNum type="arabicPeriod"/>
            </a:pPr>
            <a:r>
              <a:rPr lang="en-US" sz="1600" dirty="0"/>
              <a:t>Lesser hot nodes over time with TargetLoadPacking </a:t>
            </a:r>
          </a:p>
          <a:p>
            <a:pPr marL="342900" indent="-342900">
              <a:buAutoNum type="arabicPeriod"/>
            </a:pPr>
            <a:r>
              <a:rPr lang="en-US" sz="1600" dirty="0">
                <a:cs typeface="Calibri"/>
              </a:rPr>
              <a:t>Lesser number of fragmented cores with TargetLoadPacking</a:t>
            </a:r>
          </a:p>
        </p:txBody>
      </p:sp>
      <p:pic>
        <p:nvPicPr>
          <p:cNvPr id="3" name="Picture 4" descr="resource_usage_def.png">
            <a:extLst>
              <a:ext uri="{FF2B5EF4-FFF2-40B4-BE49-F238E27FC236}">
                <a16:creationId xmlns:a16="http://schemas.microsoft.com/office/drawing/2014/main" id="{35689D39-611D-470E-A188-423226395255}"/>
              </a:ext>
            </a:extLst>
          </p:cNvPr>
          <p:cNvPicPr>
            <a:picLocks noChangeAspect="1"/>
          </p:cNvPicPr>
          <p:nvPr/>
        </p:nvPicPr>
        <p:blipFill>
          <a:blip r:embed="rId3"/>
          <a:stretch>
            <a:fillRect/>
          </a:stretch>
        </p:blipFill>
        <p:spPr>
          <a:xfrm>
            <a:off x="106497" y="1395011"/>
            <a:ext cx="6121705" cy="4591279"/>
          </a:xfrm>
          <a:prstGeom prst="rect">
            <a:avLst/>
          </a:prstGeom>
        </p:spPr>
      </p:pic>
      <p:pic>
        <p:nvPicPr>
          <p:cNvPr id="7" name="Picture 7" descr="resource_usage_gen_v2.png">
            <a:extLst>
              <a:ext uri="{FF2B5EF4-FFF2-40B4-BE49-F238E27FC236}">
                <a16:creationId xmlns:a16="http://schemas.microsoft.com/office/drawing/2014/main" id="{83708BF0-F131-4F82-975B-9AECD4DA52A2}"/>
              </a:ext>
            </a:extLst>
          </p:cNvPr>
          <p:cNvPicPr>
            <a:picLocks noChangeAspect="1"/>
          </p:cNvPicPr>
          <p:nvPr/>
        </p:nvPicPr>
        <p:blipFill>
          <a:blip r:embed="rId4"/>
          <a:stretch>
            <a:fillRect/>
          </a:stretch>
        </p:blipFill>
        <p:spPr>
          <a:xfrm>
            <a:off x="5752642" y="1395011"/>
            <a:ext cx="6117115" cy="4591278"/>
          </a:xfrm>
          <a:prstGeom prst="rect">
            <a:avLst/>
          </a:prstGeom>
        </p:spPr>
      </p:pic>
    </p:spTree>
    <p:extLst>
      <p:ext uri="{BB962C8B-B14F-4D97-AF65-F5344CB8AC3E}">
        <p14:creationId xmlns:p14="http://schemas.microsoft.com/office/powerpoint/2010/main" val="221830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9CCD5-6CC8-A349-8AAD-258B403F82C7}"/>
              </a:ext>
            </a:extLst>
          </p:cNvPr>
          <p:cNvSpPr txBox="1">
            <a:spLocks/>
          </p:cNvSpPr>
          <p:nvPr/>
        </p:nvSpPr>
        <p:spPr>
          <a:xfrm>
            <a:off x="383804" y="-157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Arial" panose="020B0604020202020204" pitchFamily="34" charset="0"/>
                <a:cs typeface="Arial" panose="020B0604020202020204" pitchFamily="34" charset="0"/>
              </a:rPr>
              <a:t>TargetLoadPacking Performance</a:t>
            </a:r>
          </a:p>
        </p:txBody>
      </p:sp>
      <p:pic>
        <p:nvPicPr>
          <p:cNvPr id="5" name="Picture 5" descr="TLP-Perf.png">
            <a:extLst>
              <a:ext uri="{FF2B5EF4-FFF2-40B4-BE49-F238E27FC236}">
                <a16:creationId xmlns:a16="http://schemas.microsoft.com/office/drawing/2014/main" id="{CC85EC53-A79C-4882-B3A2-C398719F3C67}"/>
              </a:ext>
            </a:extLst>
          </p:cNvPr>
          <p:cNvPicPr>
            <a:picLocks noChangeAspect="1"/>
          </p:cNvPicPr>
          <p:nvPr/>
        </p:nvPicPr>
        <p:blipFill>
          <a:blip r:embed="rId3"/>
          <a:stretch>
            <a:fillRect/>
          </a:stretch>
        </p:blipFill>
        <p:spPr>
          <a:xfrm>
            <a:off x="1291928" y="1167606"/>
            <a:ext cx="8976910" cy="5314788"/>
          </a:xfrm>
          <a:prstGeom prst="rect">
            <a:avLst/>
          </a:prstGeom>
        </p:spPr>
      </p:pic>
    </p:spTree>
    <p:extLst>
      <p:ext uri="{BB962C8B-B14F-4D97-AF65-F5344CB8AC3E}">
        <p14:creationId xmlns:p14="http://schemas.microsoft.com/office/powerpoint/2010/main" val="369748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3707</Words>
  <Application>Microsoft Macintosh PowerPoint</Application>
  <PresentationFormat>Widescreen</PresentationFormat>
  <Paragraphs>331</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Lato</vt:lpstr>
      <vt:lpstr>PayPal Sans Big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Contini</dc:creator>
  <cp:lastModifiedBy>Abdul Qadeer</cp:lastModifiedBy>
  <cp:revision>896</cp:revision>
  <dcterms:created xsi:type="dcterms:W3CDTF">2019-07-29T21:37:05Z</dcterms:created>
  <dcterms:modified xsi:type="dcterms:W3CDTF">2021-10-13T22:48:15Z</dcterms:modified>
</cp:coreProperties>
</file>