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72" r:id="rId3"/>
    <p:sldId id="258" r:id="rId4"/>
    <p:sldId id="273" r:id="rId5"/>
    <p:sldId id="269" r:id="rId6"/>
    <p:sldId id="274" r:id="rId7"/>
    <p:sldId id="276" r:id="rId8"/>
    <p:sldId id="277" r:id="rId9"/>
    <p:sldId id="278" r:id="rId10"/>
    <p:sldId id="279" r:id="rId11"/>
    <p:sldId id="280" r:id="rId12"/>
    <p:sldId id="275" r:id="rId13"/>
    <p:sldId id="263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 Rosland" initials="JR" lastIdx="2" clrIdx="0">
    <p:extLst>
      <p:ext uri="{19B8F6BF-5375-455C-9EA6-DF929625EA0E}">
        <p15:presenceInfo xmlns:p15="http://schemas.microsoft.com/office/powerpoint/2012/main" userId="S::jrosland@vmware.com::df87787b-37ba-40a8-b53c-c79219cb59bb" providerId="AD"/>
      </p:ext>
    </p:extLst>
  </p:cmAuthor>
  <p:cmAuthor id="2" name="Tong Liu" initials="TL" lastIdx="1" clrIdx="1">
    <p:extLst>
      <p:ext uri="{19B8F6BF-5375-455C-9EA6-DF929625EA0E}">
        <p15:presenceInfo xmlns:p15="http://schemas.microsoft.com/office/powerpoint/2012/main" userId="S::tongl@vmware.com::ecebe4c1-3ebb-432d-8922-5b00c9dade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566"/>
    <a:srgbClr val="4E43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0C3E6-F0D1-4346-B06B-2E22AC7CD656}" v="11" dt="2020-10-27T02:44:11.461"/>
    <p1510:client id="{6123CC7B-5BB0-4C9C-8729-D5204A745E6C}" v="15" dt="2020-10-27T14:24:14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46"/>
    <p:restoredTop sz="72709" autoAdjust="0"/>
  </p:normalViewPr>
  <p:slideViewPr>
    <p:cSldViewPr snapToGrid="0" snapToObjects="1">
      <p:cViewPr varScale="1">
        <p:scale>
          <a:sx n="104" d="100"/>
          <a:sy n="104" d="100"/>
        </p:scale>
        <p:origin x="12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ichael" userId="9ea1c156-560a-45bf-967e-203fed5a55c2" providerId="ADAL" clId="{38B0C3E6-F0D1-4346-B06B-2E22AC7CD656}"/>
    <pc:docChg chg="undo custSel addSld delSld modSld sldOrd">
      <pc:chgData name="Michael Michael" userId="9ea1c156-560a-45bf-967e-203fed5a55c2" providerId="ADAL" clId="{38B0C3E6-F0D1-4346-B06B-2E22AC7CD656}" dt="2020-10-27T02:44:11.460" v="127"/>
      <pc:docMkLst>
        <pc:docMk/>
      </pc:docMkLst>
      <pc:sldChg chg="delSp modSp mod">
        <pc:chgData name="Michael Michael" userId="9ea1c156-560a-45bf-967e-203fed5a55c2" providerId="ADAL" clId="{38B0C3E6-F0D1-4346-B06B-2E22AC7CD656}" dt="2020-10-27T00:29:48.294" v="21" actId="14100"/>
        <pc:sldMkLst>
          <pc:docMk/>
          <pc:sldMk cId="1052877519" sldId="257"/>
        </pc:sldMkLst>
        <pc:spChg chg="del">
          <ac:chgData name="Michael Michael" userId="9ea1c156-560a-45bf-967e-203fed5a55c2" providerId="ADAL" clId="{38B0C3E6-F0D1-4346-B06B-2E22AC7CD656}" dt="2020-10-27T00:29:44.252" v="20" actId="478"/>
          <ac:spMkLst>
            <pc:docMk/>
            <pc:sldMk cId="1052877519" sldId="257"/>
            <ac:spMk id="4" creationId="{1342D4B4-BF92-D14A-BF1C-9878B92A2A3D}"/>
          </ac:spMkLst>
        </pc:spChg>
        <pc:spChg chg="mod">
          <ac:chgData name="Michael Michael" userId="9ea1c156-560a-45bf-967e-203fed5a55c2" providerId="ADAL" clId="{38B0C3E6-F0D1-4346-B06B-2E22AC7CD656}" dt="2020-10-27T00:29:48.294" v="21" actId="14100"/>
          <ac:spMkLst>
            <pc:docMk/>
            <pc:sldMk cId="1052877519" sldId="257"/>
            <ac:spMk id="5" creationId="{91E3EC15-5521-4C4D-8C50-80159D61BEC0}"/>
          </ac:spMkLst>
        </pc:spChg>
      </pc:sldChg>
      <pc:sldChg chg="addSp delSp modSp mod">
        <pc:chgData name="Michael Michael" userId="9ea1c156-560a-45bf-967e-203fed5a55c2" providerId="ADAL" clId="{38B0C3E6-F0D1-4346-B06B-2E22AC7CD656}" dt="2020-10-27T02:40:29.431" v="96" actId="1076"/>
        <pc:sldMkLst>
          <pc:docMk/>
          <pc:sldMk cId="254324879" sldId="258"/>
        </pc:sldMkLst>
        <pc:spChg chg="del">
          <ac:chgData name="Michael Michael" userId="9ea1c156-560a-45bf-967e-203fed5a55c2" providerId="ADAL" clId="{38B0C3E6-F0D1-4346-B06B-2E22AC7CD656}" dt="2020-10-27T00:52:17.975" v="74" actId="478"/>
          <ac:spMkLst>
            <pc:docMk/>
            <pc:sldMk cId="254324879" sldId="258"/>
            <ac:spMk id="4" creationId="{D059CCD5-6CC8-A349-8AAD-258B403F82C7}"/>
          </ac:spMkLst>
        </pc:spChg>
        <pc:spChg chg="mod">
          <ac:chgData name="Michael Michael" userId="9ea1c156-560a-45bf-967e-203fed5a55c2" providerId="ADAL" clId="{38B0C3E6-F0D1-4346-B06B-2E22AC7CD656}" dt="2020-10-27T02:40:29.431" v="96" actId="1076"/>
          <ac:spMkLst>
            <pc:docMk/>
            <pc:sldMk cId="254324879" sldId="258"/>
            <ac:spMk id="6" creationId="{52C18476-1EF5-0345-A5FC-86247BB1B2DF}"/>
          </ac:spMkLst>
        </pc:spChg>
        <pc:picChg chg="add mod">
          <ac:chgData name="Michael Michael" userId="9ea1c156-560a-45bf-967e-203fed5a55c2" providerId="ADAL" clId="{38B0C3E6-F0D1-4346-B06B-2E22AC7CD656}" dt="2020-10-27T02:40:26.223" v="95" actId="1076"/>
          <ac:picMkLst>
            <pc:docMk/>
            <pc:sldMk cId="254324879" sldId="258"/>
            <ac:picMk id="1026" creationId="{4C8D5EBE-A7CE-4DB3-91AB-D2163CFFDA8F}"/>
          </ac:picMkLst>
        </pc:picChg>
      </pc:sldChg>
      <pc:sldChg chg="del">
        <pc:chgData name="Michael Michael" userId="9ea1c156-560a-45bf-967e-203fed5a55c2" providerId="ADAL" clId="{38B0C3E6-F0D1-4346-B06B-2E22AC7CD656}" dt="2020-10-27T02:43:55.007" v="125" actId="47"/>
        <pc:sldMkLst>
          <pc:docMk/>
          <pc:sldMk cId="1861893716" sldId="261"/>
        </pc:sldMkLst>
      </pc:sldChg>
      <pc:sldChg chg="del">
        <pc:chgData name="Michael Michael" userId="9ea1c156-560a-45bf-967e-203fed5a55c2" providerId="ADAL" clId="{38B0C3E6-F0D1-4346-B06B-2E22AC7CD656}" dt="2020-10-27T02:43:59.820" v="126" actId="47"/>
        <pc:sldMkLst>
          <pc:docMk/>
          <pc:sldMk cId="3675282702" sldId="262"/>
        </pc:sldMkLst>
      </pc:sldChg>
      <pc:sldChg chg="del">
        <pc:chgData name="Michael Michael" userId="9ea1c156-560a-45bf-967e-203fed5a55c2" providerId="ADAL" clId="{38B0C3E6-F0D1-4346-B06B-2E22AC7CD656}" dt="2020-10-27T02:43:59.820" v="126" actId="47"/>
        <pc:sldMkLst>
          <pc:docMk/>
          <pc:sldMk cId="2696894050" sldId="265"/>
        </pc:sldMkLst>
      </pc:sldChg>
      <pc:sldChg chg="del">
        <pc:chgData name="Michael Michael" userId="9ea1c156-560a-45bf-967e-203fed5a55c2" providerId="ADAL" clId="{38B0C3E6-F0D1-4346-B06B-2E22AC7CD656}" dt="2020-10-27T02:43:54.454" v="124" actId="47"/>
        <pc:sldMkLst>
          <pc:docMk/>
          <pc:sldMk cId="821653579" sldId="267"/>
        </pc:sldMkLst>
      </pc:sldChg>
      <pc:sldChg chg="del">
        <pc:chgData name="Michael Michael" userId="9ea1c156-560a-45bf-967e-203fed5a55c2" providerId="ADAL" clId="{38B0C3E6-F0D1-4346-B06B-2E22AC7CD656}" dt="2020-10-27T02:43:53.592" v="123" actId="47"/>
        <pc:sldMkLst>
          <pc:docMk/>
          <pc:sldMk cId="1441811189" sldId="268"/>
        </pc:sldMkLst>
      </pc:sldChg>
      <pc:sldChg chg="delSp mod">
        <pc:chgData name="Michael Michael" userId="9ea1c156-560a-45bf-967e-203fed5a55c2" providerId="ADAL" clId="{38B0C3E6-F0D1-4346-B06B-2E22AC7CD656}" dt="2020-10-27T02:43:43.357" v="122" actId="478"/>
        <pc:sldMkLst>
          <pc:docMk/>
          <pc:sldMk cId="3345059350" sldId="269"/>
        </pc:sldMkLst>
        <pc:spChg chg="del">
          <ac:chgData name="Michael Michael" userId="9ea1c156-560a-45bf-967e-203fed5a55c2" providerId="ADAL" clId="{38B0C3E6-F0D1-4346-B06B-2E22AC7CD656}" dt="2020-10-27T02:43:43.357" v="122" actId="478"/>
          <ac:spMkLst>
            <pc:docMk/>
            <pc:sldMk cId="3345059350" sldId="269"/>
            <ac:spMk id="3" creationId="{C9FF91FF-9D75-0B44-BC93-58052BE56B56}"/>
          </ac:spMkLst>
        </pc:spChg>
      </pc:sldChg>
      <pc:sldChg chg="del">
        <pc:chgData name="Michael Michael" userId="9ea1c156-560a-45bf-967e-203fed5a55c2" providerId="ADAL" clId="{38B0C3E6-F0D1-4346-B06B-2E22AC7CD656}" dt="2020-10-27T02:43:59.820" v="126" actId="47"/>
        <pc:sldMkLst>
          <pc:docMk/>
          <pc:sldMk cId="517192789" sldId="271"/>
        </pc:sldMkLst>
      </pc:sldChg>
      <pc:sldChg chg="addSp delSp modSp mod delDesignElem delCm modCm">
        <pc:chgData name="Michael Michael" userId="9ea1c156-560a-45bf-967e-203fed5a55c2" providerId="ADAL" clId="{38B0C3E6-F0D1-4346-B06B-2E22AC7CD656}" dt="2020-10-27T00:51:46.048" v="73" actId="20577"/>
        <pc:sldMkLst>
          <pc:docMk/>
          <pc:sldMk cId="1623399035" sldId="272"/>
        </pc:sldMkLst>
        <pc:spChg chg="add mod">
          <ac:chgData name="Michael Michael" userId="9ea1c156-560a-45bf-967e-203fed5a55c2" providerId="ADAL" clId="{38B0C3E6-F0D1-4346-B06B-2E22AC7CD656}" dt="2020-10-27T00:30:39.797" v="39" actId="20577"/>
          <ac:spMkLst>
            <pc:docMk/>
            <pc:sldMk cId="1623399035" sldId="272"/>
            <ac:spMk id="4" creationId="{F49C5B2E-59B2-4EB0-9D10-51DDE05DBE2C}"/>
          </ac:spMkLst>
        </pc:spChg>
        <pc:spChg chg="del">
          <ac:chgData name="Michael Michael" userId="9ea1c156-560a-45bf-967e-203fed5a55c2" providerId="ADAL" clId="{38B0C3E6-F0D1-4346-B06B-2E22AC7CD656}" dt="2020-10-27T00:30:19.980" v="23" actId="478"/>
          <ac:spMkLst>
            <pc:docMk/>
            <pc:sldMk cId="1623399035" sldId="272"/>
            <ac:spMk id="5" creationId="{2DC29058-5CA4-7444-84FB-19552628A5DC}"/>
          </ac:spMkLst>
        </pc:spChg>
        <pc:spChg chg="mod">
          <ac:chgData name="Michael Michael" userId="9ea1c156-560a-45bf-967e-203fed5a55c2" providerId="ADAL" clId="{38B0C3E6-F0D1-4346-B06B-2E22AC7CD656}" dt="2020-10-27T00:51:46.048" v="73" actId="20577"/>
          <ac:spMkLst>
            <pc:docMk/>
            <pc:sldMk cId="1623399035" sldId="272"/>
            <ac:spMk id="8" creationId="{46C86679-0133-344A-B86C-607659CD2549}"/>
          </ac:spMkLst>
        </pc:spChg>
        <pc:spChg chg="del">
          <ac:chgData name="Michael Michael" userId="9ea1c156-560a-45bf-967e-203fed5a55c2" providerId="ADAL" clId="{38B0C3E6-F0D1-4346-B06B-2E22AC7CD656}" dt="2020-10-27T00:30:19.980" v="23" actId="478"/>
          <ac:spMkLst>
            <pc:docMk/>
            <pc:sldMk cId="1623399035" sldId="272"/>
            <ac:spMk id="9" creationId="{4BF3BA6E-FAC7-2F48-A269-84B8EFF2C8EC}"/>
          </ac:spMkLst>
        </pc:spChg>
        <pc:spChg chg="del">
          <ac:chgData name="Michael Michael" userId="9ea1c156-560a-45bf-967e-203fed5a55c2" providerId="ADAL" clId="{38B0C3E6-F0D1-4346-B06B-2E22AC7CD656}" dt="2020-10-27T00:30:19.980" v="23" actId="478"/>
          <ac:spMkLst>
            <pc:docMk/>
            <pc:sldMk cId="1623399035" sldId="272"/>
            <ac:spMk id="12" creationId="{AC45136F-731C-CC45-A1FA-20AC761542BD}"/>
          </ac:spMkLst>
        </pc:spChg>
        <pc:spChg chg="del">
          <ac:chgData name="Michael Michael" userId="9ea1c156-560a-45bf-967e-203fed5a55c2" providerId="ADAL" clId="{38B0C3E6-F0D1-4346-B06B-2E22AC7CD656}" dt="2020-10-27T00:30:19.980" v="23" actId="478"/>
          <ac:spMkLst>
            <pc:docMk/>
            <pc:sldMk cId="1623399035" sldId="272"/>
            <ac:spMk id="14" creationId="{154CDC48-896A-B84B-913E-0C373E108BB2}"/>
          </ac:spMkLst>
        </pc:spChg>
        <pc:spChg chg="del">
          <ac:chgData name="Michael Michael" userId="9ea1c156-560a-45bf-967e-203fed5a55c2" providerId="ADAL" clId="{38B0C3E6-F0D1-4346-B06B-2E22AC7CD656}" dt="2020-10-27T00:30:19.980" v="23" actId="478"/>
          <ac:spMkLst>
            <pc:docMk/>
            <pc:sldMk cId="1623399035" sldId="272"/>
            <ac:spMk id="16" creationId="{B7C070C2-620C-224A-88FB-B749013005C0}"/>
          </ac:spMkLst>
        </pc:spChg>
        <pc:picChg chg="del">
          <ac:chgData name="Michael Michael" userId="9ea1c156-560a-45bf-967e-203fed5a55c2" providerId="ADAL" clId="{38B0C3E6-F0D1-4346-B06B-2E22AC7CD656}" dt="2020-10-27T00:30:19.980" v="23" actId="478"/>
          <ac:picMkLst>
            <pc:docMk/>
            <pc:sldMk cId="1623399035" sldId="272"/>
            <ac:picMk id="2" creationId="{CF6B86A2-65DB-8644-B369-FCF44F0BF2E5}"/>
          </ac:picMkLst>
        </pc:picChg>
        <pc:picChg chg="del">
          <ac:chgData name="Michael Michael" userId="9ea1c156-560a-45bf-967e-203fed5a55c2" providerId="ADAL" clId="{38B0C3E6-F0D1-4346-B06B-2E22AC7CD656}" dt="2020-10-27T00:30:19.980" v="23" actId="478"/>
          <ac:picMkLst>
            <pc:docMk/>
            <pc:sldMk cId="1623399035" sldId="272"/>
            <ac:picMk id="3" creationId="{FB929111-2248-4C18-9A1C-8DAA84B27842}"/>
          </ac:picMkLst>
        </pc:picChg>
        <pc:picChg chg="del">
          <ac:chgData name="Michael Michael" userId="9ea1c156-560a-45bf-967e-203fed5a55c2" providerId="ADAL" clId="{38B0C3E6-F0D1-4346-B06B-2E22AC7CD656}" dt="2020-10-27T00:30:19.980" v="23" actId="478"/>
          <ac:picMkLst>
            <pc:docMk/>
            <pc:sldMk cId="1623399035" sldId="272"/>
            <ac:picMk id="6" creationId="{E67FC30C-7E07-3341-91E4-9F5930530A7B}"/>
          </ac:picMkLst>
        </pc:picChg>
        <pc:picChg chg="mod">
          <ac:chgData name="Michael Michael" userId="9ea1c156-560a-45bf-967e-203fed5a55c2" providerId="ADAL" clId="{38B0C3E6-F0D1-4346-B06B-2E22AC7CD656}" dt="2020-10-27T00:30:23.150" v="24" actId="1076"/>
          <ac:picMkLst>
            <pc:docMk/>
            <pc:sldMk cId="1623399035" sldId="272"/>
            <ac:picMk id="7" creationId="{947F56B9-5BD5-5040-8307-3E103035A208}"/>
          </ac:picMkLst>
        </pc:picChg>
        <pc:picChg chg="del">
          <ac:chgData name="Michael Michael" userId="9ea1c156-560a-45bf-967e-203fed5a55c2" providerId="ADAL" clId="{38B0C3E6-F0D1-4346-B06B-2E22AC7CD656}" dt="2020-10-27T00:30:19.980" v="23" actId="478"/>
          <ac:picMkLst>
            <pc:docMk/>
            <pc:sldMk cId="1623399035" sldId="272"/>
            <ac:picMk id="1026" creationId="{F34CB30C-2B7E-9847-BB42-14EB29FAA3E0}"/>
          </ac:picMkLst>
        </pc:picChg>
        <pc:picChg chg="del">
          <ac:chgData name="Michael Michael" userId="9ea1c156-560a-45bf-967e-203fed5a55c2" providerId="ADAL" clId="{38B0C3E6-F0D1-4346-B06B-2E22AC7CD656}" dt="2020-10-27T00:30:19.980" v="23" actId="478"/>
          <ac:picMkLst>
            <pc:docMk/>
            <pc:sldMk cId="1623399035" sldId="272"/>
            <ac:picMk id="1028" creationId="{BCF87913-F569-D541-B749-084B6D671F78}"/>
          </ac:picMkLst>
        </pc:picChg>
      </pc:sldChg>
      <pc:sldChg chg="new del ord">
        <pc:chgData name="Michael Michael" userId="9ea1c156-560a-45bf-967e-203fed5a55c2" providerId="ADAL" clId="{38B0C3E6-F0D1-4346-B06B-2E22AC7CD656}" dt="2020-10-27T02:39:00.154" v="78" actId="47"/>
        <pc:sldMkLst>
          <pc:docMk/>
          <pc:sldMk cId="1202957466" sldId="273"/>
        </pc:sldMkLst>
      </pc:sldChg>
      <pc:sldChg chg="modSp add mod">
        <pc:chgData name="Michael Michael" userId="9ea1c156-560a-45bf-967e-203fed5a55c2" providerId="ADAL" clId="{38B0C3E6-F0D1-4346-B06B-2E22AC7CD656}" dt="2020-10-27T02:43:15.527" v="121" actId="20577"/>
        <pc:sldMkLst>
          <pc:docMk/>
          <pc:sldMk cId="3786101912" sldId="273"/>
        </pc:sldMkLst>
        <pc:spChg chg="mod">
          <ac:chgData name="Michael Michael" userId="9ea1c156-560a-45bf-967e-203fed5a55c2" providerId="ADAL" clId="{38B0C3E6-F0D1-4346-B06B-2E22AC7CD656}" dt="2020-10-27T02:43:15.527" v="121" actId="20577"/>
          <ac:spMkLst>
            <pc:docMk/>
            <pc:sldMk cId="3786101912" sldId="273"/>
            <ac:spMk id="6" creationId="{52C18476-1EF5-0345-A5FC-86247BB1B2DF}"/>
          </ac:spMkLst>
        </pc:spChg>
      </pc:sldChg>
      <pc:sldChg chg="new del">
        <pc:chgData name="Michael Michael" userId="9ea1c156-560a-45bf-967e-203fed5a55c2" providerId="ADAL" clId="{38B0C3E6-F0D1-4346-B06B-2E22AC7CD656}" dt="2020-10-27T02:42:09.772" v="105" actId="47"/>
        <pc:sldMkLst>
          <pc:docMk/>
          <pc:sldMk cId="459467563" sldId="274"/>
        </pc:sldMkLst>
      </pc:sldChg>
      <pc:sldChg chg="add">
        <pc:chgData name="Michael Michael" userId="9ea1c156-560a-45bf-967e-203fed5a55c2" providerId="ADAL" clId="{38B0C3E6-F0D1-4346-B06B-2E22AC7CD656}" dt="2020-10-27T02:44:11.460" v="127"/>
        <pc:sldMkLst>
          <pc:docMk/>
          <pc:sldMk cId="560299332" sldId="274"/>
        </pc:sldMkLst>
      </pc:sldChg>
      <pc:sldChg chg="delSp modSp add del mod">
        <pc:chgData name="Michael Michael" userId="9ea1c156-560a-45bf-967e-203fed5a55c2" providerId="ADAL" clId="{38B0C3E6-F0D1-4346-B06B-2E22AC7CD656}" dt="2020-10-27T02:42:53.108" v="120" actId="47"/>
        <pc:sldMkLst>
          <pc:docMk/>
          <pc:sldMk cId="3226827524" sldId="274"/>
        </pc:sldMkLst>
        <pc:spChg chg="del mod">
          <ac:chgData name="Michael Michael" userId="9ea1c156-560a-45bf-967e-203fed5a55c2" providerId="ADAL" clId="{38B0C3E6-F0D1-4346-B06B-2E22AC7CD656}" dt="2020-10-27T02:42:51.078" v="119" actId="478"/>
          <ac:spMkLst>
            <pc:docMk/>
            <pc:sldMk cId="3226827524" sldId="274"/>
            <ac:spMk id="6" creationId="{52C18476-1EF5-0345-A5FC-86247BB1B2DF}"/>
          </ac:spMkLst>
        </pc:spChg>
      </pc:sldChg>
    </pc:docChg>
  </pc:docChgLst>
  <pc:docChgLst>
    <pc:chgData name="Michael Michael" userId="9ea1c156-560a-45bf-967e-203fed5a55c2" providerId="ADAL" clId="{6123CC7B-5BB0-4C9C-8729-D5204A745E6C}"/>
    <pc:docChg chg="undo redo custSel mod addSld modSld">
      <pc:chgData name="Michael Michael" userId="9ea1c156-560a-45bf-967e-203fed5a55c2" providerId="ADAL" clId="{6123CC7B-5BB0-4C9C-8729-D5204A745E6C}" dt="2020-10-27T14:29:54.846" v="1173" actId="207"/>
      <pc:docMkLst>
        <pc:docMk/>
      </pc:docMkLst>
      <pc:sldChg chg="addSp delSp modSp mod">
        <pc:chgData name="Michael Michael" userId="9ea1c156-560a-45bf-967e-203fed5a55c2" providerId="ADAL" clId="{6123CC7B-5BB0-4C9C-8729-D5204A745E6C}" dt="2020-10-27T14:29:54.846" v="1173" actId="207"/>
        <pc:sldMkLst>
          <pc:docMk/>
          <pc:sldMk cId="254324879" sldId="258"/>
        </pc:sldMkLst>
        <pc:spChg chg="add mod">
          <ac:chgData name="Michael Michael" userId="9ea1c156-560a-45bf-967e-203fed5a55c2" providerId="ADAL" clId="{6123CC7B-5BB0-4C9C-8729-D5204A745E6C}" dt="2020-10-27T14:29:37.363" v="1169" actId="207"/>
          <ac:spMkLst>
            <pc:docMk/>
            <pc:sldMk cId="254324879" sldId="258"/>
            <ac:spMk id="5" creationId="{9C413C57-E3D2-48D8-8BFB-458C18B4EB24}"/>
          </ac:spMkLst>
        </pc:spChg>
        <pc:spChg chg="mod">
          <ac:chgData name="Michael Michael" userId="9ea1c156-560a-45bf-967e-203fed5a55c2" providerId="ADAL" clId="{6123CC7B-5BB0-4C9C-8729-D5204A745E6C}" dt="2020-10-27T14:29:54.846" v="1173" actId="207"/>
          <ac:spMkLst>
            <pc:docMk/>
            <pc:sldMk cId="254324879" sldId="258"/>
            <ac:spMk id="6" creationId="{52C18476-1EF5-0345-A5FC-86247BB1B2DF}"/>
          </ac:spMkLst>
        </pc:spChg>
        <pc:spChg chg="add mod">
          <ac:chgData name="Michael Michael" userId="9ea1c156-560a-45bf-967e-203fed5a55c2" providerId="ADAL" clId="{6123CC7B-5BB0-4C9C-8729-D5204A745E6C}" dt="2020-10-27T14:29:45.580" v="1170" actId="207"/>
          <ac:spMkLst>
            <pc:docMk/>
            <pc:sldMk cId="254324879" sldId="258"/>
            <ac:spMk id="9" creationId="{9C219441-59C6-4C39-A6CB-AED7E33843FC}"/>
          </ac:spMkLst>
        </pc:spChg>
        <pc:spChg chg="add mod">
          <ac:chgData name="Michael Michael" userId="9ea1c156-560a-45bf-967e-203fed5a55c2" providerId="ADAL" clId="{6123CC7B-5BB0-4C9C-8729-D5204A745E6C}" dt="2020-10-27T14:29:49.228" v="1171" actId="207"/>
          <ac:spMkLst>
            <pc:docMk/>
            <pc:sldMk cId="254324879" sldId="258"/>
            <ac:spMk id="11" creationId="{529DEBC4-1C1C-4FAC-985C-9FC9171C3648}"/>
          </ac:spMkLst>
        </pc:spChg>
        <pc:spChg chg="add mod">
          <ac:chgData name="Michael Michael" userId="9ea1c156-560a-45bf-967e-203fed5a55c2" providerId="ADAL" clId="{6123CC7B-5BB0-4C9C-8729-D5204A745E6C}" dt="2020-10-27T14:28:05.081" v="1168" actId="1076"/>
          <ac:spMkLst>
            <pc:docMk/>
            <pc:sldMk cId="254324879" sldId="258"/>
            <ac:spMk id="13" creationId="{B44EC39C-1024-4905-851C-3293309DB78C}"/>
          </ac:spMkLst>
        </pc:spChg>
        <pc:picChg chg="add mod">
          <ac:chgData name="Michael Michael" userId="9ea1c156-560a-45bf-967e-203fed5a55c2" providerId="ADAL" clId="{6123CC7B-5BB0-4C9C-8729-D5204A745E6C}" dt="2020-10-27T14:27:35.128" v="1164" actId="1076"/>
          <ac:picMkLst>
            <pc:docMk/>
            <pc:sldMk cId="254324879" sldId="258"/>
            <ac:picMk id="3" creationId="{07EEA4CD-2EFB-4C99-84D5-B681140DD3BB}"/>
          </ac:picMkLst>
        </pc:picChg>
        <pc:picChg chg="add del mod">
          <ac:chgData name="Michael Michael" userId="9ea1c156-560a-45bf-967e-203fed5a55c2" providerId="ADAL" clId="{6123CC7B-5BB0-4C9C-8729-D5204A745E6C}" dt="2020-10-27T14:24:14.992" v="1143" actId="478"/>
          <ac:picMkLst>
            <pc:docMk/>
            <pc:sldMk cId="254324879" sldId="258"/>
            <ac:picMk id="4" creationId="{28E9D933-C129-4E28-AD7B-8A8EA71FF806}"/>
          </ac:picMkLst>
        </pc:picChg>
      </pc:sldChg>
      <pc:sldChg chg="modSp mod">
        <pc:chgData name="Michael Michael" userId="9ea1c156-560a-45bf-967e-203fed5a55c2" providerId="ADAL" clId="{6123CC7B-5BB0-4C9C-8729-D5204A745E6C}" dt="2020-10-27T13:46:51.652" v="884" actId="122"/>
        <pc:sldMkLst>
          <pc:docMk/>
          <pc:sldMk cId="1108537296" sldId="263"/>
        </pc:sldMkLst>
        <pc:spChg chg="mod">
          <ac:chgData name="Michael Michael" userId="9ea1c156-560a-45bf-967e-203fed5a55c2" providerId="ADAL" clId="{6123CC7B-5BB0-4C9C-8729-D5204A745E6C}" dt="2020-10-27T13:46:39.558" v="881" actId="122"/>
          <ac:spMkLst>
            <pc:docMk/>
            <pc:sldMk cId="1108537296" sldId="263"/>
            <ac:spMk id="6" creationId="{F269A63E-09B7-6046-AE53-0A5F8DB919CC}"/>
          </ac:spMkLst>
        </pc:spChg>
        <pc:spChg chg="mod">
          <ac:chgData name="Michael Michael" userId="9ea1c156-560a-45bf-967e-203fed5a55c2" providerId="ADAL" clId="{6123CC7B-5BB0-4C9C-8729-D5204A745E6C}" dt="2020-10-27T13:46:51.652" v="884" actId="122"/>
          <ac:spMkLst>
            <pc:docMk/>
            <pc:sldMk cId="1108537296" sldId="263"/>
            <ac:spMk id="12" creationId="{E195D778-B253-3749-9DDB-AB1485DF9DF0}"/>
          </ac:spMkLst>
        </pc:spChg>
      </pc:sldChg>
      <pc:sldChg chg="addSp delSp modSp mod">
        <pc:chgData name="Michael Michael" userId="9ea1c156-560a-45bf-967e-203fed5a55c2" providerId="ADAL" clId="{6123CC7B-5BB0-4C9C-8729-D5204A745E6C}" dt="2020-10-27T14:03:57.817" v="1102" actId="20577"/>
        <pc:sldMkLst>
          <pc:docMk/>
          <pc:sldMk cId="3345059350" sldId="269"/>
        </pc:sldMkLst>
        <pc:spChg chg="del">
          <ac:chgData name="Michael Michael" userId="9ea1c156-560a-45bf-967e-203fed5a55c2" providerId="ADAL" clId="{6123CC7B-5BB0-4C9C-8729-D5204A745E6C}" dt="2020-10-27T13:59:08.586" v="1071" actId="478"/>
          <ac:spMkLst>
            <pc:docMk/>
            <pc:sldMk cId="3345059350" sldId="269"/>
            <ac:spMk id="6" creationId="{71E30670-A4C7-304F-83C6-0E7FCE299208}"/>
          </ac:spMkLst>
        </pc:spChg>
        <pc:spChg chg="mod">
          <ac:chgData name="Michael Michael" userId="9ea1c156-560a-45bf-967e-203fed5a55c2" providerId="ADAL" clId="{6123CC7B-5BB0-4C9C-8729-D5204A745E6C}" dt="2020-10-27T13:55:02.158" v="989" actId="207"/>
          <ac:spMkLst>
            <pc:docMk/>
            <pc:sldMk cId="3345059350" sldId="269"/>
            <ac:spMk id="47" creationId="{7A4995A8-D601-8E49-8162-B66DDA652A1E}"/>
          </ac:spMkLst>
        </pc:spChg>
        <pc:spChg chg="mod">
          <ac:chgData name="Michael Michael" userId="9ea1c156-560a-45bf-967e-203fed5a55c2" providerId="ADAL" clId="{6123CC7B-5BB0-4C9C-8729-D5204A745E6C}" dt="2020-10-27T13:54:53.522" v="988" actId="207"/>
          <ac:spMkLst>
            <pc:docMk/>
            <pc:sldMk cId="3345059350" sldId="269"/>
            <ac:spMk id="48" creationId="{D1A810DD-3F3A-5940-8B93-2AA33DE8C973}"/>
          </ac:spMkLst>
        </pc:spChg>
        <pc:spChg chg="del">
          <ac:chgData name="Michael Michael" userId="9ea1c156-560a-45bf-967e-203fed5a55c2" providerId="ADAL" clId="{6123CC7B-5BB0-4C9C-8729-D5204A745E6C}" dt="2020-10-27T13:57:14.167" v="1029" actId="478"/>
          <ac:spMkLst>
            <pc:docMk/>
            <pc:sldMk cId="3345059350" sldId="269"/>
            <ac:spMk id="49" creationId="{09C51BF1-70D1-A14B-BAC5-53786F99CB91}"/>
          </ac:spMkLst>
        </pc:spChg>
        <pc:spChg chg="mod">
          <ac:chgData name="Michael Michael" userId="9ea1c156-560a-45bf-967e-203fed5a55c2" providerId="ADAL" clId="{6123CC7B-5BB0-4C9C-8729-D5204A745E6C}" dt="2020-10-27T13:55:34.787" v="995"/>
          <ac:spMkLst>
            <pc:docMk/>
            <pc:sldMk cId="3345059350" sldId="269"/>
            <ac:spMk id="52" creationId="{F0301E03-F7FD-40D6-8B4A-244D4D755A03}"/>
          </ac:spMkLst>
        </pc:spChg>
        <pc:spChg chg="mod">
          <ac:chgData name="Michael Michael" userId="9ea1c156-560a-45bf-967e-203fed5a55c2" providerId="ADAL" clId="{6123CC7B-5BB0-4C9C-8729-D5204A745E6C}" dt="2020-10-27T13:55:45.177" v="1006" actId="20577"/>
          <ac:spMkLst>
            <pc:docMk/>
            <pc:sldMk cId="3345059350" sldId="269"/>
            <ac:spMk id="56" creationId="{E5131A5C-5A95-4C61-8775-F6254137B3CC}"/>
          </ac:spMkLst>
        </pc:spChg>
        <pc:spChg chg="mod">
          <ac:chgData name="Michael Michael" userId="9ea1c156-560a-45bf-967e-203fed5a55c2" providerId="ADAL" clId="{6123CC7B-5BB0-4C9C-8729-D5204A745E6C}" dt="2020-10-27T13:55:47.863" v="1009" actId="20577"/>
          <ac:spMkLst>
            <pc:docMk/>
            <pc:sldMk cId="3345059350" sldId="269"/>
            <ac:spMk id="57" creationId="{15922E09-04D2-4D1F-ACBB-9B98C5AA635E}"/>
          </ac:spMkLst>
        </pc:spChg>
        <pc:spChg chg="mod">
          <ac:chgData name="Michael Michael" userId="9ea1c156-560a-45bf-967e-203fed5a55c2" providerId="ADAL" clId="{6123CC7B-5BB0-4C9C-8729-D5204A745E6C}" dt="2020-10-27T13:55:51.475" v="1010"/>
          <ac:spMkLst>
            <pc:docMk/>
            <pc:sldMk cId="3345059350" sldId="269"/>
            <ac:spMk id="59" creationId="{F6148210-137B-4A85-A0E1-5F9DB319CC85}"/>
          </ac:spMkLst>
        </pc:spChg>
        <pc:spChg chg="mod">
          <ac:chgData name="Michael Michael" userId="9ea1c156-560a-45bf-967e-203fed5a55c2" providerId="ADAL" clId="{6123CC7B-5BB0-4C9C-8729-D5204A745E6C}" dt="2020-10-27T13:56:28.322" v="1025" actId="20577"/>
          <ac:spMkLst>
            <pc:docMk/>
            <pc:sldMk cId="3345059350" sldId="269"/>
            <ac:spMk id="60" creationId="{C4E18868-F1F5-4460-9136-2AA2E8A7340D}"/>
          </ac:spMkLst>
        </pc:spChg>
        <pc:spChg chg="mod">
          <ac:chgData name="Michael Michael" userId="9ea1c156-560a-45bf-967e-203fed5a55c2" providerId="ADAL" clId="{6123CC7B-5BB0-4C9C-8729-D5204A745E6C}" dt="2020-10-27T13:56:31.768" v="1028" actId="20577"/>
          <ac:spMkLst>
            <pc:docMk/>
            <pc:sldMk cId="3345059350" sldId="269"/>
            <ac:spMk id="61" creationId="{5271E599-CB4C-4CB3-9937-00387D91F61A}"/>
          </ac:spMkLst>
        </pc:spChg>
        <pc:spChg chg="mod">
          <ac:chgData name="Michael Michael" userId="9ea1c156-560a-45bf-967e-203fed5a55c2" providerId="ADAL" clId="{6123CC7B-5BB0-4C9C-8729-D5204A745E6C}" dt="2020-10-27T13:55:31.461" v="994"/>
          <ac:spMkLst>
            <pc:docMk/>
            <pc:sldMk cId="3345059350" sldId="269"/>
            <ac:spMk id="117" creationId="{62A74EA2-724A-E44C-9A00-9E9BCA38CB88}"/>
          </ac:spMkLst>
        </pc:spChg>
        <pc:spChg chg="mod">
          <ac:chgData name="Michael Michael" userId="9ea1c156-560a-45bf-967e-203fed5a55c2" providerId="ADAL" clId="{6123CC7B-5BB0-4C9C-8729-D5204A745E6C}" dt="2020-10-27T14:03:57.817" v="1102" actId="20577"/>
          <ac:spMkLst>
            <pc:docMk/>
            <pc:sldMk cId="3345059350" sldId="269"/>
            <ac:spMk id="118" creationId="{48F2876A-4459-0D45-8DAB-C1E7F57A7636}"/>
          </ac:spMkLst>
        </pc:spChg>
        <pc:spChg chg="del topLvl">
          <ac:chgData name="Michael Michael" userId="9ea1c156-560a-45bf-967e-203fed5a55c2" providerId="ADAL" clId="{6123CC7B-5BB0-4C9C-8729-D5204A745E6C}" dt="2020-10-27T13:58:45.514" v="1066" actId="478"/>
          <ac:spMkLst>
            <pc:docMk/>
            <pc:sldMk cId="3345059350" sldId="269"/>
            <ac:spMk id="120" creationId="{C9E7DA82-3C0B-DE42-9395-5D43778761EF}"/>
          </ac:spMkLst>
        </pc:spChg>
        <pc:spChg chg="del">
          <ac:chgData name="Michael Michael" userId="9ea1c156-560a-45bf-967e-203fed5a55c2" providerId="ADAL" clId="{6123CC7B-5BB0-4C9C-8729-D5204A745E6C}" dt="2020-10-27T13:58:43.218" v="1065" actId="478"/>
          <ac:spMkLst>
            <pc:docMk/>
            <pc:sldMk cId="3345059350" sldId="269"/>
            <ac:spMk id="121" creationId="{409A931B-49C0-F345-B0A1-F805127FAA94}"/>
          </ac:spMkLst>
        </pc:spChg>
        <pc:spChg chg="del topLvl">
          <ac:chgData name="Michael Michael" userId="9ea1c156-560a-45bf-967e-203fed5a55c2" providerId="ADAL" clId="{6123CC7B-5BB0-4C9C-8729-D5204A745E6C}" dt="2020-10-27T13:58:43.218" v="1065" actId="478"/>
          <ac:spMkLst>
            <pc:docMk/>
            <pc:sldMk cId="3345059350" sldId="269"/>
            <ac:spMk id="122" creationId="{2D846DB8-E64D-F148-A26C-F37EB45B6ECA}"/>
          </ac:spMkLst>
        </pc:spChg>
        <pc:spChg chg="del topLvl">
          <ac:chgData name="Michael Michael" userId="9ea1c156-560a-45bf-967e-203fed5a55c2" providerId="ADAL" clId="{6123CC7B-5BB0-4C9C-8729-D5204A745E6C}" dt="2020-10-27T13:58:53.378" v="1068" actId="478"/>
          <ac:spMkLst>
            <pc:docMk/>
            <pc:sldMk cId="3345059350" sldId="269"/>
            <ac:spMk id="128" creationId="{9C691CD1-5710-8F42-9A5E-EDBAC5B93646}"/>
          </ac:spMkLst>
        </pc:spChg>
        <pc:spChg chg="del topLvl">
          <ac:chgData name="Michael Michael" userId="9ea1c156-560a-45bf-967e-203fed5a55c2" providerId="ADAL" clId="{6123CC7B-5BB0-4C9C-8729-D5204A745E6C}" dt="2020-10-27T13:58:50.033" v="1067" actId="478"/>
          <ac:spMkLst>
            <pc:docMk/>
            <pc:sldMk cId="3345059350" sldId="269"/>
            <ac:spMk id="129" creationId="{BBC0DD16-BF1A-0748-BE4A-E1A42D5B04DA}"/>
          </ac:spMkLst>
        </pc:spChg>
        <pc:spChg chg="del">
          <ac:chgData name="Michael Michael" userId="9ea1c156-560a-45bf-967e-203fed5a55c2" providerId="ADAL" clId="{6123CC7B-5BB0-4C9C-8729-D5204A745E6C}" dt="2020-10-27T13:58:50.033" v="1067" actId="478"/>
          <ac:spMkLst>
            <pc:docMk/>
            <pc:sldMk cId="3345059350" sldId="269"/>
            <ac:spMk id="130" creationId="{AB29021D-7FAF-214D-B10F-5B4C010A6387}"/>
          </ac:spMkLst>
        </pc:spChg>
        <pc:grpChg chg="add mod">
          <ac:chgData name="Michael Michael" userId="9ea1c156-560a-45bf-967e-203fed5a55c2" providerId="ADAL" clId="{6123CC7B-5BB0-4C9C-8729-D5204A745E6C}" dt="2020-10-27T13:57:36.017" v="1064" actId="1076"/>
          <ac:grpSpMkLst>
            <pc:docMk/>
            <pc:sldMk cId="3345059350" sldId="269"/>
            <ac:grpSpMk id="51" creationId="{666F7157-7AAF-46D8-9D5F-495B908BC397}"/>
          </ac:grpSpMkLst>
        </pc:grpChg>
        <pc:grpChg chg="del mod">
          <ac:chgData name="Michael Michael" userId="9ea1c156-560a-45bf-967e-203fed5a55c2" providerId="ADAL" clId="{6123CC7B-5BB0-4C9C-8729-D5204A745E6C}" dt="2020-10-27T13:57:15.898" v="1030" actId="478"/>
          <ac:grpSpMkLst>
            <pc:docMk/>
            <pc:sldMk cId="3345059350" sldId="269"/>
            <ac:grpSpMk id="53" creationId="{A68BA4FE-D503-624B-8400-F7828BED0C5C}"/>
          </ac:grpSpMkLst>
        </pc:grpChg>
        <pc:grpChg chg="del mod">
          <ac:chgData name="Michael Michael" userId="9ea1c156-560a-45bf-967e-203fed5a55c2" providerId="ADAL" clId="{6123CC7B-5BB0-4C9C-8729-D5204A745E6C}" dt="2020-10-27T13:57:18.001" v="1031" actId="478"/>
          <ac:grpSpMkLst>
            <pc:docMk/>
            <pc:sldMk cId="3345059350" sldId="269"/>
            <ac:grpSpMk id="54" creationId="{B6ACACD6-E9F3-4246-B0C4-A2D305DEB644}"/>
          </ac:grpSpMkLst>
        </pc:grpChg>
        <pc:grpChg chg="add mod">
          <ac:chgData name="Michael Michael" userId="9ea1c156-560a-45bf-967e-203fed5a55c2" providerId="ADAL" clId="{6123CC7B-5BB0-4C9C-8729-D5204A745E6C}" dt="2020-10-27T13:57:36.017" v="1064" actId="1076"/>
          <ac:grpSpMkLst>
            <pc:docMk/>
            <pc:sldMk cId="3345059350" sldId="269"/>
            <ac:grpSpMk id="58" creationId="{EDEA5F9A-B6CE-4FD3-BF91-51C17B995287}"/>
          </ac:grpSpMkLst>
        </pc:grpChg>
        <pc:grpChg chg="mod">
          <ac:chgData name="Michael Michael" userId="9ea1c156-560a-45bf-967e-203fed5a55c2" providerId="ADAL" clId="{6123CC7B-5BB0-4C9C-8729-D5204A745E6C}" dt="2020-10-27T13:57:36.017" v="1064" actId="1076"/>
          <ac:grpSpMkLst>
            <pc:docMk/>
            <pc:sldMk cId="3345059350" sldId="269"/>
            <ac:grpSpMk id="115" creationId="{53AE21D2-0147-984A-99A3-F3293391812C}"/>
          </ac:grpSpMkLst>
        </pc:grpChg>
        <pc:grpChg chg="del">
          <ac:chgData name="Michael Michael" userId="9ea1c156-560a-45bf-967e-203fed5a55c2" providerId="ADAL" clId="{6123CC7B-5BB0-4C9C-8729-D5204A745E6C}" dt="2020-10-27T13:58:43.218" v="1065" actId="478"/>
          <ac:grpSpMkLst>
            <pc:docMk/>
            <pc:sldMk cId="3345059350" sldId="269"/>
            <ac:grpSpMk id="119" creationId="{6AE24EA7-FD64-D549-8597-2C4B631E2592}"/>
          </ac:grpSpMkLst>
        </pc:grpChg>
        <pc:grpChg chg="mod">
          <ac:chgData name="Michael Michael" userId="9ea1c156-560a-45bf-967e-203fed5a55c2" providerId="ADAL" clId="{6123CC7B-5BB0-4C9C-8729-D5204A745E6C}" dt="2020-10-27T13:57:36.017" v="1064" actId="1076"/>
          <ac:grpSpMkLst>
            <pc:docMk/>
            <pc:sldMk cId="3345059350" sldId="269"/>
            <ac:grpSpMk id="123" creationId="{05E5B108-E3CA-6645-9082-232B02F93192}"/>
          </ac:grpSpMkLst>
        </pc:grpChg>
        <pc:grpChg chg="del">
          <ac:chgData name="Michael Michael" userId="9ea1c156-560a-45bf-967e-203fed5a55c2" providerId="ADAL" clId="{6123CC7B-5BB0-4C9C-8729-D5204A745E6C}" dt="2020-10-27T13:58:50.033" v="1067" actId="478"/>
          <ac:grpSpMkLst>
            <pc:docMk/>
            <pc:sldMk cId="3345059350" sldId="269"/>
            <ac:grpSpMk id="127" creationId="{72E68DC0-C39C-5A45-90C1-CDFBA44F52D0}"/>
          </ac:grpSpMkLst>
        </pc:grpChg>
        <pc:grpChg chg="mod">
          <ac:chgData name="Michael Michael" userId="9ea1c156-560a-45bf-967e-203fed5a55c2" providerId="ADAL" clId="{6123CC7B-5BB0-4C9C-8729-D5204A745E6C}" dt="2020-10-27T13:57:36.017" v="1064" actId="1076"/>
          <ac:grpSpMkLst>
            <pc:docMk/>
            <pc:sldMk cId="3345059350" sldId="269"/>
            <ac:grpSpMk id="131" creationId="{77CD95A3-E804-5242-85B2-E1CA05705E26}"/>
          </ac:grpSpMkLst>
        </pc:grpChg>
        <pc:grpChg chg="del">
          <ac:chgData name="Michael Michael" userId="9ea1c156-560a-45bf-967e-203fed5a55c2" providerId="ADAL" clId="{6123CC7B-5BB0-4C9C-8729-D5204A745E6C}" dt="2020-10-27T13:58:57.312" v="1069" actId="478"/>
          <ac:grpSpMkLst>
            <pc:docMk/>
            <pc:sldMk cId="3345059350" sldId="269"/>
            <ac:grpSpMk id="135" creationId="{17A097BB-DFFD-2D48-BA8D-DB7DE1FC6FB6}"/>
          </ac:grpSpMkLst>
        </pc:grpChg>
        <pc:picChg chg="mod">
          <ac:chgData name="Michael Michael" userId="9ea1c156-560a-45bf-967e-203fed5a55c2" providerId="ADAL" clId="{6123CC7B-5BB0-4C9C-8729-D5204A745E6C}" dt="2020-10-27T13:59:18.874" v="1072" actId="14100"/>
          <ac:picMkLst>
            <pc:docMk/>
            <pc:sldMk cId="3345059350" sldId="269"/>
            <ac:picMk id="8" creationId="{C9BDA80E-5CBA-5249-AED4-B5576CBD6DA4}"/>
          </ac:picMkLst>
        </pc:picChg>
      </pc:sldChg>
      <pc:sldChg chg="addSp delSp modSp mod setBg setClrOvrMap">
        <pc:chgData name="Michael Michael" userId="9ea1c156-560a-45bf-967e-203fed5a55c2" providerId="ADAL" clId="{6123CC7B-5BB0-4C9C-8729-D5204A745E6C}" dt="2020-10-27T13:50:58.921" v="955" actId="5793"/>
        <pc:sldMkLst>
          <pc:docMk/>
          <pc:sldMk cId="1623399035" sldId="272"/>
        </pc:sldMkLst>
        <pc:spChg chg="mod ord">
          <ac:chgData name="Michael Michael" userId="9ea1c156-560a-45bf-967e-203fed5a55c2" providerId="ADAL" clId="{6123CC7B-5BB0-4C9C-8729-D5204A745E6C}" dt="2020-10-27T13:50:50.982" v="954" actId="26606"/>
          <ac:spMkLst>
            <pc:docMk/>
            <pc:sldMk cId="1623399035" sldId="272"/>
            <ac:spMk id="4" creationId="{F49C5B2E-59B2-4EB0-9D10-51DDE05DBE2C}"/>
          </ac:spMkLst>
        </pc:spChg>
        <pc:spChg chg="mod ord">
          <ac:chgData name="Michael Michael" userId="9ea1c156-560a-45bf-967e-203fed5a55c2" providerId="ADAL" clId="{6123CC7B-5BB0-4C9C-8729-D5204A745E6C}" dt="2020-10-27T13:50:58.921" v="955" actId="5793"/>
          <ac:spMkLst>
            <pc:docMk/>
            <pc:sldMk cId="1623399035" sldId="272"/>
            <ac:spMk id="8" creationId="{46C86679-0133-344A-B86C-607659CD2549}"/>
          </ac:spMkLst>
        </pc:spChg>
        <pc:spChg chg="add del">
          <ac:chgData name="Michael Michael" userId="9ea1c156-560a-45bf-967e-203fed5a55c2" providerId="ADAL" clId="{6123CC7B-5BB0-4C9C-8729-D5204A745E6C}" dt="2020-10-27T13:49:07.494" v="928" actId="26606"/>
          <ac:spMkLst>
            <pc:docMk/>
            <pc:sldMk cId="1623399035" sldId="272"/>
            <ac:spMk id="15" creationId="{D7A453D2-15D8-4403-815F-291FA16340D9}"/>
          </ac:spMkLst>
        </pc:spChg>
        <pc:spChg chg="add del">
          <ac:chgData name="Michael Michael" userId="9ea1c156-560a-45bf-967e-203fed5a55c2" providerId="ADAL" clId="{6123CC7B-5BB0-4C9C-8729-D5204A745E6C}" dt="2020-10-27T13:49:07.494" v="928" actId="26606"/>
          <ac:spMkLst>
            <pc:docMk/>
            <pc:sldMk cId="1623399035" sldId="272"/>
            <ac:spMk id="17" creationId="{8161EA6B-09CA-445B-AB0D-8DF76FA92DEF}"/>
          </ac:spMkLst>
        </pc:spChg>
        <pc:spChg chg="add del">
          <ac:chgData name="Michael Michael" userId="9ea1c156-560a-45bf-967e-203fed5a55c2" providerId="ADAL" clId="{6123CC7B-5BB0-4C9C-8729-D5204A745E6C}" dt="2020-10-27T13:49:07.494" v="928" actId="26606"/>
          <ac:spMkLst>
            <pc:docMk/>
            <pc:sldMk cId="1623399035" sldId="272"/>
            <ac:spMk id="33" creationId="{B8114C98-A349-4111-A123-E8EAB86ABE30}"/>
          </ac:spMkLst>
        </pc:spChg>
        <pc:spChg chg="add del">
          <ac:chgData name="Michael Michael" userId="9ea1c156-560a-45bf-967e-203fed5a55c2" providerId="ADAL" clId="{6123CC7B-5BB0-4C9C-8729-D5204A745E6C}" dt="2020-10-27T13:49:07.494" v="928" actId="26606"/>
          <ac:spMkLst>
            <pc:docMk/>
            <pc:sldMk cId="1623399035" sldId="272"/>
            <ac:spMk id="41" creationId="{E2D3D3F2-ABBB-4453-B1C5-1BEBF7E4DD56}"/>
          </ac:spMkLst>
        </pc:spChg>
        <pc:spChg chg="add del">
          <ac:chgData name="Michael Michael" userId="9ea1c156-560a-45bf-967e-203fed5a55c2" providerId="ADAL" clId="{6123CC7B-5BB0-4C9C-8729-D5204A745E6C}" dt="2020-10-27T13:49:07.474" v="927" actId="26606"/>
          <ac:spMkLst>
            <pc:docMk/>
            <pc:sldMk cId="1623399035" sldId="272"/>
            <ac:spMk id="52" creationId="{5CB593EA-2F98-479F-B4C4-F366571FA64D}"/>
          </ac:spMkLst>
        </pc:spChg>
        <pc:spChg chg="add del">
          <ac:chgData name="Michael Michael" userId="9ea1c156-560a-45bf-967e-203fed5a55c2" providerId="ADAL" clId="{6123CC7B-5BB0-4C9C-8729-D5204A745E6C}" dt="2020-10-27T13:49:07.474" v="927" actId="26606"/>
          <ac:spMkLst>
            <pc:docMk/>
            <pc:sldMk cId="1623399035" sldId="272"/>
            <ac:spMk id="54" creationId="{39BEB6D0-9E4E-4221-93D1-74ABECEE9EFC}"/>
          </ac:spMkLst>
        </pc:spChg>
        <pc:spChg chg="add del">
          <ac:chgData name="Michael Michael" userId="9ea1c156-560a-45bf-967e-203fed5a55c2" providerId="ADAL" clId="{6123CC7B-5BB0-4C9C-8729-D5204A745E6C}" dt="2020-10-27T13:50:50.982" v="954" actId="26606"/>
          <ac:spMkLst>
            <pc:docMk/>
            <pc:sldMk cId="1623399035" sldId="272"/>
            <ac:spMk id="56" creationId="{2A785343-5D24-4118-A2E4-665D196F60C2}"/>
          </ac:spMkLst>
        </pc:spChg>
        <pc:spChg chg="add del">
          <ac:chgData name="Michael Michael" userId="9ea1c156-560a-45bf-967e-203fed5a55c2" providerId="ADAL" clId="{6123CC7B-5BB0-4C9C-8729-D5204A745E6C}" dt="2020-10-27T13:50:50.982" v="954" actId="26606"/>
          <ac:spMkLst>
            <pc:docMk/>
            <pc:sldMk cId="1623399035" sldId="272"/>
            <ac:spMk id="57" creationId="{32F4D216-10B7-4DCA-A0A1-068E9E32F4F2}"/>
          </ac:spMkLst>
        </pc:spChg>
        <pc:spChg chg="add del">
          <ac:chgData name="Michael Michael" userId="9ea1c156-560a-45bf-967e-203fed5a55c2" providerId="ADAL" clId="{6123CC7B-5BB0-4C9C-8729-D5204A745E6C}" dt="2020-10-27T13:50:50.982" v="954" actId="26606"/>
          <ac:spMkLst>
            <pc:docMk/>
            <pc:sldMk cId="1623399035" sldId="272"/>
            <ac:spMk id="62" creationId="{201CC55D-ED54-4C5C-95E6-10947BD1103B}"/>
          </ac:spMkLst>
        </pc:spChg>
        <pc:spChg chg="add del">
          <ac:chgData name="Michael Michael" userId="9ea1c156-560a-45bf-967e-203fed5a55c2" providerId="ADAL" clId="{6123CC7B-5BB0-4C9C-8729-D5204A745E6C}" dt="2020-10-27T13:50:50.982" v="954" actId="26606"/>
          <ac:spMkLst>
            <pc:docMk/>
            <pc:sldMk cId="1623399035" sldId="272"/>
            <ac:spMk id="68" creationId="{3873B707-463F-40B0-8227-E8CC6C67EB25}"/>
          </ac:spMkLst>
        </pc:spChg>
        <pc:spChg chg="add del">
          <ac:chgData name="Michael Michael" userId="9ea1c156-560a-45bf-967e-203fed5a55c2" providerId="ADAL" clId="{6123CC7B-5BB0-4C9C-8729-D5204A745E6C}" dt="2020-10-27T13:50:50.982" v="954" actId="26606"/>
          <ac:spMkLst>
            <pc:docMk/>
            <pc:sldMk cId="1623399035" sldId="272"/>
            <ac:spMk id="70" creationId="{C13237C8-E62C-4F0D-A318-BD6FB6C2D138}"/>
          </ac:spMkLst>
        </pc:spChg>
        <pc:spChg chg="add del">
          <ac:chgData name="Michael Michael" userId="9ea1c156-560a-45bf-967e-203fed5a55c2" providerId="ADAL" clId="{6123CC7B-5BB0-4C9C-8729-D5204A745E6C}" dt="2020-10-27T13:50:50.982" v="954" actId="26606"/>
          <ac:spMkLst>
            <pc:docMk/>
            <pc:sldMk cId="1623399035" sldId="272"/>
            <ac:spMk id="72" creationId="{19C9EAEA-39D0-4B0E-A0EB-51E7B26740B1}"/>
          </ac:spMkLst>
        </pc:spChg>
        <pc:grpChg chg="add del">
          <ac:chgData name="Michael Michael" userId="9ea1c156-560a-45bf-967e-203fed5a55c2" providerId="ADAL" clId="{6123CC7B-5BB0-4C9C-8729-D5204A745E6C}" dt="2020-10-27T13:49:07.494" v="928" actId="26606"/>
          <ac:grpSpMkLst>
            <pc:docMk/>
            <pc:sldMk cId="1623399035" sldId="272"/>
            <ac:grpSpMk id="19" creationId="{2B35F886-1102-4486-830A-34F41439CE8D}"/>
          </ac:grpSpMkLst>
        </pc:grpChg>
        <pc:grpChg chg="add del">
          <ac:chgData name="Michael Michael" userId="9ea1c156-560a-45bf-967e-203fed5a55c2" providerId="ADAL" clId="{6123CC7B-5BB0-4C9C-8729-D5204A745E6C}" dt="2020-10-27T13:49:07.494" v="928" actId="26606"/>
          <ac:grpSpMkLst>
            <pc:docMk/>
            <pc:sldMk cId="1623399035" sldId="272"/>
            <ac:grpSpMk id="27" creationId="{975C268C-D419-4123-9FAD-0E2B7F9EE795}"/>
          </ac:grpSpMkLst>
        </pc:grpChg>
        <pc:grpChg chg="add del">
          <ac:chgData name="Michael Michael" userId="9ea1c156-560a-45bf-967e-203fed5a55c2" providerId="ADAL" clId="{6123CC7B-5BB0-4C9C-8729-D5204A745E6C}" dt="2020-10-27T13:49:07.494" v="928" actId="26606"/>
          <ac:grpSpMkLst>
            <pc:docMk/>
            <pc:sldMk cId="1623399035" sldId="272"/>
            <ac:grpSpMk id="35" creationId="{670FB431-AE18-414D-92F4-1D12D1991152}"/>
          </ac:grpSpMkLst>
        </pc:grpChg>
        <pc:grpChg chg="add del">
          <ac:chgData name="Michael Michael" userId="9ea1c156-560a-45bf-967e-203fed5a55c2" providerId="ADAL" clId="{6123CC7B-5BB0-4C9C-8729-D5204A745E6C}" dt="2020-10-27T13:49:07.494" v="928" actId="26606"/>
          <ac:grpSpMkLst>
            <pc:docMk/>
            <pc:sldMk cId="1623399035" sldId="272"/>
            <ac:grpSpMk id="43" creationId="{8214E4A5-A0D2-42C4-8D14-D2A7E495F041}"/>
          </ac:grpSpMkLst>
        </pc:grpChg>
        <pc:grpChg chg="add del">
          <ac:chgData name="Michael Michael" userId="9ea1c156-560a-45bf-967e-203fed5a55c2" providerId="ADAL" clId="{6123CC7B-5BB0-4C9C-8729-D5204A745E6C}" dt="2020-10-27T13:50:50.982" v="954" actId="26606"/>
          <ac:grpSpMkLst>
            <pc:docMk/>
            <pc:sldMk cId="1623399035" sldId="272"/>
            <ac:grpSpMk id="64" creationId="{1DE889C7-FAD6-4397-98E2-05D503484459}"/>
          </ac:grpSpMkLst>
        </pc:grpChg>
        <pc:picChg chg="add del mod">
          <ac:chgData name="Michael Michael" userId="9ea1c156-560a-45bf-967e-203fed5a55c2" providerId="ADAL" clId="{6123CC7B-5BB0-4C9C-8729-D5204A745E6C}" dt="2020-10-27T13:48:29.271" v="908" actId="478"/>
          <ac:picMkLst>
            <pc:docMk/>
            <pc:sldMk cId="1623399035" sldId="272"/>
            <ac:picMk id="3" creationId="{33E618F1-8F3C-41C6-9092-397508851ACE}"/>
          </ac:picMkLst>
        </pc:picChg>
        <pc:picChg chg="add del mod">
          <ac:chgData name="Michael Michael" userId="9ea1c156-560a-45bf-967e-203fed5a55c2" providerId="ADAL" clId="{6123CC7B-5BB0-4C9C-8729-D5204A745E6C}" dt="2020-10-27T13:48:32.737" v="909" actId="478"/>
          <ac:picMkLst>
            <pc:docMk/>
            <pc:sldMk cId="1623399035" sldId="272"/>
            <ac:picMk id="6" creationId="{B094EFD8-B681-4EA4-8B57-DFECC72C91B4}"/>
          </ac:picMkLst>
        </pc:picChg>
        <pc:picChg chg="del">
          <ac:chgData name="Michael Michael" userId="9ea1c156-560a-45bf-967e-203fed5a55c2" providerId="ADAL" clId="{6123CC7B-5BB0-4C9C-8729-D5204A745E6C}" dt="2020-10-27T13:47:24.074" v="889" actId="478"/>
          <ac:picMkLst>
            <pc:docMk/>
            <pc:sldMk cId="1623399035" sldId="272"/>
            <ac:picMk id="7" creationId="{947F56B9-5BD5-5040-8307-3E103035A208}"/>
          </ac:picMkLst>
        </pc:picChg>
        <pc:picChg chg="add del mod ord">
          <ac:chgData name="Michael Michael" userId="9ea1c156-560a-45bf-967e-203fed5a55c2" providerId="ADAL" clId="{6123CC7B-5BB0-4C9C-8729-D5204A745E6C}" dt="2020-10-27T13:49:15.457" v="929" actId="478"/>
          <ac:picMkLst>
            <pc:docMk/>
            <pc:sldMk cId="1623399035" sldId="272"/>
            <ac:picMk id="10" creationId="{09120500-78BE-414F-84F7-6A2E15C3D8B5}"/>
          </ac:picMkLst>
        </pc:picChg>
        <pc:picChg chg="add del mod ord">
          <ac:chgData name="Michael Michael" userId="9ea1c156-560a-45bf-967e-203fed5a55c2" providerId="ADAL" clId="{6123CC7B-5BB0-4C9C-8729-D5204A745E6C}" dt="2020-10-27T13:49:16.353" v="930" actId="478"/>
          <ac:picMkLst>
            <pc:docMk/>
            <pc:sldMk cId="1623399035" sldId="272"/>
            <ac:picMk id="12" creationId="{FDFCFBF2-65CC-4DDA-9A5B-83E926062A2F}"/>
          </ac:picMkLst>
        </pc:picChg>
        <pc:picChg chg="add del mod">
          <ac:chgData name="Michael Michael" userId="9ea1c156-560a-45bf-967e-203fed5a55c2" providerId="ADAL" clId="{6123CC7B-5BB0-4C9C-8729-D5204A745E6C}" dt="2020-10-27T13:49:17.016" v="931" actId="478"/>
          <ac:picMkLst>
            <pc:docMk/>
            <pc:sldMk cId="1623399035" sldId="272"/>
            <ac:picMk id="14" creationId="{547997BA-8D34-4F7B-BAFC-FA083D1AF99B}"/>
          </ac:picMkLst>
        </pc:picChg>
        <pc:picChg chg="add del mod">
          <ac:chgData name="Michael Michael" userId="9ea1c156-560a-45bf-967e-203fed5a55c2" providerId="ADAL" clId="{6123CC7B-5BB0-4C9C-8729-D5204A745E6C}" dt="2020-10-27T13:49:25.385" v="934" actId="478"/>
          <ac:picMkLst>
            <pc:docMk/>
            <pc:sldMk cId="1623399035" sldId="272"/>
            <ac:picMk id="18" creationId="{75E8AFD6-59B9-4699-87E2-48221ECE7C9A}"/>
          </ac:picMkLst>
        </pc:picChg>
        <pc:picChg chg="add del mod ord">
          <ac:chgData name="Michael Michael" userId="9ea1c156-560a-45bf-967e-203fed5a55c2" providerId="ADAL" clId="{6123CC7B-5BB0-4C9C-8729-D5204A745E6C}" dt="2020-10-27T13:49:18.034" v="932" actId="478"/>
          <ac:picMkLst>
            <pc:docMk/>
            <pc:sldMk cId="1623399035" sldId="272"/>
            <ac:picMk id="32" creationId="{487BC9F2-12EE-400C-B833-B31A18F2ACB5}"/>
          </ac:picMkLst>
        </pc:picChg>
        <pc:picChg chg="add mod ord">
          <ac:chgData name="Michael Michael" userId="9ea1c156-560a-45bf-967e-203fed5a55c2" providerId="ADAL" clId="{6123CC7B-5BB0-4C9C-8729-D5204A745E6C}" dt="2020-10-27T13:50:50.982" v="954" actId="26606"/>
          <ac:picMkLst>
            <pc:docMk/>
            <pc:sldMk cId="1623399035" sldId="272"/>
            <ac:picMk id="40" creationId="{7A7384F3-F3FB-4F34-B5CF-198D0CEDF602}"/>
          </ac:picMkLst>
        </pc:picChg>
      </pc:sldChg>
      <pc:sldChg chg="modSp mod">
        <pc:chgData name="Michael Michael" userId="9ea1c156-560a-45bf-967e-203fed5a55c2" providerId="ADAL" clId="{6123CC7B-5BB0-4C9C-8729-D5204A745E6C}" dt="2020-10-27T13:53:30.513" v="965" actId="20577"/>
        <pc:sldMkLst>
          <pc:docMk/>
          <pc:sldMk cId="3786101912" sldId="273"/>
        </pc:sldMkLst>
        <pc:spChg chg="mod">
          <ac:chgData name="Michael Michael" userId="9ea1c156-560a-45bf-967e-203fed5a55c2" providerId="ADAL" clId="{6123CC7B-5BB0-4C9C-8729-D5204A745E6C}" dt="2020-10-27T13:53:30.513" v="965" actId="20577"/>
          <ac:spMkLst>
            <pc:docMk/>
            <pc:sldMk cId="3786101912" sldId="273"/>
            <ac:spMk id="6" creationId="{52C18476-1EF5-0345-A5FC-86247BB1B2DF}"/>
          </ac:spMkLst>
        </pc:spChg>
      </pc:sldChg>
      <pc:sldChg chg="modSp mod">
        <pc:chgData name="Michael Michael" userId="9ea1c156-560a-45bf-967e-203fed5a55c2" providerId="ADAL" clId="{6123CC7B-5BB0-4C9C-8729-D5204A745E6C}" dt="2020-10-27T13:36:11.796" v="129" actId="20577"/>
        <pc:sldMkLst>
          <pc:docMk/>
          <pc:sldMk cId="560299332" sldId="274"/>
        </pc:sldMkLst>
        <pc:spChg chg="mod">
          <ac:chgData name="Michael Michael" userId="9ea1c156-560a-45bf-967e-203fed5a55c2" providerId="ADAL" clId="{6123CC7B-5BB0-4C9C-8729-D5204A745E6C}" dt="2020-10-27T13:36:11.796" v="129" actId="20577"/>
          <ac:spMkLst>
            <pc:docMk/>
            <pc:sldMk cId="560299332" sldId="274"/>
            <ac:spMk id="6" creationId="{52C18476-1EF5-0345-A5FC-86247BB1B2DF}"/>
          </ac:spMkLst>
        </pc:spChg>
      </pc:sldChg>
      <pc:sldChg chg="addSp delSp modSp mod modClrScheme chgLayout">
        <pc:chgData name="Michael Michael" userId="9ea1c156-560a-45bf-967e-203fed5a55c2" providerId="ADAL" clId="{6123CC7B-5BB0-4C9C-8729-D5204A745E6C}" dt="2020-10-27T14:01:50.287" v="1099" actId="20577"/>
        <pc:sldMkLst>
          <pc:docMk/>
          <pc:sldMk cId="1656227591" sldId="275"/>
        </pc:sldMkLst>
        <pc:spChg chg="add mod">
          <ac:chgData name="Michael Michael" userId="9ea1c156-560a-45bf-967e-203fed5a55c2" providerId="ADAL" clId="{6123CC7B-5BB0-4C9C-8729-D5204A745E6C}" dt="2020-10-27T13:53:43.248" v="972" actId="20577"/>
          <ac:spMkLst>
            <pc:docMk/>
            <pc:sldMk cId="1656227591" sldId="275"/>
            <ac:spMk id="2" creationId="{17F83B4C-46C3-487F-A39E-03115E5878E5}"/>
          </ac:spMkLst>
        </pc:spChg>
        <pc:spChg chg="del mod ord">
          <ac:chgData name="Michael Michael" userId="9ea1c156-560a-45bf-967e-203fed5a55c2" providerId="ADAL" clId="{6123CC7B-5BB0-4C9C-8729-D5204A745E6C}" dt="2020-10-27T13:32:01.006" v="10" actId="478"/>
          <ac:spMkLst>
            <pc:docMk/>
            <pc:sldMk cId="1656227591" sldId="275"/>
            <ac:spMk id="5" creationId="{4AA1375F-DBE3-4A18-81AE-8319020767EA}"/>
          </ac:spMkLst>
        </pc:spChg>
        <pc:spChg chg="mod ord">
          <ac:chgData name="Michael Michael" userId="9ea1c156-560a-45bf-967e-203fed5a55c2" providerId="ADAL" clId="{6123CC7B-5BB0-4C9C-8729-D5204A745E6C}" dt="2020-10-27T14:01:50.287" v="1099" actId="20577"/>
          <ac:spMkLst>
            <pc:docMk/>
            <pc:sldMk cId="1656227591" sldId="275"/>
            <ac:spMk id="6" creationId="{991A0B14-7D59-46AD-88A2-4B946ACDFDCB}"/>
          </ac:spMkLst>
        </pc:spChg>
      </pc:sldChg>
      <pc:sldChg chg="modSp add mod">
        <pc:chgData name="Michael Michael" userId="9ea1c156-560a-45bf-967e-203fed5a55c2" providerId="ADAL" clId="{6123CC7B-5BB0-4C9C-8729-D5204A745E6C}" dt="2020-10-27T13:36:59.882" v="296" actId="20577"/>
        <pc:sldMkLst>
          <pc:docMk/>
          <pc:sldMk cId="4024056602" sldId="276"/>
        </pc:sldMkLst>
        <pc:spChg chg="mod">
          <ac:chgData name="Michael Michael" userId="9ea1c156-560a-45bf-967e-203fed5a55c2" providerId="ADAL" clId="{6123CC7B-5BB0-4C9C-8729-D5204A745E6C}" dt="2020-10-27T13:36:59.882" v="296" actId="20577"/>
          <ac:spMkLst>
            <pc:docMk/>
            <pc:sldMk cId="4024056602" sldId="276"/>
            <ac:spMk id="6" creationId="{52C18476-1EF5-0345-A5FC-86247BB1B2DF}"/>
          </ac:spMkLst>
        </pc:spChg>
      </pc:sldChg>
      <pc:sldChg chg="modSp add mod">
        <pc:chgData name="Michael Michael" userId="9ea1c156-560a-45bf-967e-203fed5a55c2" providerId="ADAL" clId="{6123CC7B-5BB0-4C9C-8729-D5204A745E6C}" dt="2020-10-27T13:37:42.273" v="357" actId="20577"/>
        <pc:sldMkLst>
          <pc:docMk/>
          <pc:sldMk cId="3139610608" sldId="277"/>
        </pc:sldMkLst>
        <pc:spChg chg="mod">
          <ac:chgData name="Michael Michael" userId="9ea1c156-560a-45bf-967e-203fed5a55c2" providerId="ADAL" clId="{6123CC7B-5BB0-4C9C-8729-D5204A745E6C}" dt="2020-10-27T13:37:42.273" v="357" actId="20577"/>
          <ac:spMkLst>
            <pc:docMk/>
            <pc:sldMk cId="3139610608" sldId="277"/>
            <ac:spMk id="6" creationId="{52C18476-1EF5-0345-A5FC-86247BB1B2DF}"/>
          </ac:spMkLst>
        </pc:spChg>
      </pc:sldChg>
      <pc:sldChg chg="modSp add mod">
        <pc:chgData name="Michael Michael" userId="9ea1c156-560a-45bf-967e-203fed5a55c2" providerId="ADAL" clId="{6123CC7B-5BB0-4C9C-8729-D5204A745E6C}" dt="2020-10-27T13:39:17.689" v="605" actId="20577"/>
        <pc:sldMkLst>
          <pc:docMk/>
          <pc:sldMk cId="4108907467" sldId="278"/>
        </pc:sldMkLst>
        <pc:spChg chg="mod">
          <ac:chgData name="Michael Michael" userId="9ea1c156-560a-45bf-967e-203fed5a55c2" providerId="ADAL" clId="{6123CC7B-5BB0-4C9C-8729-D5204A745E6C}" dt="2020-10-27T13:39:17.689" v="605" actId="20577"/>
          <ac:spMkLst>
            <pc:docMk/>
            <pc:sldMk cId="4108907467" sldId="278"/>
            <ac:spMk id="6" creationId="{52C18476-1EF5-0345-A5FC-86247BB1B2DF}"/>
          </ac:spMkLst>
        </pc:spChg>
      </pc:sldChg>
      <pc:sldChg chg="modSp add mod">
        <pc:chgData name="Michael Michael" userId="9ea1c156-560a-45bf-967e-203fed5a55c2" providerId="ADAL" clId="{6123CC7B-5BB0-4C9C-8729-D5204A745E6C}" dt="2020-10-27T13:40:58.609" v="672" actId="20577"/>
        <pc:sldMkLst>
          <pc:docMk/>
          <pc:sldMk cId="3328182476" sldId="279"/>
        </pc:sldMkLst>
        <pc:spChg chg="mod">
          <ac:chgData name="Michael Michael" userId="9ea1c156-560a-45bf-967e-203fed5a55c2" providerId="ADAL" clId="{6123CC7B-5BB0-4C9C-8729-D5204A745E6C}" dt="2020-10-27T13:40:58.609" v="672" actId="20577"/>
          <ac:spMkLst>
            <pc:docMk/>
            <pc:sldMk cId="3328182476" sldId="279"/>
            <ac:spMk id="6" creationId="{52C18476-1EF5-0345-A5FC-86247BB1B2DF}"/>
          </ac:spMkLst>
        </pc:spChg>
      </pc:sldChg>
      <pc:sldChg chg="modSp add mod">
        <pc:chgData name="Michael Michael" userId="9ea1c156-560a-45bf-967e-203fed5a55c2" providerId="ADAL" clId="{6123CC7B-5BB0-4C9C-8729-D5204A745E6C}" dt="2020-10-27T13:42:41.960" v="877" actId="20577"/>
        <pc:sldMkLst>
          <pc:docMk/>
          <pc:sldMk cId="2303642232" sldId="280"/>
        </pc:sldMkLst>
        <pc:spChg chg="mod">
          <ac:chgData name="Michael Michael" userId="9ea1c156-560a-45bf-967e-203fed5a55c2" providerId="ADAL" clId="{6123CC7B-5BB0-4C9C-8729-D5204A745E6C}" dt="2020-10-27T13:42:41.960" v="877" actId="20577"/>
          <ac:spMkLst>
            <pc:docMk/>
            <pc:sldMk cId="2303642232" sldId="280"/>
            <ac:spMk id="6" creationId="{52C18476-1EF5-0345-A5FC-86247BB1B2DF}"/>
          </ac:spMkLst>
        </pc:spChg>
      </pc:sldChg>
    </pc:docChg>
  </pc:docChgLst>
  <pc:docChgLst>
    <pc:chgData name="Michael Michael" userId="9ea1c156-560a-45bf-967e-203fed5a55c2" providerId="ADAL" clId="{E982C702-434D-423A-94E9-03EFFFA99997}"/>
    <pc:docChg chg="undo redo custSel modSld sldOrd">
      <pc:chgData name="Michael Michael" userId="9ea1c156-560a-45bf-967e-203fed5a55c2" providerId="ADAL" clId="{E982C702-434D-423A-94E9-03EFFFA99997}" dt="2020-10-27T20:09:35.456" v="115" actId="15"/>
      <pc:docMkLst>
        <pc:docMk/>
      </pc:docMkLst>
      <pc:sldChg chg="modSp mod ord">
        <pc:chgData name="Michael Michael" userId="9ea1c156-560a-45bf-967e-203fed5a55c2" providerId="ADAL" clId="{E982C702-434D-423A-94E9-03EFFFA99997}" dt="2020-10-27T20:09:35.456" v="115" actId="15"/>
        <pc:sldMkLst>
          <pc:docMk/>
          <pc:sldMk cId="1656227591" sldId="275"/>
        </pc:sldMkLst>
        <pc:spChg chg="mod">
          <ac:chgData name="Michael Michael" userId="9ea1c156-560a-45bf-967e-203fed5a55c2" providerId="ADAL" clId="{E982C702-434D-423A-94E9-03EFFFA99997}" dt="2020-10-27T20:09:35.456" v="115" actId="15"/>
          <ac:spMkLst>
            <pc:docMk/>
            <pc:sldMk cId="1656227591" sldId="275"/>
            <ac:spMk id="6" creationId="{991A0B14-7D59-46AD-88A2-4B946ACDFDCB}"/>
          </ac:spMkLst>
        </pc:spChg>
      </pc:sldChg>
      <pc:sldChg chg="modSp mod">
        <pc:chgData name="Michael Michael" userId="9ea1c156-560a-45bf-967e-203fed5a55c2" providerId="ADAL" clId="{E982C702-434D-423A-94E9-03EFFFA99997}" dt="2020-10-27T20:07:35.095" v="7" actId="20577"/>
        <pc:sldMkLst>
          <pc:docMk/>
          <pc:sldMk cId="4024056602" sldId="276"/>
        </pc:sldMkLst>
        <pc:spChg chg="mod">
          <ac:chgData name="Michael Michael" userId="9ea1c156-560a-45bf-967e-203fed5a55c2" providerId="ADAL" clId="{E982C702-434D-423A-94E9-03EFFFA99997}" dt="2020-10-27T20:07:35.095" v="7" actId="20577"/>
          <ac:spMkLst>
            <pc:docMk/>
            <pc:sldMk cId="4024056602" sldId="276"/>
            <ac:spMk id="6" creationId="{52C18476-1EF5-0345-A5FC-86247BB1B2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58413-2C7A-794B-A59A-E2F5C8F43BAA}" type="datetimeFigureOut">
              <a:rPr lang="en-CN" smtClean="0"/>
              <a:t>10/27/2020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C105-8304-B84C-9DAA-38355C76A32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565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BC105-8304-B84C-9DAA-38355C76A323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0189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BC105-8304-B84C-9DAA-38355C76A323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5075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What are our core tenets for delivering a consistent image management for Kubernetes</a:t>
            </a:r>
          </a:p>
        </p:txBody>
      </p:sp>
    </p:spTree>
    <p:extLst>
      <p:ext uri="{BB962C8B-B14F-4D97-AF65-F5344CB8AC3E}">
        <p14:creationId xmlns:p14="http://schemas.microsoft.com/office/powerpoint/2010/main" val="1618299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So now I will turn it over to Daniel for a quick Demo we have prepared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BC105-8304-B84C-9DAA-38355C76A323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1866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BC105-8304-B84C-9DAA-38355C76A323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337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BC105-8304-B84C-9DAA-38355C76A323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847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BC105-8304-B84C-9DAA-38355C76A323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331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74DFF-DA10-8F4D-B65A-AD7D2BD6DD5E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265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BC105-8304-B84C-9DAA-38355C76A323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6395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BC105-8304-B84C-9DAA-38355C76A323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041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BC105-8304-B84C-9DAA-38355C76A323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2420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BC105-8304-B84C-9DAA-38355C76A323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2759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BC105-8304-B84C-9DAA-38355C76A323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79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arking&#10;&#10;Description automatically generated">
            <a:extLst>
              <a:ext uri="{FF2B5EF4-FFF2-40B4-BE49-F238E27FC236}">
                <a16:creationId xmlns:a16="http://schemas.microsoft.com/office/drawing/2014/main" id="{08890F81-9698-7343-8E0F-98FD339F20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3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3D54-FF23-DC43-BDC1-7C9CB291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1C84B-EB95-504C-BA13-9C91D5B9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407B5-E07B-A34C-BE41-BDB7E9CC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9D598-F34F-974C-9BED-70D728FE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C315E-7554-6248-82BB-A1F3479A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2A2A-9484-704F-8448-BEC2E541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D25D-D4D9-9B49-BCF4-BED67C0B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1B320-757B-9E4C-80EE-50CA31AB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923A0-C47D-CF4A-9BFD-CE852F56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9C6B-09CC-5140-8A0D-050AFDB7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9FE6-C499-6545-97CB-807D22E7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6150A-49A0-A94E-8261-45284D2C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6B609-CF01-9E40-8034-0330CF362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B4FA-5A83-C04F-9F30-EC585173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588A-3217-6446-8535-3F1E4CC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3105A-F15E-1E49-9383-E6E4AE21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57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342899" y="428519"/>
            <a:ext cx="115064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50" tIns="51450" rIns="51450" bIns="5145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entury Gothic"/>
              <a:buNone/>
              <a:defRPr sz="3600" b="1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867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867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867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867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867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867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867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867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342899" y="1117600"/>
            <a:ext cx="11506400" cy="4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50" tIns="51450" rIns="51450" bIns="51450" anchor="t" anchorCtr="0">
            <a:noAutofit/>
          </a:bodyPr>
          <a:lstStyle>
            <a:lvl1pPr marL="609585" marR="0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marR="0" lvl="1" indent="-3979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Century Gothic"/>
              <a:buChar char="–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marR="0" lvl="2" indent="-3979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867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marR="0" lvl="3" indent="-3809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entury Gothic"/>
              <a:buChar char="–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marR="0" lvl="4" indent="-3809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marR="0" lvl="5" indent="-3809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marR="0" lvl="6" indent="-3809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marR="0" lvl="7" indent="-3809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marR="0" lvl="8" indent="-3809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99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780FF-4D28-A14A-8912-2BBA324C4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8AE5BA-CB5F-6D42-A69D-BDAFF3F0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9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EC30-1EC6-0B45-886D-C54A2892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5AA9-E6D5-EB42-856D-D7F76E3D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C696-DB20-FE4E-BCA3-1E6D04DD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BA9E8-6E9D-2643-BAC0-4C3A0DBB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B959-CE0A-9349-967C-65E9C9F1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ABB8-9D88-6C41-80C4-559374A5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BA06-00D4-984C-9728-9FBA0B5CA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369E2-743F-AE40-A501-4B413DA7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7D002-7625-6C4D-A611-B3EF8178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28119-6209-3A42-9367-80745DEF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14B60-64E5-D846-B4FA-C59A5F5F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F89B-CAA8-184C-9E27-A0BB1C7A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CDBD-425F-7A41-AD72-962CF2735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23AAB-EA6F-564F-8EE2-D4C84F834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8FEF2-00C2-4144-B776-C071AD79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557D1-2C72-E841-BF8D-F83754B46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9C822-3D0C-0041-8C68-A647AAA8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17E9E-998E-C548-B640-68001DB4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30649-9254-4D43-A6A1-96BF9561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057D-5C2F-7F42-AE47-35F4172F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26243-985E-4A42-A8E6-775F0BC5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F59E0-176C-0645-BBB0-A001D77A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BB6A-917E-7C4C-BF10-8C88D5FE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3D1EE-4C18-D64D-AF72-D384686F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4635D-A243-9C46-A344-A23C5578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CF0D-459F-C340-99B0-DA3FEF8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7A66-C88D-BC41-AF2A-C7EF1831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AF67-140E-4F4B-9967-B2ABE550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7706-4CDE-2F47-B3B6-32941E4B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5F8F-5A8E-1842-BFDB-7266F8F6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D77D-113D-E543-B73A-6171923F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5C94A-858C-D545-9D1B-DBB397BF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480CF-C0EE-5943-BFB9-C1638E11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343D-9B93-C141-A537-E7FE8084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46F0-409C-3E4E-BF8B-968079EE8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F604-BC3A-7249-8689-657AF7B88D6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961B1-7C55-0C45-8BAC-6372BEDFA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276A-E708-6147-A1E3-375C693ED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rbor.devstats.cncf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hyperlink" Target="https://github.com/goharbor/harbor/graphs/traffi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109330" y="2868145"/>
            <a:ext cx="8624767" cy="307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Simplify Application Deployment at the Edge with Harbor</a:t>
            </a:r>
          </a:p>
        </p:txBody>
      </p:sp>
    </p:spTree>
    <p:extLst>
      <p:ext uri="{BB962C8B-B14F-4D97-AF65-F5344CB8AC3E}">
        <p14:creationId xmlns:p14="http://schemas.microsoft.com/office/powerpoint/2010/main" val="105287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7;p14">
            <a:extLst>
              <a:ext uri="{FF2B5EF4-FFF2-40B4-BE49-F238E27FC236}">
                <a16:creationId xmlns:a16="http://schemas.microsoft.com/office/drawing/2014/main" id="{52C18476-1EF5-0345-A5FC-86247BB1B2DF}"/>
              </a:ext>
            </a:extLst>
          </p:cNvPr>
          <p:cNvSpPr txBox="1"/>
          <p:nvPr/>
        </p:nvSpPr>
        <p:spPr>
          <a:xfrm>
            <a:off x="661615" y="1926927"/>
            <a:ext cx="10868770" cy="300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Harbor v2.1 improves image distribution with new features on Proxy Cache and P2P support</a:t>
            </a:r>
          </a:p>
        </p:txBody>
      </p:sp>
    </p:spTree>
    <p:extLst>
      <p:ext uri="{BB962C8B-B14F-4D97-AF65-F5344CB8AC3E}">
        <p14:creationId xmlns:p14="http://schemas.microsoft.com/office/powerpoint/2010/main" val="332818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7;p14">
            <a:extLst>
              <a:ext uri="{FF2B5EF4-FFF2-40B4-BE49-F238E27FC236}">
                <a16:creationId xmlns:a16="http://schemas.microsoft.com/office/drawing/2014/main" id="{52C18476-1EF5-0345-A5FC-86247BB1B2DF}"/>
              </a:ext>
            </a:extLst>
          </p:cNvPr>
          <p:cNvSpPr txBox="1"/>
          <p:nvPr/>
        </p:nvSpPr>
        <p:spPr>
          <a:xfrm>
            <a:off x="661615" y="1926927"/>
            <a:ext cx="10868770" cy="300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Harbor makes it possible to distribute your cloud native artifacts and images, co-locating these artifacts with your applications running on Kubernetes</a:t>
            </a:r>
          </a:p>
        </p:txBody>
      </p:sp>
    </p:spTree>
    <p:extLst>
      <p:ext uri="{BB962C8B-B14F-4D97-AF65-F5344CB8AC3E}">
        <p14:creationId xmlns:p14="http://schemas.microsoft.com/office/powerpoint/2010/main" val="230364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1A0B14-7D59-46AD-88A2-4B946ACDFDC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5635" y="1597888"/>
            <a:ext cx="11506200" cy="48196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Ownership &amp; Deployment 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Multitenancy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RBAC, Project Isolation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Quotas, Retention, Immutability, Signing, Vulnerability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&amp; Compliance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I&amp;AM, Scanning, CVE Exceptions</a:t>
            </a:r>
          </a:p>
          <a:p>
            <a:pPr>
              <a:lnSpc>
                <a:spcPct val="115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Extensibility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Webhooks, Replication, Pluggable Scanners, REST API, Robot Accounts, CLI Secrets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83B4C-46C3-487F-A39E-03115E5878E5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Harbor Core Tenets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22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3757-D5E2-3B48-A3C6-29D31E826789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F51A3-1812-A947-875F-96A5DB3F6715}"/>
              </a:ext>
            </a:extLst>
          </p:cNvPr>
          <p:cNvSpPr/>
          <p:nvPr/>
        </p:nvSpPr>
        <p:spPr>
          <a:xfrm>
            <a:off x="1928191" y="1699592"/>
            <a:ext cx="2782957" cy="3657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762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201BAE1-D41B-1F46-B6A9-753850EF3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9524" y="3138679"/>
            <a:ext cx="1922534" cy="868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69A63E-09B7-6046-AE53-0A5F8DB919CC}"/>
              </a:ext>
            </a:extLst>
          </p:cNvPr>
          <p:cNvSpPr txBox="1"/>
          <p:nvPr/>
        </p:nvSpPr>
        <p:spPr>
          <a:xfrm>
            <a:off x="1928191" y="2290635"/>
            <a:ext cx="2782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Proxy</a:t>
            </a:r>
            <a:r>
              <a:rPr lang="zh-CN" altLang="en-US" sz="2000" dirty="0"/>
              <a:t> </a:t>
            </a:r>
            <a:r>
              <a:rPr lang="en-US" altLang="zh-CN" sz="2000" dirty="0"/>
              <a:t>Cache</a:t>
            </a:r>
            <a:endParaRPr lang="en-C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A581BB-54ED-1F45-A6FC-DEEB91ED7FA0}"/>
              </a:ext>
            </a:extLst>
          </p:cNvPr>
          <p:cNvSpPr/>
          <p:nvPr/>
        </p:nvSpPr>
        <p:spPr>
          <a:xfrm>
            <a:off x="6169706" y="1699591"/>
            <a:ext cx="2782957" cy="36576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762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5D778-B253-3749-9DDB-AB1485DF9DF0}"/>
              </a:ext>
            </a:extLst>
          </p:cNvPr>
          <p:cNvSpPr txBox="1"/>
          <p:nvPr/>
        </p:nvSpPr>
        <p:spPr>
          <a:xfrm>
            <a:off x="6169707" y="2290635"/>
            <a:ext cx="278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P2P w/ Dragonfly</a:t>
            </a:r>
            <a:endParaRPr lang="en-CN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13CCE0-4743-B442-9D67-EA994F32F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689" y="2948149"/>
            <a:ext cx="1399020" cy="139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3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72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9C5B2E-59B2-4EB0-9D10-51DDE05DBE2C}"/>
              </a:ext>
            </a:extLst>
          </p:cNvPr>
          <p:cNvSpPr txBox="1">
            <a:spLocks/>
          </p:cNvSpPr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CN" sz="4000" b="1" dirty="0"/>
              <a:t>Who Am I?</a:t>
            </a:r>
            <a:endParaRPr lang="en-US" sz="4000" b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C86679-0133-344A-B86C-607659CD2549}"/>
              </a:ext>
            </a:extLst>
          </p:cNvPr>
          <p:cNvSpPr txBox="1">
            <a:spLocks/>
          </p:cNvSpPr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latin typeface="+mn-lt"/>
                <a:ea typeface="+mn-ea"/>
                <a:cs typeface="+mn-cs"/>
              </a:rPr>
              <a:t>Michael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Michael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Harbor Maintainer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Director of PM, VMware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@m2 on Slack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 person wearing a blue shirt and smiling at the camera&#10;&#10;Description automatically generated">
            <a:extLst>
              <a:ext uri="{FF2B5EF4-FFF2-40B4-BE49-F238E27FC236}">
                <a16:creationId xmlns:a16="http://schemas.microsoft.com/office/drawing/2014/main" id="{7A7384F3-F3FB-4F34-B5CF-198D0CEDF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01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9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7;p14">
            <a:extLst>
              <a:ext uri="{FF2B5EF4-FFF2-40B4-BE49-F238E27FC236}">
                <a16:creationId xmlns:a16="http://schemas.microsoft.com/office/drawing/2014/main" id="{52C18476-1EF5-0345-A5FC-86247BB1B2DF}"/>
              </a:ext>
            </a:extLst>
          </p:cNvPr>
          <p:cNvSpPr txBox="1"/>
          <p:nvPr/>
        </p:nvSpPr>
        <p:spPr>
          <a:xfrm>
            <a:off x="5830576" y="3838368"/>
            <a:ext cx="6361424" cy="22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700" dirty="0">
                <a:solidFill>
                  <a:srgbClr val="6965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mission is to be the trusted cloud native repository for Kubernetes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C8D5EBE-A7CE-4DB3-91AB-D2163CFFD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89" y="1439499"/>
            <a:ext cx="6183086" cy="175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413C57-E3D2-48D8-8BFB-458C18B4EB24}"/>
              </a:ext>
            </a:extLst>
          </p:cNvPr>
          <p:cNvSpPr txBox="1"/>
          <p:nvPr/>
        </p:nvSpPr>
        <p:spPr>
          <a:xfrm>
            <a:off x="3655187" y="2814690"/>
            <a:ext cx="291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965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CNCF Graduated project</a:t>
            </a:r>
            <a:endParaRPr lang="en-US" dirty="0">
              <a:solidFill>
                <a:srgbClr val="696566"/>
              </a:solidFill>
            </a:endParaRPr>
          </a:p>
        </p:txBody>
      </p:sp>
      <p:pic>
        <p:nvPicPr>
          <p:cNvPr id="3" name="Google Shape;412;p39">
            <a:extLst>
              <a:ext uri="{FF2B5EF4-FFF2-40B4-BE49-F238E27FC236}">
                <a16:creationId xmlns:a16="http://schemas.microsoft.com/office/drawing/2014/main" id="{07EEA4CD-2EFB-4C99-84D5-B681140DD3B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906" y="5316335"/>
            <a:ext cx="1119216" cy="111921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219441-59C6-4C39-A6CB-AED7E33843FC}"/>
              </a:ext>
            </a:extLst>
          </p:cNvPr>
          <p:cNvSpPr txBox="1"/>
          <p:nvPr/>
        </p:nvSpPr>
        <p:spPr>
          <a:xfrm>
            <a:off x="115503" y="6374587"/>
            <a:ext cx="1898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965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@project_harbor</a:t>
            </a:r>
            <a:endParaRPr lang="en-US" dirty="0">
              <a:solidFill>
                <a:srgbClr val="69656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DEBC4-1C1C-4FAC-985C-9FC9171C3648}"/>
              </a:ext>
            </a:extLst>
          </p:cNvPr>
          <p:cNvSpPr txBox="1"/>
          <p:nvPr/>
        </p:nvSpPr>
        <p:spPr>
          <a:xfrm>
            <a:off x="2356762" y="6374587"/>
            <a:ext cx="196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965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http://goharbor.io</a:t>
            </a:r>
            <a:endParaRPr lang="en-US" dirty="0">
              <a:solidFill>
                <a:srgbClr val="696566"/>
              </a:solidFill>
            </a:endParaRPr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B44EC39C-1024-4905-851C-3293309DB7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91606" y="5436363"/>
            <a:ext cx="1096167" cy="879159"/>
          </a:xfrm>
          <a:custGeom>
            <a:avLst/>
            <a:gdLst>
              <a:gd name="T0" fmla="*/ 27 w 384"/>
              <a:gd name="T1" fmla="*/ 40 h 308"/>
              <a:gd name="T2" fmla="*/ 40 w 384"/>
              <a:gd name="T3" fmla="*/ 26 h 308"/>
              <a:gd name="T4" fmla="*/ 53 w 384"/>
              <a:gd name="T5" fmla="*/ 40 h 308"/>
              <a:gd name="T6" fmla="*/ 40 w 384"/>
              <a:gd name="T7" fmla="*/ 53 h 308"/>
              <a:gd name="T8" fmla="*/ 27 w 384"/>
              <a:gd name="T9" fmla="*/ 40 h 308"/>
              <a:gd name="T10" fmla="*/ 86 w 384"/>
              <a:gd name="T11" fmla="*/ 53 h 308"/>
              <a:gd name="T12" fmla="*/ 99 w 384"/>
              <a:gd name="T13" fmla="*/ 40 h 308"/>
              <a:gd name="T14" fmla="*/ 86 w 384"/>
              <a:gd name="T15" fmla="*/ 26 h 308"/>
              <a:gd name="T16" fmla="*/ 72 w 384"/>
              <a:gd name="T17" fmla="*/ 40 h 308"/>
              <a:gd name="T18" fmla="*/ 86 w 384"/>
              <a:gd name="T19" fmla="*/ 53 h 308"/>
              <a:gd name="T20" fmla="*/ 131 w 384"/>
              <a:gd name="T21" fmla="*/ 53 h 308"/>
              <a:gd name="T22" fmla="*/ 145 w 384"/>
              <a:gd name="T23" fmla="*/ 40 h 308"/>
              <a:gd name="T24" fmla="*/ 131 w 384"/>
              <a:gd name="T25" fmla="*/ 26 h 308"/>
              <a:gd name="T26" fmla="*/ 118 w 384"/>
              <a:gd name="T27" fmla="*/ 40 h 308"/>
              <a:gd name="T28" fmla="*/ 131 w 384"/>
              <a:gd name="T29" fmla="*/ 53 h 308"/>
              <a:gd name="T30" fmla="*/ 238 w 384"/>
              <a:gd name="T31" fmla="*/ 153 h 308"/>
              <a:gd name="T32" fmla="*/ 196 w 384"/>
              <a:gd name="T33" fmla="*/ 142 h 308"/>
              <a:gd name="T34" fmla="*/ 155 w 384"/>
              <a:gd name="T35" fmla="*/ 131 h 308"/>
              <a:gd name="T36" fmla="*/ 166 w 384"/>
              <a:gd name="T37" fmla="*/ 172 h 308"/>
              <a:gd name="T38" fmla="*/ 177 w 384"/>
              <a:gd name="T39" fmla="*/ 214 h 308"/>
              <a:gd name="T40" fmla="*/ 198 w 384"/>
              <a:gd name="T41" fmla="*/ 193 h 308"/>
              <a:gd name="T42" fmla="*/ 246 w 384"/>
              <a:gd name="T43" fmla="*/ 241 h 308"/>
              <a:gd name="T44" fmla="*/ 265 w 384"/>
              <a:gd name="T45" fmla="*/ 222 h 308"/>
              <a:gd name="T46" fmla="*/ 217 w 384"/>
              <a:gd name="T47" fmla="*/ 174 h 308"/>
              <a:gd name="T48" fmla="*/ 238 w 384"/>
              <a:gd name="T49" fmla="*/ 153 h 308"/>
              <a:gd name="T50" fmla="*/ 384 w 384"/>
              <a:gd name="T51" fmla="*/ 0 h 308"/>
              <a:gd name="T52" fmla="*/ 384 w 384"/>
              <a:gd name="T53" fmla="*/ 308 h 308"/>
              <a:gd name="T54" fmla="*/ 0 w 384"/>
              <a:gd name="T55" fmla="*/ 308 h 308"/>
              <a:gd name="T56" fmla="*/ 0 w 384"/>
              <a:gd name="T57" fmla="*/ 0 h 308"/>
              <a:gd name="T58" fmla="*/ 384 w 384"/>
              <a:gd name="T59" fmla="*/ 0 h 308"/>
              <a:gd name="T60" fmla="*/ 16 w 384"/>
              <a:gd name="T61" fmla="*/ 16 h 308"/>
              <a:gd name="T62" fmla="*/ 16 w 384"/>
              <a:gd name="T63" fmla="*/ 69 h 308"/>
              <a:gd name="T64" fmla="*/ 368 w 384"/>
              <a:gd name="T65" fmla="*/ 69 h 308"/>
              <a:gd name="T66" fmla="*/ 368 w 384"/>
              <a:gd name="T67" fmla="*/ 16 h 308"/>
              <a:gd name="T68" fmla="*/ 16 w 384"/>
              <a:gd name="T69" fmla="*/ 16 h 308"/>
              <a:gd name="T70" fmla="*/ 368 w 384"/>
              <a:gd name="T71" fmla="*/ 292 h 308"/>
              <a:gd name="T72" fmla="*/ 368 w 384"/>
              <a:gd name="T73" fmla="*/ 85 h 308"/>
              <a:gd name="T74" fmla="*/ 16 w 384"/>
              <a:gd name="T75" fmla="*/ 85 h 308"/>
              <a:gd name="T76" fmla="*/ 16 w 384"/>
              <a:gd name="T77" fmla="*/ 292 h 308"/>
              <a:gd name="T78" fmla="*/ 368 w 384"/>
              <a:gd name="T79" fmla="*/ 29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4" h="308">
                <a:moveTo>
                  <a:pt x="27" y="40"/>
                </a:moveTo>
                <a:cubicBezTo>
                  <a:pt x="27" y="32"/>
                  <a:pt x="33" y="26"/>
                  <a:pt x="40" y="26"/>
                </a:cubicBezTo>
                <a:cubicBezTo>
                  <a:pt x="47" y="26"/>
                  <a:pt x="53" y="32"/>
                  <a:pt x="53" y="40"/>
                </a:cubicBezTo>
                <a:cubicBezTo>
                  <a:pt x="53" y="47"/>
                  <a:pt x="47" y="53"/>
                  <a:pt x="40" y="53"/>
                </a:cubicBezTo>
                <a:cubicBezTo>
                  <a:pt x="33" y="53"/>
                  <a:pt x="27" y="47"/>
                  <a:pt x="27" y="40"/>
                </a:cubicBezTo>
                <a:close/>
                <a:moveTo>
                  <a:pt x="86" y="53"/>
                </a:moveTo>
                <a:cubicBezTo>
                  <a:pt x="93" y="53"/>
                  <a:pt x="99" y="47"/>
                  <a:pt x="99" y="40"/>
                </a:cubicBezTo>
                <a:cubicBezTo>
                  <a:pt x="99" y="32"/>
                  <a:pt x="93" y="26"/>
                  <a:pt x="86" y="26"/>
                </a:cubicBezTo>
                <a:cubicBezTo>
                  <a:pt x="78" y="26"/>
                  <a:pt x="72" y="32"/>
                  <a:pt x="72" y="40"/>
                </a:cubicBezTo>
                <a:cubicBezTo>
                  <a:pt x="72" y="47"/>
                  <a:pt x="78" y="53"/>
                  <a:pt x="86" y="53"/>
                </a:cubicBezTo>
                <a:close/>
                <a:moveTo>
                  <a:pt x="131" y="53"/>
                </a:moveTo>
                <a:cubicBezTo>
                  <a:pt x="139" y="53"/>
                  <a:pt x="145" y="47"/>
                  <a:pt x="145" y="40"/>
                </a:cubicBezTo>
                <a:cubicBezTo>
                  <a:pt x="145" y="32"/>
                  <a:pt x="139" y="26"/>
                  <a:pt x="131" y="26"/>
                </a:cubicBezTo>
                <a:cubicBezTo>
                  <a:pt x="124" y="26"/>
                  <a:pt x="118" y="32"/>
                  <a:pt x="118" y="40"/>
                </a:cubicBezTo>
                <a:cubicBezTo>
                  <a:pt x="118" y="47"/>
                  <a:pt x="124" y="53"/>
                  <a:pt x="131" y="53"/>
                </a:cubicBezTo>
                <a:close/>
                <a:moveTo>
                  <a:pt x="238" y="153"/>
                </a:moveTo>
                <a:cubicBezTo>
                  <a:pt x="196" y="142"/>
                  <a:pt x="196" y="142"/>
                  <a:pt x="196" y="142"/>
                </a:cubicBezTo>
                <a:cubicBezTo>
                  <a:pt x="155" y="131"/>
                  <a:pt x="155" y="131"/>
                  <a:pt x="155" y="131"/>
                </a:cubicBezTo>
                <a:cubicBezTo>
                  <a:pt x="166" y="172"/>
                  <a:pt x="166" y="172"/>
                  <a:pt x="166" y="172"/>
                </a:cubicBezTo>
                <a:cubicBezTo>
                  <a:pt x="177" y="214"/>
                  <a:pt x="177" y="214"/>
                  <a:pt x="177" y="214"/>
                </a:cubicBezTo>
                <a:cubicBezTo>
                  <a:pt x="198" y="193"/>
                  <a:pt x="198" y="193"/>
                  <a:pt x="198" y="193"/>
                </a:cubicBezTo>
                <a:cubicBezTo>
                  <a:pt x="246" y="241"/>
                  <a:pt x="246" y="241"/>
                  <a:pt x="246" y="241"/>
                </a:cubicBezTo>
                <a:cubicBezTo>
                  <a:pt x="265" y="222"/>
                  <a:pt x="265" y="222"/>
                  <a:pt x="265" y="222"/>
                </a:cubicBezTo>
                <a:cubicBezTo>
                  <a:pt x="217" y="174"/>
                  <a:pt x="217" y="174"/>
                  <a:pt x="217" y="174"/>
                </a:cubicBezTo>
                <a:lnTo>
                  <a:pt x="238" y="153"/>
                </a:lnTo>
                <a:close/>
                <a:moveTo>
                  <a:pt x="384" y="0"/>
                </a:moveTo>
                <a:cubicBezTo>
                  <a:pt x="384" y="308"/>
                  <a:pt x="384" y="308"/>
                  <a:pt x="384" y="308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0"/>
                  <a:pt x="0" y="0"/>
                  <a:pt x="0" y="0"/>
                </a:cubicBezTo>
                <a:lnTo>
                  <a:pt x="384" y="0"/>
                </a:lnTo>
                <a:close/>
                <a:moveTo>
                  <a:pt x="16" y="16"/>
                </a:moveTo>
                <a:cubicBezTo>
                  <a:pt x="16" y="69"/>
                  <a:pt x="16" y="69"/>
                  <a:pt x="16" y="69"/>
                </a:cubicBezTo>
                <a:cubicBezTo>
                  <a:pt x="368" y="69"/>
                  <a:pt x="368" y="69"/>
                  <a:pt x="368" y="69"/>
                </a:cubicBezTo>
                <a:cubicBezTo>
                  <a:pt x="368" y="16"/>
                  <a:pt x="368" y="16"/>
                  <a:pt x="368" y="16"/>
                </a:cubicBezTo>
                <a:lnTo>
                  <a:pt x="16" y="16"/>
                </a:lnTo>
                <a:close/>
                <a:moveTo>
                  <a:pt x="368" y="292"/>
                </a:moveTo>
                <a:cubicBezTo>
                  <a:pt x="368" y="85"/>
                  <a:pt x="368" y="85"/>
                  <a:pt x="368" y="85"/>
                </a:cubicBezTo>
                <a:cubicBezTo>
                  <a:pt x="16" y="85"/>
                  <a:pt x="16" y="85"/>
                  <a:pt x="16" y="85"/>
                </a:cubicBezTo>
                <a:cubicBezTo>
                  <a:pt x="16" y="292"/>
                  <a:pt x="16" y="292"/>
                  <a:pt x="16" y="292"/>
                </a:cubicBezTo>
                <a:lnTo>
                  <a:pt x="368" y="292"/>
                </a:lnTo>
                <a:close/>
              </a:path>
            </a:pathLst>
          </a:custGeom>
          <a:solidFill>
            <a:srgbClr val="4E43C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7;p14">
            <a:extLst>
              <a:ext uri="{FF2B5EF4-FFF2-40B4-BE49-F238E27FC236}">
                <a16:creationId xmlns:a16="http://schemas.microsoft.com/office/drawing/2014/main" id="{52C18476-1EF5-0345-A5FC-86247BB1B2DF}"/>
              </a:ext>
            </a:extLst>
          </p:cNvPr>
          <p:cNvSpPr txBox="1"/>
          <p:nvPr/>
        </p:nvSpPr>
        <p:spPr>
          <a:xfrm>
            <a:off x="661615" y="1926927"/>
            <a:ext cx="10868770" cy="300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Harbor is an open source registry that secures artifacts with policies and role-based access control, ensures images are scanned and free from vulnerabilities, and signs images as trusted. </a:t>
            </a:r>
          </a:p>
          <a:p>
            <a:pPr>
              <a:lnSpc>
                <a:spcPct val="115000"/>
              </a:lnSpc>
            </a:pPr>
            <a:endParaRPr lang="en-US" sz="2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Harbor delivers compliance, performance, and interoperability to help you consistently and securely manage artifacts</a:t>
            </a:r>
          </a:p>
        </p:txBody>
      </p:sp>
    </p:spTree>
    <p:extLst>
      <p:ext uri="{BB962C8B-B14F-4D97-AF65-F5344CB8AC3E}">
        <p14:creationId xmlns:p14="http://schemas.microsoft.com/office/powerpoint/2010/main" val="378610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9799-3BD1-194A-B456-5BA01D47639C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F7E84C9-2FA9-6B46-8312-AEAF385BC631}"/>
              </a:ext>
            </a:extLst>
          </p:cNvPr>
          <p:cNvSpPr/>
          <p:nvPr/>
        </p:nvSpPr>
        <p:spPr>
          <a:xfrm>
            <a:off x="113337" y="5726374"/>
            <a:ext cx="11935328" cy="781047"/>
          </a:xfrm>
          <a:prstGeom prst="can">
            <a:avLst>
              <a:gd name="adj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9F125-2974-AA48-A588-FC63FEF58908}"/>
              </a:ext>
            </a:extLst>
          </p:cNvPr>
          <p:cNvSpPr txBox="1"/>
          <p:nvPr/>
        </p:nvSpPr>
        <p:spPr>
          <a:xfrm>
            <a:off x="4562414" y="6103482"/>
            <a:ext cx="303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altLang="zh-CN" sz="1800" b="1" kern="1200" dirty="0">
                <a:solidFill>
                  <a:prstClr val="white">
                    <a:lumMod val="9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Harbor</a:t>
            </a:r>
            <a:r>
              <a:rPr lang="zh-CN" altLang="en-US" sz="1800" b="1" kern="1200" dirty="0">
                <a:solidFill>
                  <a:prstClr val="white">
                    <a:lumMod val="9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1800" b="1" kern="1200" dirty="0">
                <a:solidFill>
                  <a:prstClr val="white">
                    <a:lumMod val="9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Community</a:t>
            </a:r>
            <a:endParaRPr lang="en-US" sz="1800" b="1" kern="1200" dirty="0">
              <a:solidFill>
                <a:prstClr val="white">
                  <a:lumMod val="95000"/>
                </a:prst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08B149-C12F-BB43-B45F-86D26C56F22E}"/>
              </a:ext>
            </a:extLst>
          </p:cNvPr>
          <p:cNvSpPr/>
          <p:nvPr/>
        </p:nvSpPr>
        <p:spPr>
          <a:xfrm>
            <a:off x="113339" y="2613676"/>
            <a:ext cx="5035333" cy="3073403"/>
          </a:xfrm>
          <a:prstGeom prst="rect">
            <a:avLst/>
          </a:prstGeom>
          <a:solidFill>
            <a:schemeClr val="bg1"/>
          </a:solidFill>
          <a:effectLst>
            <a:outerShdw blurRad="101600" dist="38100" dir="5400000" algn="t" rotWithShape="0">
              <a:schemeClr val="tx2"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Snip Same Side Corner Rectangle 41">
            <a:extLst>
              <a:ext uri="{FF2B5EF4-FFF2-40B4-BE49-F238E27FC236}">
                <a16:creationId xmlns:a16="http://schemas.microsoft.com/office/drawing/2014/main" id="{DC3DE4EA-D49A-474F-B878-8E460055EF10}"/>
              </a:ext>
            </a:extLst>
          </p:cNvPr>
          <p:cNvSpPr/>
          <p:nvPr/>
        </p:nvSpPr>
        <p:spPr>
          <a:xfrm rot="5400000">
            <a:off x="21200" y="2698210"/>
            <a:ext cx="356992" cy="172716"/>
          </a:xfrm>
          <a:prstGeom prst="snip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Snip Same Side Corner Rectangle 42">
            <a:extLst>
              <a:ext uri="{FF2B5EF4-FFF2-40B4-BE49-F238E27FC236}">
                <a16:creationId xmlns:a16="http://schemas.microsoft.com/office/drawing/2014/main" id="{F774B1F4-33D7-DC47-ACFA-603C4732308E}"/>
              </a:ext>
            </a:extLst>
          </p:cNvPr>
          <p:cNvSpPr/>
          <p:nvPr/>
        </p:nvSpPr>
        <p:spPr>
          <a:xfrm rot="16200000">
            <a:off x="4877816" y="2708665"/>
            <a:ext cx="356992" cy="172716"/>
          </a:xfrm>
          <a:prstGeom prst="snip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21B2D9-1A6F-0644-BB18-5664F835552C}"/>
              </a:ext>
            </a:extLst>
          </p:cNvPr>
          <p:cNvSpPr txBox="1"/>
          <p:nvPr/>
        </p:nvSpPr>
        <p:spPr>
          <a:xfrm>
            <a:off x="372921" y="2622985"/>
            <a:ext cx="4528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altLang="zh-CN" sz="2000" b="1" kern="1200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14</a:t>
            </a:r>
            <a:r>
              <a:rPr lang="zh-CN" altLang="en-US" b="1" kern="1200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kern="1200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Maintainers</a:t>
            </a:r>
            <a:r>
              <a:rPr lang="zh-CN" altLang="en-US" b="1" kern="1200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kern="1200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across</a:t>
            </a:r>
            <a:r>
              <a:rPr lang="zh-CN" altLang="en-US" b="1" kern="1200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</a:t>
            </a:r>
            <a:r>
              <a:rPr lang="zh-CN" altLang="en-US" sz="2000" b="1" kern="1200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kern="1200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companies</a:t>
            </a:r>
            <a:endParaRPr lang="en-US" b="1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BE7B9F-C74F-9744-9EA0-1120C51D594A}"/>
              </a:ext>
            </a:extLst>
          </p:cNvPr>
          <p:cNvSpPr txBox="1"/>
          <p:nvPr/>
        </p:nvSpPr>
        <p:spPr>
          <a:xfrm>
            <a:off x="0" y="6558062"/>
            <a:ext cx="7394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hlinkClick r:id="rId3"/>
              </a:rPr>
              <a:t>https://harbor.devstats.cncf.io/</a:t>
            </a:r>
            <a:r>
              <a:rPr lang="zh-CN" altLang="en-US" sz="1200" dirty="0"/>
              <a:t> </a:t>
            </a:r>
            <a:r>
              <a:rPr lang="en-US" altLang="zh-CN" sz="1200" dirty="0"/>
              <a:t>&amp;</a:t>
            </a:r>
            <a:r>
              <a:rPr lang="zh-CN" altLang="en-US" sz="1200" dirty="0"/>
              <a:t> </a:t>
            </a:r>
            <a:r>
              <a:rPr lang="en-US" sz="1200" dirty="0">
                <a:hlinkClick r:id="rId4"/>
              </a:rPr>
              <a:t>https://github.com/goharbor/harbor/graphs/traffic</a:t>
            </a:r>
            <a:r>
              <a:rPr lang="zh-CN" altLang="en-US" sz="1200" dirty="0"/>
              <a:t> </a:t>
            </a:r>
            <a:r>
              <a:rPr lang="en-US" altLang="zh-CN" sz="1200" dirty="0"/>
              <a:t>(till</a:t>
            </a:r>
            <a:r>
              <a:rPr lang="zh-CN" altLang="en-US" sz="1200" dirty="0"/>
              <a:t> </a:t>
            </a:r>
            <a:r>
              <a:rPr lang="en-US" altLang="zh-CN" sz="1200" dirty="0"/>
              <a:t>2020/10/16)</a:t>
            </a:r>
            <a:endParaRPr lang="en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C6E62BD-006C-DC47-8F60-9427203A9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56" y="3014229"/>
            <a:ext cx="4634707" cy="2611850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3AE21D2-0147-984A-99A3-F3293391812C}"/>
              </a:ext>
            </a:extLst>
          </p:cNvPr>
          <p:cNvGrpSpPr/>
          <p:nvPr/>
        </p:nvGrpSpPr>
        <p:grpSpPr>
          <a:xfrm>
            <a:off x="4996176" y="1295896"/>
            <a:ext cx="2232918" cy="969387"/>
            <a:chOff x="3166860" y="1541241"/>
            <a:chExt cx="2485665" cy="1137998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D8628F8-D5F5-CD48-98AE-D7518A4DF623}"/>
                </a:ext>
              </a:extLst>
            </p:cNvPr>
            <p:cNvSpPr/>
            <p:nvPr/>
          </p:nvSpPr>
          <p:spPr>
            <a:xfrm>
              <a:off x="3166860" y="1776316"/>
              <a:ext cx="2468242" cy="873120"/>
            </a:xfrm>
            <a:prstGeom prst="rect">
              <a:avLst/>
            </a:prstGeom>
            <a:solidFill>
              <a:schemeClr val="bg1"/>
            </a:solidFill>
            <a:effectLst>
              <a:outerShdw blurRad="1524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2A74EA2-724A-E44C-9A00-9E9BCA38CB88}"/>
                </a:ext>
              </a:extLst>
            </p:cNvPr>
            <p:cNvSpPr/>
            <p:nvPr/>
          </p:nvSpPr>
          <p:spPr>
            <a:xfrm>
              <a:off x="3166860" y="1541241"/>
              <a:ext cx="2468241" cy="2736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Contributing</a:t>
              </a:r>
              <a:r>
                <a:rPr lang="zh-CN" altLang="en-US" sz="1400" dirty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Companies</a:t>
              </a:r>
              <a:endParaRPr lang="en-US" sz="14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8F2876A-4459-0D45-8DAB-C1E7F57A7636}"/>
                </a:ext>
              </a:extLst>
            </p:cNvPr>
            <p:cNvSpPr txBox="1"/>
            <p:nvPr/>
          </p:nvSpPr>
          <p:spPr>
            <a:xfrm>
              <a:off x="3205208" y="1920488"/>
              <a:ext cx="2447317" cy="758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altLang="zh-CN" sz="3600" b="1" dirty="0">
                  <a:solidFill>
                    <a:srgbClr val="0070C0"/>
                  </a:solidFill>
                  <a:latin typeface="Century Gothic" panose="020B0502020202020204" pitchFamily="34" charset="0"/>
                  <a:ea typeface="等线" panose="02010600030101010101" pitchFamily="2" charset="-122"/>
                </a:rPr>
                <a:t>250</a:t>
              </a:r>
              <a:r>
                <a:rPr lang="en-US" altLang="zh-CN" sz="3600" b="1" kern="1200" dirty="0">
                  <a:solidFill>
                    <a:srgbClr val="0070C0"/>
                  </a:solidFill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+</a:t>
              </a:r>
              <a:endParaRPr lang="en-US" sz="36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5E5B108-E3CA-6645-9082-232B02F93192}"/>
              </a:ext>
            </a:extLst>
          </p:cNvPr>
          <p:cNvGrpSpPr/>
          <p:nvPr/>
        </p:nvGrpSpPr>
        <p:grpSpPr>
          <a:xfrm>
            <a:off x="7289861" y="1295896"/>
            <a:ext cx="2232918" cy="969388"/>
            <a:chOff x="3166860" y="1541240"/>
            <a:chExt cx="2485665" cy="113799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7ED60F9-CB1E-8540-928C-F62654408CD6}"/>
                </a:ext>
              </a:extLst>
            </p:cNvPr>
            <p:cNvSpPr/>
            <p:nvPr/>
          </p:nvSpPr>
          <p:spPr>
            <a:xfrm>
              <a:off x="3166860" y="1776316"/>
              <a:ext cx="2468242" cy="873120"/>
            </a:xfrm>
            <a:prstGeom prst="rect">
              <a:avLst/>
            </a:prstGeom>
            <a:solidFill>
              <a:schemeClr val="bg1"/>
            </a:solidFill>
            <a:effectLst>
              <a:outerShdw blurRad="1524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90C920E-45C7-EA4E-AEFE-8D985AE070E5}"/>
                </a:ext>
              </a:extLst>
            </p:cNvPr>
            <p:cNvSpPr/>
            <p:nvPr/>
          </p:nvSpPr>
          <p:spPr>
            <a:xfrm>
              <a:off x="3166860" y="1541240"/>
              <a:ext cx="2468241" cy="26860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Contributors</a:t>
              </a:r>
              <a:endParaRPr lang="en-US" sz="14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6965F39-E245-7745-97CD-438300CE2AAB}"/>
                </a:ext>
              </a:extLst>
            </p:cNvPr>
            <p:cNvSpPr txBox="1"/>
            <p:nvPr/>
          </p:nvSpPr>
          <p:spPr>
            <a:xfrm>
              <a:off x="3205208" y="1920488"/>
              <a:ext cx="2447317" cy="758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altLang="zh-CN" sz="3600" b="1" dirty="0">
                  <a:solidFill>
                    <a:srgbClr val="0070C0"/>
                  </a:solidFill>
                  <a:latin typeface="Century Gothic" panose="020B0502020202020204" pitchFamily="34" charset="0"/>
                  <a:ea typeface="等线" panose="02010600030101010101" pitchFamily="2" charset="-122"/>
                </a:rPr>
                <a:t>3</a:t>
              </a:r>
              <a:r>
                <a:rPr lang="en-US" altLang="zh-CN" sz="3600" b="1" kern="1200" dirty="0">
                  <a:solidFill>
                    <a:srgbClr val="0070C0"/>
                  </a:solidFill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000+</a:t>
              </a:r>
              <a:endParaRPr lang="en-US" sz="36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7CD95A3-E804-5242-85B2-E1CA05705E26}"/>
              </a:ext>
            </a:extLst>
          </p:cNvPr>
          <p:cNvGrpSpPr/>
          <p:nvPr/>
        </p:nvGrpSpPr>
        <p:grpSpPr>
          <a:xfrm>
            <a:off x="9583546" y="1295896"/>
            <a:ext cx="2232918" cy="944001"/>
            <a:chOff x="3166860" y="1541240"/>
            <a:chExt cx="2485665" cy="110819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C607F36-10CC-CB48-AD19-16CF6F39B762}"/>
                </a:ext>
              </a:extLst>
            </p:cNvPr>
            <p:cNvSpPr/>
            <p:nvPr/>
          </p:nvSpPr>
          <p:spPr>
            <a:xfrm>
              <a:off x="3166860" y="1776316"/>
              <a:ext cx="2468242" cy="873120"/>
            </a:xfrm>
            <a:prstGeom prst="rect">
              <a:avLst/>
            </a:prstGeom>
            <a:solidFill>
              <a:schemeClr val="bg1"/>
            </a:solidFill>
            <a:effectLst>
              <a:outerShdw blurRad="1524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C3469F7-F215-7647-AE27-FB89D0415076}"/>
                </a:ext>
              </a:extLst>
            </p:cNvPr>
            <p:cNvSpPr/>
            <p:nvPr/>
          </p:nvSpPr>
          <p:spPr>
            <a:xfrm>
              <a:off x="3166860" y="1541240"/>
              <a:ext cx="2468241" cy="26860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Forks</a:t>
              </a:r>
              <a:endParaRPr lang="en-US" sz="14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71FE6D0-925A-6B45-BADA-68CA2ACEA53A}"/>
                </a:ext>
              </a:extLst>
            </p:cNvPr>
            <p:cNvSpPr txBox="1"/>
            <p:nvPr/>
          </p:nvSpPr>
          <p:spPr>
            <a:xfrm>
              <a:off x="3205208" y="1920488"/>
              <a:ext cx="2447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altLang="zh-CN" sz="3600" b="1" kern="1200" dirty="0">
                  <a:solidFill>
                    <a:srgbClr val="0070C0"/>
                  </a:solidFill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4000+</a:t>
              </a:r>
              <a:endParaRPr lang="en-US" sz="36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8" name="Picture 7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C9BDA80E-5CBA-5249-AED4-B5576CBD6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288" y="2622985"/>
            <a:ext cx="6688377" cy="3047781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66F7157-7AAF-46D8-9D5F-495B908BC397}"/>
              </a:ext>
            </a:extLst>
          </p:cNvPr>
          <p:cNvGrpSpPr/>
          <p:nvPr/>
        </p:nvGrpSpPr>
        <p:grpSpPr>
          <a:xfrm>
            <a:off x="2686839" y="1293563"/>
            <a:ext cx="2232918" cy="969387"/>
            <a:chOff x="3166860" y="1541241"/>
            <a:chExt cx="2485665" cy="113799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0301E03-F7FD-40D6-8B4A-244D4D755A03}"/>
                </a:ext>
              </a:extLst>
            </p:cNvPr>
            <p:cNvSpPr/>
            <p:nvPr/>
          </p:nvSpPr>
          <p:spPr>
            <a:xfrm>
              <a:off x="3166860" y="1776316"/>
              <a:ext cx="2468242" cy="873120"/>
            </a:xfrm>
            <a:prstGeom prst="rect">
              <a:avLst/>
            </a:prstGeom>
            <a:solidFill>
              <a:schemeClr val="bg1"/>
            </a:solidFill>
            <a:effectLst>
              <a:outerShdw blurRad="1524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5131A5C-5A95-4C61-8775-F6254137B3CC}"/>
                </a:ext>
              </a:extLst>
            </p:cNvPr>
            <p:cNvSpPr/>
            <p:nvPr/>
          </p:nvSpPr>
          <p:spPr>
            <a:xfrm>
              <a:off x="3166860" y="1541241"/>
              <a:ext cx="2468241" cy="2736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Committers</a:t>
              </a:r>
              <a:endParaRPr lang="en-US" sz="14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5922E09-04D2-4D1F-ACBB-9B98C5AA635E}"/>
                </a:ext>
              </a:extLst>
            </p:cNvPr>
            <p:cNvSpPr txBox="1"/>
            <p:nvPr/>
          </p:nvSpPr>
          <p:spPr>
            <a:xfrm>
              <a:off x="3205208" y="1920488"/>
              <a:ext cx="2447317" cy="758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altLang="zh-CN" sz="3600" b="1" kern="1200" dirty="0">
                  <a:solidFill>
                    <a:srgbClr val="0070C0"/>
                  </a:solidFill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200+</a:t>
              </a:r>
              <a:endParaRPr lang="en-US" sz="36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DEA5F9A-B6CE-4FD3-BF91-51C17B995287}"/>
              </a:ext>
            </a:extLst>
          </p:cNvPr>
          <p:cNvGrpSpPr/>
          <p:nvPr/>
        </p:nvGrpSpPr>
        <p:grpSpPr>
          <a:xfrm>
            <a:off x="372921" y="1295897"/>
            <a:ext cx="2232918" cy="969387"/>
            <a:chOff x="3166860" y="1541241"/>
            <a:chExt cx="2485665" cy="113799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148210-137B-4A85-A0E1-5F9DB319CC85}"/>
                </a:ext>
              </a:extLst>
            </p:cNvPr>
            <p:cNvSpPr/>
            <p:nvPr/>
          </p:nvSpPr>
          <p:spPr>
            <a:xfrm>
              <a:off x="3166860" y="1776316"/>
              <a:ext cx="2468242" cy="873120"/>
            </a:xfrm>
            <a:prstGeom prst="rect">
              <a:avLst/>
            </a:prstGeom>
            <a:solidFill>
              <a:schemeClr val="bg1"/>
            </a:solidFill>
            <a:effectLst>
              <a:outerShdw blurRad="1524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4E18868-F1F5-4460-9136-2AA2E8A7340D}"/>
                </a:ext>
              </a:extLst>
            </p:cNvPr>
            <p:cNvSpPr/>
            <p:nvPr/>
          </p:nvSpPr>
          <p:spPr>
            <a:xfrm>
              <a:off x="3166860" y="1541241"/>
              <a:ext cx="2468241" cy="2736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GitHub Stars</a:t>
              </a:r>
              <a:endParaRPr lang="en-US" sz="1400" kern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271E599-CB4C-4CB3-9937-00387D91F61A}"/>
                </a:ext>
              </a:extLst>
            </p:cNvPr>
            <p:cNvSpPr txBox="1"/>
            <p:nvPr/>
          </p:nvSpPr>
          <p:spPr>
            <a:xfrm>
              <a:off x="3205208" y="1920488"/>
              <a:ext cx="2447317" cy="758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altLang="zh-CN" sz="3600" b="1" dirty="0">
                  <a:solidFill>
                    <a:srgbClr val="0070C0"/>
                  </a:solidFill>
                  <a:latin typeface="Century Gothic" panose="020B0502020202020204" pitchFamily="34" charset="0"/>
                  <a:ea typeface="等线" panose="02010600030101010101" pitchFamily="2" charset="-122"/>
                </a:rPr>
                <a:t>13K</a:t>
              </a:r>
              <a:r>
                <a:rPr lang="en-US" altLang="zh-CN" sz="3600" b="1" kern="1200" dirty="0">
                  <a:solidFill>
                    <a:srgbClr val="0070C0"/>
                  </a:solidFill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+</a:t>
              </a:r>
              <a:endParaRPr lang="en-US" sz="36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05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7;p14">
            <a:extLst>
              <a:ext uri="{FF2B5EF4-FFF2-40B4-BE49-F238E27FC236}">
                <a16:creationId xmlns:a16="http://schemas.microsoft.com/office/drawing/2014/main" id="{52C18476-1EF5-0345-A5FC-86247BB1B2DF}"/>
              </a:ext>
            </a:extLst>
          </p:cNvPr>
          <p:cNvSpPr txBox="1"/>
          <p:nvPr/>
        </p:nvSpPr>
        <p:spPr>
          <a:xfrm>
            <a:off x="661615" y="1926927"/>
            <a:ext cx="10868770" cy="300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is the standard for container orchestration</a:t>
            </a:r>
          </a:p>
        </p:txBody>
      </p:sp>
    </p:spTree>
    <p:extLst>
      <p:ext uri="{BB962C8B-B14F-4D97-AF65-F5344CB8AC3E}">
        <p14:creationId xmlns:p14="http://schemas.microsoft.com/office/powerpoint/2010/main" val="56029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7;p14">
            <a:extLst>
              <a:ext uri="{FF2B5EF4-FFF2-40B4-BE49-F238E27FC236}">
                <a16:creationId xmlns:a16="http://schemas.microsoft.com/office/drawing/2014/main" id="{52C18476-1EF5-0345-A5FC-86247BB1B2DF}"/>
              </a:ext>
            </a:extLst>
          </p:cNvPr>
          <p:cNvSpPr txBox="1"/>
          <p:nvPr/>
        </p:nvSpPr>
        <p:spPr>
          <a:xfrm>
            <a:off x="661615" y="1926927"/>
            <a:ext cx="10868770" cy="300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seeing tremendous interest from users that want to deploy Kubernetes clusters at the edge</a:t>
            </a:r>
          </a:p>
          <a:p>
            <a:pPr>
              <a:lnSpc>
                <a:spcPct val="115000"/>
              </a:lnSpc>
            </a:pPr>
            <a:endParaRPr lang="en-US" sz="2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is simplicity, reliability, and security</a:t>
            </a:r>
          </a:p>
        </p:txBody>
      </p:sp>
    </p:spTree>
    <p:extLst>
      <p:ext uri="{BB962C8B-B14F-4D97-AF65-F5344CB8AC3E}">
        <p14:creationId xmlns:p14="http://schemas.microsoft.com/office/powerpoint/2010/main" val="402405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7;p14">
            <a:extLst>
              <a:ext uri="{FF2B5EF4-FFF2-40B4-BE49-F238E27FC236}">
                <a16:creationId xmlns:a16="http://schemas.microsoft.com/office/drawing/2014/main" id="{52C18476-1EF5-0345-A5FC-86247BB1B2DF}"/>
              </a:ext>
            </a:extLst>
          </p:cNvPr>
          <p:cNvSpPr txBox="1"/>
          <p:nvPr/>
        </p:nvSpPr>
        <p:spPr>
          <a:xfrm>
            <a:off x="661615" y="1926927"/>
            <a:ext cx="10868770" cy="300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can’t operate Kubernetes without a registry</a:t>
            </a:r>
          </a:p>
        </p:txBody>
      </p:sp>
    </p:spTree>
    <p:extLst>
      <p:ext uri="{BB962C8B-B14F-4D97-AF65-F5344CB8AC3E}">
        <p14:creationId xmlns:p14="http://schemas.microsoft.com/office/powerpoint/2010/main" val="313961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7;p14">
            <a:extLst>
              <a:ext uri="{FF2B5EF4-FFF2-40B4-BE49-F238E27FC236}">
                <a16:creationId xmlns:a16="http://schemas.microsoft.com/office/drawing/2014/main" id="{52C18476-1EF5-0345-A5FC-86247BB1B2DF}"/>
              </a:ext>
            </a:extLst>
          </p:cNvPr>
          <p:cNvSpPr txBox="1"/>
          <p:nvPr/>
        </p:nvSpPr>
        <p:spPr>
          <a:xfrm>
            <a:off x="661615" y="1926927"/>
            <a:ext cx="10868770" cy="300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are asking for an easy way to describe how to deliver images where they need to run</a:t>
            </a:r>
          </a:p>
          <a:p>
            <a:pPr>
              <a:lnSpc>
                <a:spcPct val="115000"/>
              </a:lnSpc>
            </a:pPr>
            <a:endParaRPr lang="en-US" sz="2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are asking for the ability to deliver images next to the compute that’s running their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0890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358</Words>
  <Application>Microsoft Office PowerPoint</Application>
  <PresentationFormat>Widescreen</PresentationFormat>
  <Paragraphs>63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Michael</dc:creator>
  <cp:lastModifiedBy>Michael Michael</cp:lastModifiedBy>
  <cp:revision>1</cp:revision>
  <dcterms:created xsi:type="dcterms:W3CDTF">2020-10-27T13:50:22Z</dcterms:created>
  <dcterms:modified xsi:type="dcterms:W3CDTF">2020-10-27T20:09:35Z</dcterms:modified>
</cp:coreProperties>
</file>