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703" r:id="rId2"/>
  </p:sldMasterIdLst>
  <p:notesMasterIdLst>
    <p:notesMasterId r:id="rId20"/>
  </p:notesMasterIdLst>
  <p:sldIdLst>
    <p:sldId id="256" r:id="rId3"/>
    <p:sldId id="279" r:id="rId4"/>
    <p:sldId id="278" r:id="rId5"/>
    <p:sldId id="281" r:id="rId6"/>
    <p:sldId id="286" r:id="rId7"/>
    <p:sldId id="300" r:id="rId8"/>
    <p:sldId id="284" r:id="rId9"/>
    <p:sldId id="287" r:id="rId10"/>
    <p:sldId id="289" r:id="rId11"/>
    <p:sldId id="299" r:id="rId12"/>
    <p:sldId id="291" r:id="rId13"/>
    <p:sldId id="292" r:id="rId14"/>
    <p:sldId id="293" r:id="rId15"/>
    <p:sldId id="294" r:id="rId16"/>
    <p:sldId id="296" r:id="rId17"/>
    <p:sldId id="297" r:id="rId18"/>
    <p:sldId id="298" r:id="rId19"/>
  </p:sldIdLst>
  <p:sldSz cx="9906000" cy="6858000" type="A4"/>
  <p:notesSz cx="6797675" cy="98726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1616">
          <p15:clr>
            <a:srgbClr val="A4A3A4"/>
          </p15:clr>
        </p15:guide>
        <p15:guide id="7" orient="horz" pos="2296">
          <p15:clr>
            <a:srgbClr val="A4A3A4"/>
          </p15:clr>
        </p15:guide>
        <p15:guide id="8" pos="172">
          <p15:clr>
            <a:srgbClr val="A4A3A4"/>
          </p15:clr>
        </p15:guide>
        <p15:guide id="9" pos="6114">
          <p15:clr>
            <a:srgbClr val="A4A3A4"/>
          </p15:clr>
        </p15:guide>
        <p15:guide id="10" pos="3120">
          <p15:clr>
            <a:srgbClr val="A4A3A4"/>
          </p15:clr>
        </p15:guide>
        <p15:guide id="11" pos="3029">
          <p15:clr>
            <a:srgbClr val="A4A3A4"/>
          </p15:clr>
        </p15:guide>
        <p15:guide id="12" pos="3211">
          <p15:clr>
            <a:srgbClr val="A4A3A4"/>
          </p15:clr>
        </p15:guide>
        <p15:guide id="13" orient="horz" pos="845">
          <p15:clr>
            <a:srgbClr val="A4A3A4"/>
          </p15:clr>
        </p15:guide>
        <p15:guide id="14" pos="60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vertBarState="minimized">
    <p:restoredLeft sz="50000"/>
    <p:restoredTop sz="93056"/>
  </p:normalViewPr>
  <p:slideViewPr>
    <p:cSldViewPr snapToGrid="0">
      <p:cViewPr>
        <p:scale>
          <a:sx n="153" d="100"/>
          <a:sy n="153" d="100"/>
        </p:scale>
        <p:origin x="1928" y="-136"/>
      </p:cViewPr>
      <p:guideLst>
        <p:guide orient="horz" pos="4110"/>
        <p:guide orient="horz" pos="1026"/>
        <p:guide orient="horz" pos="709"/>
        <p:guide orient="horz" pos="4201"/>
        <p:guide orient="horz" pos="3249"/>
        <p:guide orient="horz" pos="1616"/>
        <p:guide orient="horz" pos="2296"/>
        <p:guide pos="172"/>
        <p:guide pos="6114"/>
        <p:guide pos="3120"/>
        <p:guide pos="3029"/>
        <p:guide pos="3211"/>
        <p:guide orient="horz" pos="845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7CA2-F1F8-554A-9651-EE8AA64652A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>
        <a:scene3d>
          <a:camera prst="orthographicFront"/>
          <a:lightRig rig="glow" dir="t"/>
        </a:scene3d>
      </dgm:spPr>
    </dgm:pt>
    <dgm:pt modelId="{DC8CB53E-78C9-EC44-9AFC-E1C7CD29144A}">
      <dgm:prSet phldrT="[텍스트]" custT="1"/>
      <dgm:spPr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scene3d>
          <a:camera prst="orthographicFront"/>
          <a:lightRig rig="glow" dir="t"/>
        </a:scene3d>
        <a:sp3d extrusionH="76200" prstMaterial="dkEdge"/>
      </dgm:spPr>
      <dgm:t>
        <a:bodyPr/>
        <a:lstStyle/>
        <a:p>
          <a:pPr latinLnBrk="1"/>
          <a:r>
            <a:rPr lang="en-US" altLang="ko-KR" sz="1400" b="0" i="0" u="none" dirty="0" smtClean="0"/>
            <a:t>P</a:t>
          </a:r>
          <a:r>
            <a:rPr lang="en-US" sz="1400" b="0" i="0" u="none" dirty="0" smtClean="0"/>
            <a:t>reparation</a:t>
          </a:r>
          <a:endParaRPr lang="ko-KR" altLang="en-US" sz="14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gm:t>
    </dgm:pt>
    <dgm:pt modelId="{6253263A-E09B-2E4F-9BF3-109BB6D0F147}" type="parTrans" cxnId="{3751B33D-3F79-374C-91B7-03D2E2A1A87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390DCEC1-60D9-9246-8BA1-0925E9031AF6}" type="sibTrans" cxnId="{3751B33D-3F79-374C-91B7-03D2E2A1A87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DB1EDB65-8F8A-D840-B69E-F632876E434E}">
      <dgm:prSet phldrT="[텍스트]" custT="1"/>
      <dgm:spPr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scene3d>
          <a:camera prst="orthographicFront"/>
          <a:lightRig rig="glow" dir="t"/>
        </a:scene3d>
        <a:sp3d extrusionH="76200" prstMaterial="dkEdge"/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Build</a:t>
          </a:r>
          <a:endParaRPr lang="ko-KR" altLang="en-US" sz="14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gm:t>
    </dgm:pt>
    <dgm:pt modelId="{B49C328F-45C8-554B-A2CA-D166665385D0}" type="parTrans" cxnId="{E68668F6-A84F-734C-AE70-92AB503E0D9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45F0A990-980A-9741-9B95-B712EE278D0B}" type="sibTrans" cxnId="{E68668F6-A84F-734C-AE70-92AB503E0D9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AE61C311-BC88-E64F-8538-2A565A535378}">
      <dgm:prSet phldrT="[텍스트]" custT="1"/>
      <dgm:spPr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scene3d>
          <a:camera prst="orthographicFront"/>
          <a:lightRig rig="glow" dir="t"/>
        </a:scene3d>
        <a:sp3d extrusionH="76200" prstMaterial="dkEdge"/>
      </dgm:spPr>
      <dgm:t>
        <a:bodyPr vert="horz" lIns="57600" tIns="18000" rIns="18000" bIns="18000" anchor="ctr"/>
        <a:lstStyle/>
        <a:p>
          <a:pPr algn="ctr" latinLnBrk="1">
            <a:lnSpc>
              <a:spcPts val="1680"/>
            </a:lnSpc>
            <a:spcAft>
              <a:spcPts val="0"/>
            </a:spcAft>
          </a:pPr>
          <a:r>
            <a:rPr lang="en-US" altLang="ko-KR" sz="14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Fluent Bit</a:t>
          </a:r>
        </a:p>
        <a:p>
          <a:pPr algn="ctr" latinLnBrk="1">
            <a:lnSpc>
              <a:spcPts val="1680"/>
            </a:lnSpc>
            <a:spcAft>
              <a:spcPts val="0"/>
            </a:spcAft>
          </a:pPr>
          <a:r>
            <a:rPr lang="en-US" altLang="ko-KR" sz="1400" dirty="0" err="1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Config</a:t>
          </a:r>
          <a:endParaRPr lang="ko-KR" altLang="en-US" sz="14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gm:t>
    </dgm:pt>
    <dgm:pt modelId="{145C9B46-98F9-DA46-8BAD-3C13337C95FA}" type="parTrans" cxnId="{EBBBD418-D1EA-E449-947F-78074B65B3D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EDC70F25-04DA-E546-BE1C-922054070DB0}" type="sibTrans" cxnId="{EBBBD418-D1EA-E449-947F-78074B65B3D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1022A913-4050-5C48-A282-7FA33B595935}">
      <dgm:prSet phldrT="[텍스트]" custT="1"/>
      <dgm:spPr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scene3d>
          <a:camera prst="orthographicFront"/>
          <a:lightRig rig="glow" dir="t"/>
        </a:scene3d>
        <a:sp3d extrusionH="76200" prstMaterial="dkEdge"/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Deploy</a:t>
          </a:r>
          <a:endParaRPr lang="ko-KR" altLang="en-US" sz="14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gm:t>
    </dgm:pt>
    <dgm:pt modelId="{2FD93C1B-BDDA-D443-872C-D0F0DEFDF12C}" type="parTrans" cxnId="{F8B5D228-4230-A54B-885A-BAEE444FC8C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E64ED346-3EA1-6F4F-8427-821513C3A0B0}" type="sibTrans" cxnId="{F8B5D228-4230-A54B-885A-BAEE444FC8C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99E8D772-4B21-8F4A-9468-E69F6D1D23F6}">
      <dgm:prSet phldrT="[텍스트]" custT="1"/>
      <dgm:spPr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scene3d>
          <a:camera prst="orthographicFront"/>
          <a:lightRig rig="glow" dir="t"/>
        </a:scene3d>
        <a:sp3d extrusionH="76200" prstMaterial="dkEdge"/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Visual</a:t>
          </a:r>
          <a:endParaRPr lang="ko-KR" altLang="en-US" sz="14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gm:t>
    </dgm:pt>
    <dgm:pt modelId="{D1B2ED2C-4283-6249-8674-A09B5B47ECB7}" type="parTrans" cxnId="{07795522-7D76-C24E-ADE6-4B785D324E3A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1880B273-D630-774E-BC2C-42292AB78AB2}" type="sibTrans" cxnId="{07795522-7D76-C24E-ADE6-4B785D324E3A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  <a:cs typeface="Gulim" charset="-127"/>
          </a:endParaRPr>
        </a:p>
      </dgm:t>
    </dgm:pt>
    <dgm:pt modelId="{BD7B702A-F660-DA47-B270-5104525B7868}" type="pres">
      <dgm:prSet presAssocID="{64AB7CA2-F1F8-554A-9651-EE8AA64652A7}" presName="Name0" presStyleCnt="0">
        <dgm:presLayoutVars>
          <dgm:dir/>
          <dgm:animLvl val="lvl"/>
          <dgm:resizeHandles val="exact"/>
        </dgm:presLayoutVars>
      </dgm:prSet>
      <dgm:spPr/>
    </dgm:pt>
    <dgm:pt modelId="{E9F103D9-DB94-0940-A5FF-851EA43FE00D}" type="pres">
      <dgm:prSet presAssocID="{DC8CB53E-78C9-EC44-9AFC-E1C7CD29144A}" presName="parTxOnly" presStyleLbl="node1" presStyleIdx="0" presStyleCnt="5" custLinFactNeighborY="3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76FB1C-A707-1842-9DB9-45DF755D12AC}" type="pres">
      <dgm:prSet presAssocID="{390DCEC1-60D9-9246-8BA1-0925E9031AF6}" presName="parTxOnlySpace" presStyleCnt="0"/>
      <dgm:spPr>
        <a:scene3d>
          <a:camera prst="orthographicFront"/>
          <a:lightRig rig="glow" dir="t"/>
        </a:scene3d>
        <a:sp3d extrusionH="76200" prstMaterial="dkEdge"/>
      </dgm:spPr>
    </dgm:pt>
    <dgm:pt modelId="{5860C9D1-923B-E14B-9E75-4B0668E8EDCC}" type="pres">
      <dgm:prSet presAssocID="{DB1EDB65-8F8A-D840-B69E-F632876E434E}" presName="parTxOnly" presStyleLbl="node1" presStyleIdx="1" presStyleCnt="5" custLinFactNeighborY="3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A03E4-7F08-DA49-843F-68517839A747}" type="pres">
      <dgm:prSet presAssocID="{45F0A990-980A-9741-9B95-B712EE278D0B}" presName="parTxOnlySpace" presStyleCnt="0"/>
      <dgm:spPr>
        <a:scene3d>
          <a:camera prst="orthographicFront"/>
          <a:lightRig rig="glow" dir="t"/>
        </a:scene3d>
        <a:sp3d extrusionH="76200" prstMaterial="dkEdge"/>
      </dgm:spPr>
    </dgm:pt>
    <dgm:pt modelId="{118955FE-2DA6-714D-B19B-352D8E11E4E3}" type="pres">
      <dgm:prSet presAssocID="{AE61C311-BC88-E64F-8538-2A565A535378}" presName="parTxOnly" presStyleLbl="node1" presStyleIdx="2" presStyleCnt="5" custLinFactNeighborY="3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9B1317-81B4-2D4A-8D7E-8A5736DC0A46}" type="pres">
      <dgm:prSet presAssocID="{EDC70F25-04DA-E546-BE1C-922054070DB0}" presName="parTxOnlySpace" presStyleCnt="0"/>
      <dgm:spPr>
        <a:scene3d>
          <a:camera prst="orthographicFront"/>
          <a:lightRig rig="glow" dir="t"/>
        </a:scene3d>
        <a:sp3d extrusionH="76200" prstMaterial="dkEdge"/>
      </dgm:spPr>
    </dgm:pt>
    <dgm:pt modelId="{5664F750-97EC-544D-9848-1B4AF0570BF5}" type="pres">
      <dgm:prSet presAssocID="{1022A913-4050-5C48-A282-7FA33B595935}" presName="parTxOnly" presStyleLbl="node1" presStyleIdx="3" presStyleCnt="5" custLinFactNeighborY="3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582379-EBD8-7740-B1F8-11B9FDC39026}" type="pres">
      <dgm:prSet presAssocID="{E64ED346-3EA1-6F4F-8427-821513C3A0B0}" presName="parTxOnlySpace" presStyleCnt="0"/>
      <dgm:spPr>
        <a:scene3d>
          <a:camera prst="orthographicFront"/>
          <a:lightRig rig="glow" dir="t"/>
        </a:scene3d>
        <a:sp3d extrusionH="76200" prstMaterial="dkEdge"/>
      </dgm:spPr>
    </dgm:pt>
    <dgm:pt modelId="{E9E5BB02-FFF6-3748-B2E0-C69D1177CDF3}" type="pres">
      <dgm:prSet presAssocID="{99E8D772-4B21-8F4A-9468-E69F6D1D23F6}" presName="parTxOnly" presStyleLbl="node1" presStyleIdx="4" presStyleCnt="5" custLinFactNeighborY="3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D0DFA7B-A43E-8A49-A04D-945725235907}" type="presOf" srcId="{64AB7CA2-F1F8-554A-9651-EE8AA64652A7}" destId="{BD7B702A-F660-DA47-B270-5104525B7868}" srcOrd="0" destOrd="0" presId="urn:microsoft.com/office/officeart/2005/8/layout/chevron1"/>
    <dgm:cxn modelId="{C7A2532C-BFF0-DD49-9FC2-8AF81B001E2B}" type="presOf" srcId="{99E8D772-4B21-8F4A-9468-E69F6D1D23F6}" destId="{E9E5BB02-FFF6-3748-B2E0-C69D1177CDF3}" srcOrd="0" destOrd="0" presId="urn:microsoft.com/office/officeart/2005/8/layout/chevron1"/>
    <dgm:cxn modelId="{79AB8FEF-9D4F-364D-9B90-6AE7B9AB5CF7}" type="presOf" srcId="{DC8CB53E-78C9-EC44-9AFC-E1C7CD29144A}" destId="{E9F103D9-DB94-0940-A5FF-851EA43FE00D}" srcOrd="0" destOrd="0" presId="urn:microsoft.com/office/officeart/2005/8/layout/chevron1"/>
    <dgm:cxn modelId="{EBBBD418-D1EA-E449-947F-78074B65B3D0}" srcId="{64AB7CA2-F1F8-554A-9651-EE8AA64652A7}" destId="{AE61C311-BC88-E64F-8538-2A565A535378}" srcOrd="2" destOrd="0" parTransId="{145C9B46-98F9-DA46-8BAD-3C13337C95FA}" sibTransId="{EDC70F25-04DA-E546-BE1C-922054070DB0}"/>
    <dgm:cxn modelId="{3751B33D-3F79-374C-91B7-03D2E2A1A870}" srcId="{64AB7CA2-F1F8-554A-9651-EE8AA64652A7}" destId="{DC8CB53E-78C9-EC44-9AFC-E1C7CD29144A}" srcOrd="0" destOrd="0" parTransId="{6253263A-E09B-2E4F-9BF3-109BB6D0F147}" sibTransId="{390DCEC1-60D9-9246-8BA1-0925E9031AF6}"/>
    <dgm:cxn modelId="{C134CF35-C199-3B42-B120-615670415845}" type="presOf" srcId="{AE61C311-BC88-E64F-8538-2A565A535378}" destId="{118955FE-2DA6-714D-B19B-352D8E11E4E3}" srcOrd="0" destOrd="0" presId="urn:microsoft.com/office/officeart/2005/8/layout/chevron1"/>
    <dgm:cxn modelId="{E68668F6-A84F-734C-AE70-92AB503E0D94}" srcId="{64AB7CA2-F1F8-554A-9651-EE8AA64652A7}" destId="{DB1EDB65-8F8A-D840-B69E-F632876E434E}" srcOrd="1" destOrd="0" parTransId="{B49C328F-45C8-554B-A2CA-D166665385D0}" sibTransId="{45F0A990-980A-9741-9B95-B712EE278D0B}"/>
    <dgm:cxn modelId="{07795522-7D76-C24E-ADE6-4B785D324E3A}" srcId="{64AB7CA2-F1F8-554A-9651-EE8AA64652A7}" destId="{99E8D772-4B21-8F4A-9468-E69F6D1D23F6}" srcOrd="4" destOrd="0" parTransId="{D1B2ED2C-4283-6249-8674-A09B5B47ECB7}" sibTransId="{1880B273-D630-774E-BC2C-42292AB78AB2}"/>
    <dgm:cxn modelId="{F8B5D228-4230-A54B-885A-BAEE444FC8C4}" srcId="{64AB7CA2-F1F8-554A-9651-EE8AA64652A7}" destId="{1022A913-4050-5C48-A282-7FA33B595935}" srcOrd="3" destOrd="0" parTransId="{2FD93C1B-BDDA-D443-872C-D0F0DEFDF12C}" sibTransId="{E64ED346-3EA1-6F4F-8427-821513C3A0B0}"/>
    <dgm:cxn modelId="{B5182F43-81AE-FB46-8DC1-A0C2235E0446}" type="presOf" srcId="{1022A913-4050-5C48-A282-7FA33B595935}" destId="{5664F750-97EC-544D-9848-1B4AF0570BF5}" srcOrd="0" destOrd="0" presId="urn:microsoft.com/office/officeart/2005/8/layout/chevron1"/>
    <dgm:cxn modelId="{53AE3C55-AF0F-C240-9E14-180736AF27E0}" type="presOf" srcId="{DB1EDB65-8F8A-D840-B69E-F632876E434E}" destId="{5860C9D1-923B-E14B-9E75-4B0668E8EDCC}" srcOrd="0" destOrd="0" presId="urn:microsoft.com/office/officeart/2005/8/layout/chevron1"/>
    <dgm:cxn modelId="{33E40493-7A2F-B14A-A0D3-3C72EEC5FD37}" type="presParOf" srcId="{BD7B702A-F660-DA47-B270-5104525B7868}" destId="{E9F103D9-DB94-0940-A5FF-851EA43FE00D}" srcOrd="0" destOrd="0" presId="urn:microsoft.com/office/officeart/2005/8/layout/chevron1"/>
    <dgm:cxn modelId="{B6AF76F8-745B-4142-B996-FDB99AF28F22}" type="presParOf" srcId="{BD7B702A-F660-DA47-B270-5104525B7868}" destId="{A676FB1C-A707-1842-9DB9-45DF755D12AC}" srcOrd="1" destOrd="0" presId="urn:microsoft.com/office/officeart/2005/8/layout/chevron1"/>
    <dgm:cxn modelId="{8E6C2735-4059-4C49-A397-D8FB150DB488}" type="presParOf" srcId="{BD7B702A-F660-DA47-B270-5104525B7868}" destId="{5860C9D1-923B-E14B-9E75-4B0668E8EDCC}" srcOrd="2" destOrd="0" presId="urn:microsoft.com/office/officeart/2005/8/layout/chevron1"/>
    <dgm:cxn modelId="{100166BD-3D2E-0B4F-9A7B-1A6D26BA7E6E}" type="presParOf" srcId="{BD7B702A-F660-DA47-B270-5104525B7868}" destId="{9CCA03E4-7F08-DA49-843F-68517839A747}" srcOrd="3" destOrd="0" presId="urn:microsoft.com/office/officeart/2005/8/layout/chevron1"/>
    <dgm:cxn modelId="{71670901-B628-7149-AD8B-F437F07FFB50}" type="presParOf" srcId="{BD7B702A-F660-DA47-B270-5104525B7868}" destId="{118955FE-2DA6-714D-B19B-352D8E11E4E3}" srcOrd="4" destOrd="0" presId="urn:microsoft.com/office/officeart/2005/8/layout/chevron1"/>
    <dgm:cxn modelId="{7547EC9E-C714-A542-8768-C2F003E3E3E3}" type="presParOf" srcId="{BD7B702A-F660-DA47-B270-5104525B7868}" destId="{449B1317-81B4-2D4A-8D7E-8A5736DC0A46}" srcOrd="5" destOrd="0" presId="urn:microsoft.com/office/officeart/2005/8/layout/chevron1"/>
    <dgm:cxn modelId="{4D5096F0-9D91-634A-B388-A5AF4B4DA375}" type="presParOf" srcId="{BD7B702A-F660-DA47-B270-5104525B7868}" destId="{5664F750-97EC-544D-9848-1B4AF0570BF5}" srcOrd="6" destOrd="0" presId="urn:microsoft.com/office/officeart/2005/8/layout/chevron1"/>
    <dgm:cxn modelId="{795F7021-9331-EB48-8616-B21CBF835C82}" type="presParOf" srcId="{BD7B702A-F660-DA47-B270-5104525B7868}" destId="{4A582379-EBD8-7740-B1F8-11B9FDC39026}" srcOrd="7" destOrd="0" presId="urn:microsoft.com/office/officeart/2005/8/layout/chevron1"/>
    <dgm:cxn modelId="{18D0B676-0CEA-5343-A0F5-33B8D2B2EFDC}" type="presParOf" srcId="{BD7B702A-F660-DA47-B270-5104525B7868}" destId="{E9E5BB02-FFF6-3748-B2E0-C69D1177CDF3}" srcOrd="8" destOrd="0" presId="urn:microsoft.com/office/officeart/2005/8/layout/chevron1"/>
  </dgm:cxnLst>
  <dgm:bg>
    <a:solidFill>
      <a:schemeClr val="lt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103D9-DB94-0940-A5FF-851EA43FE00D}">
      <dsp:nvSpPr>
        <dsp:cNvPr id="0" name=""/>
        <dsp:cNvSpPr/>
      </dsp:nvSpPr>
      <dsp:spPr>
        <a:xfrm>
          <a:off x="2147" y="199970"/>
          <a:ext cx="1911696" cy="764678"/>
        </a:xfrm>
        <a:prstGeom prst="chevron">
          <a:avLst/>
        </a:prstGeom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glow" dir="t"/>
        </a:scene3d>
        <a:sp3d extrusionH="76200" prstMaterial="dkEdge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0" i="0" u="none" kern="1200" dirty="0" smtClean="0"/>
            <a:t>P</a:t>
          </a:r>
          <a:r>
            <a:rPr lang="en-US" sz="1400" b="0" i="0" u="none" kern="1200" dirty="0" smtClean="0"/>
            <a:t>reparation</a:t>
          </a:r>
          <a:endParaRPr lang="ko-KR" altLang="en-US" sz="1400" kern="12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sp:txBody>
      <dsp:txXfrm>
        <a:off x="384486" y="199970"/>
        <a:ext cx="1147018" cy="764678"/>
      </dsp:txXfrm>
    </dsp:sp>
    <dsp:sp modelId="{5860C9D1-923B-E14B-9E75-4B0668E8EDCC}">
      <dsp:nvSpPr>
        <dsp:cNvPr id="0" name=""/>
        <dsp:cNvSpPr/>
      </dsp:nvSpPr>
      <dsp:spPr>
        <a:xfrm>
          <a:off x="1722674" y="199970"/>
          <a:ext cx="1911696" cy="764678"/>
        </a:xfrm>
        <a:prstGeom prst="chevron">
          <a:avLst/>
        </a:prstGeom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glow" dir="t"/>
        </a:scene3d>
        <a:sp3d extrusionH="76200" prstMaterial="dkEdge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Build</a:t>
          </a:r>
          <a:endParaRPr lang="ko-KR" altLang="en-US" sz="1400" kern="12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sp:txBody>
      <dsp:txXfrm>
        <a:off x="2105013" y="199970"/>
        <a:ext cx="1147018" cy="764678"/>
      </dsp:txXfrm>
    </dsp:sp>
    <dsp:sp modelId="{118955FE-2DA6-714D-B19B-352D8E11E4E3}">
      <dsp:nvSpPr>
        <dsp:cNvPr id="0" name=""/>
        <dsp:cNvSpPr/>
      </dsp:nvSpPr>
      <dsp:spPr>
        <a:xfrm>
          <a:off x="3443201" y="199970"/>
          <a:ext cx="1911696" cy="764678"/>
        </a:xfrm>
        <a:prstGeom prst="chevron">
          <a:avLst/>
        </a:prstGeom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glow" dir="t"/>
        </a:scene3d>
        <a:sp3d extrusionH="76200" prstMaterial="dkEdge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00" tIns="18000" rIns="18000" bIns="18000" numCol="1" spcCol="1270" anchor="ctr" anchorCtr="0">
          <a:noAutofit/>
        </a:bodyPr>
        <a:lstStyle/>
        <a:p>
          <a:pPr lvl="0" algn="ctr" defTabSz="622300" latinLnBrk="1">
            <a:lnSpc>
              <a:spcPts val="168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Fluent Bit</a:t>
          </a:r>
        </a:p>
        <a:p>
          <a:pPr lvl="0" algn="ctr" defTabSz="622300" latinLnBrk="1">
            <a:lnSpc>
              <a:spcPts val="168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err="1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Config</a:t>
          </a:r>
          <a:endParaRPr lang="ko-KR" altLang="en-US" sz="1400" kern="12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sp:txBody>
      <dsp:txXfrm>
        <a:off x="3825540" y="199970"/>
        <a:ext cx="1147018" cy="764678"/>
      </dsp:txXfrm>
    </dsp:sp>
    <dsp:sp modelId="{5664F750-97EC-544D-9848-1B4AF0570BF5}">
      <dsp:nvSpPr>
        <dsp:cNvPr id="0" name=""/>
        <dsp:cNvSpPr/>
      </dsp:nvSpPr>
      <dsp:spPr>
        <a:xfrm>
          <a:off x="5163728" y="199970"/>
          <a:ext cx="1911696" cy="764678"/>
        </a:xfrm>
        <a:prstGeom prst="chevron">
          <a:avLst/>
        </a:prstGeom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glow" dir="t"/>
        </a:scene3d>
        <a:sp3d extrusionH="76200" prstMaterial="dkEdge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Deploy</a:t>
          </a:r>
          <a:endParaRPr lang="ko-KR" altLang="en-US" sz="1400" kern="12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sp:txBody>
      <dsp:txXfrm>
        <a:off x="5546067" y="199970"/>
        <a:ext cx="1147018" cy="764678"/>
      </dsp:txXfrm>
    </dsp:sp>
    <dsp:sp modelId="{E9E5BB02-FFF6-3748-B2E0-C69D1177CDF3}">
      <dsp:nvSpPr>
        <dsp:cNvPr id="0" name=""/>
        <dsp:cNvSpPr/>
      </dsp:nvSpPr>
      <dsp:spPr>
        <a:xfrm>
          <a:off x="6884254" y="199970"/>
          <a:ext cx="1911696" cy="764678"/>
        </a:xfrm>
        <a:prstGeom prst="chevron">
          <a:avLst/>
        </a:prstGeom>
        <a:gradFill flip="none" rotWithShape="1">
          <a:gsLst>
            <a:gs pos="0">
              <a:schemeClr val="accent4">
                <a:lumMod val="65000"/>
              </a:schemeClr>
            </a:gs>
            <a:gs pos="3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glow" dir="t"/>
        </a:scene3d>
        <a:sp3d extrusionH="76200" prstMaterial="dkEdge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  <a:latin typeface="+mn-ea"/>
              <a:ea typeface="+mn-ea"/>
              <a:cs typeface="Gulim" charset="-127"/>
            </a:rPr>
            <a:t>Visual</a:t>
          </a:r>
          <a:endParaRPr lang="ko-KR" altLang="en-US" sz="1400" kern="1200" dirty="0">
            <a:solidFill>
              <a:schemeClr val="bg1"/>
            </a:solidFill>
            <a:latin typeface="+mn-ea"/>
            <a:ea typeface="+mn-ea"/>
            <a:cs typeface="Gulim" charset="-127"/>
          </a:endParaRPr>
        </a:p>
      </dsp:txBody>
      <dsp:txXfrm>
        <a:off x="7266593" y="199970"/>
        <a:ext cx="1147018" cy="764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" y="0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23900" y="739775"/>
            <a:ext cx="534987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" y="9377319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377319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50444" y="9377319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89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27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25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14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25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kubectl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port-forward -n logging svc/</a:t>
            </a:r>
            <a:r>
              <a:rPr lang="en-US" altLang="ko-KR" sz="1200" b="0" i="0" u="none" strike="noStrike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kibana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5601:5601 &amp;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11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-01 제목 슬라이드">
  <p:cSld name="A-01 제목 슬라이드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0" y="0"/>
            <a:ext cx="9991800" cy="6858000"/>
          </a:xfrm>
          <a:prstGeom prst="rect">
            <a:avLst/>
          </a:prstGeom>
          <a:gradFill>
            <a:gsLst>
              <a:gs pos="0">
                <a:srgbClr val="D04D6F"/>
              </a:gs>
              <a:gs pos="51000">
                <a:srgbClr val="D04D6F"/>
              </a:gs>
              <a:gs pos="100000">
                <a:srgbClr val="453C5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5359723" y="-215269"/>
            <a:ext cx="14288" cy="3175"/>
          </a:xfrm>
          <a:custGeom>
            <a:avLst/>
            <a:gdLst/>
            <a:ahLst/>
            <a:cxnLst/>
            <a:rect l="0" t="0" r="0" b="0"/>
            <a:pathLst>
              <a:path w="6" h="1" extrusionOk="0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4683372" y="497544"/>
            <a:ext cx="5310186" cy="5919789"/>
          </a:xfrm>
          <a:custGeom>
            <a:avLst/>
            <a:gdLst/>
            <a:ahLst/>
            <a:cxnLst/>
            <a:rect l="0" t="0" r="0" b="0"/>
            <a:pathLst>
              <a:path w="2164" h="2411" extrusionOk="0">
                <a:moveTo>
                  <a:pt x="2158" y="397"/>
                </a:moveTo>
                <a:cubicBezTo>
                  <a:pt x="2156" y="395"/>
                  <a:pt x="2154" y="395"/>
                  <a:pt x="2152" y="394"/>
                </a:cubicBezTo>
                <a:cubicBezTo>
                  <a:pt x="2116" y="374"/>
                  <a:pt x="2116" y="374"/>
                  <a:pt x="2116" y="374"/>
                </a:cubicBezTo>
                <a:cubicBezTo>
                  <a:pt x="2115" y="373"/>
                  <a:pt x="2114" y="373"/>
                  <a:pt x="2113" y="372"/>
                </a:cubicBezTo>
                <a:cubicBezTo>
                  <a:pt x="2112" y="371"/>
                  <a:pt x="2110" y="371"/>
                  <a:pt x="2109" y="370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27" y="325"/>
                  <a:pt x="2027" y="325"/>
                  <a:pt x="2027" y="325"/>
                </a:cubicBezTo>
                <a:cubicBezTo>
                  <a:pt x="2026" y="324"/>
                  <a:pt x="2026" y="324"/>
                  <a:pt x="2025" y="323"/>
                </a:cubicBezTo>
                <a:cubicBezTo>
                  <a:pt x="2024" y="322"/>
                  <a:pt x="2022" y="322"/>
                  <a:pt x="2021" y="321"/>
                </a:cubicBezTo>
                <a:cubicBezTo>
                  <a:pt x="1983" y="300"/>
                  <a:pt x="1983" y="300"/>
                  <a:pt x="1983" y="300"/>
                </a:cubicBezTo>
                <a:cubicBezTo>
                  <a:pt x="1982" y="300"/>
                  <a:pt x="1981" y="299"/>
                  <a:pt x="1981" y="299"/>
                </a:cubicBezTo>
                <a:cubicBezTo>
                  <a:pt x="1980" y="298"/>
                  <a:pt x="1978" y="297"/>
                  <a:pt x="1977" y="297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892" y="250"/>
                  <a:pt x="1892" y="250"/>
                  <a:pt x="1892" y="250"/>
                </a:cubicBezTo>
                <a:cubicBezTo>
                  <a:pt x="1892" y="249"/>
                  <a:pt x="1892" y="249"/>
                  <a:pt x="1892" y="249"/>
                </a:cubicBezTo>
                <a:cubicBezTo>
                  <a:pt x="1848" y="225"/>
                  <a:pt x="1848" y="225"/>
                  <a:pt x="1848" y="225"/>
                </a:cubicBezTo>
                <a:cubicBezTo>
                  <a:pt x="1848" y="225"/>
                  <a:pt x="1848" y="225"/>
                  <a:pt x="1848" y="225"/>
                </a:cubicBezTo>
                <a:cubicBezTo>
                  <a:pt x="1810" y="204"/>
                  <a:pt x="1810" y="204"/>
                  <a:pt x="1810" y="204"/>
                </a:cubicBezTo>
                <a:cubicBezTo>
                  <a:pt x="1808" y="202"/>
                  <a:pt x="1806" y="201"/>
                  <a:pt x="1804" y="200"/>
                </a:cubicBezTo>
                <a:cubicBezTo>
                  <a:pt x="1803" y="199"/>
                  <a:pt x="1801" y="198"/>
                  <a:pt x="1799" y="197"/>
                </a:cubicBezTo>
                <a:cubicBezTo>
                  <a:pt x="1763" y="177"/>
                  <a:pt x="1763" y="177"/>
                  <a:pt x="1763" y="177"/>
                </a:cubicBezTo>
                <a:cubicBezTo>
                  <a:pt x="1762" y="177"/>
                  <a:pt x="1761" y="176"/>
                  <a:pt x="1760" y="175"/>
                </a:cubicBezTo>
                <a:cubicBezTo>
                  <a:pt x="1759" y="175"/>
                  <a:pt x="1757" y="174"/>
                  <a:pt x="1756" y="173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674" y="128"/>
                  <a:pt x="1674" y="128"/>
                  <a:pt x="1674" y="128"/>
                </a:cubicBezTo>
                <a:cubicBezTo>
                  <a:pt x="1674" y="127"/>
                  <a:pt x="1673" y="127"/>
                  <a:pt x="1672" y="127"/>
                </a:cubicBezTo>
                <a:cubicBezTo>
                  <a:pt x="1671" y="126"/>
                  <a:pt x="1670" y="125"/>
                  <a:pt x="1668" y="125"/>
                </a:cubicBezTo>
                <a:cubicBezTo>
                  <a:pt x="1630" y="103"/>
                  <a:pt x="1630" y="103"/>
                  <a:pt x="1630" y="103"/>
                </a:cubicBezTo>
                <a:cubicBezTo>
                  <a:pt x="1629" y="103"/>
                  <a:pt x="1629" y="102"/>
                  <a:pt x="1628" y="102"/>
                </a:cubicBezTo>
                <a:cubicBezTo>
                  <a:pt x="1627" y="101"/>
                  <a:pt x="1626" y="101"/>
                  <a:pt x="1624" y="100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39" y="53"/>
                  <a:pt x="1539" y="53"/>
                  <a:pt x="1539" y="53"/>
                </a:cubicBezTo>
                <a:cubicBezTo>
                  <a:pt x="1539" y="53"/>
                  <a:pt x="1539" y="53"/>
                  <a:pt x="1539" y="53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54" y="5"/>
                  <a:pt x="1454" y="5"/>
                  <a:pt x="1454" y="5"/>
                </a:cubicBezTo>
                <a:cubicBezTo>
                  <a:pt x="1453" y="5"/>
                  <a:pt x="1453" y="4"/>
                  <a:pt x="1452" y="4"/>
                </a:cubicBezTo>
                <a:cubicBezTo>
                  <a:pt x="1447" y="1"/>
                  <a:pt x="1442" y="0"/>
                  <a:pt x="1437" y="0"/>
                </a:cubicBezTo>
                <a:cubicBezTo>
                  <a:pt x="1436" y="0"/>
                  <a:pt x="1436" y="0"/>
                  <a:pt x="1436" y="0"/>
                </a:cubicBezTo>
                <a:cubicBezTo>
                  <a:pt x="1431" y="0"/>
                  <a:pt x="1426" y="2"/>
                  <a:pt x="1421" y="4"/>
                </a:cubicBezTo>
                <a:cubicBezTo>
                  <a:pt x="1421" y="5"/>
                  <a:pt x="1420" y="5"/>
                  <a:pt x="1420" y="5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34" y="53"/>
                  <a:pt x="1334" y="53"/>
                  <a:pt x="1334" y="53"/>
                </a:cubicBezTo>
                <a:cubicBezTo>
                  <a:pt x="1334" y="53"/>
                  <a:pt x="1334" y="53"/>
                  <a:pt x="1334" y="53"/>
                </a:cubicBezTo>
                <a:cubicBezTo>
                  <a:pt x="1292" y="76"/>
                  <a:pt x="1292" y="76"/>
                  <a:pt x="1292" y="76"/>
                </a:cubicBezTo>
                <a:cubicBezTo>
                  <a:pt x="1291" y="77"/>
                  <a:pt x="1290" y="77"/>
                  <a:pt x="1289" y="78"/>
                </a:cubicBezTo>
                <a:cubicBezTo>
                  <a:pt x="1289" y="78"/>
                  <a:pt x="1288" y="78"/>
                  <a:pt x="1288" y="78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070" y="200"/>
                  <a:pt x="1070" y="200"/>
                  <a:pt x="1070" y="200"/>
                </a:cubicBezTo>
                <a:cubicBezTo>
                  <a:pt x="1070" y="200"/>
                  <a:pt x="1070" y="200"/>
                  <a:pt x="1070" y="200"/>
                </a:cubicBezTo>
                <a:cubicBezTo>
                  <a:pt x="1067" y="201"/>
                  <a:pt x="1064" y="203"/>
                  <a:pt x="1062" y="206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50"/>
                  <a:pt x="984" y="250"/>
                  <a:pt x="984" y="250"/>
                </a:cubicBezTo>
                <a:cubicBezTo>
                  <a:pt x="942" y="273"/>
                  <a:pt x="942" y="273"/>
                  <a:pt x="942" y="273"/>
                </a:cubicBezTo>
                <a:cubicBezTo>
                  <a:pt x="941" y="273"/>
                  <a:pt x="940" y="274"/>
                  <a:pt x="939" y="274"/>
                </a:cubicBezTo>
                <a:cubicBezTo>
                  <a:pt x="939" y="274"/>
                  <a:pt x="938" y="275"/>
                  <a:pt x="938" y="275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25" y="393"/>
                  <a:pt x="725" y="393"/>
                  <a:pt x="725" y="393"/>
                </a:cubicBezTo>
                <a:cubicBezTo>
                  <a:pt x="722" y="394"/>
                  <a:pt x="720" y="395"/>
                  <a:pt x="717" y="397"/>
                </a:cubicBezTo>
                <a:cubicBezTo>
                  <a:pt x="717" y="397"/>
                  <a:pt x="716" y="397"/>
                  <a:pt x="716" y="398"/>
                </a:cubicBezTo>
                <a:cubicBezTo>
                  <a:pt x="674" y="421"/>
                  <a:pt x="674" y="421"/>
                  <a:pt x="674" y="421"/>
                </a:cubicBezTo>
                <a:cubicBezTo>
                  <a:pt x="674" y="421"/>
                  <a:pt x="674" y="421"/>
                  <a:pt x="674" y="421"/>
                </a:cubicBezTo>
                <a:cubicBezTo>
                  <a:pt x="630" y="445"/>
                  <a:pt x="630" y="445"/>
                  <a:pt x="630" y="445"/>
                </a:cubicBezTo>
                <a:cubicBezTo>
                  <a:pt x="630" y="445"/>
                  <a:pt x="630" y="445"/>
                  <a:pt x="630" y="445"/>
                </a:cubicBezTo>
                <a:cubicBezTo>
                  <a:pt x="588" y="469"/>
                  <a:pt x="588" y="469"/>
                  <a:pt x="588" y="469"/>
                </a:cubicBezTo>
                <a:cubicBezTo>
                  <a:pt x="587" y="469"/>
                  <a:pt x="586" y="470"/>
                  <a:pt x="585" y="470"/>
                </a:cubicBezTo>
                <a:cubicBezTo>
                  <a:pt x="585" y="470"/>
                  <a:pt x="584" y="471"/>
                  <a:pt x="584" y="471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498" y="518"/>
                  <a:pt x="498" y="518"/>
                  <a:pt x="498" y="518"/>
                </a:cubicBezTo>
                <a:cubicBezTo>
                  <a:pt x="498" y="518"/>
                  <a:pt x="498" y="518"/>
                  <a:pt x="498" y="518"/>
                </a:cubicBezTo>
                <a:cubicBezTo>
                  <a:pt x="498" y="519"/>
                  <a:pt x="498" y="519"/>
                  <a:pt x="498" y="519"/>
                </a:cubicBezTo>
                <a:cubicBezTo>
                  <a:pt x="498" y="519"/>
                  <a:pt x="498" y="519"/>
                  <a:pt x="498" y="519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3" y="594"/>
                  <a:pt x="360" y="596"/>
                  <a:pt x="358" y="598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280" y="642"/>
                  <a:pt x="280" y="642"/>
                  <a:pt x="280" y="642"/>
                </a:cubicBezTo>
                <a:cubicBezTo>
                  <a:pt x="280" y="642"/>
                  <a:pt x="280" y="642"/>
                  <a:pt x="280" y="642"/>
                </a:cubicBezTo>
                <a:cubicBezTo>
                  <a:pt x="238" y="665"/>
                  <a:pt x="238" y="665"/>
                  <a:pt x="238" y="665"/>
                </a:cubicBezTo>
                <a:cubicBezTo>
                  <a:pt x="237" y="666"/>
                  <a:pt x="236" y="666"/>
                  <a:pt x="235" y="667"/>
                </a:cubicBezTo>
                <a:cubicBezTo>
                  <a:pt x="234" y="667"/>
                  <a:pt x="234" y="667"/>
                  <a:pt x="234" y="668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16" y="789"/>
                  <a:pt x="16" y="789"/>
                  <a:pt x="16" y="789"/>
                </a:cubicBezTo>
                <a:cubicBezTo>
                  <a:pt x="16" y="789"/>
                  <a:pt x="16" y="789"/>
                  <a:pt x="16" y="789"/>
                </a:cubicBezTo>
                <a:cubicBezTo>
                  <a:pt x="6" y="794"/>
                  <a:pt x="0" y="804"/>
                  <a:pt x="0" y="815"/>
                </a:cubicBezTo>
                <a:cubicBezTo>
                  <a:pt x="0" y="816"/>
                  <a:pt x="0" y="817"/>
                  <a:pt x="0" y="818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865"/>
                  <a:pt x="0" y="865"/>
                  <a:pt x="0" y="865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913"/>
                  <a:pt x="0" y="913"/>
                  <a:pt x="0" y="914"/>
                </a:cubicBezTo>
                <a:cubicBezTo>
                  <a:pt x="0" y="961"/>
                  <a:pt x="0" y="961"/>
                  <a:pt x="0" y="961"/>
                </a:cubicBezTo>
                <a:cubicBezTo>
                  <a:pt x="0" y="962"/>
                  <a:pt x="0" y="962"/>
                  <a:pt x="0" y="963"/>
                </a:cubicBezTo>
                <a:cubicBezTo>
                  <a:pt x="0" y="1007"/>
                  <a:pt x="0" y="1007"/>
                  <a:pt x="0" y="1007"/>
                </a:cubicBezTo>
                <a:cubicBezTo>
                  <a:pt x="0" y="1008"/>
                  <a:pt x="0" y="1010"/>
                  <a:pt x="0" y="1011"/>
                </a:cubicBezTo>
                <a:cubicBezTo>
                  <a:pt x="0" y="1012"/>
                  <a:pt x="0" y="1013"/>
                  <a:pt x="0" y="1014"/>
                </a:cubicBezTo>
                <a:cubicBezTo>
                  <a:pt x="0" y="1059"/>
                  <a:pt x="0" y="1059"/>
                  <a:pt x="0" y="1059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1157"/>
                  <a:pt x="0" y="1158"/>
                  <a:pt x="0" y="1159"/>
                </a:cubicBezTo>
                <a:cubicBezTo>
                  <a:pt x="0" y="1203"/>
                  <a:pt x="0" y="1203"/>
                  <a:pt x="0" y="1203"/>
                </a:cubicBezTo>
                <a:cubicBezTo>
                  <a:pt x="0" y="1204"/>
                  <a:pt x="0" y="1205"/>
                  <a:pt x="0" y="1207"/>
                </a:cubicBezTo>
                <a:cubicBezTo>
                  <a:pt x="0" y="1208"/>
                  <a:pt x="0" y="1209"/>
                  <a:pt x="0" y="1210"/>
                </a:cubicBezTo>
                <a:cubicBezTo>
                  <a:pt x="0" y="1256"/>
                  <a:pt x="0" y="1256"/>
                  <a:pt x="0" y="1256"/>
                </a:cubicBezTo>
                <a:cubicBezTo>
                  <a:pt x="0" y="1257"/>
                  <a:pt x="0" y="1257"/>
                  <a:pt x="0" y="1258"/>
                </a:cubicBezTo>
                <a:cubicBezTo>
                  <a:pt x="0" y="1305"/>
                  <a:pt x="0" y="1305"/>
                  <a:pt x="0" y="1305"/>
                </a:cubicBezTo>
                <a:cubicBezTo>
                  <a:pt x="0" y="1306"/>
                  <a:pt x="0" y="1307"/>
                  <a:pt x="0" y="1307"/>
                </a:cubicBezTo>
                <a:cubicBezTo>
                  <a:pt x="0" y="1354"/>
                  <a:pt x="0" y="1354"/>
                  <a:pt x="0" y="1354"/>
                </a:cubicBezTo>
                <a:cubicBezTo>
                  <a:pt x="0" y="1355"/>
                  <a:pt x="0" y="1355"/>
                  <a:pt x="0" y="135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02"/>
                  <a:pt x="0" y="1403"/>
                  <a:pt x="0" y="1404"/>
                </a:cubicBezTo>
                <a:cubicBezTo>
                  <a:pt x="0" y="1405"/>
                  <a:pt x="0" y="1406"/>
                  <a:pt x="0" y="1408"/>
                </a:cubicBezTo>
                <a:cubicBezTo>
                  <a:pt x="0" y="1452"/>
                  <a:pt x="0" y="1452"/>
                  <a:pt x="0" y="1452"/>
                </a:cubicBezTo>
                <a:cubicBezTo>
                  <a:pt x="0" y="1453"/>
                  <a:pt x="0" y="1453"/>
                  <a:pt x="0" y="1454"/>
                </a:cubicBezTo>
                <a:cubicBezTo>
                  <a:pt x="0" y="1501"/>
                  <a:pt x="0" y="1501"/>
                  <a:pt x="0" y="1501"/>
                </a:cubicBezTo>
                <a:cubicBezTo>
                  <a:pt x="0" y="1502"/>
                  <a:pt x="0" y="1502"/>
                  <a:pt x="0" y="1503"/>
                </a:cubicBezTo>
                <a:cubicBezTo>
                  <a:pt x="0" y="1550"/>
                  <a:pt x="0" y="1550"/>
                  <a:pt x="0" y="1550"/>
                </a:cubicBezTo>
                <a:cubicBezTo>
                  <a:pt x="0" y="1551"/>
                  <a:pt x="0" y="1551"/>
                  <a:pt x="0" y="1552"/>
                </a:cubicBezTo>
                <a:cubicBezTo>
                  <a:pt x="0" y="1596"/>
                  <a:pt x="0" y="1596"/>
                  <a:pt x="0" y="1596"/>
                </a:cubicBezTo>
                <a:cubicBezTo>
                  <a:pt x="0" y="1597"/>
                  <a:pt x="0" y="1599"/>
                  <a:pt x="0" y="1600"/>
                </a:cubicBezTo>
                <a:cubicBezTo>
                  <a:pt x="0" y="1611"/>
                  <a:pt x="6" y="1621"/>
                  <a:pt x="16" y="1626"/>
                </a:cubicBezTo>
                <a:cubicBezTo>
                  <a:pt x="16" y="1626"/>
                  <a:pt x="16" y="1626"/>
                  <a:pt x="16" y="1626"/>
                </a:cubicBezTo>
                <a:cubicBezTo>
                  <a:pt x="16" y="1626"/>
                  <a:pt x="16" y="1626"/>
                  <a:pt x="16" y="1626"/>
                </a:cubicBezTo>
                <a:cubicBezTo>
                  <a:pt x="60" y="1650"/>
                  <a:pt x="60" y="1650"/>
                  <a:pt x="60" y="1650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103" y="1675"/>
                  <a:pt x="103" y="1675"/>
                  <a:pt x="103" y="1675"/>
                </a:cubicBezTo>
                <a:cubicBezTo>
                  <a:pt x="104" y="1675"/>
                  <a:pt x="104" y="1675"/>
                  <a:pt x="104" y="1675"/>
                </a:cubicBezTo>
                <a:cubicBezTo>
                  <a:pt x="104" y="1675"/>
                  <a:pt x="104" y="1675"/>
                  <a:pt x="104" y="1675"/>
                </a:cubicBezTo>
                <a:cubicBezTo>
                  <a:pt x="148" y="1699"/>
                  <a:pt x="148" y="1699"/>
                  <a:pt x="148" y="1699"/>
                </a:cubicBezTo>
                <a:cubicBezTo>
                  <a:pt x="148" y="1699"/>
                  <a:pt x="148" y="1699"/>
                  <a:pt x="148" y="1699"/>
                </a:cubicBezTo>
                <a:cubicBezTo>
                  <a:pt x="148" y="1700"/>
                  <a:pt x="148" y="1700"/>
                  <a:pt x="148" y="1700"/>
                </a:cubicBezTo>
                <a:cubicBezTo>
                  <a:pt x="148" y="1700"/>
                  <a:pt x="148" y="1700"/>
                  <a:pt x="148" y="1700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234" y="1747"/>
                  <a:pt x="234" y="1747"/>
                  <a:pt x="234" y="1747"/>
                </a:cubicBezTo>
                <a:cubicBezTo>
                  <a:pt x="234" y="1748"/>
                  <a:pt x="235" y="1748"/>
                  <a:pt x="236" y="1749"/>
                </a:cubicBezTo>
                <a:cubicBezTo>
                  <a:pt x="280" y="1773"/>
                  <a:pt x="280" y="1773"/>
                  <a:pt x="280" y="1773"/>
                </a:cubicBezTo>
                <a:cubicBezTo>
                  <a:pt x="280" y="1773"/>
                  <a:pt x="280" y="1773"/>
                  <a:pt x="280" y="1773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65" y="1821"/>
                  <a:pt x="365" y="1821"/>
                  <a:pt x="365" y="1821"/>
                </a:cubicBezTo>
                <a:cubicBezTo>
                  <a:pt x="366" y="1821"/>
                  <a:pt x="366" y="1821"/>
                  <a:pt x="367" y="1822"/>
                </a:cubicBezTo>
                <a:cubicBezTo>
                  <a:pt x="370" y="1823"/>
                  <a:pt x="373" y="1824"/>
                  <a:pt x="376" y="1825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54" y="1868"/>
                  <a:pt x="454" y="1868"/>
                  <a:pt x="454" y="1868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542" y="1917"/>
                  <a:pt x="542" y="1917"/>
                  <a:pt x="542" y="1917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84" y="1941"/>
                  <a:pt x="584" y="1941"/>
                  <a:pt x="584" y="1941"/>
                </a:cubicBezTo>
                <a:cubicBezTo>
                  <a:pt x="585" y="1941"/>
                  <a:pt x="585" y="1942"/>
                  <a:pt x="586" y="1942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716" y="2014"/>
                  <a:pt x="716" y="2014"/>
                  <a:pt x="716" y="2014"/>
                </a:cubicBezTo>
                <a:cubicBezTo>
                  <a:pt x="716" y="2014"/>
                  <a:pt x="717" y="2015"/>
                  <a:pt x="717" y="2015"/>
                </a:cubicBezTo>
                <a:cubicBezTo>
                  <a:pt x="720" y="2017"/>
                  <a:pt x="724" y="2018"/>
                  <a:pt x="727" y="2019"/>
                </a:cubicBezTo>
                <a:cubicBezTo>
                  <a:pt x="728" y="2019"/>
                  <a:pt x="728" y="2019"/>
                  <a:pt x="728" y="2019"/>
                </a:cubicBezTo>
                <a:cubicBezTo>
                  <a:pt x="769" y="2042"/>
                  <a:pt x="769" y="2042"/>
                  <a:pt x="769" y="2042"/>
                </a:cubicBezTo>
                <a:cubicBezTo>
                  <a:pt x="769" y="2042"/>
                  <a:pt x="769" y="2042"/>
                  <a:pt x="769" y="2042"/>
                </a:cubicBezTo>
                <a:cubicBezTo>
                  <a:pt x="770" y="2042"/>
                  <a:pt x="770" y="2042"/>
                  <a:pt x="770" y="2042"/>
                </a:cubicBezTo>
                <a:cubicBezTo>
                  <a:pt x="770" y="2042"/>
                  <a:pt x="770" y="2042"/>
                  <a:pt x="770" y="2042"/>
                </a:cubicBezTo>
                <a:cubicBezTo>
                  <a:pt x="814" y="2066"/>
                  <a:pt x="814" y="2066"/>
                  <a:pt x="814" y="2066"/>
                </a:cubicBezTo>
                <a:cubicBezTo>
                  <a:pt x="814" y="2066"/>
                  <a:pt x="814" y="2066"/>
                  <a:pt x="814" y="2066"/>
                </a:cubicBezTo>
                <a:cubicBezTo>
                  <a:pt x="814" y="2067"/>
                  <a:pt x="814" y="2067"/>
                  <a:pt x="814" y="2067"/>
                </a:cubicBezTo>
                <a:cubicBezTo>
                  <a:pt x="814" y="2067"/>
                  <a:pt x="814" y="2067"/>
                  <a:pt x="814" y="2067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901" y="2115"/>
                  <a:pt x="901" y="2115"/>
                  <a:pt x="901" y="2115"/>
                </a:cubicBezTo>
                <a:cubicBezTo>
                  <a:pt x="902" y="2115"/>
                  <a:pt x="902" y="2115"/>
                  <a:pt x="902" y="2115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44" y="2139"/>
                  <a:pt x="944" y="2139"/>
                  <a:pt x="944" y="2139"/>
                </a:cubicBezTo>
                <a:cubicBezTo>
                  <a:pt x="944" y="2139"/>
                  <a:pt x="945" y="2140"/>
                  <a:pt x="946" y="2140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1033" y="2189"/>
                  <a:pt x="1033" y="2189"/>
                  <a:pt x="1033" y="2189"/>
                </a:cubicBezTo>
                <a:cubicBezTo>
                  <a:pt x="1034" y="2189"/>
                  <a:pt x="1034" y="2189"/>
                  <a:pt x="1034" y="2189"/>
                </a:cubicBezTo>
                <a:cubicBezTo>
                  <a:pt x="1034" y="2189"/>
                  <a:pt x="1034" y="2189"/>
                  <a:pt x="1034" y="2189"/>
                </a:cubicBezTo>
                <a:cubicBezTo>
                  <a:pt x="1075" y="2212"/>
                  <a:pt x="1075" y="2212"/>
                  <a:pt x="1075" y="2212"/>
                </a:cubicBezTo>
                <a:cubicBezTo>
                  <a:pt x="1076" y="2212"/>
                  <a:pt x="1077" y="2213"/>
                  <a:pt x="1077" y="2213"/>
                </a:cubicBezTo>
                <a:cubicBezTo>
                  <a:pt x="1080" y="2215"/>
                  <a:pt x="1083" y="2216"/>
                  <a:pt x="1085" y="2216"/>
                </a:cubicBezTo>
                <a:cubicBezTo>
                  <a:pt x="1120" y="2235"/>
                  <a:pt x="1120" y="2235"/>
                  <a:pt x="1120" y="2235"/>
                </a:cubicBezTo>
                <a:cubicBezTo>
                  <a:pt x="1120" y="2236"/>
                  <a:pt x="1120" y="2236"/>
                  <a:pt x="1120" y="2236"/>
                </a:cubicBezTo>
                <a:cubicBezTo>
                  <a:pt x="1120" y="2236"/>
                  <a:pt x="1120" y="2236"/>
                  <a:pt x="1120" y="2236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208" y="2284"/>
                  <a:pt x="1208" y="2284"/>
                  <a:pt x="1208" y="2284"/>
                </a:cubicBezTo>
                <a:cubicBezTo>
                  <a:pt x="1208" y="2284"/>
                  <a:pt x="1208" y="2284"/>
                  <a:pt x="1208" y="2284"/>
                </a:cubicBezTo>
                <a:cubicBezTo>
                  <a:pt x="1208" y="2285"/>
                  <a:pt x="1208" y="2285"/>
                  <a:pt x="1208" y="2285"/>
                </a:cubicBezTo>
                <a:cubicBezTo>
                  <a:pt x="1208" y="2285"/>
                  <a:pt x="1208" y="2285"/>
                  <a:pt x="1208" y="2285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94" y="2332"/>
                  <a:pt x="1294" y="2332"/>
                  <a:pt x="1294" y="2332"/>
                </a:cubicBezTo>
                <a:cubicBezTo>
                  <a:pt x="1294" y="2333"/>
                  <a:pt x="1295" y="2333"/>
                  <a:pt x="1296" y="2333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425" y="2405"/>
                  <a:pt x="1425" y="2405"/>
                  <a:pt x="1425" y="2405"/>
                </a:cubicBezTo>
                <a:cubicBezTo>
                  <a:pt x="1426" y="2406"/>
                  <a:pt x="1427" y="2406"/>
                  <a:pt x="1427" y="2407"/>
                </a:cubicBezTo>
                <a:cubicBezTo>
                  <a:pt x="1430" y="2408"/>
                  <a:pt x="1434" y="2410"/>
                  <a:pt x="1438" y="2410"/>
                </a:cubicBezTo>
                <a:cubicBezTo>
                  <a:pt x="1439" y="2411"/>
                  <a:pt x="1441" y="2411"/>
                  <a:pt x="1443" y="2411"/>
                </a:cubicBezTo>
                <a:cubicBezTo>
                  <a:pt x="1448" y="2411"/>
                  <a:pt x="1453" y="2409"/>
                  <a:pt x="1458" y="2406"/>
                </a:cubicBezTo>
                <a:cubicBezTo>
                  <a:pt x="1459" y="2406"/>
                  <a:pt x="1459" y="2406"/>
                  <a:pt x="1460" y="2405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45" y="2358"/>
                  <a:pt x="1545" y="2358"/>
                  <a:pt x="1545" y="2358"/>
                </a:cubicBezTo>
                <a:cubicBezTo>
                  <a:pt x="1545" y="2358"/>
                  <a:pt x="1545" y="2358"/>
                  <a:pt x="1545" y="2358"/>
                </a:cubicBezTo>
                <a:cubicBezTo>
                  <a:pt x="1589" y="2333"/>
                  <a:pt x="1589" y="2333"/>
                  <a:pt x="1589" y="2333"/>
                </a:cubicBezTo>
                <a:cubicBezTo>
                  <a:pt x="1589" y="2333"/>
                  <a:pt x="1589" y="2333"/>
                  <a:pt x="1589" y="2333"/>
                </a:cubicBezTo>
                <a:cubicBezTo>
                  <a:pt x="1630" y="2310"/>
                  <a:pt x="1630" y="2310"/>
                  <a:pt x="1630" y="2310"/>
                </a:cubicBezTo>
                <a:cubicBezTo>
                  <a:pt x="1631" y="2310"/>
                  <a:pt x="1633" y="2309"/>
                  <a:pt x="1634" y="2309"/>
                </a:cubicBezTo>
                <a:cubicBezTo>
                  <a:pt x="1635" y="2308"/>
                  <a:pt x="1635" y="2308"/>
                  <a:pt x="1636" y="2307"/>
                </a:cubicBezTo>
                <a:cubicBezTo>
                  <a:pt x="1674" y="2286"/>
                  <a:pt x="1674" y="2286"/>
                  <a:pt x="1674" y="2286"/>
                </a:cubicBezTo>
                <a:cubicBezTo>
                  <a:pt x="1675" y="2286"/>
                  <a:pt x="1677" y="2285"/>
                  <a:pt x="1678" y="2284"/>
                </a:cubicBezTo>
                <a:cubicBezTo>
                  <a:pt x="1679" y="2284"/>
                  <a:pt x="1680" y="2283"/>
                  <a:pt x="1680" y="2283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62" y="2237"/>
                  <a:pt x="1762" y="2237"/>
                  <a:pt x="1762" y="2237"/>
                </a:cubicBezTo>
                <a:cubicBezTo>
                  <a:pt x="1763" y="2237"/>
                  <a:pt x="1765" y="2236"/>
                  <a:pt x="1766" y="2235"/>
                </a:cubicBezTo>
                <a:cubicBezTo>
                  <a:pt x="1767" y="2235"/>
                  <a:pt x="1768" y="2234"/>
                  <a:pt x="1769" y="2233"/>
                </a:cubicBezTo>
                <a:cubicBezTo>
                  <a:pt x="1798" y="2217"/>
                  <a:pt x="1798" y="2217"/>
                  <a:pt x="1798" y="2217"/>
                </a:cubicBezTo>
                <a:cubicBezTo>
                  <a:pt x="1802" y="2217"/>
                  <a:pt x="1807" y="2216"/>
                  <a:pt x="1810" y="2214"/>
                </a:cubicBezTo>
                <a:cubicBezTo>
                  <a:pt x="1812" y="2213"/>
                  <a:pt x="1813" y="2212"/>
                  <a:pt x="1814" y="2212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99" y="2164"/>
                  <a:pt x="1899" y="2164"/>
                  <a:pt x="1899" y="2164"/>
                </a:cubicBezTo>
                <a:cubicBezTo>
                  <a:pt x="1899" y="2164"/>
                  <a:pt x="1899" y="2164"/>
                  <a:pt x="1899" y="2164"/>
                </a:cubicBezTo>
                <a:cubicBezTo>
                  <a:pt x="1943" y="2140"/>
                  <a:pt x="1943" y="2140"/>
                  <a:pt x="1943" y="2140"/>
                </a:cubicBezTo>
                <a:cubicBezTo>
                  <a:pt x="1943" y="2140"/>
                  <a:pt x="1943" y="2140"/>
                  <a:pt x="1943" y="2140"/>
                </a:cubicBezTo>
                <a:cubicBezTo>
                  <a:pt x="1984" y="2117"/>
                  <a:pt x="1984" y="2117"/>
                  <a:pt x="1984" y="2117"/>
                </a:cubicBezTo>
                <a:cubicBezTo>
                  <a:pt x="1985" y="2116"/>
                  <a:pt x="1987" y="2116"/>
                  <a:pt x="1988" y="2115"/>
                </a:cubicBezTo>
                <a:cubicBezTo>
                  <a:pt x="1988" y="2115"/>
                  <a:pt x="1989" y="2114"/>
                  <a:pt x="1990" y="2114"/>
                </a:cubicBezTo>
                <a:cubicBezTo>
                  <a:pt x="2028" y="2093"/>
                  <a:pt x="2028" y="2093"/>
                  <a:pt x="2028" y="2093"/>
                </a:cubicBezTo>
                <a:cubicBezTo>
                  <a:pt x="2029" y="2092"/>
                  <a:pt x="2031" y="2091"/>
                  <a:pt x="2032" y="2091"/>
                </a:cubicBezTo>
                <a:cubicBezTo>
                  <a:pt x="2033" y="2090"/>
                  <a:pt x="2033" y="2090"/>
                  <a:pt x="2034" y="2089"/>
                </a:cubicBezTo>
                <a:cubicBezTo>
                  <a:pt x="2075" y="2067"/>
                  <a:pt x="2075" y="2067"/>
                  <a:pt x="2075" y="2067"/>
                </a:cubicBezTo>
                <a:cubicBezTo>
                  <a:pt x="2075" y="2067"/>
                  <a:pt x="2075" y="2067"/>
                  <a:pt x="2075" y="2067"/>
                </a:cubicBezTo>
                <a:cubicBezTo>
                  <a:pt x="2075" y="2066"/>
                  <a:pt x="2075" y="2066"/>
                  <a:pt x="2075" y="2066"/>
                </a:cubicBezTo>
                <a:cubicBezTo>
                  <a:pt x="2075" y="2066"/>
                  <a:pt x="2075" y="2066"/>
                  <a:pt x="2075" y="2066"/>
                </a:cubicBezTo>
                <a:cubicBezTo>
                  <a:pt x="2116" y="2044"/>
                  <a:pt x="2116" y="2044"/>
                  <a:pt x="2116" y="2044"/>
                </a:cubicBezTo>
                <a:cubicBezTo>
                  <a:pt x="2117" y="2043"/>
                  <a:pt x="2119" y="2043"/>
                  <a:pt x="2120" y="2042"/>
                </a:cubicBezTo>
                <a:cubicBezTo>
                  <a:pt x="2121" y="2041"/>
                  <a:pt x="2122" y="2041"/>
                  <a:pt x="2123" y="2040"/>
                </a:cubicBezTo>
                <a:cubicBezTo>
                  <a:pt x="2159" y="2020"/>
                  <a:pt x="2159" y="2020"/>
                  <a:pt x="2159" y="2020"/>
                </a:cubicBezTo>
                <a:cubicBezTo>
                  <a:pt x="2160" y="2019"/>
                  <a:pt x="2162" y="2018"/>
                  <a:pt x="2164" y="2017"/>
                </a:cubicBezTo>
                <a:cubicBezTo>
                  <a:pt x="2164" y="401"/>
                  <a:pt x="2164" y="401"/>
                  <a:pt x="2164" y="401"/>
                </a:cubicBezTo>
                <a:cubicBezTo>
                  <a:pt x="2162" y="400"/>
                  <a:pt x="2160" y="398"/>
                  <a:pt x="2158" y="397"/>
                </a:cubicBezTo>
                <a:close/>
                <a:moveTo>
                  <a:pt x="704" y="1015"/>
                </a:moveTo>
                <a:cubicBezTo>
                  <a:pt x="704" y="1059"/>
                  <a:pt x="704" y="1059"/>
                  <a:pt x="704" y="1059"/>
                </a:cubicBezTo>
                <a:cubicBezTo>
                  <a:pt x="704" y="1060"/>
                  <a:pt x="704" y="1061"/>
                  <a:pt x="704" y="1062"/>
                </a:cubicBezTo>
                <a:cubicBezTo>
                  <a:pt x="704" y="1108"/>
                  <a:pt x="704" y="1108"/>
                  <a:pt x="704" y="1108"/>
                </a:cubicBezTo>
                <a:cubicBezTo>
                  <a:pt x="704" y="1109"/>
                  <a:pt x="704" y="1110"/>
                  <a:pt x="704" y="1111"/>
                </a:cubicBezTo>
                <a:cubicBezTo>
                  <a:pt x="704" y="1157"/>
                  <a:pt x="704" y="1157"/>
                  <a:pt x="704" y="1157"/>
                </a:cubicBezTo>
                <a:cubicBezTo>
                  <a:pt x="704" y="1156"/>
                  <a:pt x="703" y="1156"/>
                  <a:pt x="702" y="1156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20" y="1110"/>
                  <a:pt x="620" y="1110"/>
                  <a:pt x="620" y="1110"/>
                </a:cubicBezTo>
                <a:cubicBezTo>
                  <a:pt x="619" y="1110"/>
                  <a:pt x="619" y="1109"/>
                  <a:pt x="618" y="1109"/>
                </a:cubicBezTo>
                <a:cubicBezTo>
                  <a:pt x="617" y="1108"/>
                  <a:pt x="615" y="1107"/>
                  <a:pt x="614" y="1107"/>
                </a:cubicBezTo>
                <a:cubicBezTo>
                  <a:pt x="576" y="1086"/>
                  <a:pt x="576" y="1086"/>
                  <a:pt x="576" y="1086"/>
                </a:cubicBezTo>
                <a:cubicBezTo>
                  <a:pt x="575" y="1085"/>
                  <a:pt x="575" y="1085"/>
                  <a:pt x="574" y="1084"/>
                </a:cubicBezTo>
                <a:cubicBezTo>
                  <a:pt x="573" y="1084"/>
                  <a:pt x="571" y="1083"/>
                  <a:pt x="570" y="1083"/>
                </a:cubicBezTo>
                <a:cubicBezTo>
                  <a:pt x="529" y="1060"/>
                  <a:pt x="529" y="1060"/>
                  <a:pt x="529" y="1060"/>
                </a:cubicBezTo>
                <a:cubicBezTo>
                  <a:pt x="529" y="1060"/>
                  <a:pt x="529" y="1060"/>
                  <a:pt x="529" y="1060"/>
                </a:cubicBezTo>
                <a:cubicBezTo>
                  <a:pt x="485" y="1035"/>
                  <a:pt x="485" y="1035"/>
                  <a:pt x="485" y="1035"/>
                </a:cubicBezTo>
                <a:cubicBezTo>
                  <a:pt x="485" y="1035"/>
                  <a:pt x="485" y="1035"/>
                  <a:pt x="485" y="1035"/>
                </a:cubicBezTo>
                <a:cubicBezTo>
                  <a:pt x="443" y="1012"/>
                  <a:pt x="443" y="1012"/>
                  <a:pt x="443" y="1012"/>
                </a:cubicBezTo>
                <a:cubicBezTo>
                  <a:pt x="704" y="866"/>
                  <a:pt x="704" y="866"/>
                  <a:pt x="704" y="866"/>
                </a:cubicBezTo>
                <a:cubicBezTo>
                  <a:pt x="704" y="913"/>
                  <a:pt x="704" y="913"/>
                  <a:pt x="704" y="913"/>
                </a:cubicBezTo>
                <a:cubicBezTo>
                  <a:pt x="704" y="913"/>
                  <a:pt x="704" y="914"/>
                  <a:pt x="704" y="915"/>
                </a:cubicBezTo>
                <a:cubicBezTo>
                  <a:pt x="704" y="962"/>
                  <a:pt x="704" y="962"/>
                  <a:pt x="704" y="962"/>
                </a:cubicBezTo>
                <a:cubicBezTo>
                  <a:pt x="704" y="962"/>
                  <a:pt x="704" y="963"/>
                  <a:pt x="704" y="964"/>
                </a:cubicBezTo>
                <a:cubicBezTo>
                  <a:pt x="704" y="1008"/>
                  <a:pt x="704" y="1008"/>
                  <a:pt x="704" y="1008"/>
                </a:cubicBezTo>
                <a:cubicBezTo>
                  <a:pt x="704" y="1009"/>
                  <a:pt x="704" y="1011"/>
                  <a:pt x="704" y="1012"/>
                </a:cubicBezTo>
                <a:cubicBezTo>
                  <a:pt x="704" y="1013"/>
                  <a:pt x="704" y="1014"/>
                  <a:pt x="704" y="1015"/>
                </a:cubicBezTo>
                <a:close/>
                <a:moveTo>
                  <a:pt x="483" y="596"/>
                </a:moveTo>
                <a:cubicBezTo>
                  <a:pt x="483" y="596"/>
                  <a:pt x="483" y="596"/>
                  <a:pt x="483" y="596"/>
                </a:cubicBezTo>
                <a:cubicBezTo>
                  <a:pt x="483" y="595"/>
                  <a:pt x="483" y="595"/>
                  <a:pt x="483" y="595"/>
                </a:cubicBezTo>
                <a:cubicBezTo>
                  <a:pt x="483" y="595"/>
                  <a:pt x="483" y="595"/>
                  <a:pt x="483" y="595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6"/>
                  <a:pt x="571" y="546"/>
                  <a:pt x="571" y="546"/>
                </a:cubicBezTo>
                <a:cubicBezTo>
                  <a:pt x="571" y="546"/>
                  <a:pt x="571" y="546"/>
                  <a:pt x="571" y="546"/>
                </a:cubicBezTo>
                <a:cubicBezTo>
                  <a:pt x="615" y="522"/>
                  <a:pt x="615" y="522"/>
                  <a:pt x="615" y="522"/>
                </a:cubicBezTo>
                <a:cubicBezTo>
                  <a:pt x="615" y="522"/>
                  <a:pt x="615" y="522"/>
                  <a:pt x="615" y="522"/>
                </a:cubicBezTo>
                <a:cubicBezTo>
                  <a:pt x="659" y="498"/>
                  <a:pt x="659" y="498"/>
                  <a:pt x="659" y="498"/>
                </a:cubicBezTo>
                <a:cubicBezTo>
                  <a:pt x="659" y="498"/>
                  <a:pt x="659" y="498"/>
                  <a:pt x="659" y="498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4" y="473"/>
                  <a:pt x="704" y="473"/>
                  <a:pt x="704" y="473"/>
                </a:cubicBezTo>
                <a:cubicBezTo>
                  <a:pt x="704" y="763"/>
                  <a:pt x="704" y="763"/>
                  <a:pt x="704" y="763"/>
                </a:cubicBezTo>
                <a:cubicBezTo>
                  <a:pt x="703" y="763"/>
                  <a:pt x="702" y="763"/>
                  <a:pt x="702" y="762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20" y="717"/>
                  <a:pt x="620" y="717"/>
                  <a:pt x="620" y="717"/>
                </a:cubicBezTo>
                <a:cubicBezTo>
                  <a:pt x="619" y="717"/>
                  <a:pt x="619" y="716"/>
                  <a:pt x="618" y="716"/>
                </a:cubicBezTo>
                <a:cubicBezTo>
                  <a:pt x="617" y="715"/>
                  <a:pt x="615" y="714"/>
                  <a:pt x="614" y="714"/>
                </a:cubicBezTo>
                <a:cubicBezTo>
                  <a:pt x="576" y="692"/>
                  <a:pt x="576" y="692"/>
                  <a:pt x="576" y="692"/>
                </a:cubicBezTo>
                <a:cubicBezTo>
                  <a:pt x="575" y="692"/>
                  <a:pt x="575" y="692"/>
                  <a:pt x="574" y="691"/>
                </a:cubicBezTo>
                <a:cubicBezTo>
                  <a:pt x="573" y="690"/>
                  <a:pt x="571" y="690"/>
                  <a:pt x="570" y="689"/>
                </a:cubicBezTo>
                <a:cubicBezTo>
                  <a:pt x="529" y="666"/>
                  <a:pt x="529" y="666"/>
                  <a:pt x="529" y="666"/>
                </a:cubicBezTo>
                <a:cubicBezTo>
                  <a:pt x="529" y="666"/>
                  <a:pt x="529" y="666"/>
                  <a:pt x="529" y="666"/>
                </a:cubicBezTo>
                <a:cubicBezTo>
                  <a:pt x="485" y="642"/>
                  <a:pt x="485" y="642"/>
                  <a:pt x="485" y="642"/>
                </a:cubicBezTo>
                <a:cubicBezTo>
                  <a:pt x="485" y="642"/>
                  <a:pt x="485" y="642"/>
                  <a:pt x="485" y="642"/>
                </a:cubicBezTo>
                <a:cubicBezTo>
                  <a:pt x="442" y="618"/>
                  <a:pt x="442" y="618"/>
                  <a:pt x="442" y="618"/>
                </a:cubicBezTo>
                <a:lnTo>
                  <a:pt x="483" y="596"/>
                </a:lnTo>
                <a:close/>
                <a:moveTo>
                  <a:pt x="413" y="671"/>
                </a:move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88" y="768"/>
                  <a:pt x="588" y="768"/>
                  <a:pt x="588" y="768"/>
                </a:cubicBezTo>
                <a:cubicBezTo>
                  <a:pt x="588" y="769"/>
                  <a:pt x="589" y="769"/>
                  <a:pt x="590" y="770"/>
                </a:cubicBezTo>
                <a:cubicBezTo>
                  <a:pt x="634" y="794"/>
                  <a:pt x="634" y="794"/>
                  <a:pt x="634" y="794"/>
                </a:cubicBezTo>
                <a:cubicBezTo>
                  <a:pt x="634" y="794"/>
                  <a:pt x="634" y="794"/>
                  <a:pt x="634" y="794"/>
                </a:cubicBezTo>
                <a:cubicBezTo>
                  <a:pt x="672" y="815"/>
                  <a:pt x="672" y="815"/>
                  <a:pt x="672" y="815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588" y="861"/>
                  <a:pt x="588" y="861"/>
                  <a:pt x="588" y="861"/>
                </a:cubicBezTo>
                <a:cubicBezTo>
                  <a:pt x="588" y="862"/>
                  <a:pt x="588" y="862"/>
                  <a:pt x="588" y="862"/>
                </a:cubicBezTo>
                <a:cubicBezTo>
                  <a:pt x="588" y="862"/>
                  <a:pt x="588" y="862"/>
                  <a:pt x="588" y="862"/>
                </a:cubicBezTo>
                <a:cubicBezTo>
                  <a:pt x="544" y="886"/>
                  <a:pt x="544" y="886"/>
                  <a:pt x="544" y="886"/>
                </a:cubicBezTo>
                <a:cubicBezTo>
                  <a:pt x="544" y="886"/>
                  <a:pt x="544" y="886"/>
                  <a:pt x="544" y="886"/>
                </a:cubicBezTo>
                <a:cubicBezTo>
                  <a:pt x="500" y="910"/>
                  <a:pt x="500" y="910"/>
                  <a:pt x="500" y="910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456" y="935"/>
                  <a:pt x="456" y="935"/>
                  <a:pt x="456" y="935"/>
                </a:cubicBezTo>
                <a:cubicBezTo>
                  <a:pt x="456" y="935"/>
                  <a:pt x="456" y="935"/>
                  <a:pt x="456" y="935"/>
                </a:cubicBezTo>
                <a:cubicBezTo>
                  <a:pt x="413" y="959"/>
                  <a:pt x="413" y="959"/>
                  <a:pt x="413" y="959"/>
                </a:cubicBezTo>
                <a:lnTo>
                  <a:pt x="413" y="671"/>
                </a:lnTo>
                <a:close/>
                <a:moveTo>
                  <a:pt x="133" y="792"/>
                </a:moveTo>
                <a:cubicBezTo>
                  <a:pt x="133" y="792"/>
                  <a:pt x="133" y="792"/>
                  <a:pt x="133" y="792"/>
                </a:cubicBezTo>
                <a:cubicBezTo>
                  <a:pt x="133" y="792"/>
                  <a:pt x="133" y="792"/>
                  <a:pt x="133" y="792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309" y="694"/>
                  <a:pt x="309" y="694"/>
                  <a:pt x="309" y="694"/>
                </a:cubicBezTo>
                <a:cubicBezTo>
                  <a:pt x="309" y="694"/>
                  <a:pt x="309" y="694"/>
                  <a:pt x="309" y="694"/>
                </a:cubicBezTo>
                <a:cubicBezTo>
                  <a:pt x="353" y="670"/>
                  <a:pt x="353" y="670"/>
                  <a:pt x="353" y="670"/>
                </a:cubicBezTo>
                <a:cubicBezTo>
                  <a:pt x="353" y="961"/>
                  <a:pt x="353" y="961"/>
                  <a:pt x="353" y="961"/>
                </a:cubicBezTo>
                <a:cubicBezTo>
                  <a:pt x="92" y="815"/>
                  <a:pt x="92" y="815"/>
                  <a:pt x="92" y="815"/>
                </a:cubicBezTo>
                <a:lnTo>
                  <a:pt x="133" y="792"/>
                </a:lnTo>
                <a:close/>
                <a:moveTo>
                  <a:pt x="704" y="1256"/>
                </a:moveTo>
                <a:cubicBezTo>
                  <a:pt x="704" y="1257"/>
                  <a:pt x="704" y="1258"/>
                  <a:pt x="704" y="1258"/>
                </a:cubicBezTo>
                <a:cubicBezTo>
                  <a:pt x="704" y="1305"/>
                  <a:pt x="704" y="1305"/>
                  <a:pt x="704" y="1305"/>
                </a:cubicBezTo>
                <a:cubicBezTo>
                  <a:pt x="704" y="1306"/>
                  <a:pt x="704" y="1307"/>
                  <a:pt x="704" y="1307"/>
                </a:cubicBezTo>
                <a:cubicBezTo>
                  <a:pt x="704" y="1354"/>
                  <a:pt x="704" y="1354"/>
                  <a:pt x="704" y="1354"/>
                </a:cubicBezTo>
                <a:cubicBezTo>
                  <a:pt x="704" y="1355"/>
                  <a:pt x="704" y="1355"/>
                  <a:pt x="704" y="1356"/>
                </a:cubicBezTo>
                <a:cubicBezTo>
                  <a:pt x="704" y="1401"/>
                  <a:pt x="704" y="1401"/>
                  <a:pt x="704" y="1401"/>
                </a:cubicBezTo>
                <a:cubicBezTo>
                  <a:pt x="704" y="1402"/>
                  <a:pt x="704" y="1403"/>
                  <a:pt x="704" y="1404"/>
                </a:cubicBezTo>
                <a:cubicBezTo>
                  <a:pt x="704" y="1405"/>
                  <a:pt x="704" y="1406"/>
                  <a:pt x="704" y="1407"/>
                </a:cubicBezTo>
                <a:cubicBezTo>
                  <a:pt x="704" y="1452"/>
                  <a:pt x="704" y="1452"/>
                  <a:pt x="704" y="1452"/>
                </a:cubicBezTo>
                <a:cubicBezTo>
                  <a:pt x="704" y="1453"/>
                  <a:pt x="704" y="1453"/>
                  <a:pt x="704" y="1454"/>
                </a:cubicBezTo>
                <a:cubicBezTo>
                  <a:pt x="704" y="1501"/>
                  <a:pt x="704" y="1501"/>
                  <a:pt x="704" y="1501"/>
                </a:cubicBezTo>
                <a:cubicBezTo>
                  <a:pt x="704" y="1502"/>
                  <a:pt x="704" y="1502"/>
                  <a:pt x="704" y="1503"/>
                </a:cubicBezTo>
                <a:cubicBezTo>
                  <a:pt x="704" y="1550"/>
                  <a:pt x="704" y="1550"/>
                  <a:pt x="704" y="1550"/>
                </a:cubicBezTo>
                <a:cubicBezTo>
                  <a:pt x="704" y="1551"/>
                  <a:pt x="704" y="1551"/>
                  <a:pt x="704" y="1552"/>
                </a:cubicBezTo>
                <a:cubicBezTo>
                  <a:pt x="704" y="1567"/>
                  <a:pt x="704" y="1567"/>
                  <a:pt x="704" y="1567"/>
                </a:cubicBezTo>
                <a:cubicBezTo>
                  <a:pt x="704" y="1587"/>
                  <a:pt x="704" y="1587"/>
                  <a:pt x="704" y="1587"/>
                </a:cubicBezTo>
                <a:cubicBezTo>
                  <a:pt x="704" y="1589"/>
                  <a:pt x="703" y="1591"/>
                  <a:pt x="703" y="1592"/>
                </a:cubicBezTo>
                <a:cubicBezTo>
                  <a:pt x="702" y="1596"/>
                  <a:pt x="702" y="1599"/>
                  <a:pt x="703" y="1602"/>
                </a:cubicBezTo>
                <a:cubicBezTo>
                  <a:pt x="703" y="1938"/>
                  <a:pt x="703" y="1938"/>
                  <a:pt x="703" y="1938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17" y="1891"/>
                  <a:pt x="617" y="1891"/>
                  <a:pt x="617" y="1891"/>
                </a:cubicBezTo>
                <a:cubicBezTo>
                  <a:pt x="616" y="1890"/>
                  <a:pt x="616" y="1890"/>
                  <a:pt x="615" y="1889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398" y="1769"/>
                  <a:pt x="398" y="1769"/>
                  <a:pt x="398" y="1769"/>
                </a:cubicBezTo>
                <a:cubicBezTo>
                  <a:pt x="398" y="1769"/>
                  <a:pt x="398" y="1769"/>
                  <a:pt x="398" y="1769"/>
                </a:cubicBezTo>
                <a:cubicBezTo>
                  <a:pt x="395" y="1767"/>
                  <a:pt x="392" y="1766"/>
                  <a:pt x="390" y="176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09" y="1720"/>
                  <a:pt x="309" y="1720"/>
                  <a:pt x="309" y="1720"/>
                </a:cubicBezTo>
                <a:cubicBezTo>
                  <a:pt x="309" y="1720"/>
                  <a:pt x="309" y="1720"/>
                  <a:pt x="309" y="1720"/>
                </a:cubicBezTo>
                <a:cubicBezTo>
                  <a:pt x="267" y="1697"/>
                  <a:pt x="267" y="1697"/>
                  <a:pt x="267" y="1697"/>
                </a:cubicBezTo>
                <a:cubicBezTo>
                  <a:pt x="266" y="1697"/>
                  <a:pt x="265" y="1696"/>
                  <a:pt x="265" y="1696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1"/>
                  <a:pt x="221" y="1671"/>
                  <a:pt x="221" y="1671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61" y="1582"/>
                  <a:pt x="61" y="1582"/>
                  <a:pt x="61" y="1582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02"/>
                  <a:pt x="61" y="1502"/>
                  <a:pt x="61" y="1502"/>
                </a:cubicBezTo>
                <a:cubicBezTo>
                  <a:pt x="61" y="1502"/>
                  <a:pt x="61" y="1502"/>
                  <a:pt x="61" y="1502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06"/>
                  <a:pt x="61" y="1306"/>
                  <a:pt x="61" y="1306"/>
                </a:cubicBezTo>
                <a:cubicBezTo>
                  <a:pt x="61" y="1306"/>
                  <a:pt x="61" y="1306"/>
                  <a:pt x="61" y="1306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20"/>
                  <a:pt x="61" y="1220"/>
                  <a:pt x="61" y="1220"/>
                </a:cubicBezTo>
                <a:cubicBezTo>
                  <a:pt x="63" y="1213"/>
                  <a:pt x="63" y="1207"/>
                  <a:pt x="61" y="1201"/>
                </a:cubicBezTo>
                <a:cubicBezTo>
                  <a:pt x="61" y="1200"/>
                  <a:pt x="61" y="1199"/>
                  <a:pt x="60" y="119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7"/>
                  <a:pt x="60" y="1157"/>
                  <a:pt x="60" y="1157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866"/>
                  <a:pt x="60" y="866"/>
                  <a:pt x="60" y="866"/>
                </a:cubicBezTo>
                <a:cubicBezTo>
                  <a:pt x="357" y="1031"/>
                  <a:pt x="357" y="1031"/>
                  <a:pt x="357" y="1031"/>
                </a:cubicBezTo>
                <a:cubicBezTo>
                  <a:pt x="357" y="1032"/>
                  <a:pt x="357" y="1032"/>
                  <a:pt x="357" y="1032"/>
                </a:cubicBezTo>
                <a:cubicBezTo>
                  <a:pt x="361" y="1040"/>
                  <a:pt x="369" y="1045"/>
                  <a:pt x="378" y="1046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502" y="1116"/>
                  <a:pt x="502" y="1116"/>
                  <a:pt x="502" y="1116"/>
                </a:cubicBezTo>
                <a:cubicBezTo>
                  <a:pt x="502" y="1116"/>
                  <a:pt x="502" y="1116"/>
                  <a:pt x="502" y="1116"/>
                </a:cubicBezTo>
                <a:cubicBezTo>
                  <a:pt x="503" y="1116"/>
                  <a:pt x="503" y="1116"/>
                  <a:pt x="503" y="1116"/>
                </a:cubicBezTo>
                <a:cubicBezTo>
                  <a:pt x="503" y="1116"/>
                  <a:pt x="503" y="1116"/>
                  <a:pt x="503" y="1116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7" y="1140"/>
                  <a:pt x="547" y="1140"/>
                  <a:pt x="547" y="1140"/>
                </a:cubicBezTo>
                <a:cubicBezTo>
                  <a:pt x="547" y="1140"/>
                  <a:pt x="547" y="1140"/>
                  <a:pt x="547" y="1140"/>
                </a:cubicBezTo>
                <a:cubicBezTo>
                  <a:pt x="588" y="1163"/>
                  <a:pt x="588" y="1163"/>
                  <a:pt x="588" y="1163"/>
                </a:cubicBezTo>
                <a:cubicBezTo>
                  <a:pt x="589" y="1164"/>
                  <a:pt x="590" y="1164"/>
                  <a:pt x="590" y="1165"/>
                </a:cubicBezTo>
                <a:cubicBezTo>
                  <a:pt x="634" y="1189"/>
                  <a:pt x="634" y="1189"/>
                  <a:pt x="634" y="1189"/>
                </a:cubicBezTo>
                <a:cubicBezTo>
                  <a:pt x="634" y="1189"/>
                  <a:pt x="634" y="1189"/>
                  <a:pt x="634" y="1189"/>
                </a:cubicBezTo>
                <a:cubicBezTo>
                  <a:pt x="678" y="1213"/>
                  <a:pt x="678" y="1213"/>
                  <a:pt x="678" y="1213"/>
                </a:cubicBezTo>
                <a:cubicBezTo>
                  <a:pt x="678" y="1213"/>
                  <a:pt x="678" y="1213"/>
                  <a:pt x="678" y="1213"/>
                </a:cubicBezTo>
                <a:cubicBezTo>
                  <a:pt x="678" y="1214"/>
                  <a:pt x="678" y="1214"/>
                  <a:pt x="678" y="1214"/>
                </a:cubicBezTo>
                <a:cubicBezTo>
                  <a:pt x="704" y="1228"/>
                  <a:pt x="704" y="1228"/>
                  <a:pt x="704" y="1228"/>
                </a:cubicBezTo>
                <a:lnTo>
                  <a:pt x="704" y="1256"/>
                </a:lnTo>
                <a:close/>
                <a:moveTo>
                  <a:pt x="837" y="400"/>
                </a:moveTo>
                <a:cubicBezTo>
                  <a:pt x="837" y="400"/>
                  <a:pt x="837" y="400"/>
                  <a:pt x="837" y="400"/>
                </a:cubicBezTo>
                <a:cubicBezTo>
                  <a:pt x="837" y="400"/>
                  <a:pt x="837" y="400"/>
                  <a:pt x="837" y="400"/>
                </a:cubicBezTo>
                <a:cubicBezTo>
                  <a:pt x="837" y="400"/>
                  <a:pt x="837" y="400"/>
                  <a:pt x="837" y="400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69" y="327"/>
                  <a:pt x="969" y="327"/>
                  <a:pt x="969" y="327"/>
                </a:cubicBezTo>
                <a:cubicBezTo>
                  <a:pt x="969" y="327"/>
                  <a:pt x="969" y="327"/>
                  <a:pt x="969" y="327"/>
                </a:cubicBezTo>
                <a:cubicBezTo>
                  <a:pt x="969" y="326"/>
                  <a:pt x="969" y="326"/>
                  <a:pt x="969" y="326"/>
                </a:cubicBezTo>
                <a:cubicBezTo>
                  <a:pt x="969" y="326"/>
                  <a:pt x="969" y="326"/>
                  <a:pt x="969" y="326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57" y="278"/>
                  <a:pt x="1057" y="278"/>
                  <a:pt x="1057" y="278"/>
                </a:cubicBezTo>
                <a:cubicBezTo>
                  <a:pt x="1057" y="568"/>
                  <a:pt x="1057" y="568"/>
                  <a:pt x="1057" y="568"/>
                </a:cubicBezTo>
                <a:cubicBezTo>
                  <a:pt x="796" y="423"/>
                  <a:pt x="796" y="423"/>
                  <a:pt x="796" y="423"/>
                </a:cubicBezTo>
                <a:lnTo>
                  <a:pt x="837" y="400"/>
                </a:lnTo>
                <a:close/>
                <a:moveTo>
                  <a:pt x="887" y="1159"/>
                </a:moveTo>
                <a:cubicBezTo>
                  <a:pt x="887" y="1159"/>
                  <a:pt x="887" y="1159"/>
                  <a:pt x="887" y="1159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4"/>
                  <a:pt x="931" y="1134"/>
                  <a:pt x="931" y="1134"/>
                </a:cubicBezTo>
                <a:cubicBezTo>
                  <a:pt x="975" y="1110"/>
                  <a:pt x="975" y="1110"/>
                  <a:pt x="975" y="1110"/>
                </a:cubicBezTo>
                <a:cubicBezTo>
                  <a:pt x="975" y="1110"/>
                  <a:pt x="975" y="1110"/>
                  <a:pt x="975" y="1110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57" y="1065"/>
                  <a:pt x="1057" y="1065"/>
                  <a:pt x="1057" y="1065"/>
                </a:cubicBezTo>
                <a:cubicBezTo>
                  <a:pt x="1057" y="1349"/>
                  <a:pt x="1057" y="1349"/>
                  <a:pt x="1057" y="1349"/>
                </a:cubicBezTo>
                <a:cubicBezTo>
                  <a:pt x="801" y="1207"/>
                  <a:pt x="801" y="1207"/>
                  <a:pt x="801" y="1207"/>
                </a:cubicBezTo>
                <a:cubicBezTo>
                  <a:pt x="843" y="1184"/>
                  <a:pt x="843" y="1184"/>
                  <a:pt x="843" y="1184"/>
                </a:cubicBezTo>
                <a:cubicBezTo>
                  <a:pt x="843" y="1184"/>
                  <a:pt x="843" y="1184"/>
                  <a:pt x="843" y="1184"/>
                </a:cubicBezTo>
                <a:cubicBezTo>
                  <a:pt x="843" y="1183"/>
                  <a:pt x="843" y="1183"/>
                  <a:pt x="843" y="1183"/>
                </a:cubicBezTo>
                <a:cubicBezTo>
                  <a:pt x="887" y="1159"/>
                  <a:pt x="887" y="1159"/>
                  <a:pt x="887" y="1159"/>
                </a:cubicBezTo>
                <a:cubicBezTo>
                  <a:pt x="887" y="1159"/>
                  <a:pt x="887" y="1159"/>
                  <a:pt x="887" y="1159"/>
                </a:cubicBezTo>
                <a:close/>
                <a:moveTo>
                  <a:pt x="881" y="769"/>
                </a:moveTo>
                <a:cubicBezTo>
                  <a:pt x="881" y="768"/>
                  <a:pt x="881" y="768"/>
                  <a:pt x="881" y="768"/>
                </a:cubicBezTo>
                <a:cubicBezTo>
                  <a:pt x="881" y="768"/>
                  <a:pt x="881" y="768"/>
                  <a:pt x="881" y="768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57" y="671"/>
                  <a:pt x="1057" y="671"/>
                  <a:pt x="1057" y="671"/>
                </a:cubicBezTo>
                <a:cubicBezTo>
                  <a:pt x="1057" y="960"/>
                  <a:pt x="1057" y="960"/>
                  <a:pt x="1057" y="960"/>
                </a:cubicBezTo>
                <a:cubicBezTo>
                  <a:pt x="796" y="816"/>
                  <a:pt x="796" y="816"/>
                  <a:pt x="796" y="816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81" y="769"/>
                  <a:pt x="881" y="769"/>
                  <a:pt x="881" y="769"/>
                </a:cubicBezTo>
                <a:close/>
                <a:moveTo>
                  <a:pt x="1057" y="1458"/>
                </a:moveTo>
                <a:cubicBezTo>
                  <a:pt x="1057" y="1743"/>
                  <a:pt x="1057" y="1743"/>
                  <a:pt x="1057" y="1743"/>
                </a:cubicBezTo>
                <a:cubicBezTo>
                  <a:pt x="800" y="1601"/>
                  <a:pt x="800" y="1601"/>
                  <a:pt x="800" y="1601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75" y="1504"/>
                  <a:pt x="975" y="1504"/>
                  <a:pt x="975" y="1504"/>
                </a:cubicBezTo>
                <a:cubicBezTo>
                  <a:pt x="975" y="1503"/>
                  <a:pt x="975" y="1503"/>
                  <a:pt x="975" y="1503"/>
                </a:cubicBezTo>
                <a:cubicBezTo>
                  <a:pt x="1019" y="1479"/>
                  <a:pt x="1019" y="1479"/>
                  <a:pt x="1019" y="1479"/>
                </a:cubicBezTo>
                <a:cubicBezTo>
                  <a:pt x="1019" y="1479"/>
                  <a:pt x="1019" y="1479"/>
                  <a:pt x="1019" y="1479"/>
                </a:cubicBezTo>
                <a:lnTo>
                  <a:pt x="1057" y="1458"/>
                </a:lnTo>
                <a:close/>
                <a:moveTo>
                  <a:pt x="764" y="716"/>
                </a:moveTo>
                <a:cubicBezTo>
                  <a:pt x="764" y="716"/>
                  <a:pt x="764" y="716"/>
                  <a:pt x="764" y="716"/>
                </a:cubicBezTo>
                <a:cubicBezTo>
                  <a:pt x="764" y="716"/>
                  <a:pt x="764" y="716"/>
                  <a:pt x="764" y="716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475"/>
                  <a:pt x="764" y="475"/>
                  <a:pt x="764" y="475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53" y="524"/>
                  <a:pt x="853" y="524"/>
                  <a:pt x="853" y="524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939" y="572"/>
                  <a:pt x="939" y="572"/>
                  <a:pt x="939" y="572"/>
                </a:cubicBezTo>
                <a:cubicBezTo>
                  <a:pt x="940" y="573"/>
                  <a:pt x="940" y="573"/>
                  <a:pt x="941" y="574"/>
                </a:cubicBezTo>
                <a:cubicBezTo>
                  <a:pt x="985" y="598"/>
                  <a:pt x="985" y="598"/>
                  <a:pt x="985" y="598"/>
                </a:cubicBezTo>
                <a:cubicBezTo>
                  <a:pt x="985" y="598"/>
                  <a:pt x="985" y="598"/>
                  <a:pt x="985" y="598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983" y="642"/>
                  <a:pt x="983" y="642"/>
                  <a:pt x="983" y="642"/>
                </a:cubicBezTo>
                <a:cubicBezTo>
                  <a:pt x="983" y="642"/>
                  <a:pt x="983" y="642"/>
                  <a:pt x="983" y="642"/>
                </a:cubicBezTo>
                <a:cubicBezTo>
                  <a:pt x="941" y="665"/>
                  <a:pt x="941" y="665"/>
                  <a:pt x="941" y="665"/>
                </a:cubicBezTo>
                <a:cubicBezTo>
                  <a:pt x="940" y="666"/>
                  <a:pt x="939" y="666"/>
                  <a:pt x="938" y="667"/>
                </a:cubicBezTo>
                <a:cubicBezTo>
                  <a:pt x="938" y="667"/>
                  <a:pt x="937" y="667"/>
                  <a:pt x="937" y="668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764" y="763"/>
                  <a:pt x="764" y="763"/>
                  <a:pt x="764" y="763"/>
                </a:cubicBezTo>
                <a:lnTo>
                  <a:pt x="764" y="716"/>
                </a:lnTo>
                <a:close/>
                <a:moveTo>
                  <a:pt x="766" y="1153"/>
                </a:moveTo>
                <a:cubicBezTo>
                  <a:pt x="766" y="1109"/>
                  <a:pt x="766" y="1109"/>
                  <a:pt x="766" y="1109"/>
                </a:cubicBezTo>
                <a:cubicBezTo>
                  <a:pt x="766" y="1108"/>
                  <a:pt x="766" y="1108"/>
                  <a:pt x="766" y="1108"/>
                </a:cubicBezTo>
                <a:cubicBezTo>
                  <a:pt x="766" y="1060"/>
                  <a:pt x="766" y="1060"/>
                  <a:pt x="766" y="1060"/>
                </a:cubicBezTo>
                <a:cubicBezTo>
                  <a:pt x="766" y="1060"/>
                  <a:pt x="766" y="1060"/>
                  <a:pt x="766" y="1060"/>
                </a:cubicBezTo>
                <a:cubicBezTo>
                  <a:pt x="766" y="1059"/>
                  <a:pt x="766" y="1059"/>
                  <a:pt x="766" y="1059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0"/>
                  <a:pt x="766" y="1010"/>
                  <a:pt x="766" y="1010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13"/>
                  <a:pt x="766" y="913"/>
                  <a:pt x="766" y="913"/>
                </a:cubicBezTo>
                <a:cubicBezTo>
                  <a:pt x="766" y="913"/>
                  <a:pt x="766" y="913"/>
                  <a:pt x="766" y="913"/>
                </a:cubicBezTo>
                <a:cubicBezTo>
                  <a:pt x="766" y="870"/>
                  <a:pt x="766" y="870"/>
                  <a:pt x="766" y="870"/>
                </a:cubicBezTo>
                <a:cubicBezTo>
                  <a:pt x="1020" y="1011"/>
                  <a:pt x="1020" y="1011"/>
                  <a:pt x="1020" y="1011"/>
                </a:cubicBezTo>
                <a:lnTo>
                  <a:pt x="766" y="1153"/>
                </a:lnTo>
                <a:close/>
                <a:moveTo>
                  <a:pt x="770" y="1500"/>
                </a:moveTo>
                <a:cubicBezTo>
                  <a:pt x="770" y="1500"/>
                  <a:pt x="770" y="1500"/>
                  <a:pt x="770" y="1500"/>
                </a:cubicBezTo>
                <a:cubicBezTo>
                  <a:pt x="770" y="1500"/>
                  <a:pt x="770" y="1500"/>
                  <a:pt x="770" y="1500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267"/>
                  <a:pt x="770" y="1267"/>
                  <a:pt x="770" y="1267"/>
                </a:cubicBezTo>
                <a:cubicBezTo>
                  <a:pt x="1019" y="1405"/>
                  <a:pt x="1019" y="1405"/>
                  <a:pt x="1019" y="1405"/>
                </a:cubicBezTo>
                <a:cubicBezTo>
                  <a:pt x="770" y="1543"/>
                  <a:pt x="770" y="1543"/>
                  <a:pt x="770" y="1543"/>
                </a:cubicBezTo>
                <a:lnTo>
                  <a:pt x="770" y="1500"/>
                </a:lnTo>
                <a:close/>
                <a:moveTo>
                  <a:pt x="771" y="1894"/>
                </a:moveTo>
                <a:cubicBezTo>
                  <a:pt x="771" y="1893"/>
                  <a:pt x="771" y="1893"/>
                  <a:pt x="771" y="1893"/>
                </a:cubicBezTo>
                <a:cubicBezTo>
                  <a:pt x="771" y="1845"/>
                  <a:pt x="771" y="1845"/>
                  <a:pt x="771" y="1845"/>
                </a:cubicBezTo>
                <a:cubicBezTo>
                  <a:pt x="771" y="1844"/>
                  <a:pt x="771" y="1844"/>
                  <a:pt x="771" y="1844"/>
                </a:cubicBezTo>
                <a:cubicBezTo>
                  <a:pt x="771" y="1844"/>
                  <a:pt x="771" y="1844"/>
                  <a:pt x="771" y="1844"/>
                </a:cubicBezTo>
                <a:cubicBezTo>
                  <a:pt x="771" y="1796"/>
                  <a:pt x="771" y="1796"/>
                  <a:pt x="771" y="1796"/>
                </a:cubicBezTo>
                <a:cubicBezTo>
                  <a:pt x="771" y="1796"/>
                  <a:pt x="771" y="1796"/>
                  <a:pt x="771" y="1796"/>
                </a:cubicBezTo>
                <a:cubicBezTo>
                  <a:pt x="771" y="1795"/>
                  <a:pt x="771" y="1795"/>
                  <a:pt x="771" y="1795"/>
                </a:cubicBezTo>
                <a:cubicBezTo>
                  <a:pt x="771" y="1795"/>
                  <a:pt x="771" y="1795"/>
                  <a:pt x="771" y="1795"/>
                </a:cubicBezTo>
                <a:cubicBezTo>
                  <a:pt x="771" y="1747"/>
                  <a:pt x="771" y="1747"/>
                  <a:pt x="771" y="1747"/>
                </a:cubicBezTo>
                <a:cubicBezTo>
                  <a:pt x="771" y="1747"/>
                  <a:pt x="771" y="1747"/>
                  <a:pt x="771" y="1747"/>
                </a:cubicBezTo>
                <a:cubicBezTo>
                  <a:pt x="771" y="1746"/>
                  <a:pt x="771" y="1746"/>
                  <a:pt x="771" y="1746"/>
                </a:cubicBezTo>
                <a:cubicBezTo>
                  <a:pt x="771" y="1698"/>
                  <a:pt x="771" y="1698"/>
                  <a:pt x="771" y="1698"/>
                </a:cubicBezTo>
                <a:cubicBezTo>
                  <a:pt x="771" y="1697"/>
                  <a:pt x="771" y="1697"/>
                  <a:pt x="771" y="1697"/>
                </a:cubicBezTo>
                <a:cubicBezTo>
                  <a:pt x="771" y="1654"/>
                  <a:pt x="771" y="1654"/>
                  <a:pt x="771" y="1654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52" y="1699"/>
                  <a:pt x="852" y="1699"/>
                  <a:pt x="852" y="1699"/>
                </a:cubicBezTo>
                <a:cubicBezTo>
                  <a:pt x="852" y="1699"/>
                  <a:pt x="852" y="1699"/>
                  <a:pt x="852" y="1699"/>
                </a:cubicBezTo>
                <a:cubicBezTo>
                  <a:pt x="852" y="1700"/>
                  <a:pt x="852" y="1700"/>
                  <a:pt x="852" y="1700"/>
                </a:cubicBezTo>
                <a:cubicBezTo>
                  <a:pt x="852" y="1700"/>
                  <a:pt x="852" y="1700"/>
                  <a:pt x="852" y="1700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938" y="1747"/>
                  <a:pt x="938" y="1747"/>
                  <a:pt x="938" y="1747"/>
                </a:cubicBezTo>
                <a:cubicBezTo>
                  <a:pt x="938" y="1748"/>
                  <a:pt x="939" y="1748"/>
                  <a:pt x="940" y="1749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1022" y="1794"/>
                  <a:pt x="1022" y="1794"/>
                  <a:pt x="1022" y="1794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38" y="1840"/>
                  <a:pt x="938" y="1840"/>
                  <a:pt x="938" y="1840"/>
                </a:cubicBezTo>
                <a:cubicBezTo>
                  <a:pt x="938" y="1841"/>
                  <a:pt x="938" y="1841"/>
                  <a:pt x="938" y="1841"/>
                </a:cubicBezTo>
                <a:cubicBezTo>
                  <a:pt x="894" y="1865"/>
                  <a:pt x="894" y="1865"/>
                  <a:pt x="894" y="1865"/>
                </a:cubicBezTo>
                <a:cubicBezTo>
                  <a:pt x="894" y="1865"/>
                  <a:pt x="894" y="1865"/>
                  <a:pt x="894" y="1865"/>
                </a:cubicBezTo>
                <a:cubicBezTo>
                  <a:pt x="850" y="1889"/>
                  <a:pt x="850" y="1889"/>
                  <a:pt x="850" y="1889"/>
                </a:cubicBezTo>
                <a:cubicBezTo>
                  <a:pt x="850" y="1889"/>
                  <a:pt x="850" y="1889"/>
                  <a:pt x="850" y="1889"/>
                </a:cubicBezTo>
                <a:cubicBezTo>
                  <a:pt x="806" y="1914"/>
                  <a:pt x="806" y="1914"/>
                  <a:pt x="806" y="1914"/>
                </a:cubicBezTo>
                <a:cubicBezTo>
                  <a:pt x="806" y="1914"/>
                  <a:pt x="806" y="1914"/>
                  <a:pt x="806" y="1914"/>
                </a:cubicBezTo>
                <a:cubicBezTo>
                  <a:pt x="771" y="1934"/>
                  <a:pt x="771" y="1934"/>
                  <a:pt x="771" y="1934"/>
                </a:cubicBezTo>
                <a:lnTo>
                  <a:pt x="771" y="1894"/>
                </a:lnTo>
                <a:close/>
                <a:moveTo>
                  <a:pt x="1062" y="2136"/>
                </a:move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977" y="2089"/>
                  <a:pt x="977" y="2089"/>
                  <a:pt x="977" y="2089"/>
                </a:cubicBezTo>
                <a:cubicBezTo>
                  <a:pt x="976" y="2088"/>
                  <a:pt x="975" y="2088"/>
                  <a:pt x="975" y="2087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0" y="2063"/>
                  <a:pt x="930" y="2063"/>
                  <a:pt x="930" y="2063"/>
                </a:cubicBezTo>
                <a:cubicBezTo>
                  <a:pt x="887" y="2039"/>
                  <a:pt x="887" y="2039"/>
                  <a:pt x="887" y="2039"/>
                </a:cubicBezTo>
                <a:cubicBezTo>
                  <a:pt x="887" y="2039"/>
                  <a:pt x="887" y="2039"/>
                  <a:pt x="887" y="2039"/>
                </a:cubicBezTo>
                <a:cubicBezTo>
                  <a:pt x="887" y="2038"/>
                  <a:pt x="887" y="2038"/>
                  <a:pt x="887" y="2038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799" y="1990"/>
                  <a:pt x="799" y="1990"/>
                  <a:pt x="799" y="1990"/>
                </a:cubicBezTo>
                <a:cubicBezTo>
                  <a:pt x="821" y="1978"/>
                  <a:pt x="821" y="1978"/>
                  <a:pt x="821" y="1978"/>
                </a:cubicBezTo>
                <a:cubicBezTo>
                  <a:pt x="1062" y="1843"/>
                  <a:pt x="1062" y="1843"/>
                  <a:pt x="1062" y="1843"/>
                </a:cubicBezTo>
                <a:lnTo>
                  <a:pt x="1062" y="2136"/>
                </a:lnTo>
                <a:close/>
                <a:moveTo>
                  <a:pt x="1409" y="915"/>
                </a:moveTo>
                <a:cubicBezTo>
                  <a:pt x="1409" y="962"/>
                  <a:pt x="1409" y="962"/>
                  <a:pt x="1409" y="962"/>
                </a:cubicBezTo>
                <a:cubicBezTo>
                  <a:pt x="1408" y="963"/>
                  <a:pt x="1408" y="963"/>
                  <a:pt x="1408" y="963"/>
                </a:cubicBezTo>
                <a:cubicBezTo>
                  <a:pt x="1409" y="964"/>
                  <a:pt x="1409" y="964"/>
                  <a:pt x="1409" y="964"/>
                </a:cubicBezTo>
                <a:cubicBezTo>
                  <a:pt x="1409" y="1008"/>
                  <a:pt x="1409" y="1008"/>
                  <a:pt x="1409" y="1008"/>
                </a:cubicBezTo>
                <a:cubicBezTo>
                  <a:pt x="1408" y="1009"/>
                  <a:pt x="1408" y="1010"/>
                  <a:pt x="1408" y="1012"/>
                </a:cubicBezTo>
                <a:cubicBezTo>
                  <a:pt x="1408" y="1012"/>
                  <a:pt x="1408" y="1012"/>
                  <a:pt x="1408" y="1012"/>
                </a:cubicBezTo>
                <a:cubicBezTo>
                  <a:pt x="1408" y="1013"/>
                  <a:pt x="1408" y="1014"/>
                  <a:pt x="1409" y="1015"/>
                </a:cubicBezTo>
                <a:cubicBezTo>
                  <a:pt x="1409" y="1060"/>
                  <a:pt x="1409" y="1060"/>
                  <a:pt x="1409" y="1060"/>
                </a:cubicBezTo>
                <a:cubicBezTo>
                  <a:pt x="1408" y="1060"/>
                  <a:pt x="1408" y="1060"/>
                  <a:pt x="1408" y="1060"/>
                </a:cubicBezTo>
                <a:cubicBezTo>
                  <a:pt x="1409" y="1062"/>
                  <a:pt x="1409" y="1062"/>
                  <a:pt x="1409" y="1062"/>
                </a:cubicBezTo>
                <a:cubicBezTo>
                  <a:pt x="1409" y="1109"/>
                  <a:pt x="1409" y="1109"/>
                  <a:pt x="1409" y="1109"/>
                </a:cubicBezTo>
                <a:cubicBezTo>
                  <a:pt x="1408" y="1110"/>
                  <a:pt x="1408" y="1110"/>
                  <a:pt x="1408" y="1110"/>
                </a:cubicBezTo>
                <a:cubicBezTo>
                  <a:pt x="1409" y="1110"/>
                  <a:pt x="1409" y="1110"/>
                  <a:pt x="1409" y="1110"/>
                </a:cubicBezTo>
                <a:cubicBezTo>
                  <a:pt x="1409" y="1152"/>
                  <a:pt x="1409" y="1152"/>
                  <a:pt x="1409" y="1152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30" y="1108"/>
                  <a:pt x="1330" y="1108"/>
                  <a:pt x="1330" y="1108"/>
                </a:cubicBezTo>
                <a:cubicBezTo>
                  <a:pt x="1329" y="1108"/>
                  <a:pt x="1329" y="1107"/>
                  <a:pt x="1328" y="1107"/>
                </a:cubicBezTo>
                <a:cubicBezTo>
                  <a:pt x="1326" y="1106"/>
                  <a:pt x="1325" y="1106"/>
                  <a:pt x="1324" y="1105"/>
                </a:cubicBezTo>
                <a:cubicBezTo>
                  <a:pt x="1286" y="1084"/>
                  <a:pt x="1286" y="1084"/>
                  <a:pt x="1286" y="1084"/>
                </a:cubicBezTo>
                <a:cubicBezTo>
                  <a:pt x="1285" y="1083"/>
                  <a:pt x="1284" y="1083"/>
                  <a:pt x="1284" y="1082"/>
                </a:cubicBezTo>
                <a:cubicBezTo>
                  <a:pt x="1282" y="1082"/>
                  <a:pt x="1281" y="1081"/>
                  <a:pt x="1280" y="1081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195" y="1033"/>
                  <a:pt x="1195" y="1033"/>
                  <a:pt x="1195" y="1033"/>
                </a:cubicBezTo>
                <a:cubicBezTo>
                  <a:pt x="1195" y="1033"/>
                  <a:pt x="1195" y="1033"/>
                  <a:pt x="1195" y="1033"/>
                </a:cubicBezTo>
                <a:cubicBezTo>
                  <a:pt x="1154" y="1011"/>
                  <a:pt x="1154" y="1011"/>
                  <a:pt x="1154" y="1011"/>
                </a:cubicBezTo>
                <a:cubicBezTo>
                  <a:pt x="1409" y="869"/>
                  <a:pt x="1409" y="869"/>
                  <a:pt x="1409" y="869"/>
                </a:cubicBezTo>
                <a:cubicBezTo>
                  <a:pt x="1409" y="913"/>
                  <a:pt x="1409" y="913"/>
                  <a:pt x="1409" y="913"/>
                </a:cubicBezTo>
                <a:cubicBezTo>
                  <a:pt x="1408" y="914"/>
                  <a:pt x="1408" y="914"/>
                  <a:pt x="1408" y="914"/>
                </a:cubicBezTo>
                <a:lnTo>
                  <a:pt x="1409" y="915"/>
                </a:lnTo>
                <a:close/>
                <a:moveTo>
                  <a:pt x="1336" y="1623"/>
                </a:moveTo>
                <a:cubicBezTo>
                  <a:pt x="1336" y="1623"/>
                  <a:pt x="1336" y="1623"/>
                  <a:pt x="1336" y="1623"/>
                </a:cubicBezTo>
                <a:cubicBezTo>
                  <a:pt x="1292" y="1647"/>
                  <a:pt x="1292" y="1647"/>
                  <a:pt x="1292" y="1647"/>
                </a:cubicBezTo>
                <a:cubicBezTo>
                  <a:pt x="1292" y="1647"/>
                  <a:pt x="1292" y="1647"/>
                  <a:pt x="1292" y="1647"/>
                </a:cubicBezTo>
                <a:cubicBezTo>
                  <a:pt x="1248" y="1671"/>
                  <a:pt x="1248" y="1671"/>
                  <a:pt x="1248" y="1671"/>
                </a:cubicBezTo>
                <a:cubicBezTo>
                  <a:pt x="1248" y="1672"/>
                  <a:pt x="1248" y="1672"/>
                  <a:pt x="1248" y="1672"/>
                </a:cubicBezTo>
                <a:cubicBezTo>
                  <a:pt x="1204" y="1696"/>
                  <a:pt x="1204" y="1696"/>
                  <a:pt x="1204" y="1696"/>
                </a:cubicBezTo>
                <a:cubicBezTo>
                  <a:pt x="1204" y="1696"/>
                  <a:pt x="1204" y="1696"/>
                  <a:pt x="1204" y="1696"/>
                </a:cubicBezTo>
                <a:cubicBezTo>
                  <a:pt x="1160" y="1720"/>
                  <a:pt x="1160" y="1720"/>
                  <a:pt x="1160" y="1720"/>
                </a:cubicBezTo>
                <a:cubicBezTo>
                  <a:pt x="1160" y="1721"/>
                  <a:pt x="1160" y="1721"/>
                  <a:pt x="1160" y="1721"/>
                </a:cubicBezTo>
                <a:cubicBezTo>
                  <a:pt x="1160" y="1721"/>
                  <a:pt x="1160" y="1721"/>
                  <a:pt x="1160" y="1721"/>
                </a:cubicBezTo>
                <a:cubicBezTo>
                  <a:pt x="1123" y="1741"/>
                  <a:pt x="1123" y="1741"/>
                  <a:pt x="1123" y="1741"/>
                </a:cubicBezTo>
                <a:cubicBezTo>
                  <a:pt x="1123" y="1459"/>
                  <a:pt x="1123" y="1459"/>
                  <a:pt x="1123" y="1459"/>
                </a:cubicBezTo>
                <a:cubicBezTo>
                  <a:pt x="1377" y="1600"/>
                  <a:pt x="1377" y="1600"/>
                  <a:pt x="1377" y="1600"/>
                </a:cubicBezTo>
                <a:cubicBezTo>
                  <a:pt x="1336" y="1623"/>
                  <a:pt x="1336" y="1623"/>
                  <a:pt x="1336" y="1623"/>
                </a:cubicBezTo>
                <a:cubicBezTo>
                  <a:pt x="1336" y="1623"/>
                  <a:pt x="1336" y="1623"/>
                  <a:pt x="1336" y="1623"/>
                </a:cubicBezTo>
                <a:close/>
                <a:moveTo>
                  <a:pt x="1251" y="1138"/>
                </a:move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93" y="1161"/>
                  <a:pt x="1293" y="1161"/>
                  <a:pt x="1293" y="1161"/>
                </a:cubicBezTo>
                <a:cubicBezTo>
                  <a:pt x="1294" y="1161"/>
                  <a:pt x="1294" y="1162"/>
                  <a:pt x="1295" y="1162"/>
                </a:cubicBezTo>
                <a:cubicBezTo>
                  <a:pt x="1339" y="1187"/>
                  <a:pt x="1339" y="1187"/>
                  <a:pt x="1339" y="1187"/>
                </a:cubicBezTo>
                <a:cubicBezTo>
                  <a:pt x="1339" y="1187"/>
                  <a:pt x="1339" y="1187"/>
                  <a:pt x="1339" y="1187"/>
                </a:cubicBezTo>
                <a:cubicBezTo>
                  <a:pt x="1377" y="1207"/>
                  <a:pt x="1377" y="1207"/>
                  <a:pt x="1377" y="1207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292" y="1254"/>
                  <a:pt x="1292" y="1254"/>
                  <a:pt x="1292" y="1254"/>
                </a:cubicBezTo>
                <a:cubicBezTo>
                  <a:pt x="1292" y="1255"/>
                  <a:pt x="1292" y="1255"/>
                  <a:pt x="1292" y="1255"/>
                </a:cubicBezTo>
                <a:cubicBezTo>
                  <a:pt x="1248" y="1279"/>
                  <a:pt x="1248" y="1279"/>
                  <a:pt x="1248" y="1279"/>
                </a:cubicBezTo>
                <a:cubicBezTo>
                  <a:pt x="1248" y="1279"/>
                  <a:pt x="1248" y="1279"/>
                  <a:pt x="1248" y="1279"/>
                </a:cubicBezTo>
                <a:cubicBezTo>
                  <a:pt x="1204" y="1304"/>
                  <a:pt x="1204" y="1304"/>
                  <a:pt x="1204" y="1304"/>
                </a:cubicBezTo>
                <a:cubicBezTo>
                  <a:pt x="1204" y="1304"/>
                  <a:pt x="1204" y="1304"/>
                  <a:pt x="1204" y="1304"/>
                </a:cubicBezTo>
                <a:cubicBezTo>
                  <a:pt x="1160" y="1328"/>
                  <a:pt x="1160" y="1328"/>
                  <a:pt x="1160" y="1328"/>
                </a:cubicBezTo>
                <a:cubicBezTo>
                  <a:pt x="1160" y="1328"/>
                  <a:pt x="1160" y="1328"/>
                  <a:pt x="1160" y="1328"/>
                </a:cubicBezTo>
                <a:cubicBezTo>
                  <a:pt x="1123" y="1349"/>
                  <a:pt x="1123" y="1349"/>
                  <a:pt x="1123" y="1349"/>
                </a:cubicBezTo>
                <a:cubicBezTo>
                  <a:pt x="1123" y="1066"/>
                  <a:pt x="1123" y="1066"/>
                  <a:pt x="1123" y="1066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lose/>
                <a:moveTo>
                  <a:pt x="1371" y="1525"/>
                </a:moveTo>
                <a:cubicBezTo>
                  <a:pt x="1371" y="1524"/>
                  <a:pt x="1371" y="1524"/>
                  <a:pt x="1371" y="1524"/>
                </a:cubicBezTo>
                <a:cubicBezTo>
                  <a:pt x="1371" y="1524"/>
                  <a:pt x="1371" y="1524"/>
                  <a:pt x="1371" y="1524"/>
                </a:cubicBezTo>
                <a:cubicBezTo>
                  <a:pt x="1330" y="1502"/>
                  <a:pt x="1330" y="1502"/>
                  <a:pt x="1330" y="1502"/>
                </a:cubicBezTo>
                <a:cubicBezTo>
                  <a:pt x="1329" y="1501"/>
                  <a:pt x="1329" y="1501"/>
                  <a:pt x="1328" y="1500"/>
                </a:cubicBezTo>
                <a:cubicBezTo>
                  <a:pt x="1326" y="1499"/>
                  <a:pt x="1325" y="1499"/>
                  <a:pt x="1324" y="1498"/>
                </a:cubicBezTo>
                <a:cubicBezTo>
                  <a:pt x="1286" y="1477"/>
                  <a:pt x="1286" y="1477"/>
                  <a:pt x="1286" y="1477"/>
                </a:cubicBezTo>
                <a:cubicBezTo>
                  <a:pt x="1285" y="1477"/>
                  <a:pt x="1284" y="1476"/>
                  <a:pt x="1284" y="1476"/>
                </a:cubicBezTo>
                <a:cubicBezTo>
                  <a:pt x="1283" y="1475"/>
                  <a:pt x="1281" y="1474"/>
                  <a:pt x="1280" y="1474"/>
                </a:cubicBezTo>
                <a:cubicBezTo>
                  <a:pt x="1239" y="1451"/>
                  <a:pt x="1239" y="1451"/>
                  <a:pt x="1239" y="1451"/>
                </a:cubicBezTo>
                <a:cubicBezTo>
                  <a:pt x="1239" y="1451"/>
                  <a:pt x="1239" y="1451"/>
                  <a:pt x="1239" y="1451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53" y="1403"/>
                  <a:pt x="1153" y="1403"/>
                  <a:pt x="1153" y="1403"/>
                </a:cubicBezTo>
                <a:cubicBezTo>
                  <a:pt x="1407" y="1262"/>
                  <a:pt x="1407" y="1262"/>
                  <a:pt x="1407" y="1262"/>
                </a:cubicBezTo>
                <a:cubicBezTo>
                  <a:pt x="1407" y="1544"/>
                  <a:pt x="1407" y="1544"/>
                  <a:pt x="1407" y="1544"/>
                </a:cubicBezTo>
                <a:lnTo>
                  <a:pt x="1371" y="1525"/>
                </a:lnTo>
                <a:close/>
                <a:moveTo>
                  <a:pt x="1405" y="762"/>
                </a:move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23" y="717"/>
                  <a:pt x="1323" y="717"/>
                  <a:pt x="1323" y="717"/>
                </a:cubicBezTo>
                <a:cubicBezTo>
                  <a:pt x="1322" y="717"/>
                  <a:pt x="1322" y="716"/>
                  <a:pt x="1321" y="716"/>
                </a:cubicBezTo>
                <a:cubicBezTo>
                  <a:pt x="1320" y="715"/>
                  <a:pt x="1318" y="714"/>
                  <a:pt x="1317" y="714"/>
                </a:cubicBezTo>
                <a:cubicBezTo>
                  <a:pt x="1279" y="692"/>
                  <a:pt x="1279" y="692"/>
                  <a:pt x="1279" y="692"/>
                </a:cubicBezTo>
                <a:cubicBezTo>
                  <a:pt x="1278" y="692"/>
                  <a:pt x="1277" y="692"/>
                  <a:pt x="1277" y="691"/>
                </a:cubicBezTo>
                <a:cubicBezTo>
                  <a:pt x="1276" y="690"/>
                  <a:pt x="1274" y="690"/>
                  <a:pt x="1273" y="689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188" y="642"/>
                  <a:pt x="1188" y="642"/>
                  <a:pt x="1188" y="642"/>
                </a:cubicBezTo>
                <a:cubicBezTo>
                  <a:pt x="1188" y="642"/>
                  <a:pt x="1188" y="642"/>
                  <a:pt x="1188" y="642"/>
                </a:cubicBezTo>
                <a:cubicBezTo>
                  <a:pt x="1147" y="619"/>
                  <a:pt x="1147" y="619"/>
                  <a:pt x="1147" y="619"/>
                </a:cubicBezTo>
                <a:cubicBezTo>
                  <a:pt x="1409" y="474"/>
                  <a:pt x="1409" y="474"/>
                  <a:pt x="1409" y="474"/>
                </a:cubicBezTo>
                <a:cubicBezTo>
                  <a:pt x="1409" y="520"/>
                  <a:pt x="1409" y="520"/>
                  <a:pt x="1409" y="520"/>
                </a:cubicBezTo>
                <a:cubicBezTo>
                  <a:pt x="1409" y="521"/>
                  <a:pt x="1409" y="521"/>
                  <a:pt x="1409" y="521"/>
                </a:cubicBezTo>
                <a:cubicBezTo>
                  <a:pt x="1409" y="569"/>
                  <a:pt x="1409" y="569"/>
                  <a:pt x="1409" y="569"/>
                </a:cubicBezTo>
                <a:cubicBezTo>
                  <a:pt x="1409" y="570"/>
                  <a:pt x="1409" y="570"/>
                  <a:pt x="1409" y="570"/>
                </a:cubicBezTo>
                <a:cubicBezTo>
                  <a:pt x="1409" y="570"/>
                  <a:pt x="1409" y="570"/>
                  <a:pt x="1409" y="570"/>
                </a:cubicBezTo>
                <a:cubicBezTo>
                  <a:pt x="1409" y="618"/>
                  <a:pt x="1409" y="618"/>
                  <a:pt x="1409" y="618"/>
                </a:cubicBezTo>
                <a:cubicBezTo>
                  <a:pt x="1409" y="618"/>
                  <a:pt x="1409" y="618"/>
                  <a:pt x="1409" y="618"/>
                </a:cubicBezTo>
                <a:cubicBezTo>
                  <a:pt x="1409" y="619"/>
                  <a:pt x="1409" y="619"/>
                  <a:pt x="1409" y="619"/>
                </a:cubicBezTo>
                <a:cubicBezTo>
                  <a:pt x="1409" y="619"/>
                  <a:pt x="1409" y="619"/>
                  <a:pt x="1409" y="619"/>
                </a:cubicBezTo>
                <a:cubicBezTo>
                  <a:pt x="1409" y="667"/>
                  <a:pt x="1409" y="667"/>
                  <a:pt x="1409" y="667"/>
                </a:cubicBezTo>
                <a:cubicBezTo>
                  <a:pt x="1409" y="667"/>
                  <a:pt x="1409" y="667"/>
                  <a:pt x="1409" y="667"/>
                </a:cubicBezTo>
                <a:cubicBezTo>
                  <a:pt x="1409" y="668"/>
                  <a:pt x="1409" y="668"/>
                  <a:pt x="1409" y="668"/>
                </a:cubicBezTo>
                <a:cubicBezTo>
                  <a:pt x="1409" y="716"/>
                  <a:pt x="1409" y="716"/>
                  <a:pt x="1409" y="716"/>
                </a:cubicBezTo>
                <a:cubicBezTo>
                  <a:pt x="1409" y="716"/>
                  <a:pt x="1409" y="716"/>
                  <a:pt x="1409" y="716"/>
                </a:cubicBezTo>
                <a:cubicBezTo>
                  <a:pt x="1409" y="764"/>
                  <a:pt x="1409" y="764"/>
                  <a:pt x="1409" y="764"/>
                </a:cubicBezTo>
                <a:cubicBezTo>
                  <a:pt x="1408" y="764"/>
                  <a:pt x="1406" y="763"/>
                  <a:pt x="1405" y="762"/>
                </a:cubicBezTo>
                <a:close/>
                <a:moveTo>
                  <a:pt x="1187" y="203"/>
                </a:moveTo>
                <a:cubicBezTo>
                  <a:pt x="1187" y="203"/>
                  <a:pt x="1187" y="203"/>
                  <a:pt x="1187" y="203"/>
                </a:cubicBezTo>
                <a:cubicBezTo>
                  <a:pt x="1187" y="203"/>
                  <a:pt x="1187" y="203"/>
                  <a:pt x="1187" y="203"/>
                </a:cubicBezTo>
                <a:cubicBezTo>
                  <a:pt x="1187" y="203"/>
                  <a:pt x="1187" y="203"/>
                  <a:pt x="1187" y="203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319" y="130"/>
                  <a:pt x="1319" y="130"/>
                  <a:pt x="1319" y="130"/>
                </a:cubicBezTo>
                <a:cubicBezTo>
                  <a:pt x="1319" y="130"/>
                  <a:pt x="1319" y="130"/>
                  <a:pt x="1319" y="130"/>
                </a:cubicBezTo>
                <a:cubicBezTo>
                  <a:pt x="1363" y="105"/>
                  <a:pt x="1363" y="105"/>
                  <a:pt x="1363" y="105"/>
                </a:cubicBezTo>
                <a:cubicBezTo>
                  <a:pt x="1363" y="105"/>
                  <a:pt x="1363" y="105"/>
                  <a:pt x="1363" y="105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8" y="80"/>
                  <a:pt x="1408" y="80"/>
                  <a:pt x="1408" y="80"/>
                </a:cubicBezTo>
                <a:cubicBezTo>
                  <a:pt x="1408" y="371"/>
                  <a:pt x="1408" y="371"/>
                  <a:pt x="1408" y="371"/>
                </a:cubicBezTo>
                <a:cubicBezTo>
                  <a:pt x="1407" y="371"/>
                  <a:pt x="1407" y="370"/>
                  <a:pt x="1406" y="370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24" y="325"/>
                  <a:pt x="1324" y="325"/>
                  <a:pt x="1324" y="325"/>
                </a:cubicBezTo>
                <a:cubicBezTo>
                  <a:pt x="1323" y="324"/>
                  <a:pt x="1323" y="324"/>
                  <a:pt x="1322" y="323"/>
                </a:cubicBezTo>
                <a:cubicBezTo>
                  <a:pt x="1321" y="322"/>
                  <a:pt x="1319" y="322"/>
                  <a:pt x="1318" y="321"/>
                </a:cubicBezTo>
                <a:cubicBezTo>
                  <a:pt x="1280" y="300"/>
                  <a:pt x="1280" y="300"/>
                  <a:pt x="1280" y="300"/>
                </a:cubicBezTo>
                <a:cubicBezTo>
                  <a:pt x="1279" y="300"/>
                  <a:pt x="1278" y="299"/>
                  <a:pt x="1278" y="299"/>
                </a:cubicBezTo>
                <a:cubicBezTo>
                  <a:pt x="1277" y="298"/>
                  <a:pt x="1275" y="297"/>
                  <a:pt x="1274" y="297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189" y="250"/>
                  <a:pt x="1189" y="250"/>
                  <a:pt x="1189" y="250"/>
                </a:cubicBezTo>
                <a:cubicBezTo>
                  <a:pt x="1189" y="250"/>
                  <a:pt x="1189" y="250"/>
                  <a:pt x="1189" y="250"/>
                </a:cubicBezTo>
                <a:cubicBezTo>
                  <a:pt x="1189" y="249"/>
                  <a:pt x="1189" y="249"/>
                  <a:pt x="1189" y="249"/>
                </a:cubicBezTo>
                <a:cubicBezTo>
                  <a:pt x="1146" y="226"/>
                  <a:pt x="1146" y="226"/>
                  <a:pt x="1146" y="226"/>
                </a:cubicBezTo>
                <a:lnTo>
                  <a:pt x="1187" y="203"/>
                </a:lnTo>
                <a:close/>
                <a:moveTo>
                  <a:pt x="1117" y="279"/>
                </a:moveTo>
                <a:cubicBezTo>
                  <a:pt x="1118" y="279"/>
                  <a:pt x="1118" y="279"/>
                  <a:pt x="1118" y="279"/>
                </a:cubicBezTo>
                <a:cubicBezTo>
                  <a:pt x="1118" y="279"/>
                  <a:pt x="1118" y="279"/>
                  <a:pt x="1118" y="279"/>
                </a:cubicBezTo>
                <a:cubicBezTo>
                  <a:pt x="1118" y="279"/>
                  <a:pt x="1118" y="279"/>
                  <a:pt x="1118" y="279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50" y="352"/>
                  <a:pt x="1250" y="352"/>
                  <a:pt x="1250" y="352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92" y="376"/>
                  <a:pt x="1292" y="376"/>
                  <a:pt x="1292" y="376"/>
                </a:cubicBezTo>
                <a:cubicBezTo>
                  <a:pt x="1293" y="376"/>
                  <a:pt x="1293" y="377"/>
                  <a:pt x="1294" y="377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76" y="423"/>
                  <a:pt x="1376" y="423"/>
                  <a:pt x="1376" y="423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48" y="494"/>
                  <a:pt x="1248" y="494"/>
                  <a:pt x="1248" y="494"/>
                </a:cubicBezTo>
                <a:cubicBezTo>
                  <a:pt x="1248" y="494"/>
                  <a:pt x="1248" y="494"/>
                  <a:pt x="1248" y="494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160" y="543"/>
                  <a:pt x="1160" y="543"/>
                  <a:pt x="1160" y="543"/>
                </a:cubicBezTo>
                <a:cubicBezTo>
                  <a:pt x="1160" y="543"/>
                  <a:pt x="1160" y="543"/>
                  <a:pt x="1160" y="543"/>
                </a:cubicBezTo>
                <a:cubicBezTo>
                  <a:pt x="1117" y="567"/>
                  <a:pt x="1117" y="567"/>
                  <a:pt x="1117" y="567"/>
                </a:cubicBezTo>
                <a:lnTo>
                  <a:pt x="1117" y="279"/>
                </a:lnTo>
                <a:close/>
                <a:moveTo>
                  <a:pt x="1117" y="959"/>
                </a:moveTo>
                <a:cubicBezTo>
                  <a:pt x="1117" y="674"/>
                  <a:pt x="1117" y="674"/>
                  <a:pt x="1117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206" y="723"/>
                  <a:pt x="1206" y="723"/>
                  <a:pt x="1206" y="723"/>
                </a:cubicBezTo>
                <a:cubicBezTo>
                  <a:pt x="1206" y="723"/>
                  <a:pt x="1206" y="723"/>
                  <a:pt x="1206" y="723"/>
                </a:cubicBezTo>
                <a:cubicBezTo>
                  <a:pt x="1207" y="723"/>
                  <a:pt x="1207" y="723"/>
                  <a:pt x="1207" y="723"/>
                </a:cubicBezTo>
                <a:cubicBezTo>
                  <a:pt x="1207" y="723"/>
                  <a:pt x="1207" y="723"/>
                  <a:pt x="1207" y="723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1" y="748"/>
                  <a:pt x="1251" y="748"/>
                  <a:pt x="1251" y="748"/>
                </a:cubicBezTo>
                <a:cubicBezTo>
                  <a:pt x="1251" y="748"/>
                  <a:pt x="1251" y="748"/>
                  <a:pt x="1251" y="748"/>
                </a:cubicBezTo>
                <a:cubicBezTo>
                  <a:pt x="1292" y="771"/>
                  <a:pt x="1292" y="771"/>
                  <a:pt x="1292" y="771"/>
                </a:cubicBezTo>
                <a:cubicBezTo>
                  <a:pt x="1293" y="771"/>
                  <a:pt x="1294" y="772"/>
                  <a:pt x="1294" y="772"/>
                </a:cubicBezTo>
                <a:cubicBezTo>
                  <a:pt x="1338" y="797"/>
                  <a:pt x="1338" y="797"/>
                  <a:pt x="1338" y="797"/>
                </a:cubicBezTo>
                <a:cubicBezTo>
                  <a:pt x="1338" y="797"/>
                  <a:pt x="1338" y="797"/>
                  <a:pt x="1338" y="797"/>
                </a:cubicBezTo>
                <a:cubicBezTo>
                  <a:pt x="1374" y="816"/>
                  <a:pt x="1374" y="816"/>
                  <a:pt x="1374" y="816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292" y="861"/>
                  <a:pt x="1292" y="861"/>
                  <a:pt x="1292" y="861"/>
                </a:cubicBezTo>
                <a:cubicBezTo>
                  <a:pt x="1292" y="861"/>
                  <a:pt x="1292" y="861"/>
                  <a:pt x="1292" y="861"/>
                </a:cubicBezTo>
                <a:cubicBezTo>
                  <a:pt x="1292" y="862"/>
                  <a:pt x="1292" y="862"/>
                  <a:pt x="1292" y="862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04" y="910"/>
                  <a:pt x="1204" y="910"/>
                  <a:pt x="1204" y="910"/>
                </a:cubicBezTo>
                <a:cubicBezTo>
                  <a:pt x="1204" y="911"/>
                  <a:pt x="1204" y="911"/>
                  <a:pt x="1204" y="911"/>
                </a:cubicBezTo>
                <a:cubicBezTo>
                  <a:pt x="1204" y="911"/>
                  <a:pt x="1204" y="911"/>
                  <a:pt x="1204" y="911"/>
                </a:cubicBezTo>
                <a:cubicBezTo>
                  <a:pt x="1204" y="910"/>
                  <a:pt x="1204" y="910"/>
                  <a:pt x="1204" y="910"/>
                </a:cubicBezTo>
                <a:cubicBezTo>
                  <a:pt x="1160" y="935"/>
                  <a:pt x="1160" y="935"/>
                  <a:pt x="1160" y="935"/>
                </a:cubicBezTo>
                <a:cubicBezTo>
                  <a:pt x="1160" y="935"/>
                  <a:pt x="1160" y="935"/>
                  <a:pt x="1160" y="935"/>
                </a:cubicBezTo>
                <a:cubicBezTo>
                  <a:pt x="1160" y="935"/>
                  <a:pt x="1160" y="935"/>
                  <a:pt x="1160" y="935"/>
                </a:cubicBezTo>
                <a:lnTo>
                  <a:pt x="1117" y="959"/>
                </a:lnTo>
                <a:close/>
                <a:moveTo>
                  <a:pt x="1122" y="1846"/>
                </a:moveTo>
                <a:cubicBezTo>
                  <a:pt x="1383" y="1991"/>
                  <a:pt x="1383" y="1991"/>
                  <a:pt x="1383" y="1991"/>
                </a:cubicBezTo>
                <a:cubicBezTo>
                  <a:pt x="1342" y="2014"/>
                  <a:pt x="1342" y="2014"/>
                  <a:pt x="1342" y="2014"/>
                </a:cubicBezTo>
                <a:cubicBezTo>
                  <a:pt x="1342" y="2014"/>
                  <a:pt x="1342" y="2014"/>
                  <a:pt x="1342" y="2014"/>
                </a:cubicBezTo>
                <a:cubicBezTo>
                  <a:pt x="1341" y="2014"/>
                  <a:pt x="1341" y="2014"/>
                  <a:pt x="1341" y="2014"/>
                </a:cubicBezTo>
                <a:cubicBezTo>
                  <a:pt x="1298" y="2038"/>
                  <a:pt x="1298" y="2038"/>
                  <a:pt x="1298" y="2038"/>
                </a:cubicBezTo>
                <a:cubicBezTo>
                  <a:pt x="1298" y="2039"/>
                  <a:pt x="1298" y="2039"/>
                  <a:pt x="1298" y="2039"/>
                </a:cubicBezTo>
                <a:cubicBezTo>
                  <a:pt x="1254" y="2063"/>
                  <a:pt x="1254" y="2063"/>
                  <a:pt x="1254" y="2063"/>
                </a:cubicBezTo>
                <a:cubicBezTo>
                  <a:pt x="1254" y="2063"/>
                  <a:pt x="1254" y="2063"/>
                  <a:pt x="1254" y="2063"/>
                </a:cubicBezTo>
                <a:cubicBezTo>
                  <a:pt x="1210" y="2087"/>
                  <a:pt x="1210" y="2087"/>
                  <a:pt x="1210" y="2087"/>
                </a:cubicBezTo>
                <a:cubicBezTo>
                  <a:pt x="1210" y="2087"/>
                  <a:pt x="1210" y="2087"/>
                  <a:pt x="1210" y="2087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22" y="2136"/>
                  <a:pt x="1122" y="2136"/>
                  <a:pt x="1122" y="2136"/>
                </a:cubicBezTo>
                <a:lnTo>
                  <a:pt x="1122" y="1846"/>
                </a:lnTo>
                <a:close/>
                <a:moveTo>
                  <a:pt x="1413" y="2330"/>
                </a:moveTo>
                <a:cubicBezTo>
                  <a:pt x="1369" y="2305"/>
                  <a:pt x="1369" y="2305"/>
                  <a:pt x="1369" y="2305"/>
                </a:cubicBezTo>
                <a:cubicBezTo>
                  <a:pt x="1369" y="2305"/>
                  <a:pt x="1369" y="2305"/>
                  <a:pt x="1369" y="2305"/>
                </a:cubicBezTo>
                <a:cubicBezTo>
                  <a:pt x="1369" y="2305"/>
                  <a:pt x="1369" y="2305"/>
                  <a:pt x="1369" y="2305"/>
                </a:cubicBezTo>
                <a:cubicBezTo>
                  <a:pt x="1327" y="2282"/>
                  <a:pt x="1327" y="2282"/>
                  <a:pt x="1327" y="2282"/>
                </a:cubicBezTo>
                <a:cubicBezTo>
                  <a:pt x="1326" y="2282"/>
                  <a:pt x="1326" y="2281"/>
                  <a:pt x="1325" y="2281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193" y="2208"/>
                  <a:pt x="1193" y="2208"/>
                  <a:pt x="1193" y="2208"/>
                </a:cubicBezTo>
                <a:cubicBezTo>
                  <a:pt x="1193" y="2208"/>
                  <a:pt x="1193" y="2208"/>
                  <a:pt x="1193" y="2208"/>
                </a:cubicBezTo>
                <a:cubicBezTo>
                  <a:pt x="1193" y="2207"/>
                  <a:pt x="1193" y="2207"/>
                  <a:pt x="1193" y="2207"/>
                </a:cubicBezTo>
                <a:cubicBezTo>
                  <a:pt x="1155" y="2186"/>
                  <a:pt x="1155" y="2186"/>
                  <a:pt x="1155" y="2186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239" y="2140"/>
                  <a:pt x="1239" y="2140"/>
                  <a:pt x="1239" y="2140"/>
                </a:cubicBezTo>
                <a:cubicBezTo>
                  <a:pt x="1239" y="2140"/>
                  <a:pt x="1239" y="2140"/>
                  <a:pt x="1239" y="2140"/>
                </a:cubicBezTo>
                <a:cubicBezTo>
                  <a:pt x="1280" y="2117"/>
                  <a:pt x="1280" y="2117"/>
                  <a:pt x="1280" y="2117"/>
                </a:cubicBezTo>
                <a:cubicBezTo>
                  <a:pt x="1281" y="2116"/>
                  <a:pt x="1282" y="2116"/>
                  <a:pt x="1284" y="2115"/>
                </a:cubicBezTo>
                <a:cubicBezTo>
                  <a:pt x="1284" y="2115"/>
                  <a:pt x="1285" y="2114"/>
                  <a:pt x="1286" y="2114"/>
                </a:cubicBezTo>
                <a:cubicBezTo>
                  <a:pt x="1324" y="2093"/>
                  <a:pt x="1324" y="2093"/>
                  <a:pt x="1324" y="2093"/>
                </a:cubicBezTo>
                <a:cubicBezTo>
                  <a:pt x="1325" y="2092"/>
                  <a:pt x="1326" y="2091"/>
                  <a:pt x="1328" y="2091"/>
                </a:cubicBezTo>
                <a:cubicBezTo>
                  <a:pt x="1329" y="2090"/>
                  <a:pt x="1329" y="2090"/>
                  <a:pt x="1330" y="2089"/>
                </a:cubicBezTo>
                <a:cubicBezTo>
                  <a:pt x="1371" y="2067"/>
                  <a:pt x="1371" y="2067"/>
                  <a:pt x="1371" y="2067"/>
                </a:cubicBezTo>
                <a:cubicBezTo>
                  <a:pt x="1371" y="2066"/>
                  <a:pt x="1371" y="2066"/>
                  <a:pt x="1371" y="2066"/>
                </a:cubicBezTo>
                <a:cubicBezTo>
                  <a:pt x="1371" y="2066"/>
                  <a:pt x="1371" y="2066"/>
                  <a:pt x="1371" y="2066"/>
                </a:cubicBezTo>
                <a:cubicBezTo>
                  <a:pt x="1412" y="2044"/>
                  <a:pt x="1412" y="2044"/>
                  <a:pt x="1412" y="2044"/>
                </a:cubicBezTo>
                <a:cubicBezTo>
                  <a:pt x="1413" y="2043"/>
                  <a:pt x="1413" y="2043"/>
                  <a:pt x="1413" y="2043"/>
                </a:cubicBezTo>
                <a:lnTo>
                  <a:pt x="1413" y="2330"/>
                </a:lnTo>
                <a:close/>
                <a:moveTo>
                  <a:pt x="1414" y="1696"/>
                </a:moveTo>
                <a:cubicBezTo>
                  <a:pt x="1414" y="1698"/>
                  <a:pt x="1414" y="1698"/>
                  <a:pt x="1414" y="1698"/>
                </a:cubicBezTo>
                <a:cubicBezTo>
                  <a:pt x="1414" y="1698"/>
                  <a:pt x="1414" y="1698"/>
                  <a:pt x="1414" y="1699"/>
                </a:cubicBezTo>
                <a:cubicBezTo>
                  <a:pt x="1414" y="1745"/>
                  <a:pt x="1414" y="1745"/>
                  <a:pt x="1414" y="1745"/>
                </a:cubicBezTo>
                <a:cubicBezTo>
                  <a:pt x="1414" y="1746"/>
                  <a:pt x="1414" y="1746"/>
                  <a:pt x="1414" y="1747"/>
                </a:cubicBezTo>
                <a:cubicBezTo>
                  <a:pt x="1414" y="1748"/>
                  <a:pt x="1414" y="1748"/>
                  <a:pt x="1414" y="1748"/>
                </a:cubicBezTo>
                <a:cubicBezTo>
                  <a:pt x="1414" y="1792"/>
                  <a:pt x="1414" y="1792"/>
                  <a:pt x="1414" y="1792"/>
                </a:cubicBezTo>
                <a:cubicBezTo>
                  <a:pt x="1414" y="1793"/>
                  <a:pt x="1414" y="1794"/>
                  <a:pt x="1414" y="1795"/>
                </a:cubicBezTo>
                <a:cubicBezTo>
                  <a:pt x="1414" y="1795"/>
                  <a:pt x="1414" y="1795"/>
                  <a:pt x="1414" y="1795"/>
                </a:cubicBezTo>
                <a:cubicBezTo>
                  <a:pt x="1414" y="1797"/>
                  <a:pt x="1414" y="1798"/>
                  <a:pt x="1414" y="1799"/>
                </a:cubicBezTo>
                <a:cubicBezTo>
                  <a:pt x="1414" y="1843"/>
                  <a:pt x="1414" y="1843"/>
                  <a:pt x="1414" y="1843"/>
                </a:cubicBezTo>
                <a:cubicBezTo>
                  <a:pt x="1414" y="1844"/>
                  <a:pt x="1414" y="1844"/>
                  <a:pt x="1414" y="1844"/>
                </a:cubicBezTo>
                <a:cubicBezTo>
                  <a:pt x="1414" y="1845"/>
                  <a:pt x="1414" y="1845"/>
                  <a:pt x="1414" y="1845"/>
                </a:cubicBezTo>
                <a:cubicBezTo>
                  <a:pt x="1414" y="1892"/>
                  <a:pt x="1414" y="1892"/>
                  <a:pt x="1414" y="1892"/>
                </a:cubicBezTo>
                <a:cubicBezTo>
                  <a:pt x="1414" y="1893"/>
                  <a:pt x="1414" y="1893"/>
                  <a:pt x="1414" y="1893"/>
                </a:cubicBezTo>
                <a:cubicBezTo>
                  <a:pt x="1414" y="1894"/>
                  <a:pt x="1414" y="1894"/>
                  <a:pt x="1414" y="1894"/>
                </a:cubicBezTo>
                <a:cubicBezTo>
                  <a:pt x="1414" y="1940"/>
                  <a:pt x="1414" y="1940"/>
                  <a:pt x="1414" y="1940"/>
                </a:cubicBezTo>
                <a:cubicBezTo>
                  <a:pt x="1157" y="1796"/>
                  <a:pt x="1157" y="1796"/>
                  <a:pt x="1157" y="1796"/>
                </a:cubicBezTo>
                <a:cubicBezTo>
                  <a:pt x="1414" y="1653"/>
                  <a:pt x="1414" y="1653"/>
                  <a:pt x="1414" y="1653"/>
                </a:cubicBezTo>
                <a:lnTo>
                  <a:pt x="1414" y="1696"/>
                </a:lnTo>
                <a:close/>
                <a:moveTo>
                  <a:pt x="1761" y="671"/>
                </a:moveTo>
                <a:cubicBezTo>
                  <a:pt x="1761" y="671"/>
                  <a:pt x="1761" y="671"/>
                  <a:pt x="1761" y="671"/>
                </a:cubicBezTo>
                <a:cubicBezTo>
                  <a:pt x="1762" y="670"/>
                  <a:pt x="1762" y="670"/>
                  <a:pt x="1762" y="670"/>
                </a:cubicBezTo>
                <a:cubicBezTo>
                  <a:pt x="1762" y="957"/>
                  <a:pt x="1762" y="957"/>
                  <a:pt x="1762" y="957"/>
                </a:cubicBezTo>
                <a:cubicBezTo>
                  <a:pt x="1762" y="957"/>
                  <a:pt x="1762" y="957"/>
                  <a:pt x="1762" y="957"/>
                </a:cubicBezTo>
                <a:cubicBezTo>
                  <a:pt x="1721" y="935"/>
                  <a:pt x="1721" y="935"/>
                  <a:pt x="1721" y="935"/>
                </a:cubicBezTo>
                <a:cubicBezTo>
                  <a:pt x="1721" y="935"/>
                  <a:pt x="1721" y="935"/>
                  <a:pt x="1721" y="935"/>
                </a:cubicBezTo>
                <a:cubicBezTo>
                  <a:pt x="1721" y="934"/>
                  <a:pt x="1721" y="934"/>
                  <a:pt x="1721" y="934"/>
                </a:cubicBezTo>
                <a:cubicBezTo>
                  <a:pt x="1721" y="934"/>
                  <a:pt x="1721" y="934"/>
                  <a:pt x="1721" y="934"/>
                </a:cubicBezTo>
                <a:cubicBezTo>
                  <a:pt x="1680" y="912"/>
                  <a:pt x="1680" y="912"/>
                  <a:pt x="1680" y="912"/>
                </a:cubicBezTo>
                <a:cubicBezTo>
                  <a:pt x="1680" y="911"/>
                  <a:pt x="1679" y="911"/>
                  <a:pt x="1678" y="910"/>
                </a:cubicBezTo>
                <a:cubicBezTo>
                  <a:pt x="1677" y="910"/>
                  <a:pt x="1675" y="909"/>
                  <a:pt x="1674" y="908"/>
                </a:cubicBezTo>
                <a:cubicBezTo>
                  <a:pt x="1636" y="887"/>
                  <a:pt x="1636" y="887"/>
                  <a:pt x="1636" y="887"/>
                </a:cubicBezTo>
                <a:cubicBezTo>
                  <a:pt x="1635" y="887"/>
                  <a:pt x="1635" y="886"/>
                  <a:pt x="1634" y="886"/>
                </a:cubicBezTo>
                <a:cubicBezTo>
                  <a:pt x="1633" y="885"/>
                  <a:pt x="1631" y="885"/>
                  <a:pt x="1630" y="884"/>
                </a:cubicBezTo>
                <a:cubicBezTo>
                  <a:pt x="1589" y="861"/>
                  <a:pt x="1589" y="861"/>
                  <a:pt x="1589" y="861"/>
                </a:cubicBezTo>
                <a:cubicBezTo>
                  <a:pt x="1589" y="861"/>
                  <a:pt x="1589" y="861"/>
                  <a:pt x="1589" y="861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04" y="814"/>
                  <a:pt x="1504" y="814"/>
                  <a:pt x="1504" y="814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85" y="769"/>
                  <a:pt x="1585" y="769"/>
                  <a:pt x="1585" y="769"/>
                </a:cubicBezTo>
                <a:cubicBezTo>
                  <a:pt x="1585" y="769"/>
                  <a:pt x="1585" y="769"/>
                  <a:pt x="1585" y="769"/>
                </a:cubicBezTo>
                <a:cubicBezTo>
                  <a:pt x="1585" y="768"/>
                  <a:pt x="1585" y="768"/>
                  <a:pt x="1585" y="768"/>
                </a:cubicBezTo>
                <a:cubicBezTo>
                  <a:pt x="1585" y="768"/>
                  <a:pt x="1585" y="768"/>
                  <a:pt x="1585" y="768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61" y="671"/>
                  <a:pt x="1761" y="671"/>
                  <a:pt x="1761" y="671"/>
                </a:cubicBezTo>
                <a:close/>
                <a:moveTo>
                  <a:pt x="1686" y="1424"/>
                </a:moveTo>
                <a:cubicBezTo>
                  <a:pt x="1686" y="1424"/>
                  <a:pt x="1686" y="1424"/>
                  <a:pt x="1686" y="1424"/>
                </a:cubicBezTo>
                <a:cubicBezTo>
                  <a:pt x="1686" y="1424"/>
                  <a:pt x="1686" y="1424"/>
                  <a:pt x="1686" y="1424"/>
                </a:cubicBezTo>
                <a:cubicBezTo>
                  <a:pt x="1642" y="1448"/>
                  <a:pt x="1642" y="1448"/>
                  <a:pt x="1642" y="1448"/>
                </a:cubicBezTo>
                <a:cubicBezTo>
                  <a:pt x="1642" y="1448"/>
                  <a:pt x="1642" y="1448"/>
                  <a:pt x="1642" y="1448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54" y="1497"/>
                  <a:pt x="1554" y="1497"/>
                  <a:pt x="1554" y="1497"/>
                </a:cubicBezTo>
                <a:cubicBezTo>
                  <a:pt x="1554" y="1497"/>
                  <a:pt x="1554" y="1497"/>
                  <a:pt x="1554" y="1497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476" y="1541"/>
                  <a:pt x="1476" y="1541"/>
                  <a:pt x="1476" y="1541"/>
                </a:cubicBezTo>
                <a:cubicBezTo>
                  <a:pt x="1476" y="1500"/>
                  <a:pt x="1476" y="1500"/>
                  <a:pt x="1476" y="1500"/>
                </a:cubicBezTo>
                <a:cubicBezTo>
                  <a:pt x="1476" y="1500"/>
                  <a:pt x="1476" y="1500"/>
                  <a:pt x="1476" y="1500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03"/>
                  <a:pt x="1476" y="1403"/>
                  <a:pt x="1476" y="1403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354"/>
                  <a:pt x="1476" y="1354"/>
                  <a:pt x="1476" y="1354"/>
                </a:cubicBezTo>
                <a:cubicBezTo>
                  <a:pt x="1476" y="1353"/>
                  <a:pt x="1476" y="1353"/>
                  <a:pt x="1476" y="1353"/>
                </a:cubicBezTo>
                <a:cubicBezTo>
                  <a:pt x="1476" y="1353"/>
                  <a:pt x="1476" y="1353"/>
                  <a:pt x="1476" y="1353"/>
                </a:cubicBezTo>
                <a:cubicBezTo>
                  <a:pt x="1476" y="1305"/>
                  <a:pt x="1476" y="1305"/>
                  <a:pt x="1476" y="1305"/>
                </a:cubicBezTo>
                <a:cubicBezTo>
                  <a:pt x="1476" y="1304"/>
                  <a:pt x="1476" y="1304"/>
                  <a:pt x="1476" y="1304"/>
                </a:cubicBezTo>
                <a:cubicBezTo>
                  <a:pt x="1476" y="1263"/>
                  <a:pt x="1476" y="1263"/>
                  <a:pt x="1476" y="1263"/>
                </a:cubicBezTo>
                <a:cubicBezTo>
                  <a:pt x="1512" y="1282"/>
                  <a:pt x="1512" y="1282"/>
                  <a:pt x="1512" y="1282"/>
                </a:cubicBezTo>
                <a:cubicBezTo>
                  <a:pt x="1512" y="1283"/>
                  <a:pt x="1512" y="1283"/>
                  <a:pt x="1512" y="1283"/>
                </a:cubicBezTo>
                <a:cubicBezTo>
                  <a:pt x="1512" y="1283"/>
                  <a:pt x="1512" y="1283"/>
                  <a:pt x="1512" y="1283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600" y="1331"/>
                  <a:pt x="1600" y="1331"/>
                  <a:pt x="1600" y="1331"/>
                </a:cubicBezTo>
                <a:cubicBezTo>
                  <a:pt x="1600" y="1331"/>
                  <a:pt x="1600" y="1331"/>
                  <a:pt x="1600" y="1331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42" y="1355"/>
                  <a:pt x="1642" y="1355"/>
                  <a:pt x="1642" y="1355"/>
                </a:cubicBezTo>
                <a:cubicBezTo>
                  <a:pt x="1642" y="1355"/>
                  <a:pt x="1643" y="1356"/>
                  <a:pt x="1644" y="1356"/>
                </a:cubicBezTo>
                <a:cubicBezTo>
                  <a:pt x="1688" y="1380"/>
                  <a:pt x="1688" y="1380"/>
                  <a:pt x="1688" y="1380"/>
                </a:cubicBezTo>
                <a:cubicBezTo>
                  <a:pt x="1688" y="1381"/>
                  <a:pt x="1688" y="1381"/>
                  <a:pt x="1688" y="1381"/>
                </a:cubicBezTo>
                <a:cubicBezTo>
                  <a:pt x="1688" y="1381"/>
                  <a:pt x="1688" y="1381"/>
                  <a:pt x="1688" y="1381"/>
                </a:cubicBezTo>
                <a:cubicBezTo>
                  <a:pt x="1726" y="1402"/>
                  <a:pt x="1726" y="1402"/>
                  <a:pt x="1726" y="1402"/>
                </a:cubicBezTo>
                <a:cubicBezTo>
                  <a:pt x="1686" y="1424"/>
                  <a:pt x="1686" y="1424"/>
                  <a:pt x="1686" y="1424"/>
                </a:cubicBezTo>
                <a:close/>
                <a:moveTo>
                  <a:pt x="1475" y="1897"/>
                </a:moveTo>
                <a:cubicBezTo>
                  <a:pt x="1475" y="1897"/>
                  <a:pt x="1475" y="1897"/>
                  <a:pt x="1475" y="1897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51"/>
                  <a:pt x="1475" y="1751"/>
                  <a:pt x="1475" y="1751"/>
                </a:cubicBezTo>
                <a:cubicBezTo>
                  <a:pt x="1475" y="1750"/>
                  <a:pt x="1475" y="1750"/>
                  <a:pt x="1475" y="1750"/>
                </a:cubicBezTo>
                <a:cubicBezTo>
                  <a:pt x="1475" y="1750"/>
                  <a:pt x="1475" y="1750"/>
                  <a:pt x="1475" y="1750"/>
                </a:cubicBezTo>
                <a:cubicBezTo>
                  <a:pt x="1475" y="1702"/>
                  <a:pt x="1475" y="1702"/>
                  <a:pt x="1475" y="1702"/>
                </a:cubicBezTo>
                <a:cubicBezTo>
                  <a:pt x="1475" y="1701"/>
                  <a:pt x="1475" y="1701"/>
                  <a:pt x="1475" y="1701"/>
                </a:cubicBezTo>
                <a:cubicBezTo>
                  <a:pt x="1475" y="1655"/>
                  <a:pt x="1475" y="1655"/>
                  <a:pt x="1475" y="1655"/>
                </a:cubicBezTo>
                <a:cubicBezTo>
                  <a:pt x="1729" y="1796"/>
                  <a:pt x="1729" y="1796"/>
                  <a:pt x="1729" y="1796"/>
                </a:cubicBezTo>
                <a:cubicBezTo>
                  <a:pt x="1729" y="1796"/>
                  <a:pt x="1729" y="1796"/>
                  <a:pt x="1729" y="1796"/>
                </a:cubicBezTo>
                <a:cubicBezTo>
                  <a:pt x="1475" y="1938"/>
                  <a:pt x="1475" y="1938"/>
                  <a:pt x="1475" y="1938"/>
                </a:cubicBezTo>
                <a:lnTo>
                  <a:pt x="1475" y="1897"/>
                </a:lnTo>
                <a:close/>
                <a:moveTo>
                  <a:pt x="1474" y="1151"/>
                </a:moveTo>
                <a:cubicBezTo>
                  <a:pt x="1474" y="874"/>
                  <a:pt x="1474" y="874"/>
                  <a:pt x="1474" y="874"/>
                </a:cubicBezTo>
                <a:cubicBezTo>
                  <a:pt x="1723" y="1013"/>
                  <a:pt x="1723" y="1013"/>
                  <a:pt x="1723" y="1013"/>
                </a:cubicBezTo>
                <a:lnTo>
                  <a:pt x="1474" y="1151"/>
                </a:lnTo>
                <a:close/>
                <a:moveTo>
                  <a:pt x="1505" y="1206"/>
                </a:moveTo>
                <a:cubicBezTo>
                  <a:pt x="1546" y="1184"/>
                  <a:pt x="1546" y="1184"/>
                  <a:pt x="1546" y="1184"/>
                </a:cubicBezTo>
                <a:cubicBezTo>
                  <a:pt x="1546" y="1184"/>
                  <a:pt x="1546" y="1184"/>
                  <a:pt x="1546" y="1184"/>
                </a:cubicBezTo>
                <a:cubicBezTo>
                  <a:pt x="1546" y="1183"/>
                  <a:pt x="1546" y="1183"/>
                  <a:pt x="1546" y="1183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633" y="1135"/>
                  <a:pt x="1633" y="1135"/>
                  <a:pt x="1633" y="1135"/>
                </a:cubicBezTo>
                <a:cubicBezTo>
                  <a:pt x="1633" y="1135"/>
                  <a:pt x="1633" y="1135"/>
                  <a:pt x="1633" y="1135"/>
                </a:cubicBezTo>
                <a:cubicBezTo>
                  <a:pt x="1634" y="1135"/>
                  <a:pt x="1634" y="1135"/>
                  <a:pt x="1634" y="1135"/>
                </a:cubicBezTo>
                <a:cubicBezTo>
                  <a:pt x="1634" y="1135"/>
                  <a:pt x="1634" y="1135"/>
                  <a:pt x="1634" y="1135"/>
                </a:cubicBezTo>
                <a:cubicBezTo>
                  <a:pt x="1634" y="1134"/>
                  <a:pt x="1634" y="1134"/>
                  <a:pt x="1634" y="1134"/>
                </a:cubicBezTo>
                <a:cubicBezTo>
                  <a:pt x="1678" y="1110"/>
                  <a:pt x="1678" y="1110"/>
                  <a:pt x="1678" y="1110"/>
                </a:cubicBezTo>
                <a:cubicBezTo>
                  <a:pt x="1678" y="1110"/>
                  <a:pt x="1678" y="1110"/>
                  <a:pt x="1678" y="1110"/>
                </a:cubicBezTo>
                <a:cubicBezTo>
                  <a:pt x="1722" y="1086"/>
                  <a:pt x="1722" y="1086"/>
                  <a:pt x="1722" y="1086"/>
                </a:cubicBezTo>
                <a:cubicBezTo>
                  <a:pt x="1722" y="1086"/>
                  <a:pt x="1722" y="1086"/>
                  <a:pt x="1722" y="1086"/>
                </a:cubicBezTo>
                <a:cubicBezTo>
                  <a:pt x="1761" y="1064"/>
                  <a:pt x="1761" y="1064"/>
                  <a:pt x="1761" y="1064"/>
                </a:cubicBezTo>
                <a:cubicBezTo>
                  <a:pt x="1761" y="1349"/>
                  <a:pt x="1761" y="1349"/>
                  <a:pt x="1761" y="1349"/>
                </a:cubicBezTo>
                <a:lnTo>
                  <a:pt x="1505" y="1206"/>
                </a:lnTo>
                <a:close/>
                <a:moveTo>
                  <a:pt x="1760" y="277"/>
                </a:moveTo>
                <a:cubicBezTo>
                  <a:pt x="1760" y="277"/>
                  <a:pt x="1760" y="277"/>
                  <a:pt x="1760" y="277"/>
                </a:cubicBezTo>
                <a:cubicBezTo>
                  <a:pt x="1760" y="277"/>
                  <a:pt x="1760" y="277"/>
                  <a:pt x="1760" y="277"/>
                </a:cubicBezTo>
                <a:cubicBezTo>
                  <a:pt x="1761" y="277"/>
                  <a:pt x="1761" y="277"/>
                  <a:pt x="1761" y="277"/>
                </a:cubicBezTo>
                <a:cubicBezTo>
                  <a:pt x="1761" y="568"/>
                  <a:pt x="1761" y="568"/>
                  <a:pt x="1761" y="568"/>
                </a:cubicBezTo>
                <a:cubicBezTo>
                  <a:pt x="1499" y="422"/>
                  <a:pt x="1499" y="422"/>
                  <a:pt x="1499" y="422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72" y="327"/>
                  <a:pt x="1672" y="327"/>
                  <a:pt x="1672" y="327"/>
                </a:cubicBezTo>
                <a:cubicBezTo>
                  <a:pt x="1672" y="327"/>
                  <a:pt x="1672" y="327"/>
                  <a:pt x="1672" y="327"/>
                </a:cubicBezTo>
                <a:cubicBezTo>
                  <a:pt x="1672" y="326"/>
                  <a:pt x="1672" y="326"/>
                  <a:pt x="1672" y="326"/>
                </a:cubicBezTo>
                <a:cubicBezTo>
                  <a:pt x="1716" y="302"/>
                  <a:pt x="1716" y="302"/>
                  <a:pt x="1716" y="302"/>
                </a:cubicBezTo>
                <a:cubicBezTo>
                  <a:pt x="1716" y="302"/>
                  <a:pt x="1716" y="302"/>
                  <a:pt x="1716" y="302"/>
                </a:cubicBezTo>
                <a:cubicBezTo>
                  <a:pt x="1716" y="302"/>
                  <a:pt x="1716" y="302"/>
                  <a:pt x="1716" y="302"/>
                </a:cubicBezTo>
                <a:lnTo>
                  <a:pt x="1760" y="277"/>
                </a:lnTo>
                <a:close/>
                <a:moveTo>
                  <a:pt x="1468" y="83"/>
                </a:moveTo>
                <a:cubicBezTo>
                  <a:pt x="1469" y="83"/>
                  <a:pt x="1469" y="83"/>
                  <a:pt x="1469" y="83"/>
                </a:cubicBezTo>
                <a:cubicBezTo>
                  <a:pt x="1469" y="83"/>
                  <a:pt x="1469" y="83"/>
                  <a:pt x="1469" y="83"/>
                </a:cubicBezTo>
                <a:cubicBezTo>
                  <a:pt x="1469" y="83"/>
                  <a:pt x="1469" y="83"/>
                  <a:pt x="1469" y="83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601" y="156"/>
                  <a:pt x="1601" y="156"/>
                  <a:pt x="1601" y="156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43" y="180"/>
                  <a:pt x="1643" y="180"/>
                  <a:pt x="1643" y="180"/>
                </a:cubicBezTo>
                <a:cubicBezTo>
                  <a:pt x="1644" y="180"/>
                  <a:pt x="1644" y="181"/>
                  <a:pt x="1645" y="181"/>
                </a:cubicBezTo>
                <a:cubicBezTo>
                  <a:pt x="1689" y="205"/>
                  <a:pt x="1689" y="205"/>
                  <a:pt x="1689" y="205"/>
                </a:cubicBezTo>
                <a:cubicBezTo>
                  <a:pt x="1689" y="206"/>
                  <a:pt x="1689" y="206"/>
                  <a:pt x="1689" y="206"/>
                </a:cubicBezTo>
                <a:cubicBezTo>
                  <a:pt x="1727" y="227"/>
                  <a:pt x="1727" y="227"/>
                  <a:pt x="1727" y="227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50"/>
                  <a:pt x="1687" y="250"/>
                  <a:pt x="1687" y="250"/>
                </a:cubicBezTo>
                <a:cubicBezTo>
                  <a:pt x="1645" y="273"/>
                  <a:pt x="1645" y="273"/>
                  <a:pt x="1645" y="273"/>
                </a:cubicBezTo>
                <a:cubicBezTo>
                  <a:pt x="1644" y="273"/>
                  <a:pt x="1643" y="274"/>
                  <a:pt x="1642" y="274"/>
                </a:cubicBezTo>
                <a:cubicBezTo>
                  <a:pt x="1642" y="274"/>
                  <a:pt x="1641" y="275"/>
                  <a:pt x="1641" y="275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468" y="371"/>
                  <a:pt x="1468" y="371"/>
                  <a:pt x="1468" y="371"/>
                </a:cubicBezTo>
                <a:lnTo>
                  <a:pt x="1468" y="83"/>
                </a:lnTo>
                <a:close/>
                <a:moveTo>
                  <a:pt x="1470" y="716"/>
                </a:moveTo>
                <a:cubicBezTo>
                  <a:pt x="1470" y="716"/>
                  <a:pt x="1470" y="716"/>
                  <a:pt x="1470" y="716"/>
                </a:cubicBezTo>
                <a:cubicBezTo>
                  <a:pt x="1470" y="668"/>
                  <a:pt x="1470" y="668"/>
                  <a:pt x="1470" y="668"/>
                </a:cubicBezTo>
                <a:cubicBezTo>
                  <a:pt x="1470" y="667"/>
                  <a:pt x="1470" y="667"/>
                  <a:pt x="1470" y="667"/>
                </a:cubicBezTo>
                <a:cubicBezTo>
                  <a:pt x="1470" y="667"/>
                  <a:pt x="1470" y="667"/>
                  <a:pt x="1470" y="667"/>
                </a:cubicBezTo>
                <a:cubicBezTo>
                  <a:pt x="1470" y="619"/>
                  <a:pt x="1470" y="619"/>
                  <a:pt x="1470" y="619"/>
                </a:cubicBezTo>
                <a:cubicBezTo>
                  <a:pt x="1470" y="619"/>
                  <a:pt x="1470" y="619"/>
                  <a:pt x="1470" y="619"/>
                </a:cubicBezTo>
                <a:cubicBezTo>
                  <a:pt x="1470" y="618"/>
                  <a:pt x="1470" y="618"/>
                  <a:pt x="1470" y="618"/>
                </a:cubicBezTo>
                <a:cubicBezTo>
                  <a:pt x="1470" y="618"/>
                  <a:pt x="1470" y="618"/>
                  <a:pt x="1470" y="618"/>
                </a:cubicBezTo>
                <a:cubicBezTo>
                  <a:pt x="1470" y="570"/>
                  <a:pt x="1470" y="570"/>
                  <a:pt x="1470" y="570"/>
                </a:cubicBezTo>
                <a:cubicBezTo>
                  <a:pt x="1470" y="570"/>
                  <a:pt x="1470" y="570"/>
                  <a:pt x="1470" y="570"/>
                </a:cubicBezTo>
                <a:cubicBezTo>
                  <a:pt x="1470" y="569"/>
                  <a:pt x="1470" y="569"/>
                  <a:pt x="1470" y="569"/>
                </a:cubicBezTo>
                <a:cubicBezTo>
                  <a:pt x="1470" y="521"/>
                  <a:pt x="1470" y="521"/>
                  <a:pt x="1470" y="521"/>
                </a:cubicBezTo>
                <a:cubicBezTo>
                  <a:pt x="1470" y="520"/>
                  <a:pt x="1470" y="520"/>
                  <a:pt x="1470" y="520"/>
                </a:cubicBezTo>
                <a:cubicBezTo>
                  <a:pt x="1470" y="475"/>
                  <a:pt x="1470" y="475"/>
                  <a:pt x="1470" y="475"/>
                </a:cubicBezTo>
                <a:cubicBezTo>
                  <a:pt x="1730" y="619"/>
                  <a:pt x="1730" y="619"/>
                  <a:pt x="1730" y="619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46" y="666"/>
                  <a:pt x="1646" y="666"/>
                  <a:pt x="1646" y="666"/>
                </a:cubicBezTo>
                <a:cubicBezTo>
                  <a:pt x="1645" y="666"/>
                  <a:pt x="1644" y="667"/>
                  <a:pt x="1643" y="667"/>
                </a:cubicBezTo>
                <a:cubicBezTo>
                  <a:pt x="1643" y="668"/>
                  <a:pt x="1642" y="668"/>
                  <a:pt x="1642" y="668"/>
                </a:cubicBezTo>
                <a:cubicBezTo>
                  <a:pt x="1600" y="691"/>
                  <a:pt x="1600" y="691"/>
                  <a:pt x="1600" y="691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12" y="740"/>
                  <a:pt x="1512" y="740"/>
                  <a:pt x="1512" y="740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470" y="764"/>
                  <a:pt x="1470" y="764"/>
                  <a:pt x="1470" y="764"/>
                </a:cubicBezTo>
                <a:lnTo>
                  <a:pt x="1470" y="716"/>
                </a:lnTo>
                <a:close/>
                <a:moveTo>
                  <a:pt x="1692" y="2207"/>
                </a:moveTo>
                <a:cubicBezTo>
                  <a:pt x="1692" y="2207"/>
                  <a:pt x="1692" y="2207"/>
                  <a:pt x="1692" y="2207"/>
                </a:cubicBezTo>
                <a:cubicBezTo>
                  <a:pt x="1692" y="2208"/>
                  <a:pt x="1692" y="2208"/>
                  <a:pt x="1692" y="2208"/>
                </a:cubicBezTo>
                <a:cubicBezTo>
                  <a:pt x="1692" y="2208"/>
                  <a:pt x="1692" y="2208"/>
                  <a:pt x="1692" y="2208"/>
                </a:cubicBezTo>
                <a:cubicBezTo>
                  <a:pt x="1648" y="2232"/>
                  <a:pt x="1648" y="2232"/>
                  <a:pt x="1648" y="2232"/>
                </a:cubicBezTo>
                <a:cubicBezTo>
                  <a:pt x="1648" y="2232"/>
                  <a:pt x="1648" y="2232"/>
                  <a:pt x="1648" y="2232"/>
                </a:cubicBezTo>
                <a:cubicBezTo>
                  <a:pt x="1604" y="2256"/>
                  <a:pt x="1604" y="2256"/>
                  <a:pt x="1604" y="2256"/>
                </a:cubicBezTo>
                <a:cubicBezTo>
                  <a:pt x="1604" y="2256"/>
                  <a:pt x="1604" y="2256"/>
                  <a:pt x="1604" y="2256"/>
                </a:cubicBezTo>
                <a:cubicBezTo>
                  <a:pt x="1560" y="2281"/>
                  <a:pt x="1560" y="2281"/>
                  <a:pt x="1560" y="2281"/>
                </a:cubicBezTo>
                <a:cubicBezTo>
                  <a:pt x="1560" y="2281"/>
                  <a:pt x="1560" y="2281"/>
                  <a:pt x="1560" y="2281"/>
                </a:cubicBezTo>
                <a:cubicBezTo>
                  <a:pt x="1516" y="2305"/>
                  <a:pt x="1516" y="2305"/>
                  <a:pt x="1516" y="2305"/>
                </a:cubicBezTo>
                <a:cubicBezTo>
                  <a:pt x="1516" y="2305"/>
                  <a:pt x="1516" y="2305"/>
                  <a:pt x="1516" y="2305"/>
                </a:cubicBezTo>
                <a:cubicBezTo>
                  <a:pt x="1473" y="2329"/>
                  <a:pt x="1473" y="2329"/>
                  <a:pt x="1473" y="2329"/>
                </a:cubicBezTo>
                <a:cubicBezTo>
                  <a:pt x="1473" y="2041"/>
                  <a:pt x="1473" y="2041"/>
                  <a:pt x="1473" y="2041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518" y="2066"/>
                  <a:pt x="1518" y="2066"/>
                  <a:pt x="1518" y="2066"/>
                </a:cubicBezTo>
                <a:cubicBezTo>
                  <a:pt x="1518" y="2066"/>
                  <a:pt x="1518" y="2066"/>
                  <a:pt x="1518" y="2066"/>
                </a:cubicBezTo>
                <a:cubicBezTo>
                  <a:pt x="1518" y="2067"/>
                  <a:pt x="1518" y="2067"/>
                  <a:pt x="1518" y="2067"/>
                </a:cubicBezTo>
                <a:cubicBezTo>
                  <a:pt x="1518" y="2067"/>
                  <a:pt x="1518" y="2067"/>
                  <a:pt x="1518" y="2067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606" y="2115"/>
                  <a:pt x="1606" y="2115"/>
                  <a:pt x="1606" y="2115"/>
                </a:cubicBezTo>
                <a:cubicBezTo>
                  <a:pt x="1606" y="2115"/>
                  <a:pt x="1606" y="2115"/>
                  <a:pt x="1606" y="2115"/>
                </a:cubicBezTo>
                <a:cubicBezTo>
                  <a:pt x="1606" y="2116"/>
                  <a:pt x="1606" y="2116"/>
                  <a:pt x="1606" y="2116"/>
                </a:cubicBezTo>
                <a:cubicBezTo>
                  <a:pt x="1606" y="2116"/>
                  <a:pt x="1606" y="2116"/>
                  <a:pt x="1606" y="2116"/>
                </a:cubicBezTo>
                <a:cubicBezTo>
                  <a:pt x="1648" y="2139"/>
                  <a:pt x="1648" y="2139"/>
                  <a:pt x="1648" y="2139"/>
                </a:cubicBezTo>
                <a:cubicBezTo>
                  <a:pt x="1648" y="2139"/>
                  <a:pt x="1649" y="2140"/>
                  <a:pt x="1650" y="2140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732" y="2185"/>
                  <a:pt x="1732" y="2185"/>
                  <a:pt x="1732" y="2185"/>
                </a:cubicBezTo>
                <a:lnTo>
                  <a:pt x="1692" y="2207"/>
                </a:lnTo>
                <a:close/>
                <a:moveTo>
                  <a:pt x="1767" y="2135"/>
                </a:move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682" y="2089"/>
                  <a:pt x="1682" y="2089"/>
                  <a:pt x="1682" y="2089"/>
                </a:cubicBezTo>
                <a:cubicBezTo>
                  <a:pt x="1681" y="2088"/>
                  <a:pt x="1681" y="2088"/>
                  <a:pt x="1680" y="2087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592" y="2039"/>
                  <a:pt x="1592" y="2039"/>
                  <a:pt x="1592" y="2039"/>
                </a:cubicBezTo>
                <a:cubicBezTo>
                  <a:pt x="1592" y="2039"/>
                  <a:pt x="1592" y="2039"/>
                  <a:pt x="1592" y="2039"/>
                </a:cubicBezTo>
                <a:cubicBezTo>
                  <a:pt x="1592" y="2038"/>
                  <a:pt x="1592" y="2038"/>
                  <a:pt x="1592" y="2038"/>
                </a:cubicBezTo>
                <a:cubicBezTo>
                  <a:pt x="1592" y="2038"/>
                  <a:pt x="1592" y="2038"/>
                  <a:pt x="1592" y="2038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05" y="1990"/>
                  <a:pt x="1505" y="1990"/>
                  <a:pt x="1505" y="1990"/>
                </a:cubicBezTo>
                <a:cubicBezTo>
                  <a:pt x="1767" y="1844"/>
                  <a:pt x="1767" y="1844"/>
                  <a:pt x="1767" y="1844"/>
                </a:cubicBezTo>
                <a:lnTo>
                  <a:pt x="1767" y="2135"/>
                </a:lnTo>
                <a:close/>
                <a:moveTo>
                  <a:pt x="1768" y="1749"/>
                </a:moveTo>
                <a:cubicBezTo>
                  <a:pt x="1502" y="1602"/>
                  <a:pt x="1502" y="1602"/>
                  <a:pt x="1502" y="1602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79" y="1504"/>
                  <a:pt x="1679" y="1504"/>
                  <a:pt x="1679" y="1504"/>
                </a:cubicBezTo>
                <a:cubicBezTo>
                  <a:pt x="1679" y="1503"/>
                  <a:pt x="1679" y="1503"/>
                  <a:pt x="1679" y="1503"/>
                </a:cubicBezTo>
                <a:cubicBezTo>
                  <a:pt x="1723" y="1479"/>
                  <a:pt x="1723" y="1479"/>
                  <a:pt x="1723" y="1479"/>
                </a:cubicBezTo>
                <a:cubicBezTo>
                  <a:pt x="1723" y="1479"/>
                  <a:pt x="1723" y="1479"/>
                  <a:pt x="1723" y="1479"/>
                </a:cubicBezTo>
                <a:cubicBezTo>
                  <a:pt x="1767" y="1455"/>
                  <a:pt x="1767" y="1455"/>
                  <a:pt x="1767" y="1455"/>
                </a:cubicBezTo>
                <a:cubicBezTo>
                  <a:pt x="1767" y="1454"/>
                  <a:pt x="1767" y="1454"/>
                  <a:pt x="1767" y="1454"/>
                </a:cubicBezTo>
                <a:cubicBezTo>
                  <a:pt x="1767" y="1454"/>
                  <a:pt x="1767" y="1454"/>
                  <a:pt x="1767" y="1454"/>
                </a:cubicBezTo>
                <a:cubicBezTo>
                  <a:pt x="1768" y="1454"/>
                  <a:pt x="1768" y="1454"/>
                  <a:pt x="1768" y="1454"/>
                </a:cubicBezTo>
                <a:lnTo>
                  <a:pt x="1768" y="1749"/>
                </a:lnTo>
                <a:close/>
                <a:moveTo>
                  <a:pt x="2113" y="474"/>
                </a:moveTo>
                <a:cubicBezTo>
                  <a:pt x="2113" y="520"/>
                  <a:pt x="2113" y="520"/>
                  <a:pt x="2113" y="520"/>
                </a:cubicBezTo>
                <a:cubicBezTo>
                  <a:pt x="2113" y="521"/>
                  <a:pt x="2113" y="521"/>
                  <a:pt x="2113" y="521"/>
                </a:cubicBezTo>
                <a:cubicBezTo>
                  <a:pt x="2113" y="569"/>
                  <a:pt x="2113" y="569"/>
                  <a:pt x="2113" y="569"/>
                </a:cubicBezTo>
                <a:cubicBezTo>
                  <a:pt x="2113" y="570"/>
                  <a:pt x="2113" y="570"/>
                  <a:pt x="2113" y="570"/>
                </a:cubicBezTo>
                <a:cubicBezTo>
                  <a:pt x="2113" y="570"/>
                  <a:pt x="2113" y="570"/>
                  <a:pt x="2113" y="570"/>
                </a:cubicBezTo>
                <a:cubicBezTo>
                  <a:pt x="2113" y="618"/>
                  <a:pt x="2113" y="618"/>
                  <a:pt x="2113" y="618"/>
                </a:cubicBezTo>
                <a:cubicBezTo>
                  <a:pt x="2113" y="618"/>
                  <a:pt x="2113" y="618"/>
                  <a:pt x="2113" y="618"/>
                </a:cubicBezTo>
                <a:cubicBezTo>
                  <a:pt x="2113" y="619"/>
                  <a:pt x="2113" y="619"/>
                  <a:pt x="2113" y="619"/>
                </a:cubicBezTo>
                <a:cubicBezTo>
                  <a:pt x="2113" y="619"/>
                  <a:pt x="2113" y="619"/>
                  <a:pt x="2113" y="619"/>
                </a:cubicBezTo>
                <a:cubicBezTo>
                  <a:pt x="2113" y="667"/>
                  <a:pt x="2113" y="667"/>
                  <a:pt x="2113" y="667"/>
                </a:cubicBezTo>
                <a:cubicBezTo>
                  <a:pt x="2113" y="667"/>
                  <a:pt x="2113" y="667"/>
                  <a:pt x="2113" y="667"/>
                </a:cubicBezTo>
                <a:cubicBezTo>
                  <a:pt x="2113" y="668"/>
                  <a:pt x="2113" y="668"/>
                  <a:pt x="2113" y="668"/>
                </a:cubicBezTo>
                <a:cubicBezTo>
                  <a:pt x="2113" y="716"/>
                  <a:pt x="2113" y="716"/>
                  <a:pt x="2113" y="716"/>
                </a:cubicBezTo>
                <a:cubicBezTo>
                  <a:pt x="2113" y="716"/>
                  <a:pt x="2113" y="716"/>
                  <a:pt x="2113" y="716"/>
                </a:cubicBezTo>
                <a:cubicBezTo>
                  <a:pt x="2113" y="764"/>
                  <a:pt x="2113" y="764"/>
                  <a:pt x="2113" y="764"/>
                </a:cubicBezTo>
                <a:cubicBezTo>
                  <a:pt x="2112" y="764"/>
                  <a:pt x="2112" y="764"/>
                  <a:pt x="2111" y="763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30" y="718"/>
                  <a:pt x="2030" y="718"/>
                  <a:pt x="2030" y="718"/>
                </a:cubicBezTo>
                <a:cubicBezTo>
                  <a:pt x="2029" y="717"/>
                  <a:pt x="2028" y="717"/>
                  <a:pt x="2027" y="716"/>
                </a:cubicBezTo>
                <a:cubicBezTo>
                  <a:pt x="2026" y="716"/>
                  <a:pt x="2025" y="715"/>
                  <a:pt x="2023" y="714"/>
                </a:cubicBezTo>
                <a:cubicBezTo>
                  <a:pt x="1985" y="693"/>
                  <a:pt x="1985" y="693"/>
                  <a:pt x="1985" y="693"/>
                </a:cubicBezTo>
                <a:cubicBezTo>
                  <a:pt x="1985" y="693"/>
                  <a:pt x="1984" y="692"/>
                  <a:pt x="1983" y="692"/>
                </a:cubicBezTo>
                <a:cubicBezTo>
                  <a:pt x="1982" y="691"/>
                  <a:pt x="1981" y="691"/>
                  <a:pt x="1980" y="690"/>
                </a:cubicBezTo>
                <a:cubicBezTo>
                  <a:pt x="1938" y="667"/>
                  <a:pt x="1938" y="667"/>
                  <a:pt x="1938" y="667"/>
                </a:cubicBezTo>
                <a:cubicBezTo>
                  <a:pt x="1938" y="667"/>
                  <a:pt x="1938" y="667"/>
                  <a:pt x="1938" y="667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52" y="619"/>
                  <a:pt x="1852" y="619"/>
                  <a:pt x="1852" y="619"/>
                </a:cubicBezTo>
                <a:lnTo>
                  <a:pt x="2113" y="474"/>
                </a:lnTo>
                <a:close/>
                <a:moveTo>
                  <a:pt x="1894" y="989"/>
                </a:moveTo>
                <a:cubicBezTo>
                  <a:pt x="1938" y="965"/>
                  <a:pt x="1938" y="965"/>
                  <a:pt x="1938" y="965"/>
                </a:cubicBezTo>
                <a:cubicBezTo>
                  <a:pt x="1938" y="964"/>
                  <a:pt x="1938" y="964"/>
                  <a:pt x="1938" y="964"/>
                </a:cubicBezTo>
                <a:cubicBezTo>
                  <a:pt x="1938" y="964"/>
                  <a:pt x="1938" y="964"/>
                  <a:pt x="1938" y="964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2026" y="916"/>
                  <a:pt x="2026" y="916"/>
                  <a:pt x="2026" y="916"/>
                </a:cubicBezTo>
                <a:cubicBezTo>
                  <a:pt x="2026" y="916"/>
                  <a:pt x="2026" y="916"/>
                  <a:pt x="2026" y="916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113" y="867"/>
                  <a:pt x="2113" y="867"/>
                  <a:pt x="2113" y="867"/>
                </a:cubicBezTo>
                <a:cubicBezTo>
                  <a:pt x="2113" y="913"/>
                  <a:pt x="2113" y="913"/>
                  <a:pt x="2113" y="913"/>
                </a:cubicBezTo>
                <a:cubicBezTo>
                  <a:pt x="2113" y="913"/>
                  <a:pt x="2113" y="913"/>
                  <a:pt x="2113" y="913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109"/>
                  <a:pt x="2113" y="1109"/>
                  <a:pt x="2113" y="1109"/>
                </a:cubicBezTo>
                <a:cubicBezTo>
                  <a:pt x="2113" y="1109"/>
                  <a:pt x="2113" y="1109"/>
                  <a:pt x="2113" y="1109"/>
                </a:cubicBezTo>
                <a:cubicBezTo>
                  <a:pt x="2113" y="1153"/>
                  <a:pt x="2113" y="1153"/>
                  <a:pt x="2113" y="1153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33" y="1108"/>
                  <a:pt x="2033" y="1108"/>
                  <a:pt x="2033" y="1108"/>
                </a:cubicBezTo>
                <a:cubicBezTo>
                  <a:pt x="2032" y="1108"/>
                  <a:pt x="2031" y="1107"/>
                  <a:pt x="2031" y="1107"/>
                </a:cubicBezTo>
                <a:cubicBezTo>
                  <a:pt x="2029" y="1106"/>
                  <a:pt x="2028" y="1106"/>
                  <a:pt x="2027" y="1105"/>
                </a:cubicBezTo>
                <a:cubicBezTo>
                  <a:pt x="1989" y="1084"/>
                  <a:pt x="1989" y="1084"/>
                  <a:pt x="1989" y="1084"/>
                </a:cubicBezTo>
                <a:cubicBezTo>
                  <a:pt x="1988" y="1083"/>
                  <a:pt x="1987" y="1083"/>
                  <a:pt x="1987" y="1082"/>
                </a:cubicBezTo>
                <a:cubicBezTo>
                  <a:pt x="1985" y="1082"/>
                  <a:pt x="1984" y="1081"/>
                  <a:pt x="1983" y="1081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898" y="1033"/>
                  <a:pt x="1898" y="1033"/>
                  <a:pt x="1898" y="1033"/>
                </a:cubicBezTo>
                <a:cubicBezTo>
                  <a:pt x="1898" y="1033"/>
                  <a:pt x="1898" y="1033"/>
                  <a:pt x="1898" y="1033"/>
                </a:cubicBezTo>
                <a:cubicBezTo>
                  <a:pt x="1856" y="1010"/>
                  <a:pt x="1856" y="1010"/>
                  <a:pt x="1856" y="1010"/>
                </a:cubicBezTo>
                <a:cubicBezTo>
                  <a:pt x="1894" y="989"/>
                  <a:pt x="1894" y="989"/>
                  <a:pt x="1894" y="989"/>
                </a:cubicBezTo>
                <a:cubicBezTo>
                  <a:pt x="1894" y="989"/>
                  <a:pt x="1894" y="989"/>
                  <a:pt x="1894" y="989"/>
                </a:cubicBezTo>
                <a:cubicBezTo>
                  <a:pt x="1894" y="989"/>
                  <a:pt x="1894" y="989"/>
                  <a:pt x="1894" y="989"/>
                </a:cubicBezTo>
                <a:close/>
                <a:moveTo>
                  <a:pt x="1821" y="279"/>
                </a:moveTo>
                <a:cubicBezTo>
                  <a:pt x="1822" y="279"/>
                  <a:pt x="1822" y="279"/>
                  <a:pt x="1822" y="279"/>
                </a:cubicBezTo>
                <a:cubicBezTo>
                  <a:pt x="1822" y="279"/>
                  <a:pt x="1822" y="279"/>
                  <a:pt x="1822" y="279"/>
                </a:cubicBezTo>
                <a:cubicBezTo>
                  <a:pt x="1822" y="279"/>
                  <a:pt x="1822" y="279"/>
                  <a:pt x="1822" y="279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54" y="352"/>
                  <a:pt x="1954" y="352"/>
                  <a:pt x="1954" y="352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96" y="376"/>
                  <a:pt x="1996" y="376"/>
                  <a:pt x="1996" y="376"/>
                </a:cubicBezTo>
                <a:cubicBezTo>
                  <a:pt x="1996" y="376"/>
                  <a:pt x="1997" y="377"/>
                  <a:pt x="1998" y="377"/>
                </a:cubicBezTo>
                <a:cubicBezTo>
                  <a:pt x="2042" y="402"/>
                  <a:pt x="2042" y="402"/>
                  <a:pt x="2042" y="402"/>
                </a:cubicBezTo>
                <a:cubicBezTo>
                  <a:pt x="2042" y="402"/>
                  <a:pt x="2042" y="402"/>
                  <a:pt x="2042" y="402"/>
                </a:cubicBezTo>
                <a:cubicBezTo>
                  <a:pt x="2080" y="423"/>
                  <a:pt x="2080" y="423"/>
                  <a:pt x="2080" y="423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1996" y="469"/>
                  <a:pt x="1996" y="469"/>
                  <a:pt x="1996" y="469"/>
                </a:cubicBezTo>
                <a:cubicBezTo>
                  <a:pt x="1996" y="469"/>
                  <a:pt x="1996" y="469"/>
                  <a:pt x="1996" y="469"/>
                </a:cubicBezTo>
                <a:cubicBezTo>
                  <a:pt x="1952" y="494"/>
                  <a:pt x="1952" y="494"/>
                  <a:pt x="1952" y="494"/>
                </a:cubicBezTo>
                <a:cubicBezTo>
                  <a:pt x="1952" y="494"/>
                  <a:pt x="1952" y="494"/>
                  <a:pt x="1952" y="494"/>
                </a:cubicBezTo>
                <a:cubicBezTo>
                  <a:pt x="1908" y="518"/>
                  <a:pt x="1908" y="518"/>
                  <a:pt x="1908" y="518"/>
                </a:cubicBezTo>
                <a:cubicBezTo>
                  <a:pt x="1908" y="518"/>
                  <a:pt x="1908" y="518"/>
                  <a:pt x="1908" y="518"/>
                </a:cubicBezTo>
                <a:cubicBezTo>
                  <a:pt x="1864" y="543"/>
                  <a:pt x="1864" y="543"/>
                  <a:pt x="1864" y="543"/>
                </a:cubicBezTo>
                <a:cubicBezTo>
                  <a:pt x="1864" y="543"/>
                  <a:pt x="1864" y="543"/>
                  <a:pt x="1864" y="543"/>
                </a:cubicBezTo>
                <a:cubicBezTo>
                  <a:pt x="1821" y="567"/>
                  <a:pt x="1821" y="567"/>
                  <a:pt x="1821" y="567"/>
                </a:cubicBezTo>
                <a:lnTo>
                  <a:pt x="1821" y="279"/>
                </a:lnTo>
                <a:close/>
                <a:moveTo>
                  <a:pt x="1822" y="671"/>
                </a:move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97" y="769"/>
                  <a:pt x="1997" y="769"/>
                  <a:pt x="1997" y="769"/>
                </a:cubicBezTo>
                <a:cubicBezTo>
                  <a:pt x="1998" y="769"/>
                  <a:pt x="1998" y="769"/>
                  <a:pt x="1999" y="770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81" y="815"/>
                  <a:pt x="2081" y="815"/>
                  <a:pt x="2081" y="815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53" y="886"/>
                  <a:pt x="1953" y="886"/>
                  <a:pt x="1953" y="886"/>
                </a:cubicBezTo>
                <a:cubicBezTo>
                  <a:pt x="1953" y="886"/>
                  <a:pt x="1953" y="886"/>
                  <a:pt x="1953" y="886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22" y="959"/>
                  <a:pt x="1822" y="959"/>
                  <a:pt x="1822" y="959"/>
                </a:cubicBezTo>
                <a:lnTo>
                  <a:pt x="1822" y="671"/>
                </a:lnTo>
                <a:close/>
                <a:moveTo>
                  <a:pt x="1827" y="1066"/>
                </a:moveTo>
                <a:cubicBezTo>
                  <a:pt x="2081" y="1208"/>
                  <a:pt x="2081" y="1208"/>
                  <a:pt x="2081" y="1208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1996" y="1254"/>
                  <a:pt x="1996" y="1254"/>
                  <a:pt x="1996" y="1254"/>
                </a:cubicBezTo>
                <a:cubicBezTo>
                  <a:pt x="1996" y="1255"/>
                  <a:pt x="1996" y="1255"/>
                  <a:pt x="1996" y="1255"/>
                </a:cubicBezTo>
                <a:cubicBezTo>
                  <a:pt x="1952" y="1279"/>
                  <a:pt x="1952" y="1279"/>
                  <a:pt x="1952" y="1279"/>
                </a:cubicBezTo>
                <a:cubicBezTo>
                  <a:pt x="1952" y="1279"/>
                  <a:pt x="1952" y="1279"/>
                  <a:pt x="1952" y="1279"/>
                </a:cubicBezTo>
                <a:cubicBezTo>
                  <a:pt x="1908" y="1304"/>
                  <a:pt x="1908" y="1304"/>
                  <a:pt x="1908" y="1304"/>
                </a:cubicBezTo>
                <a:cubicBezTo>
                  <a:pt x="1908" y="1304"/>
                  <a:pt x="1908" y="1304"/>
                  <a:pt x="1908" y="1304"/>
                </a:cubicBezTo>
                <a:cubicBezTo>
                  <a:pt x="1864" y="1328"/>
                  <a:pt x="1864" y="1328"/>
                  <a:pt x="1864" y="1328"/>
                </a:cubicBezTo>
                <a:cubicBezTo>
                  <a:pt x="1864" y="1328"/>
                  <a:pt x="1864" y="1328"/>
                  <a:pt x="1864" y="1328"/>
                </a:cubicBezTo>
                <a:cubicBezTo>
                  <a:pt x="1827" y="1349"/>
                  <a:pt x="1827" y="1349"/>
                  <a:pt x="1827" y="1349"/>
                </a:cubicBezTo>
                <a:lnTo>
                  <a:pt x="1827" y="1066"/>
                </a:lnTo>
                <a:close/>
                <a:moveTo>
                  <a:pt x="2087" y="1599"/>
                </a:moveTo>
                <a:cubicBezTo>
                  <a:pt x="2047" y="1621"/>
                  <a:pt x="2047" y="1621"/>
                  <a:pt x="2047" y="1621"/>
                </a:cubicBezTo>
                <a:cubicBezTo>
                  <a:pt x="2047" y="1621"/>
                  <a:pt x="2047" y="1621"/>
                  <a:pt x="2047" y="1621"/>
                </a:cubicBezTo>
                <a:cubicBezTo>
                  <a:pt x="2047" y="1621"/>
                  <a:pt x="2047" y="1621"/>
                  <a:pt x="2047" y="1621"/>
                </a:cubicBezTo>
                <a:cubicBezTo>
                  <a:pt x="2003" y="1645"/>
                  <a:pt x="2003" y="1645"/>
                  <a:pt x="2003" y="1645"/>
                </a:cubicBezTo>
                <a:cubicBezTo>
                  <a:pt x="2003" y="1646"/>
                  <a:pt x="2003" y="1646"/>
                  <a:pt x="2003" y="1646"/>
                </a:cubicBezTo>
                <a:cubicBezTo>
                  <a:pt x="1959" y="1670"/>
                  <a:pt x="1959" y="1670"/>
                  <a:pt x="1959" y="1670"/>
                </a:cubicBezTo>
                <a:cubicBezTo>
                  <a:pt x="1959" y="1670"/>
                  <a:pt x="1959" y="1670"/>
                  <a:pt x="1959" y="1670"/>
                </a:cubicBezTo>
                <a:cubicBezTo>
                  <a:pt x="1915" y="1695"/>
                  <a:pt x="1915" y="1695"/>
                  <a:pt x="1915" y="1695"/>
                </a:cubicBezTo>
                <a:cubicBezTo>
                  <a:pt x="1915" y="1695"/>
                  <a:pt x="1915" y="1695"/>
                  <a:pt x="1915" y="1695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28" y="1743"/>
                  <a:pt x="1828" y="1743"/>
                  <a:pt x="1828" y="1743"/>
                </a:cubicBezTo>
                <a:cubicBezTo>
                  <a:pt x="1828" y="1455"/>
                  <a:pt x="1828" y="1455"/>
                  <a:pt x="1828" y="1455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2003" y="1552"/>
                  <a:pt x="2003" y="1552"/>
                  <a:pt x="2003" y="1552"/>
                </a:cubicBezTo>
                <a:cubicBezTo>
                  <a:pt x="2004" y="1553"/>
                  <a:pt x="2004" y="1553"/>
                  <a:pt x="2005" y="1554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lnTo>
                  <a:pt x="2087" y="1599"/>
                </a:lnTo>
                <a:close/>
                <a:moveTo>
                  <a:pt x="2046" y="2014"/>
                </a:moveTo>
                <a:cubicBezTo>
                  <a:pt x="2046" y="2014"/>
                  <a:pt x="2046" y="2014"/>
                  <a:pt x="2046" y="2014"/>
                </a:cubicBezTo>
                <a:cubicBezTo>
                  <a:pt x="2046" y="2014"/>
                  <a:pt x="2046" y="2014"/>
                  <a:pt x="2046" y="2014"/>
                </a:cubicBezTo>
                <a:cubicBezTo>
                  <a:pt x="2046" y="2014"/>
                  <a:pt x="2046" y="2014"/>
                  <a:pt x="2046" y="2014"/>
                </a:cubicBezTo>
                <a:cubicBezTo>
                  <a:pt x="2002" y="2038"/>
                  <a:pt x="2002" y="2038"/>
                  <a:pt x="2002" y="2038"/>
                </a:cubicBezTo>
                <a:cubicBezTo>
                  <a:pt x="2002" y="2038"/>
                  <a:pt x="2002" y="2038"/>
                  <a:pt x="2002" y="2038"/>
                </a:cubicBezTo>
                <a:cubicBezTo>
                  <a:pt x="1958" y="2063"/>
                  <a:pt x="1958" y="2063"/>
                  <a:pt x="1958" y="2063"/>
                </a:cubicBezTo>
                <a:cubicBezTo>
                  <a:pt x="1958" y="2063"/>
                  <a:pt x="1958" y="2063"/>
                  <a:pt x="1958" y="2063"/>
                </a:cubicBezTo>
                <a:cubicBezTo>
                  <a:pt x="1914" y="2087"/>
                  <a:pt x="1914" y="2087"/>
                  <a:pt x="1914" y="2087"/>
                </a:cubicBezTo>
                <a:cubicBezTo>
                  <a:pt x="1914" y="2087"/>
                  <a:pt x="1914" y="2087"/>
                  <a:pt x="1914" y="2087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27" y="2136"/>
                  <a:pt x="1827" y="2136"/>
                  <a:pt x="1827" y="2136"/>
                </a:cubicBezTo>
                <a:cubicBezTo>
                  <a:pt x="1827" y="1847"/>
                  <a:pt x="1827" y="1847"/>
                  <a:pt x="1827" y="1847"/>
                </a:cubicBezTo>
                <a:cubicBezTo>
                  <a:pt x="2086" y="1991"/>
                  <a:pt x="2086" y="1991"/>
                  <a:pt x="2086" y="1991"/>
                </a:cubicBezTo>
                <a:lnTo>
                  <a:pt x="2046" y="2014"/>
                </a:lnTo>
                <a:close/>
                <a:moveTo>
                  <a:pt x="2119" y="1697"/>
                </a:moveTo>
                <a:cubicBezTo>
                  <a:pt x="2119" y="1697"/>
                  <a:pt x="2119" y="1697"/>
                  <a:pt x="2119" y="1697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94"/>
                  <a:pt x="2119" y="1794"/>
                  <a:pt x="2119" y="1794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843"/>
                  <a:pt x="2119" y="1843"/>
                  <a:pt x="2119" y="1843"/>
                </a:cubicBezTo>
                <a:cubicBezTo>
                  <a:pt x="2119" y="1844"/>
                  <a:pt x="2119" y="1844"/>
                  <a:pt x="2119" y="1844"/>
                </a:cubicBezTo>
                <a:cubicBezTo>
                  <a:pt x="2119" y="1844"/>
                  <a:pt x="2119" y="1844"/>
                  <a:pt x="2119" y="1844"/>
                </a:cubicBezTo>
                <a:cubicBezTo>
                  <a:pt x="2119" y="1892"/>
                  <a:pt x="2119" y="1892"/>
                  <a:pt x="2119" y="1892"/>
                </a:cubicBezTo>
                <a:cubicBezTo>
                  <a:pt x="2119" y="1893"/>
                  <a:pt x="2119" y="1893"/>
                  <a:pt x="2119" y="1893"/>
                </a:cubicBezTo>
                <a:cubicBezTo>
                  <a:pt x="2119" y="1941"/>
                  <a:pt x="2119" y="1941"/>
                  <a:pt x="2119" y="1941"/>
                </a:cubicBezTo>
                <a:cubicBezTo>
                  <a:pt x="1858" y="1796"/>
                  <a:pt x="1858" y="1796"/>
                  <a:pt x="1858" y="1796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87" y="1724"/>
                  <a:pt x="1987" y="1724"/>
                  <a:pt x="1987" y="1724"/>
                </a:cubicBezTo>
                <a:cubicBezTo>
                  <a:pt x="1988" y="1724"/>
                  <a:pt x="1988" y="1724"/>
                  <a:pt x="1988" y="1724"/>
                </a:cubicBezTo>
                <a:cubicBezTo>
                  <a:pt x="1988" y="1724"/>
                  <a:pt x="1988" y="1724"/>
                  <a:pt x="1988" y="1724"/>
                </a:cubicBezTo>
                <a:cubicBezTo>
                  <a:pt x="2032" y="1700"/>
                  <a:pt x="2032" y="1700"/>
                  <a:pt x="2032" y="1700"/>
                </a:cubicBezTo>
                <a:cubicBezTo>
                  <a:pt x="2032" y="1699"/>
                  <a:pt x="2032" y="1699"/>
                  <a:pt x="2032" y="1699"/>
                </a:cubicBezTo>
                <a:cubicBezTo>
                  <a:pt x="2032" y="1699"/>
                  <a:pt x="2032" y="1699"/>
                  <a:pt x="2032" y="1699"/>
                </a:cubicBezTo>
                <a:cubicBezTo>
                  <a:pt x="2075" y="1675"/>
                  <a:pt x="2075" y="1675"/>
                  <a:pt x="2075" y="1675"/>
                </a:cubicBezTo>
                <a:cubicBezTo>
                  <a:pt x="2076" y="1675"/>
                  <a:pt x="2076" y="1675"/>
                  <a:pt x="2076" y="1675"/>
                </a:cubicBezTo>
                <a:cubicBezTo>
                  <a:pt x="2119" y="1651"/>
                  <a:pt x="2119" y="1651"/>
                  <a:pt x="2119" y="1651"/>
                </a:cubicBezTo>
                <a:lnTo>
                  <a:pt x="2119" y="1697"/>
                </a:lnTo>
                <a:close/>
                <a:moveTo>
                  <a:pt x="2119" y="1304"/>
                </a:moveTo>
                <a:cubicBezTo>
                  <a:pt x="2119" y="1305"/>
                  <a:pt x="2119" y="1305"/>
                  <a:pt x="2119" y="1305"/>
                </a:cubicBezTo>
                <a:cubicBezTo>
                  <a:pt x="2119" y="1353"/>
                  <a:pt x="2119" y="1353"/>
                  <a:pt x="2119" y="1353"/>
                </a:cubicBezTo>
                <a:cubicBezTo>
                  <a:pt x="2119" y="1353"/>
                  <a:pt x="2119" y="1353"/>
                  <a:pt x="2119" y="1353"/>
                </a:cubicBezTo>
                <a:cubicBezTo>
                  <a:pt x="2119" y="1354"/>
                  <a:pt x="2119" y="1354"/>
                  <a:pt x="2119" y="1354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3"/>
                  <a:pt x="2119" y="1403"/>
                  <a:pt x="2119" y="1403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500"/>
                  <a:pt x="2119" y="1500"/>
                  <a:pt x="2119" y="1500"/>
                </a:cubicBezTo>
                <a:cubicBezTo>
                  <a:pt x="2119" y="1500"/>
                  <a:pt x="2119" y="1500"/>
                  <a:pt x="2119" y="1500"/>
                </a:cubicBezTo>
                <a:cubicBezTo>
                  <a:pt x="2119" y="1548"/>
                  <a:pt x="2119" y="1548"/>
                  <a:pt x="2119" y="1548"/>
                </a:cubicBezTo>
                <a:cubicBezTo>
                  <a:pt x="2118" y="1548"/>
                  <a:pt x="2118" y="1547"/>
                  <a:pt x="2117" y="1547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35" y="1502"/>
                  <a:pt x="2035" y="1502"/>
                  <a:pt x="2035" y="1502"/>
                </a:cubicBezTo>
                <a:cubicBezTo>
                  <a:pt x="2035" y="1501"/>
                  <a:pt x="2034" y="1501"/>
                  <a:pt x="2033" y="1500"/>
                </a:cubicBezTo>
                <a:cubicBezTo>
                  <a:pt x="2032" y="1500"/>
                  <a:pt x="2031" y="1499"/>
                  <a:pt x="2029" y="1498"/>
                </a:cubicBezTo>
                <a:cubicBezTo>
                  <a:pt x="1991" y="1477"/>
                  <a:pt x="1991" y="1477"/>
                  <a:pt x="1991" y="1477"/>
                </a:cubicBezTo>
                <a:cubicBezTo>
                  <a:pt x="1990" y="1477"/>
                  <a:pt x="1990" y="1476"/>
                  <a:pt x="1989" y="1476"/>
                </a:cubicBezTo>
                <a:cubicBezTo>
                  <a:pt x="1988" y="1475"/>
                  <a:pt x="1987" y="1474"/>
                  <a:pt x="1985" y="1474"/>
                </a:cubicBezTo>
                <a:cubicBezTo>
                  <a:pt x="1944" y="1451"/>
                  <a:pt x="1944" y="1451"/>
                  <a:pt x="1944" y="1451"/>
                </a:cubicBezTo>
                <a:cubicBezTo>
                  <a:pt x="1944" y="1451"/>
                  <a:pt x="1944" y="1451"/>
                  <a:pt x="1944" y="1451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858" y="1403"/>
                  <a:pt x="1858" y="1403"/>
                  <a:pt x="1858" y="1403"/>
                </a:cubicBezTo>
                <a:cubicBezTo>
                  <a:pt x="2119" y="1257"/>
                  <a:pt x="2119" y="1257"/>
                  <a:pt x="2119" y="1257"/>
                </a:cubicBezTo>
                <a:lnTo>
                  <a:pt x="2119" y="1304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4828964" y="2621247"/>
            <a:ext cx="1581150" cy="2632076"/>
          </a:xfrm>
          <a:custGeom>
            <a:avLst/>
            <a:gdLst/>
            <a:ahLst/>
            <a:cxnLst/>
            <a:rect l="0" t="0" r="0" b="0"/>
            <a:pathLst>
              <a:path w="644" h="1072" extrusionOk="0">
                <a:moveTo>
                  <a:pt x="618" y="347"/>
                </a:moveTo>
                <a:cubicBezTo>
                  <a:pt x="618" y="347"/>
                  <a:pt x="618" y="347"/>
                  <a:pt x="618" y="347"/>
                </a:cubicBezTo>
                <a:cubicBezTo>
                  <a:pt x="574" y="323"/>
                  <a:pt x="574" y="323"/>
                  <a:pt x="574" y="323"/>
                </a:cubicBezTo>
                <a:cubicBezTo>
                  <a:pt x="574" y="323"/>
                  <a:pt x="574" y="323"/>
                  <a:pt x="574" y="323"/>
                </a:cubicBezTo>
                <a:cubicBezTo>
                  <a:pt x="530" y="299"/>
                  <a:pt x="530" y="299"/>
                  <a:pt x="530" y="299"/>
                </a:cubicBezTo>
                <a:cubicBezTo>
                  <a:pt x="530" y="298"/>
                  <a:pt x="529" y="298"/>
                  <a:pt x="528" y="297"/>
                </a:cubicBezTo>
                <a:cubicBezTo>
                  <a:pt x="487" y="274"/>
                  <a:pt x="487" y="274"/>
                  <a:pt x="487" y="274"/>
                </a:cubicBezTo>
                <a:cubicBezTo>
                  <a:pt x="487" y="274"/>
                  <a:pt x="487" y="274"/>
                  <a:pt x="487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43" y="250"/>
                  <a:pt x="443" y="250"/>
                  <a:pt x="443" y="250"/>
                </a:cubicBezTo>
                <a:cubicBezTo>
                  <a:pt x="443" y="250"/>
                  <a:pt x="443" y="250"/>
                  <a:pt x="443" y="250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18" y="180"/>
                  <a:pt x="318" y="180"/>
                  <a:pt x="318" y="180"/>
                </a:cubicBezTo>
                <a:cubicBezTo>
                  <a:pt x="309" y="179"/>
                  <a:pt x="301" y="174"/>
                  <a:pt x="297" y="166"/>
                </a:cubicBezTo>
                <a:cubicBezTo>
                  <a:pt x="297" y="165"/>
                  <a:pt x="297" y="165"/>
                  <a:pt x="297" y="165"/>
                </a:cubicBez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32"/>
                  <a:pt x="0" y="332"/>
                  <a:pt x="0" y="332"/>
                </a:cubicBezTo>
                <a:cubicBezTo>
                  <a:pt x="1" y="333"/>
                  <a:pt x="1" y="334"/>
                  <a:pt x="1" y="335"/>
                </a:cubicBezTo>
                <a:cubicBezTo>
                  <a:pt x="3" y="341"/>
                  <a:pt x="3" y="347"/>
                  <a:pt x="1" y="354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440"/>
                  <a:pt x="1" y="440"/>
                  <a:pt x="1" y="440"/>
                </a:cubicBezTo>
                <a:cubicBezTo>
                  <a:pt x="1" y="440"/>
                  <a:pt x="1" y="440"/>
                  <a:pt x="1" y="440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716"/>
                  <a:pt x="1" y="716"/>
                  <a:pt x="1" y="716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61" y="805"/>
                  <a:pt x="161" y="805"/>
                  <a:pt x="161" y="805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205" y="830"/>
                  <a:pt x="205" y="830"/>
                  <a:pt x="205" y="830"/>
                </a:cubicBezTo>
                <a:cubicBezTo>
                  <a:pt x="205" y="830"/>
                  <a:pt x="206" y="831"/>
                  <a:pt x="207" y="831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330" y="899"/>
                  <a:pt x="330" y="899"/>
                  <a:pt x="330" y="899"/>
                </a:cubicBezTo>
                <a:cubicBezTo>
                  <a:pt x="332" y="900"/>
                  <a:pt x="335" y="901"/>
                  <a:pt x="338" y="903"/>
                </a:cubicBezTo>
                <a:cubicBezTo>
                  <a:pt x="338" y="903"/>
                  <a:pt x="338" y="903"/>
                  <a:pt x="338" y="903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55" y="1023"/>
                  <a:pt x="555" y="1023"/>
                  <a:pt x="555" y="1023"/>
                </a:cubicBezTo>
                <a:cubicBezTo>
                  <a:pt x="556" y="1024"/>
                  <a:pt x="556" y="1024"/>
                  <a:pt x="557" y="1025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643" y="1072"/>
                  <a:pt x="643" y="1072"/>
                  <a:pt x="643" y="1072"/>
                </a:cubicBezTo>
                <a:cubicBezTo>
                  <a:pt x="643" y="736"/>
                  <a:pt x="643" y="736"/>
                  <a:pt x="643" y="736"/>
                </a:cubicBezTo>
                <a:cubicBezTo>
                  <a:pt x="642" y="733"/>
                  <a:pt x="642" y="730"/>
                  <a:pt x="643" y="726"/>
                </a:cubicBezTo>
                <a:cubicBezTo>
                  <a:pt x="643" y="725"/>
                  <a:pt x="644" y="723"/>
                  <a:pt x="644" y="721"/>
                </a:cubicBezTo>
                <a:cubicBezTo>
                  <a:pt x="644" y="701"/>
                  <a:pt x="644" y="701"/>
                  <a:pt x="644" y="701"/>
                </a:cubicBezTo>
                <a:cubicBezTo>
                  <a:pt x="644" y="686"/>
                  <a:pt x="644" y="686"/>
                  <a:pt x="644" y="686"/>
                </a:cubicBezTo>
                <a:cubicBezTo>
                  <a:pt x="644" y="685"/>
                  <a:pt x="644" y="685"/>
                  <a:pt x="644" y="684"/>
                </a:cubicBezTo>
                <a:cubicBezTo>
                  <a:pt x="644" y="637"/>
                  <a:pt x="644" y="637"/>
                  <a:pt x="644" y="637"/>
                </a:cubicBezTo>
                <a:cubicBezTo>
                  <a:pt x="644" y="636"/>
                  <a:pt x="644" y="636"/>
                  <a:pt x="644" y="635"/>
                </a:cubicBezTo>
                <a:cubicBezTo>
                  <a:pt x="644" y="588"/>
                  <a:pt x="644" y="588"/>
                  <a:pt x="644" y="588"/>
                </a:cubicBezTo>
                <a:cubicBezTo>
                  <a:pt x="644" y="587"/>
                  <a:pt x="644" y="587"/>
                  <a:pt x="644" y="586"/>
                </a:cubicBezTo>
                <a:cubicBezTo>
                  <a:pt x="644" y="541"/>
                  <a:pt x="644" y="541"/>
                  <a:pt x="644" y="541"/>
                </a:cubicBezTo>
                <a:cubicBezTo>
                  <a:pt x="644" y="540"/>
                  <a:pt x="644" y="539"/>
                  <a:pt x="644" y="538"/>
                </a:cubicBezTo>
                <a:cubicBezTo>
                  <a:pt x="644" y="537"/>
                  <a:pt x="644" y="536"/>
                  <a:pt x="644" y="535"/>
                </a:cubicBezTo>
                <a:cubicBezTo>
                  <a:pt x="644" y="490"/>
                  <a:pt x="644" y="490"/>
                  <a:pt x="644" y="490"/>
                </a:cubicBezTo>
                <a:cubicBezTo>
                  <a:pt x="644" y="489"/>
                  <a:pt x="644" y="489"/>
                  <a:pt x="644" y="488"/>
                </a:cubicBezTo>
                <a:cubicBezTo>
                  <a:pt x="644" y="441"/>
                  <a:pt x="644" y="441"/>
                  <a:pt x="644" y="441"/>
                </a:cubicBezTo>
                <a:cubicBezTo>
                  <a:pt x="644" y="441"/>
                  <a:pt x="644" y="440"/>
                  <a:pt x="644" y="439"/>
                </a:cubicBezTo>
                <a:cubicBezTo>
                  <a:pt x="644" y="392"/>
                  <a:pt x="644" y="392"/>
                  <a:pt x="644" y="392"/>
                </a:cubicBezTo>
                <a:cubicBezTo>
                  <a:pt x="644" y="392"/>
                  <a:pt x="644" y="391"/>
                  <a:pt x="644" y="390"/>
                </a:cubicBezTo>
                <a:cubicBezTo>
                  <a:pt x="644" y="362"/>
                  <a:pt x="644" y="362"/>
                  <a:pt x="644" y="362"/>
                </a:cubicBezTo>
                <a:cubicBezTo>
                  <a:pt x="618" y="348"/>
                  <a:pt x="618" y="348"/>
                  <a:pt x="618" y="348"/>
                </a:cubicBezTo>
                <a:lnTo>
                  <a:pt x="618" y="34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6462476" y="1038882"/>
            <a:ext cx="1766888" cy="1963738"/>
            <a:chOff x="6348413" y="1189038"/>
            <a:chExt cx="1766888" cy="1963738"/>
          </a:xfrm>
        </p:grpSpPr>
        <p:sp>
          <p:nvSpPr>
            <p:cNvPr id="105" name="Google Shape;105;p9"/>
            <p:cNvSpPr/>
            <p:nvPr/>
          </p:nvSpPr>
          <p:spPr>
            <a:xfrm>
              <a:off x="7232651" y="2170113"/>
              <a:ext cx="1500" cy="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348413" y="1189038"/>
              <a:ext cx="1766888" cy="981075"/>
            </a:xfrm>
            <a:custGeom>
              <a:avLst/>
              <a:gdLst/>
              <a:ahLst/>
              <a:cxnLst/>
              <a:rect l="0" t="0" r="0" b="0"/>
              <a:pathLst>
                <a:path w="1113" h="618" extrusionOk="0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348413" y="1681163"/>
              <a:ext cx="884238" cy="1471613"/>
            </a:xfrm>
            <a:custGeom>
              <a:avLst/>
              <a:gdLst/>
              <a:ahLst/>
              <a:cxnLst/>
              <a:rect l="0" t="0" r="0" b="0"/>
              <a:pathLst>
                <a:path w="557" h="927" extrusionOk="0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232651" y="1679575"/>
              <a:ext cx="882650" cy="1473200"/>
            </a:xfrm>
            <a:custGeom>
              <a:avLst/>
              <a:gdLst/>
              <a:ahLst/>
              <a:cxnLst/>
              <a:rect l="0" t="0" r="0" b="0"/>
              <a:pathLst>
                <a:path w="556" h="928" extrusionOk="0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6465168" y="3930091"/>
            <a:ext cx="1765300" cy="1962150"/>
            <a:chOff x="6367463" y="4073525"/>
            <a:chExt cx="1765300" cy="1962150"/>
          </a:xfrm>
        </p:grpSpPr>
        <p:sp>
          <p:nvSpPr>
            <p:cNvPr id="110" name="Google Shape;110;p9"/>
            <p:cNvSpPr/>
            <p:nvPr/>
          </p:nvSpPr>
          <p:spPr>
            <a:xfrm>
              <a:off x="7248526" y="5056188"/>
              <a:ext cx="1500" cy="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367463" y="4073525"/>
              <a:ext cx="1765300" cy="982663"/>
            </a:xfrm>
            <a:custGeom>
              <a:avLst/>
              <a:gdLst/>
              <a:ahLst/>
              <a:cxnLst/>
              <a:rect l="0" t="0" r="0" b="0"/>
              <a:pathLst>
                <a:path w="1112" h="619" extrusionOk="0">
                  <a:moveTo>
                    <a:pt x="1111" y="309"/>
                  </a:moveTo>
                  <a:lnTo>
                    <a:pt x="1043" y="271"/>
                  </a:lnTo>
                  <a:lnTo>
                    <a:pt x="1043" y="271"/>
                  </a:lnTo>
                  <a:lnTo>
                    <a:pt x="1043" y="271"/>
                  </a:lnTo>
                  <a:lnTo>
                    <a:pt x="973" y="232"/>
                  </a:lnTo>
                  <a:lnTo>
                    <a:pt x="971" y="232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764" y="116"/>
                  </a:lnTo>
                  <a:lnTo>
                    <a:pt x="764" y="116"/>
                  </a:lnTo>
                  <a:lnTo>
                    <a:pt x="695" y="77"/>
                  </a:lnTo>
                  <a:lnTo>
                    <a:pt x="695" y="77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486" y="39"/>
                  </a:lnTo>
                  <a:lnTo>
                    <a:pt x="486" y="39"/>
                  </a:lnTo>
                  <a:lnTo>
                    <a:pt x="416" y="77"/>
                  </a:lnTo>
                  <a:lnTo>
                    <a:pt x="416" y="77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279" y="155"/>
                  </a:lnTo>
                  <a:lnTo>
                    <a:pt x="277" y="155"/>
                  </a:lnTo>
                  <a:lnTo>
                    <a:pt x="277" y="155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70" y="271"/>
                  </a:lnTo>
                  <a:lnTo>
                    <a:pt x="70" y="271"/>
                  </a:lnTo>
                  <a:lnTo>
                    <a:pt x="70" y="271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555" y="619"/>
                  </a:lnTo>
                  <a:lnTo>
                    <a:pt x="555" y="619"/>
                  </a:lnTo>
                  <a:lnTo>
                    <a:pt x="1112" y="309"/>
                  </a:lnTo>
                  <a:lnTo>
                    <a:pt x="1112" y="309"/>
                  </a:lnTo>
                  <a:lnTo>
                    <a:pt x="1112" y="308"/>
                  </a:lnTo>
                  <a:lnTo>
                    <a:pt x="1111" y="30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367463" y="4564063"/>
              <a:ext cx="881063" cy="1471613"/>
            </a:xfrm>
            <a:custGeom>
              <a:avLst/>
              <a:gdLst/>
              <a:ahLst/>
              <a:cxnLst/>
              <a:rect l="0" t="0" r="0" b="0"/>
              <a:pathLst>
                <a:path w="555" h="927" extrusionOk="0">
                  <a:moveTo>
                    <a:pt x="555" y="31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9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140" y="695"/>
                  </a:lnTo>
                  <a:lnTo>
                    <a:pt x="140" y="696"/>
                  </a:lnTo>
                  <a:lnTo>
                    <a:pt x="209" y="733"/>
                  </a:lnTo>
                  <a:lnTo>
                    <a:pt x="209" y="735"/>
                  </a:lnTo>
                  <a:lnTo>
                    <a:pt x="277" y="772"/>
                  </a:lnTo>
                  <a:lnTo>
                    <a:pt x="277" y="772"/>
                  </a:lnTo>
                  <a:lnTo>
                    <a:pt x="279" y="774"/>
                  </a:lnTo>
                  <a:lnTo>
                    <a:pt x="347" y="811"/>
                  </a:lnTo>
                  <a:lnTo>
                    <a:pt x="347" y="811"/>
                  </a:lnTo>
                  <a:lnTo>
                    <a:pt x="416" y="849"/>
                  </a:lnTo>
                  <a:lnTo>
                    <a:pt x="416" y="849"/>
                  </a:lnTo>
                  <a:lnTo>
                    <a:pt x="486" y="888"/>
                  </a:lnTo>
                  <a:lnTo>
                    <a:pt x="486" y="888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310"/>
                  </a:lnTo>
                  <a:lnTo>
                    <a:pt x="555" y="310"/>
                  </a:ln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248526" y="4564063"/>
              <a:ext cx="884238" cy="1471613"/>
            </a:xfrm>
            <a:custGeom>
              <a:avLst/>
              <a:gdLst/>
              <a:ahLst/>
              <a:cxnLst/>
              <a:rect l="0" t="0" r="0" b="0"/>
              <a:pathLst>
                <a:path w="557" h="927" extrusionOk="0">
                  <a:moveTo>
                    <a:pt x="0" y="310"/>
                  </a:moveTo>
                  <a:lnTo>
                    <a:pt x="0" y="310"/>
                  </a:lnTo>
                  <a:lnTo>
                    <a:pt x="0" y="927"/>
                  </a:lnTo>
                  <a:lnTo>
                    <a:pt x="0" y="927"/>
                  </a:lnTo>
                  <a:lnTo>
                    <a:pt x="0" y="927"/>
                  </a:lnTo>
                  <a:lnTo>
                    <a:pt x="70" y="888"/>
                  </a:lnTo>
                  <a:lnTo>
                    <a:pt x="70" y="888"/>
                  </a:lnTo>
                  <a:lnTo>
                    <a:pt x="70" y="888"/>
                  </a:lnTo>
                  <a:lnTo>
                    <a:pt x="140" y="849"/>
                  </a:lnTo>
                  <a:lnTo>
                    <a:pt x="140" y="849"/>
                  </a:lnTo>
                  <a:lnTo>
                    <a:pt x="209" y="811"/>
                  </a:lnTo>
                  <a:lnTo>
                    <a:pt x="209" y="811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416" y="695"/>
                  </a:lnTo>
                  <a:lnTo>
                    <a:pt x="418" y="695"/>
                  </a:lnTo>
                  <a:lnTo>
                    <a:pt x="488" y="656"/>
                  </a:lnTo>
                  <a:lnTo>
                    <a:pt x="488" y="658"/>
                  </a:lnTo>
                  <a:lnTo>
                    <a:pt x="488" y="656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7" y="619"/>
                  </a:lnTo>
                  <a:lnTo>
                    <a:pt x="557" y="619"/>
                  </a:lnTo>
                  <a:lnTo>
                    <a:pt x="557" y="617"/>
                  </a:lnTo>
                  <a:lnTo>
                    <a:pt x="557" y="617"/>
                  </a:lnTo>
                  <a:lnTo>
                    <a:pt x="557" y="542"/>
                  </a:lnTo>
                  <a:lnTo>
                    <a:pt x="557" y="542"/>
                  </a:lnTo>
                  <a:lnTo>
                    <a:pt x="557" y="540"/>
                  </a:lnTo>
                  <a:lnTo>
                    <a:pt x="557" y="464"/>
                  </a:lnTo>
                  <a:lnTo>
                    <a:pt x="557" y="463"/>
                  </a:lnTo>
                  <a:lnTo>
                    <a:pt x="557" y="387"/>
                  </a:lnTo>
                  <a:lnTo>
                    <a:pt x="557" y="385"/>
                  </a:lnTo>
                  <a:lnTo>
                    <a:pt x="557" y="385"/>
                  </a:lnTo>
                  <a:lnTo>
                    <a:pt x="557" y="310"/>
                  </a:lnTo>
                  <a:lnTo>
                    <a:pt x="557" y="310"/>
                  </a:lnTo>
                  <a:lnTo>
                    <a:pt x="557" y="308"/>
                  </a:lnTo>
                  <a:lnTo>
                    <a:pt x="557" y="308"/>
                  </a:lnTo>
                  <a:lnTo>
                    <a:pt x="557" y="232"/>
                  </a:lnTo>
                  <a:lnTo>
                    <a:pt x="557" y="232"/>
                  </a:lnTo>
                  <a:lnTo>
                    <a:pt x="557" y="231"/>
                  </a:lnTo>
                  <a:lnTo>
                    <a:pt x="557" y="155"/>
                  </a:lnTo>
                  <a:lnTo>
                    <a:pt x="557" y="153"/>
                  </a:lnTo>
                  <a:lnTo>
                    <a:pt x="557" y="78"/>
                  </a:lnTo>
                  <a:lnTo>
                    <a:pt x="557" y="78"/>
                  </a:lnTo>
                  <a:lnTo>
                    <a:pt x="557" y="76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8203481" y="3926916"/>
            <a:ext cx="1766888" cy="1962150"/>
            <a:chOff x="8105776" y="4070350"/>
            <a:chExt cx="1766888" cy="1962150"/>
          </a:xfrm>
        </p:grpSpPr>
        <p:sp>
          <p:nvSpPr>
            <p:cNvPr id="115" name="Google Shape;115;p9"/>
            <p:cNvSpPr/>
            <p:nvPr/>
          </p:nvSpPr>
          <p:spPr>
            <a:xfrm>
              <a:off x="8990013" y="5053013"/>
              <a:ext cx="1500" cy="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8105776" y="4070350"/>
              <a:ext cx="1766888" cy="982663"/>
            </a:xfrm>
            <a:custGeom>
              <a:avLst/>
              <a:gdLst/>
              <a:ahLst/>
              <a:cxnLst/>
              <a:rect l="0" t="0" r="0" b="0"/>
              <a:pathLst>
                <a:path w="1113" h="619" extrusionOk="0">
                  <a:moveTo>
                    <a:pt x="1112" y="308"/>
                  </a:moveTo>
                  <a:lnTo>
                    <a:pt x="1044" y="271"/>
                  </a:lnTo>
                  <a:lnTo>
                    <a:pt x="1044" y="270"/>
                  </a:lnTo>
                  <a:lnTo>
                    <a:pt x="1042" y="271"/>
                  </a:lnTo>
                  <a:lnTo>
                    <a:pt x="973" y="232"/>
                  </a:lnTo>
                  <a:lnTo>
                    <a:pt x="973" y="231"/>
                  </a:lnTo>
                  <a:lnTo>
                    <a:pt x="905" y="194"/>
                  </a:lnTo>
                  <a:lnTo>
                    <a:pt x="905" y="194"/>
                  </a:lnTo>
                  <a:lnTo>
                    <a:pt x="905" y="192"/>
                  </a:lnTo>
                  <a:lnTo>
                    <a:pt x="903" y="194"/>
                  </a:lnTo>
                  <a:lnTo>
                    <a:pt x="835" y="155"/>
                  </a:lnTo>
                  <a:lnTo>
                    <a:pt x="835" y="155"/>
                  </a:lnTo>
                  <a:lnTo>
                    <a:pt x="835" y="154"/>
                  </a:lnTo>
                  <a:lnTo>
                    <a:pt x="833" y="155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8"/>
                  </a:lnTo>
                  <a:lnTo>
                    <a:pt x="696" y="78"/>
                  </a:lnTo>
                  <a:lnTo>
                    <a:pt x="626" y="39"/>
                  </a:lnTo>
                  <a:lnTo>
                    <a:pt x="626" y="39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9"/>
                  </a:lnTo>
                  <a:lnTo>
                    <a:pt x="487" y="39"/>
                  </a:lnTo>
                  <a:lnTo>
                    <a:pt x="418" y="78"/>
                  </a:lnTo>
                  <a:lnTo>
                    <a:pt x="418" y="78"/>
                  </a:lnTo>
                  <a:lnTo>
                    <a:pt x="348" y="116"/>
                  </a:lnTo>
                  <a:lnTo>
                    <a:pt x="348" y="115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278" y="155"/>
                  </a:lnTo>
                  <a:lnTo>
                    <a:pt x="210" y="192"/>
                  </a:lnTo>
                  <a:lnTo>
                    <a:pt x="209" y="194"/>
                  </a:lnTo>
                  <a:lnTo>
                    <a:pt x="141" y="231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0" y="27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10"/>
                  </a:lnTo>
                  <a:lnTo>
                    <a:pt x="2" y="310"/>
                  </a:lnTo>
                  <a:lnTo>
                    <a:pt x="2" y="310"/>
                  </a:lnTo>
                  <a:lnTo>
                    <a:pt x="557" y="619"/>
                  </a:lnTo>
                  <a:lnTo>
                    <a:pt x="557" y="619"/>
                  </a:lnTo>
                  <a:lnTo>
                    <a:pt x="1113" y="310"/>
                  </a:lnTo>
                  <a:lnTo>
                    <a:pt x="1113" y="308"/>
                  </a:lnTo>
                  <a:lnTo>
                    <a:pt x="1113" y="308"/>
                  </a:lnTo>
                  <a:lnTo>
                    <a:pt x="1112" y="30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8105776" y="4562475"/>
              <a:ext cx="884238" cy="1470025"/>
            </a:xfrm>
            <a:custGeom>
              <a:avLst/>
              <a:gdLst/>
              <a:ahLst/>
              <a:cxnLst/>
              <a:rect l="0" t="0" r="0" b="0"/>
              <a:pathLst>
                <a:path w="557" h="926" extrusionOk="0">
                  <a:moveTo>
                    <a:pt x="557" y="309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462"/>
                  </a:lnTo>
                  <a:lnTo>
                    <a:pt x="2" y="462"/>
                  </a:lnTo>
                  <a:lnTo>
                    <a:pt x="2" y="462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0" y="617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71" y="65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209" y="733"/>
                  </a:lnTo>
                  <a:lnTo>
                    <a:pt x="210" y="733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80" y="772"/>
                  </a:lnTo>
                  <a:lnTo>
                    <a:pt x="348" y="810"/>
                  </a:lnTo>
                  <a:lnTo>
                    <a:pt x="348" y="810"/>
                  </a:lnTo>
                  <a:lnTo>
                    <a:pt x="418" y="849"/>
                  </a:lnTo>
                  <a:lnTo>
                    <a:pt x="418" y="849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309"/>
                  </a:lnTo>
                  <a:lnTo>
                    <a:pt x="557" y="309"/>
                  </a:ln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8990013" y="4562475"/>
              <a:ext cx="882650" cy="1470025"/>
            </a:xfrm>
            <a:custGeom>
              <a:avLst/>
              <a:gdLst/>
              <a:ahLst/>
              <a:cxnLst/>
              <a:rect l="0" t="0" r="0" b="0"/>
              <a:pathLst>
                <a:path w="556" h="926" extrusionOk="0">
                  <a:moveTo>
                    <a:pt x="0" y="309"/>
                  </a:moveTo>
                  <a:lnTo>
                    <a:pt x="0" y="309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69" y="888"/>
                  </a:lnTo>
                  <a:lnTo>
                    <a:pt x="69" y="888"/>
                  </a:lnTo>
                  <a:lnTo>
                    <a:pt x="69" y="888"/>
                  </a:lnTo>
                  <a:lnTo>
                    <a:pt x="139" y="849"/>
                  </a:lnTo>
                  <a:lnTo>
                    <a:pt x="139" y="849"/>
                  </a:lnTo>
                  <a:lnTo>
                    <a:pt x="208" y="810"/>
                  </a:lnTo>
                  <a:lnTo>
                    <a:pt x="208" y="810"/>
                  </a:lnTo>
                  <a:lnTo>
                    <a:pt x="276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6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416" y="694"/>
                  </a:lnTo>
                  <a:lnTo>
                    <a:pt x="416" y="694"/>
                  </a:lnTo>
                  <a:lnTo>
                    <a:pt x="485" y="656"/>
                  </a:lnTo>
                  <a:lnTo>
                    <a:pt x="487" y="656"/>
                  </a:lnTo>
                  <a:lnTo>
                    <a:pt x="487" y="656"/>
                  </a:lnTo>
                  <a:lnTo>
                    <a:pt x="553" y="618"/>
                  </a:lnTo>
                  <a:lnTo>
                    <a:pt x="555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540"/>
                  </a:lnTo>
                  <a:lnTo>
                    <a:pt x="556" y="540"/>
                  </a:lnTo>
                  <a:lnTo>
                    <a:pt x="556" y="54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6" y="385"/>
                  </a:lnTo>
                  <a:lnTo>
                    <a:pt x="556" y="385"/>
                  </a:lnTo>
                  <a:lnTo>
                    <a:pt x="556" y="385"/>
                  </a:lnTo>
                  <a:lnTo>
                    <a:pt x="556" y="309"/>
                  </a:lnTo>
                  <a:lnTo>
                    <a:pt x="556" y="308"/>
                  </a:lnTo>
                  <a:lnTo>
                    <a:pt x="556" y="308"/>
                  </a:lnTo>
                  <a:lnTo>
                    <a:pt x="556" y="308"/>
                  </a:lnTo>
                  <a:lnTo>
                    <a:pt x="556" y="232"/>
                  </a:lnTo>
                  <a:lnTo>
                    <a:pt x="556" y="230"/>
                  </a:lnTo>
                  <a:lnTo>
                    <a:pt x="556" y="230"/>
                  </a:lnTo>
                  <a:lnTo>
                    <a:pt x="556" y="154"/>
                  </a:lnTo>
                  <a:lnTo>
                    <a:pt x="556" y="153"/>
                  </a:lnTo>
                  <a:lnTo>
                    <a:pt x="556" y="77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/>
          <p:nvPr/>
        </p:nvSpPr>
        <p:spPr>
          <a:xfrm>
            <a:off x="6810945" y="1426232"/>
            <a:ext cx="1073150" cy="1193800"/>
          </a:xfrm>
          <a:custGeom>
            <a:avLst/>
            <a:gdLst/>
            <a:ahLst/>
            <a:cxnLst/>
            <a:rect l="0" t="0" r="0" b="0"/>
            <a:pathLst>
              <a:path w="676" h="752" extrusionOk="0">
                <a:moveTo>
                  <a:pt x="42" y="588"/>
                </a:moveTo>
                <a:lnTo>
                  <a:pt x="42" y="588"/>
                </a:lnTo>
                <a:lnTo>
                  <a:pt x="85" y="611"/>
                </a:lnTo>
                <a:lnTo>
                  <a:pt x="85" y="611"/>
                </a:lnTo>
                <a:lnTo>
                  <a:pt x="127" y="634"/>
                </a:lnTo>
                <a:lnTo>
                  <a:pt x="127" y="634"/>
                </a:lnTo>
                <a:lnTo>
                  <a:pt x="169" y="657"/>
                </a:lnTo>
                <a:lnTo>
                  <a:pt x="169" y="657"/>
                </a:lnTo>
                <a:lnTo>
                  <a:pt x="170" y="659"/>
                </a:lnTo>
                <a:lnTo>
                  <a:pt x="212" y="682"/>
                </a:lnTo>
                <a:lnTo>
                  <a:pt x="212" y="682"/>
                </a:lnTo>
                <a:lnTo>
                  <a:pt x="254" y="705"/>
                </a:lnTo>
                <a:lnTo>
                  <a:pt x="254" y="705"/>
                </a:lnTo>
                <a:lnTo>
                  <a:pt x="295" y="728"/>
                </a:lnTo>
                <a:lnTo>
                  <a:pt x="295" y="728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80" y="728"/>
                </a:lnTo>
                <a:lnTo>
                  <a:pt x="380" y="728"/>
                </a:lnTo>
                <a:lnTo>
                  <a:pt x="380" y="728"/>
                </a:lnTo>
                <a:lnTo>
                  <a:pt x="422" y="705"/>
                </a:lnTo>
                <a:lnTo>
                  <a:pt x="422" y="705"/>
                </a:lnTo>
                <a:lnTo>
                  <a:pt x="465" y="682"/>
                </a:lnTo>
                <a:lnTo>
                  <a:pt x="465" y="682"/>
                </a:lnTo>
                <a:lnTo>
                  <a:pt x="507" y="657"/>
                </a:lnTo>
                <a:lnTo>
                  <a:pt x="507" y="659"/>
                </a:lnTo>
                <a:lnTo>
                  <a:pt x="507" y="657"/>
                </a:lnTo>
                <a:lnTo>
                  <a:pt x="507" y="657"/>
                </a:lnTo>
                <a:lnTo>
                  <a:pt x="549" y="634"/>
                </a:lnTo>
                <a:lnTo>
                  <a:pt x="549" y="634"/>
                </a:lnTo>
                <a:lnTo>
                  <a:pt x="549" y="634"/>
                </a:lnTo>
                <a:lnTo>
                  <a:pt x="549" y="634"/>
                </a:lnTo>
                <a:lnTo>
                  <a:pt x="591" y="611"/>
                </a:lnTo>
                <a:lnTo>
                  <a:pt x="592" y="611"/>
                </a:lnTo>
                <a:lnTo>
                  <a:pt x="634" y="588"/>
                </a:lnTo>
                <a:lnTo>
                  <a:pt x="634" y="588"/>
                </a:lnTo>
                <a:lnTo>
                  <a:pt x="634" y="588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3"/>
                </a:lnTo>
                <a:lnTo>
                  <a:pt x="676" y="517"/>
                </a:lnTo>
                <a:lnTo>
                  <a:pt x="676" y="517"/>
                </a:lnTo>
                <a:lnTo>
                  <a:pt x="676" y="517"/>
                </a:lnTo>
                <a:lnTo>
                  <a:pt x="676" y="470"/>
                </a:lnTo>
                <a:lnTo>
                  <a:pt x="676" y="470"/>
                </a:lnTo>
                <a:lnTo>
                  <a:pt x="676" y="424"/>
                </a:lnTo>
                <a:lnTo>
                  <a:pt x="676" y="422"/>
                </a:lnTo>
                <a:lnTo>
                  <a:pt x="676" y="422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29"/>
                </a:lnTo>
                <a:lnTo>
                  <a:pt x="676" y="329"/>
                </a:lnTo>
                <a:lnTo>
                  <a:pt x="676" y="329"/>
                </a:lnTo>
                <a:lnTo>
                  <a:pt x="676" y="281"/>
                </a:lnTo>
                <a:lnTo>
                  <a:pt x="676" y="281"/>
                </a:lnTo>
                <a:lnTo>
                  <a:pt x="676" y="235"/>
                </a:lnTo>
                <a:lnTo>
                  <a:pt x="676" y="235"/>
                </a:lnTo>
                <a:lnTo>
                  <a:pt x="676" y="235"/>
                </a:lnTo>
                <a:lnTo>
                  <a:pt x="676" y="189"/>
                </a:lnTo>
                <a:lnTo>
                  <a:pt x="676" y="189"/>
                </a:lnTo>
                <a:lnTo>
                  <a:pt x="676" y="187"/>
                </a:lnTo>
                <a:lnTo>
                  <a:pt x="676" y="187"/>
                </a:lnTo>
                <a:lnTo>
                  <a:pt x="676" y="187"/>
                </a:lnTo>
                <a:lnTo>
                  <a:pt x="634" y="164"/>
                </a:lnTo>
                <a:lnTo>
                  <a:pt x="634" y="164"/>
                </a:lnTo>
                <a:lnTo>
                  <a:pt x="634" y="164"/>
                </a:lnTo>
                <a:lnTo>
                  <a:pt x="592" y="141"/>
                </a:lnTo>
                <a:lnTo>
                  <a:pt x="591" y="141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07" y="94"/>
                </a:lnTo>
                <a:lnTo>
                  <a:pt x="507" y="94"/>
                </a:lnTo>
                <a:lnTo>
                  <a:pt x="507" y="94"/>
                </a:lnTo>
                <a:lnTo>
                  <a:pt x="507" y="94"/>
                </a:lnTo>
                <a:lnTo>
                  <a:pt x="465" y="71"/>
                </a:lnTo>
                <a:lnTo>
                  <a:pt x="465" y="71"/>
                </a:lnTo>
                <a:lnTo>
                  <a:pt x="422" y="46"/>
                </a:lnTo>
                <a:lnTo>
                  <a:pt x="422" y="46"/>
                </a:lnTo>
                <a:lnTo>
                  <a:pt x="380" y="23"/>
                </a:lnTo>
                <a:lnTo>
                  <a:pt x="380" y="23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295" y="23"/>
                </a:lnTo>
                <a:lnTo>
                  <a:pt x="295" y="23"/>
                </a:lnTo>
                <a:lnTo>
                  <a:pt x="254" y="46"/>
                </a:lnTo>
                <a:lnTo>
                  <a:pt x="254" y="46"/>
                </a:lnTo>
                <a:lnTo>
                  <a:pt x="212" y="71"/>
                </a:lnTo>
                <a:lnTo>
                  <a:pt x="212" y="70"/>
                </a:lnTo>
                <a:lnTo>
                  <a:pt x="212" y="71"/>
                </a:lnTo>
                <a:lnTo>
                  <a:pt x="212" y="71"/>
                </a:lnTo>
                <a:lnTo>
                  <a:pt x="170" y="94"/>
                </a:lnTo>
                <a:lnTo>
                  <a:pt x="169" y="94"/>
                </a:lnTo>
                <a:lnTo>
                  <a:pt x="169" y="94"/>
                </a:lnTo>
                <a:lnTo>
                  <a:pt x="127" y="118"/>
                </a:lnTo>
                <a:lnTo>
                  <a:pt x="127" y="118"/>
                </a:lnTo>
                <a:lnTo>
                  <a:pt x="85" y="141"/>
                </a:lnTo>
                <a:lnTo>
                  <a:pt x="85" y="141"/>
                </a:lnTo>
                <a:lnTo>
                  <a:pt x="42" y="164"/>
                </a:lnTo>
                <a:lnTo>
                  <a:pt x="42" y="164"/>
                </a:lnTo>
                <a:lnTo>
                  <a:pt x="42" y="164"/>
                </a:lnTo>
                <a:lnTo>
                  <a:pt x="0" y="187"/>
                </a:lnTo>
                <a:lnTo>
                  <a:pt x="0" y="187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24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7"/>
                </a:lnTo>
                <a:lnTo>
                  <a:pt x="0" y="517"/>
                </a:lnTo>
                <a:lnTo>
                  <a:pt x="0" y="517"/>
                </a:lnTo>
                <a:lnTo>
                  <a:pt x="0" y="517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42" y="588"/>
                </a:lnTo>
                <a:lnTo>
                  <a:pt x="42" y="588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8560370" y="4318657"/>
            <a:ext cx="1073150" cy="1195388"/>
          </a:xfrm>
          <a:custGeom>
            <a:avLst/>
            <a:gdLst/>
            <a:ahLst/>
            <a:cxnLst/>
            <a:rect l="0" t="0" r="0" b="0"/>
            <a:pathLst>
              <a:path w="676" h="753" extrusionOk="0">
                <a:moveTo>
                  <a:pt x="676" y="189"/>
                </a:moveTo>
                <a:lnTo>
                  <a:pt x="634" y="166"/>
                </a:lnTo>
                <a:lnTo>
                  <a:pt x="634" y="164"/>
                </a:lnTo>
                <a:lnTo>
                  <a:pt x="634" y="166"/>
                </a:lnTo>
                <a:lnTo>
                  <a:pt x="593" y="141"/>
                </a:lnTo>
                <a:lnTo>
                  <a:pt x="591" y="141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08" y="94"/>
                </a:lnTo>
                <a:lnTo>
                  <a:pt x="508" y="94"/>
                </a:lnTo>
                <a:lnTo>
                  <a:pt x="508" y="94"/>
                </a:lnTo>
                <a:lnTo>
                  <a:pt x="508" y="94"/>
                </a:lnTo>
                <a:lnTo>
                  <a:pt x="466" y="71"/>
                </a:lnTo>
                <a:lnTo>
                  <a:pt x="466" y="71"/>
                </a:lnTo>
                <a:lnTo>
                  <a:pt x="423" y="48"/>
                </a:lnTo>
                <a:lnTo>
                  <a:pt x="423" y="48"/>
                </a:lnTo>
                <a:lnTo>
                  <a:pt x="381" y="23"/>
                </a:lnTo>
                <a:lnTo>
                  <a:pt x="381" y="23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296" y="23"/>
                </a:lnTo>
                <a:lnTo>
                  <a:pt x="296" y="23"/>
                </a:lnTo>
                <a:lnTo>
                  <a:pt x="254" y="48"/>
                </a:lnTo>
                <a:lnTo>
                  <a:pt x="254" y="48"/>
                </a:lnTo>
                <a:lnTo>
                  <a:pt x="212" y="71"/>
                </a:lnTo>
                <a:lnTo>
                  <a:pt x="212" y="71"/>
                </a:lnTo>
                <a:lnTo>
                  <a:pt x="212" y="71"/>
                </a:lnTo>
                <a:lnTo>
                  <a:pt x="212" y="71"/>
                </a:lnTo>
                <a:lnTo>
                  <a:pt x="171" y="94"/>
                </a:lnTo>
                <a:lnTo>
                  <a:pt x="169" y="94"/>
                </a:lnTo>
                <a:lnTo>
                  <a:pt x="169" y="94"/>
                </a:lnTo>
                <a:lnTo>
                  <a:pt x="127" y="118"/>
                </a:lnTo>
                <a:lnTo>
                  <a:pt x="127" y="118"/>
                </a:lnTo>
                <a:lnTo>
                  <a:pt x="86" y="141"/>
                </a:lnTo>
                <a:lnTo>
                  <a:pt x="86" y="141"/>
                </a:lnTo>
                <a:lnTo>
                  <a:pt x="42" y="166"/>
                </a:lnTo>
                <a:lnTo>
                  <a:pt x="42" y="166"/>
                </a:lnTo>
                <a:lnTo>
                  <a:pt x="42" y="166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3"/>
                </a:lnTo>
                <a:lnTo>
                  <a:pt x="0" y="283"/>
                </a:lnTo>
                <a:lnTo>
                  <a:pt x="0" y="283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424"/>
                </a:lnTo>
                <a:lnTo>
                  <a:pt x="0" y="424"/>
                </a:lnTo>
                <a:lnTo>
                  <a:pt x="0" y="424"/>
                </a:lnTo>
                <a:lnTo>
                  <a:pt x="0" y="424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7"/>
                </a:lnTo>
                <a:lnTo>
                  <a:pt x="0" y="518"/>
                </a:lnTo>
                <a:lnTo>
                  <a:pt x="0" y="518"/>
                </a:lnTo>
                <a:lnTo>
                  <a:pt x="0" y="518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42" y="588"/>
                </a:lnTo>
                <a:lnTo>
                  <a:pt x="42" y="588"/>
                </a:lnTo>
                <a:lnTo>
                  <a:pt x="42" y="588"/>
                </a:lnTo>
                <a:lnTo>
                  <a:pt x="86" y="611"/>
                </a:lnTo>
                <a:lnTo>
                  <a:pt x="86" y="611"/>
                </a:lnTo>
                <a:lnTo>
                  <a:pt x="127" y="634"/>
                </a:lnTo>
                <a:lnTo>
                  <a:pt x="127" y="636"/>
                </a:lnTo>
                <a:lnTo>
                  <a:pt x="169" y="659"/>
                </a:lnTo>
                <a:lnTo>
                  <a:pt x="169" y="659"/>
                </a:lnTo>
                <a:lnTo>
                  <a:pt x="171" y="659"/>
                </a:lnTo>
                <a:lnTo>
                  <a:pt x="212" y="682"/>
                </a:lnTo>
                <a:lnTo>
                  <a:pt x="212" y="682"/>
                </a:lnTo>
                <a:lnTo>
                  <a:pt x="254" y="705"/>
                </a:lnTo>
                <a:lnTo>
                  <a:pt x="254" y="705"/>
                </a:lnTo>
                <a:lnTo>
                  <a:pt x="296" y="729"/>
                </a:lnTo>
                <a:lnTo>
                  <a:pt x="296" y="729"/>
                </a:lnTo>
                <a:lnTo>
                  <a:pt x="338" y="752"/>
                </a:lnTo>
                <a:lnTo>
                  <a:pt x="339" y="752"/>
                </a:lnTo>
                <a:lnTo>
                  <a:pt x="339" y="753"/>
                </a:lnTo>
                <a:lnTo>
                  <a:pt x="339" y="752"/>
                </a:lnTo>
                <a:lnTo>
                  <a:pt x="339" y="753"/>
                </a:lnTo>
                <a:lnTo>
                  <a:pt x="339" y="753"/>
                </a:lnTo>
                <a:lnTo>
                  <a:pt x="339" y="752"/>
                </a:lnTo>
                <a:lnTo>
                  <a:pt x="381" y="729"/>
                </a:lnTo>
                <a:lnTo>
                  <a:pt x="381" y="729"/>
                </a:lnTo>
                <a:lnTo>
                  <a:pt x="381" y="729"/>
                </a:lnTo>
                <a:lnTo>
                  <a:pt x="423" y="705"/>
                </a:lnTo>
                <a:lnTo>
                  <a:pt x="423" y="705"/>
                </a:lnTo>
                <a:lnTo>
                  <a:pt x="466" y="682"/>
                </a:lnTo>
                <a:lnTo>
                  <a:pt x="466" y="682"/>
                </a:lnTo>
                <a:lnTo>
                  <a:pt x="508" y="659"/>
                </a:lnTo>
                <a:lnTo>
                  <a:pt x="508" y="659"/>
                </a:lnTo>
                <a:lnTo>
                  <a:pt x="508" y="659"/>
                </a:lnTo>
                <a:lnTo>
                  <a:pt x="508" y="659"/>
                </a:lnTo>
                <a:lnTo>
                  <a:pt x="549" y="634"/>
                </a:lnTo>
                <a:lnTo>
                  <a:pt x="549" y="636"/>
                </a:lnTo>
                <a:lnTo>
                  <a:pt x="549" y="634"/>
                </a:lnTo>
                <a:lnTo>
                  <a:pt x="549" y="634"/>
                </a:lnTo>
                <a:lnTo>
                  <a:pt x="591" y="611"/>
                </a:lnTo>
                <a:lnTo>
                  <a:pt x="593" y="611"/>
                </a:lnTo>
                <a:lnTo>
                  <a:pt x="634" y="588"/>
                </a:lnTo>
                <a:lnTo>
                  <a:pt x="634" y="588"/>
                </a:lnTo>
                <a:lnTo>
                  <a:pt x="634" y="588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18"/>
                </a:lnTo>
                <a:lnTo>
                  <a:pt x="676" y="518"/>
                </a:lnTo>
                <a:lnTo>
                  <a:pt x="676" y="517"/>
                </a:lnTo>
                <a:lnTo>
                  <a:pt x="676" y="470"/>
                </a:lnTo>
                <a:lnTo>
                  <a:pt x="676" y="470"/>
                </a:lnTo>
                <a:lnTo>
                  <a:pt x="676" y="424"/>
                </a:lnTo>
                <a:lnTo>
                  <a:pt x="676" y="424"/>
                </a:lnTo>
                <a:lnTo>
                  <a:pt x="676" y="424"/>
                </a:lnTo>
                <a:lnTo>
                  <a:pt x="676" y="377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29"/>
                </a:lnTo>
                <a:lnTo>
                  <a:pt x="676" y="329"/>
                </a:lnTo>
                <a:lnTo>
                  <a:pt x="676" y="329"/>
                </a:lnTo>
                <a:lnTo>
                  <a:pt x="676" y="283"/>
                </a:lnTo>
                <a:lnTo>
                  <a:pt x="676" y="282"/>
                </a:lnTo>
                <a:lnTo>
                  <a:pt x="676" y="235"/>
                </a:lnTo>
                <a:lnTo>
                  <a:pt x="676" y="235"/>
                </a:lnTo>
                <a:lnTo>
                  <a:pt x="676" y="235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823645" y="4294844"/>
            <a:ext cx="1074738" cy="1192213"/>
          </a:xfrm>
          <a:custGeom>
            <a:avLst/>
            <a:gdLst/>
            <a:ahLst/>
            <a:cxnLst/>
            <a:rect l="0" t="0" r="0" b="0"/>
            <a:pathLst>
              <a:path w="677" h="751" extrusionOk="0">
                <a:moveTo>
                  <a:pt x="634" y="163"/>
                </a:moveTo>
                <a:lnTo>
                  <a:pt x="634" y="163"/>
                </a:lnTo>
                <a:lnTo>
                  <a:pt x="634" y="163"/>
                </a:lnTo>
                <a:lnTo>
                  <a:pt x="592" y="140"/>
                </a:lnTo>
                <a:lnTo>
                  <a:pt x="592" y="140"/>
                </a:lnTo>
                <a:lnTo>
                  <a:pt x="550" y="117"/>
                </a:lnTo>
                <a:lnTo>
                  <a:pt x="550" y="117"/>
                </a:lnTo>
                <a:lnTo>
                  <a:pt x="550" y="117"/>
                </a:lnTo>
                <a:lnTo>
                  <a:pt x="549" y="117"/>
                </a:lnTo>
                <a:lnTo>
                  <a:pt x="507" y="92"/>
                </a:lnTo>
                <a:lnTo>
                  <a:pt x="507" y="92"/>
                </a:lnTo>
                <a:lnTo>
                  <a:pt x="507" y="92"/>
                </a:lnTo>
                <a:lnTo>
                  <a:pt x="507" y="92"/>
                </a:lnTo>
                <a:lnTo>
                  <a:pt x="465" y="69"/>
                </a:lnTo>
                <a:lnTo>
                  <a:pt x="465" y="69"/>
                </a:lnTo>
                <a:lnTo>
                  <a:pt x="423" y="46"/>
                </a:lnTo>
                <a:lnTo>
                  <a:pt x="422" y="46"/>
                </a:lnTo>
                <a:lnTo>
                  <a:pt x="380" y="23"/>
                </a:lnTo>
                <a:lnTo>
                  <a:pt x="380" y="23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297" y="23"/>
                </a:lnTo>
                <a:lnTo>
                  <a:pt x="295" y="23"/>
                </a:lnTo>
                <a:lnTo>
                  <a:pt x="253" y="46"/>
                </a:lnTo>
                <a:lnTo>
                  <a:pt x="253" y="46"/>
                </a:lnTo>
                <a:lnTo>
                  <a:pt x="212" y="69"/>
                </a:lnTo>
                <a:lnTo>
                  <a:pt x="212" y="69"/>
                </a:lnTo>
                <a:lnTo>
                  <a:pt x="212" y="69"/>
                </a:lnTo>
                <a:lnTo>
                  <a:pt x="212" y="69"/>
                </a:lnTo>
                <a:lnTo>
                  <a:pt x="170" y="92"/>
                </a:lnTo>
                <a:lnTo>
                  <a:pt x="170" y="92"/>
                </a:lnTo>
                <a:lnTo>
                  <a:pt x="168" y="92"/>
                </a:lnTo>
                <a:lnTo>
                  <a:pt x="127" y="116"/>
                </a:lnTo>
                <a:lnTo>
                  <a:pt x="127" y="117"/>
                </a:lnTo>
                <a:lnTo>
                  <a:pt x="85" y="140"/>
                </a:lnTo>
                <a:lnTo>
                  <a:pt x="85" y="140"/>
                </a:lnTo>
                <a:lnTo>
                  <a:pt x="43" y="163"/>
                </a:lnTo>
                <a:lnTo>
                  <a:pt x="43" y="163"/>
                </a:lnTo>
                <a:lnTo>
                  <a:pt x="41" y="163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327"/>
                </a:lnTo>
                <a:lnTo>
                  <a:pt x="0" y="327"/>
                </a:lnTo>
                <a:lnTo>
                  <a:pt x="0" y="327"/>
                </a:lnTo>
                <a:lnTo>
                  <a:pt x="0" y="327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6"/>
                </a:lnTo>
                <a:lnTo>
                  <a:pt x="0" y="516"/>
                </a:lnTo>
                <a:lnTo>
                  <a:pt x="0" y="516"/>
                </a:lnTo>
                <a:lnTo>
                  <a:pt x="0" y="516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1" y="564"/>
                </a:lnTo>
                <a:lnTo>
                  <a:pt x="41" y="586"/>
                </a:lnTo>
                <a:lnTo>
                  <a:pt x="43" y="587"/>
                </a:lnTo>
                <a:lnTo>
                  <a:pt x="43" y="587"/>
                </a:lnTo>
                <a:lnTo>
                  <a:pt x="85" y="610"/>
                </a:lnTo>
                <a:lnTo>
                  <a:pt x="85" y="610"/>
                </a:lnTo>
                <a:lnTo>
                  <a:pt x="127" y="634"/>
                </a:lnTo>
                <a:lnTo>
                  <a:pt x="127" y="634"/>
                </a:lnTo>
                <a:lnTo>
                  <a:pt x="168" y="657"/>
                </a:lnTo>
                <a:lnTo>
                  <a:pt x="170" y="657"/>
                </a:lnTo>
                <a:lnTo>
                  <a:pt x="170" y="657"/>
                </a:lnTo>
                <a:lnTo>
                  <a:pt x="212" y="680"/>
                </a:lnTo>
                <a:lnTo>
                  <a:pt x="212" y="680"/>
                </a:lnTo>
                <a:lnTo>
                  <a:pt x="253" y="703"/>
                </a:lnTo>
                <a:lnTo>
                  <a:pt x="253" y="705"/>
                </a:lnTo>
                <a:lnTo>
                  <a:pt x="295" y="728"/>
                </a:lnTo>
                <a:lnTo>
                  <a:pt x="297" y="728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80" y="728"/>
                </a:lnTo>
                <a:lnTo>
                  <a:pt x="380" y="728"/>
                </a:lnTo>
                <a:lnTo>
                  <a:pt x="380" y="728"/>
                </a:lnTo>
                <a:lnTo>
                  <a:pt x="422" y="703"/>
                </a:lnTo>
                <a:lnTo>
                  <a:pt x="423" y="703"/>
                </a:lnTo>
                <a:lnTo>
                  <a:pt x="465" y="680"/>
                </a:lnTo>
                <a:lnTo>
                  <a:pt x="465" y="680"/>
                </a:lnTo>
                <a:lnTo>
                  <a:pt x="507" y="657"/>
                </a:lnTo>
                <a:lnTo>
                  <a:pt x="507" y="657"/>
                </a:lnTo>
                <a:lnTo>
                  <a:pt x="507" y="657"/>
                </a:lnTo>
                <a:lnTo>
                  <a:pt x="507" y="657"/>
                </a:lnTo>
                <a:lnTo>
                  <a:pt x="549" y="634"/>
                </a:lnTo>
                <a:lnTo>
                  <a:pt x="550" y="634"/>
                </a:lnTo>
                <a:lnTo>
                  <a:pt x="550" y="634"/>
                </a:lnTo>
                <a:lnTo>
                  <a:pt x="550" y="634"/>
                </a:lnTo>
                <a:lnTo>
                  <a:pt x="592" y="610"/>
                </a:lnTo>
                <a:lnTo>
                  <a:pt x="592" y="610"/>
                </a:lnTo>
                <a:lnTo>
                  <a:pt x="634" y="586"/>
                </a:lnTo>
                <a:lnTo>
                  <a:pt x="634" y="587"/>
                </a:lnTo>
                <a:lnTo>
                  <a:pt x="634" y="586"/>
                </a:lnTo>
                <a:lnTo>
                  <a:pt x="675" y="564"/>
                </a:lnTo>
                <a:lnTo>
                  <a:pt x="675" y="563"/>
                </a:lnTo>
                <a:lnTo>
                  <a:pt x="677" y="564"/>
                </a:lnTo>
                <a:lnTo>
                  <a:pt x="677" y="563"/>
                </a:lnTo>
                <a:lnTo>
                  <a:pt x="677" y="563"/>
                </a:lnTo>
                <a:lnTo>
                  <a:pt x="677" y="563"/>
                </a:lnTo>
                <a:lnTo>
                  <a:pt x="677" y="516"/>
                </a:lnTo>
                <a:lnTo>
                  <a:pt x="677" y="516"/>
                </a:lnTo>
                <a:lnTo>
                  <a:pt x="677" y="516"/>
                </a:lnTo>
                <a:lnTo>
                  <a:pt x="677" y="470"/>
                </a:lnTo>
                <a:lnTo>
                  <a:pt x="677" y="468"/>
                </a:lnTo>
                <a:lnTo>
                  <a:pt x="677" y="422"/>
                </a:lnTo>
                <a:lnTo>
                  <a:pt x="677" y="422"/>
                </a:lnTo>
                <a:lnTo>
                  <a:pt x="677" y="422"/>
                </a:lnTo>
                <a:lnTo>
                  <a:pt x="677" y="375"/>
                </a:lnTo>
                <a:lnTo>
                  <a:pt x="677" y="375"/>
                </a:lnTo>
                <a:lnTo>
                  <a:pt x="677" y="375"/>
                </a:lnTo>
                <a:lnTo>
                  <a:pt x="677" y="375"/>
                </a:lnTo>
                <a:lnTo>
                  <a:pt x="677" y="329"/>
                </a:lnTo>
                <a:lnTo>
                  <a:pt x="677" y="327"/>
                </a:lnTo>
                <a:lnTo>
                  <a:pt x="677" y="327"/>
                </a:lnTo>
                <a:lnTo>
                  <a:pt x="677" y="281"/>
                </a:lnTo>
                <a:lnTo>
                  <a:pt x="677" y="281"/>
                </a:lnTo>
                <a:lnTo>
                  <a:pt x="677" y="235"/>
                </a:lnTo>
                <a:lnTo>
                  <a:pt x="677" y="235"/>
                </a:lnTo>
                <a:lnTo>
                  <a:pt x="677" y="233"/>
                </a:lnTo>
                <a:lnTo>
                  <a:pt x="677" y="187"/>
                </a:lnTo>
                <a:lnTo>
                  <a:pt x="677" y="187"/>
                </a:lnTo>
                <a:lnTo>
                  <a:pt x="677" y="187"/>
                </a:lnTo>
                <a:lnTo>
                  <a:pt x="677" y="187"/>
                </a:lnTo>
                <a:lnTo>
                  <a:pt x="675" y="187"/>
                </a:lnTo>
                <a:lnTo>
                  <a:pt x="634" y="163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9"/>
          <p:cNvGrpSpPr/>
          <p:nvPr/>
        </p:nvGrpSpPr>
        <p:grpSpPr>
          <a:xfrm>
            <a:off x="3143251" y="3182007"/>
            <a:ext cx="3109913" cy="2681288"/>
            <a:chOff x="3143251" y="3332163"/>
            <a:chExt cx="3109913" cy="2681288"/>
          </a:xfrm>
        </p:grpSpPr>
        <p:sp>
          <p:nvSpPr>
            <p:cNvPr id="123" name="Google Shape;123;p9"/>
            <p:cNvSpPr/>
            <p:nvPr/>
          </p:nvSpPr>
          <p:spPr>
            <a:xfrm>
              <a:off x="5027613" y="5595938"/>
              <a:ext cx="360363" cy="417513"/>
            </a:xfrm>
            <a:custGeom>
              <a:avLst/>
              <a:gdLst/>
              <a:ahLst/>
              <a:cxnLst/>
              <a:rect l="0" t="0" r="0" b="0"/>
              <a:pathLst>
                <a:path w="227" h="263" extrusionOk="0">
                  <a:moveTo>
                    <a:pt x="115" y="263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5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5" y="263"/>
                  </a:lnTo>
                  <a:close/>
                  <a:moveTo>
                    <a:pt x="14" y="189"/>
                  </a:moveTo>
                  <a:lnTo>
                    <a:pt x="115" y="246"/>
                  </a:lnTo>
                  <a:lnTo>
                    <a:pt x="214" y="189"/>
                  </a:lnTo>
                  <a:lnTo>
                    <a:pt x="214" y="74"/>
                  </a:lnTo>
                  <a:lnTo>
                    <a:pt x="115" y="15"/>
                  </a:lnTo>
                  <a:lnTo>
                    <a:pt x="14" y="74"/>
                  </a:lnTo>
                  <a:lnTo>
                    <a:pt x="14" y="18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867151" y="5002213"/>
              <a:ext cx="360363" cy="414338"/>
            </a:xfrm>
            <a:custGeom>
              <a:avLst/>
              <a:gdLst/>
              <a:ahLst/>
              <a:cxnLst/>
              <a:rect l="0" t="0" r="0" b="0"/>
              <a:pathLst>
                <a:path w="227" h="261" extrusionOk="0">
                  <a:moveTo>
                    <a:pt x="113" y="261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3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3" y="261"/>
                  </a:lnTo>
                  <a:close/>
                  <a:moveTo>
                    <a:pt x="14" y="188"/>
                  </a:moveTo>
                  <a:lnTo>
                    <a:pt x="113" y="246"/>
                  </a:lnTo>
                  <a:lnTo>
                    <a:pt x="213" y="188"/>
                  </a:lnTo>
                  <a:lnTo>
                    <a:pt x="213" y="72"/>
                  </a:lnTo>
                  <a:lnTo>
                    <a:pt x="113" y="15"/>
                  </a:lnTo>
                  <a:lnTo>
                    <a:pt x="14" y="72"/>
                  </a:lnTo>
                  <a:lnTo>
                    <a:pt x="14" y="18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4911726" y="3332163"/>
              <a:ext cx="263525" cy="304800"/>
            </a:xfrm>
            <a:custGeom>
              <a:avLst/>
              <a:gdLst/>
              <a:ahLst/>
              <a:cxnLst/>
              <a:rect l="0" t="0" r="0" b="0"/>
              <a:pathLst>
                <a:path w="166" h="192" extrusionOk="0">
                  <a:moveTo>
                    <a:pt x="84" y="192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84" y="0"/>
                  </a:lnTo>
                  <a:lnTo>
                    <a:pt x="166" y="48"/>
                  </a:lnTo>
                  <a:lnTo>
                    <a:pt x="166" y="144"/>
                  </a:lnTo>
                  <a:lnTo>
                    <a:pt x="84" y="192"/>
                  </a:lnTo>
                  <a:close/>
                  <a:moveTo>
                    <a:pt x="11" y="138"/>
                  </a:moveTo>
                  <a:lnTo>
                    <a:pt x="84" y="181"/>
                  </a:lnTo>
                  <a:lnTo>
                    <a:pt x="157" y="138"/>
                  </a:lnTo>
                  <a:lnTo>
                    <a:pt x="157" y="54"/>
                  </a:lnTo>
                  <a:lnTo>
                    <a:pt x="84" y="12"/>
                  </a:lnTo>
                  <a:lnTo>
                    <a:pt x="11" y="54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411663" y="4932363"/>
              <a:ext cx="598488" cy="695325"/>
            </a:xfrm>
            <a:custGeom>
              <a:avLst/>
              <a:gdLst/>
              <a:ahLst/>
              <a:cxnLst/>
              <a:rect l="0" t="0" r="0" b="0"/>
              <a:pathLst>
                <a:path w="377" h="438" extrusionOk="0">
                  <a:moveTo>
                    <a:pt x="189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89" y="0"/>
                  </a:lnTo>
                  <a:lnTo>
                    <a:pt x="377" y="110"/>
                  </a:lnTo>
                  <a:lnTo>
                    <a:pt x="377" y="328"/>
                  </a:lnTo>
                  <a:lnTo>
                    <a:pt x="189" y="438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21"/>
                  </a:lnTo>
                  <a:lnTo>
                    <a:pt x="189" y="22"/>
                  </a:lnTo>
                  <a:lnTo>
                    <a:pt x="17" y="121"/>
                  </a:lnTo>
                  <a:lnTo>
                    <a:pt x="17" y="31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803651" y="3544888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51" y="348"/>
                  </a:moveTo>
                  <a:lnTo>
                    <a:pt x="0" y="260"/>
                  </a:lnTo>
                  <a:lnTo>
                    <a:pt x="0" y="87"/>
                  </a:lnTo>
                  <a:lnTo>
                    <a:pt x="151" y="0"/>
                  </a:lnTo>
                  <a:lnTo>
                    <a:pt x="301" y="87"/>
                  </a:lnTo>
                  <a:lnTo>
                    <a:pt x="301" y="260"/>
                  </a:lnTo>
                  <a:lnTo>
                    <a:pt x="151" y="348"/>
                  </a:lnTo>
                  <a:close/>
                  <a:moveTo>
                    <a:pt x="18" y="251"/>
                  </a:moveTo>
                  <a:lnTo>
                    <a:pt x="151" y="327"/>
                  </a:lnTo>
                  <a:lnTo>
                    <a:pt x="284" y="251"/>
                  </a:lnTo>
                  <a:lnTo>
                    <a:pt x="284" y="98"/>
                  </a:lnTo>
                  <a:lnTo>
                    <a:pt x="151" y="21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170363" y="4449763"/>
              <a:ext cx="479425" cy="552450"/>
            </a:xfrm>
            <a:custGeom>
              <a:avLst/>
              <a:gdLst/>
              <a:ahLst/>
              <a:cxnLst/>
              <a:rect l="0" t="0" r="0" b="0"/>
              <a:pathLst>
                <a:path w="302" h="348" extrusionOk="0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2" y="86"/>
                  </a:lnTo>
                  <a:lnTo>
                    <a:pt x="302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614738" y="4483100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49" y="348"/>
                  </a:moveTo>
                  <a:lnTo>
                    <a:pt x="0" y="262"/>
                  </a:lnTo>
                  <a:lnTo>
                    <a:pt x="0" y="88"/>
                  </a:lnTo>
                  <a:lnTo>
                    <a:pt x="149" y="0"/>
                  </a:lnTo>
                  <a:lnTo>
                    <a:pt x="301" y="88"/>
                  </a:lnTo>
                  <a:lnTo>
                    <a:pt x="301" y="262"/>
                  </a:lnTo>
                  <a:lnTo>
                    <a:pt x="149" y="348"/>
                  </a:lnTo>
                  <a:close/>
                  <a:moveTo>
                    <a:pt x="18" y="251"/>
                  </a:moveTo>
                  <a:lnTo>
                    <a:pt x="149" y="328"/>
                  </a:lnTo>
                  <a:lnTo>
                    <a:pt x="282" y="251"/>
                  </a:lnTo>
                  <a:lnTo>
                    <a:pt x="282" y="98"/>
                  </a:lnTo>
                  <a:lnTo>
                    <a:pt x="149" y="22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810251" y="5468938"/>
              <a:ext cx="442913" cy="512763"/>
            </a:xfrm>
            <a:custGeom>
              <a:avLst/>
              <a:gdLst/>
              <a:ahLst/>
              <a:cxnLst/>
              <a:rect l="0" t="0" r="0" b="0"/>
              <a:pathLst>
                <a:path w="279" h="323" extrusionOk="0">
                  <a:moveTo>
                    <a:pt x="140" y="323"/>
                  </a:moveTo>
                  <a:lnTo>
                    <a:pt x="0" y="242"/>
                  </a:lnTo>
                  <a:lnTo>
                    <a:pt x="0" y="82"/>
                  </a:lnTo>
                  <a:lnTo>
                    <a:pt x="140" y="0"/>
                  </a:lnTo>
                  <a:lnTo>
                    <a:pt x="279" y="82"/>
                  </a:lnTo>
                  <a:lnTo>
                    <a:pt x="279" y="242"/>
                  </a:lnTo>
                  <a:lnTo>
                    <a:pt x="140" y="323"/>
                  </a:lnTo>
                  <a:close/>
                  <a:moveTo>
                    <a:pt x="17" y="232"/>
                  </a:moveTo>
                  <a:lnTo>
                    <a:pt x="140" y="301"/>
                  </a:lnTo>
                  <a:lnTo>
                    <a:pt x="260" y="232"/>
                  </a:lnTo>
                  <a:lnTo>
                    <a:pt x="260" y="91"/>
                  </a:lnTo>
                  <a:lnTo>
                    <a:pt x="140" y="21"/>
                  </a:lnTo>
                  <a:lnTo>
                    <a:pt x="17" y="91"/>
                  </a:lnTo>
                  <a:lnTo>
                    <a:pt x="17" y="2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411663" y="3843338"/>
              <a:ext cx="598488" cy="692150"/>
            </a:xfrm>
            <a:custGeom>
              <a:avLst/>
              <a:gdLst/>
              <a:ahLst/>
              <a:cxnLst/>
              <a:rect l="0" t="0" r="0" b="0"/>
              <a:pathLst>
                <a:path w="377" h="436" extrusionOk="0">
                  <a:moveTo>
                    <a:pt x="189" y="436"/>
                  </a:moveTo>
                  <a:lnTo>
                    <a:pt x="0" y="328"/>
                  </a:lnTo>
                  <a:lnTo>
                    <a:pt x="0" y="108"/>
                  </a:lnTo>
                  <a:lnTo>
                    <a:pt x="189" y="0"/>
                  </a:lnTo>
                  <a:lnTo>
                    <a:pt x="377" y="108"/>
                  </a:lnTo>
                  <a:lnTo>
                    <a:pt x="377" y="328"/>
                  </a:lnTo>
                  <a:lnTo>
                    <a:pt x="189" y="436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19"/>
                  </a:lnTo>
                  <a:lnTo>
                    <a:pt x="189" y="20"/>
                  </a:lnTo>
                  <a:lnTo>
                    <a:pt x="17" y="119"/>
                  </a:lnTo>
                  <a:lnTo>
                    <a:pt x="17" y="31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767263" y="4379913"/>
              <a:ext cx="601663" cy="695325"/>
            </a:xfrm>
            <a:custGeom>
              <a:avLst/>
              <a:gdLst/>
              <a:ahLst/>
              <a:cxnLst/>
              <a:rect l="0" t="0" r="0" b="0"/>
              <a:pathLst>
                <a:path w="379" h="438" extrusionOk="0">
                  <a:moveTo>
                    <a:pt x="190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90" y="0"/>
                  </a:lnTo>
                  <a:lnTo>
                    <a:pt x="379" y="110"/>
                  </a:lnTo>
                  <a:lnTo>
                    <a:pt x="379" y="328"/>
                  </a:lnTo>
                  <a:lnTo>
                    <a:pt x="190" y="438"/>
                  </a:lnTo>
                  <a:close/>
                  <a:moveTo>
                    <a:pt x="19" y="317"/>
                  </a:moveTo>
                  <a:lnTo>
                    <a:pt x="190" y="416"/>
                  </a:lnTo>
                  <a:lnTo>
                    <a:pt x="360" y="317"/>
                  </a:lnTo>
                  <a:lnTo>
                    <a:pt x="360" y="121"/>
                  </a:lnTo>
                  <a:lnTo>
                    <a:pt x="190" y="22"/>
                  </a:lnTo>
                  <a:lnTo>
                    <a:pt x="19" y="121"/>
                  </a:lnTo>
                  <a:lnTo>
                    <a:pt x="19" y="31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864101" y="4579938"/>
              <a:ext cx="409575" cy="257175"/>
            </a:xfrm>
            <a:custGeom>
              <a:avLst/>
              <a:gdLst/>
              <a:ahLst/>
              <a:cxnLst/>
              <a:rect l="0" t="0" r="0" b="0"/>
              <a:pathLst>
                <a:path w="167" h="105" extrusionOk="0">
                  <a:moveTo>
                    <a:pt x="25" y="10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88"/>
                    <a:pt x="10" y="74"/>
                    <a:pt x="25" y="69"/>
                  </a:cubicBezTo>
                  <a:cubicBezTo>
                    <a:pt x="18" y="64"/>
                    <a:pt x="13" y="56"/>
                    <a:pt x="13" y="47"/>
                  </a:cubicBezTo>
                  <a:cubicBezTo>
                    <a:pt x="13" y="33"/>
                    <a:pt x="24" y="22"/>
                    <a:pt x="38" y="22"/>
                  </a:cubicBezTo>
                  <a:cubicBezTo>
                    <a:pt x="40" y="22"/>
                    <a:pt x="41" y="22"/>
                    <a:pt x="42" y="22"/>
                  </a:cubicBezTo>
                  <a:cubicBezTo>
                    <a:pt x="41" y="25"/>
                    <a:pt x="41" y="29"/>
                    <a:pt x="41" y="32"/>
                  </a:cubicBezTo>
                  <a:cubicBezTo>
                    <a:pt x="41" y="42"/>
                    <a:pt x="44" y="50"/>
                    <a:pt x="49" y="57"/>
                  </a:cubicBezTo>
                  <a:cubicBezTo>
                    <a:pt x="34" y="68"/>
                    <a:pt x="25" y="86"/>
                    <a:pt x="25" y="105"/>
                  </a:cubicBezTo>
                  <a:close/>
                  <a:moveTo>
                    <a:pt x="142" y="69"/>
                  </a:moveTo>
                  <a:cubicBezTo>
                    <a:pt x="149" y="64"/>
                    <a:pt x="154" y="56"/>
                    <a:pt x="154" y="47"/>
                  </a:cubicBezTo>
                  <a:cubicBezTo>
                    <a:pt x="154" y="33"/>
                    <a:pt x="143" y="22"/>
                    <a:pt x="129" y="22"/>
                  </a:cubicBezTo>
                  <a:cubicBezTo>
                    <a:pt x="127" y="22"/>
                    <a:pt x="126" y="22"/>
                    <a:pt x="124" y="22"/>
                  </a:cubicBezTo>
                  <a:cubicBezTo>
                    <a:pt x="125" y="26"/>
                    <a:pt x="125" y="29"/>
                    <a:pt x="125" y="32"/>
                  </a:cubicBezTo>
                  <a:cubicBezTo>
                    <a:pt x="125" y="42"/>
                    <a:pt x="122" y="50"/>
                    <a:pt x="117" y="57"/>
                  </a:cubicBezTo>
                  <a:cubicBezTo>
                    <a:pt x="132" y="68"/>
                    <a:pt x="142" y="86"/>
                    <a:pt x="142" y="105"/>
                  </a:cubicBezTo>
                  <a:cubicBezTo>
                    <a:pt x="167" y="105"/>
                    <a:pt x="167" y="105"/>
                    <a:pt x="167" y="105"/>
                  </a:cubicBezTo>
                  <a:cubicBezTo>
                    <a:pt x="167" y="88"/>
                    <a:pt x="157" y="74"/>
                    <a:pt x="142" y="69"/>
                  </a:cubicBezTo>
                  <a:close/>
                  <a:moveTo>
                    <a:pt x="100" y="60"/>
                  </a:moveTo>
                  <a:cubicBezTo>
                    <a:pt x="109" y="54"/>
                    <a:pt x="115" y="44"/>
                    <a:pt x="115" y="32"/>
                  </a:cubicBezTo>
                  <a:cubicBezTo>
                    <a:pt x="115" y="15"/>
                    <a:pt x="101" y="0"/>
                    <a:pt x="83" y="0"/>
                  </a:cubicBezTo>
                  <a:cubicBezTo>
                    <a:pt x="65" y="0"/>
                    <a:pt x="51" y="15"/>
                    <a:pt x="51" y="32"/>
                  </a:cubicBezTo>
                  <a:cubicBezTo>
                    <a:pt x="51" y="44"/>
                    <a:pt x="57" y="54"/>
                    <a:pt x="66" y="60"/>
                  </a:cubicBezTo>
                  <a:cubicBezTo>
                    <a:pt x="48" y="66"/>
                    <a:pt x="35" y="84"/>
                    <a:pt x="35" y="105"/>
                  </a:cubicBezTo>
                  <a:cubicBezTo>
                    <a:pt x="131" y="105"/>
                    <a:pt x="131" y="105"/>
                    <a:pt x="131" y="105"/>
                  </a:cubicBezTo>
                  <a:cubicBezTo>
                    <a:pt x="131" y="84"/>
                    <a:pt x="118" y="66"/>
                    <a:pt x="100" y="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116513" y="3629025"/>
              <a:ext cx="769938" cy="889000"/>
            </a:xfrm>
            <a:custGeom>
              <a:avLst/>
              <a:gdLst/>
              <a:ahLst/>
              <a:cxnLst/>
              <a:rect l="0" t="0" r="0" b="0"/>
              <a:pathLst>
                <a:path w="485" h="560" extrusionOk="0">
                  <a:moveTo>
                    <a:pt x="243" y="560"/>
                  </a:moveTo>
                  <a:lnTo>
                    <a:pt x="0" y="419"/>
                  </a:lnTo>
                  <a:lnTo>
                    <a:pt x="0" y="139"/>
                  </a:lnTo>
                  <a:lnTo>
                    <a:pt x="243" y="0"/>
                  </a:lnTo>
                  <a:lnTo>
                    <a:pt x="485" y="139"/>
                  </a:lnTo>
                  <a:lnTo>
                    <a:pt x="485" y="419"/>
                  </a:lnTo>
                  <a:lnTo>
                    <a:pt x="243" y="560"/>
                  </a:lnTo>
                  <a:close/>
                  <a:moveTo>
                    <a:pt x="18" y="408"/>
                  </a:moveTo>
                  <a:lnTo>
                    <a:pt x="243" y="538"/>
                  </a:lnTo>
                  <a:lnTo>
                    <a:pt x="467" y="408"/>
                  </a:lnTo>
                  <a:lnTo>
                    <a:pt x="467" y="150"/>
                  </a:lnTo>
                  <a:lnTo>
                    <a:pt x="243" y="20"/>
                  </a:lnTo>
                  <a:lnTo>
                    <a:pt x="18" y="150"/>
                  </a:lnTo>
                  <a:lnTo>
                    <a:pt x="18" y="40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5391151" y="4984750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1" y="86"/>
                  </a:lnTo>
                  <a:lnTo>
                    <a:pt x="301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382963" y="4976813"/>
              <a:ext cx="441325" cy="511175"/>
            </a:xfrm>
            <a:custGeom>
              <a:avLst/>
              <a:gdLst/>
              <a:ahLst/>
              <a:cxnLst/>
              <a:rect l="0" t="0" r="0" b="0"/>
              <a:pathLst>
                <a:path w="278" h="322" extrusionOk="0">
                  <a:moveTo>
                    <a:pt x="139" y="322"/>
                  </a:moveTo>
                  <a:lnTo>
                    <a:pt x="0" y="241"/>
                  </a:lnTo>
                  <a:lnTo>
                    <a:pt x="0" y="81"/>
                  </a:lnTo>
                  <a:lnTo>
                    <a:pt x="139" y="0"/>
                  </a:lnTo>
                  <a:lnTo>
                    <a:pt x="278" y="81"/>
                  </a:lnTo>
                  <a:lnTo>
                    <a:pt x="278" y="241"/>
                  </a:lnTo>
                  <a:lnTo>
                    <a:pt x="139" y="322"/>
                  </a:lnTo>
                  <a:close/>
                  <a:moveTo>
                    <a:pt x="19" y="231"/>
                  </a:moveTo>
                  <a:lnTo>
                    <a:pt x="139" y="300"/>
                  </a:lnTo>
                  <a:lnTo>
                    <a:pt x="260" y="231"/>
                  </a:lnTo>
                  <a:lnTo>
                    <a:pt x="260" y="91"/>
                  </a:lnTo>
                  <a:lnTo>
                    <a:pt x="139" y="20"/>
                  </a:lnTo>
                  <a:lnTo>
                    <a:pt x="19" y="9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143251" y="4545013"/>
              <a:ext cx="442913" cy="511175"/>
            </a:xfrm>
            <a:custGeom>
              <a:avLst/>
              <a:gdLst/>
              <a:ahLst/>
              <a:cxnLst/>
              <a:rect l="0" t="0" r="0" b="0"/>
              <a:pathLst>
                <a:path w="279" h="322" extrusionOk="0">
                  <a:moveTo>
                    <a:pt x="140" y="322"/>
                  </a:moveTo>
                  <a:lnTo>
                    <a:pt x="0" y="241"/>
                  </a:lnTo>
                  <a:lnTo>
                    <a:pt x="0" y="80"/>
                  </a:lnTo>
                  <a:lnTo>
                    <a:pt x="140" y="0"/>
                  </a:lnTo>
                  <a:lnTo>
                    <a:pt x="279" y="80"/>
                  </a:lnTo>
                  <a:lnTo>
                    <a:pt x="279" y="241"/>
                  </a:lnTo>
                  <a:lnTo>
                    <a:pt x="140" y="322"/>
                  </a:lnTo>
                  <a:close/>
                  <a:moveTo>
                    <a:pt x="18" y="230"/>
                  </a:moveTo>
                  <a:lnTo>
                    <a:pt x="140" y="300"/>
                  </a:lnTo>
                  <a:lnTo>
                    <a:pt x="261" y="230"/>
                  </a:lnTo>
                  <a:lnTo>
                    <a:pt x="261" y="90"/>
                  </a:lnTo>
                  <a:lnTo>
                    <a:pt x="140" y="20"/>
                  </a:lnTo>
                  <a:lnTo>
                    <a:pt x="18" y="90"/>
                  </a:lnTo>
                  <a:lnTo>
                    <a:pt x="18" y="23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429126" y="4775200"/>
              <a:ext cx="100013" cy="101600"/>
            </a:xfrm>
            <a:custGeom>
              <a:avLst/>
              <a:gdLst/>
              <a:ahLst/>
              <a:cxnLst/>
              <a:rect l="0" t="0" r="0" b="0"/>
              <a:pathLst>
                <a:path w="41" h="41" extrusionOk="0">
                  <a:moveTo>
                    <a:pt x="37" y="2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5"/>
                    <a:pt x="6" y="10"/>
                    <a:pt x="0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7" y="41"/>
                    <a:pt x="34" y="41"/>
                    <a:pt x="37" y="37"/>
                  </a:cubicBezTo>
                  <a:cubicBezTo>
                    <a:pt x="41" y="33"/>
                    <a:pt x="41" y="27"/>
                    <a:pt x="37" y="2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279901" y="4625975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77" h="77" extrusionOk="0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lose/>
                  <a:moveTo>
                    <a:pt x="39" y="19"/>
                  </a:moveTo>
                  <a:cubicBezTo>
                    <a:pt x="33" y="19"/>
                    <a:pt x="28" y="21"/>
                    <a:pt x="25" y="24"/>
                  </a:cubicBezTo>
                  <a:cubicBezTo>
                    <a:pt x="21" y="28"/>
                    <a:pt x="19" y="33"/>
                    <a:pt x="19" y="38"/>
                  </a:cubicBezTo>
                  <a:cubicBezTo>
                    <a:pt x="19" y="40"/>
                    <a:pt x="18" y="41"/>
                    <a:pt x="16" y="41"/>
                  </a:cubicBezTo>
                  <a:cubicBezTo>
                    <a:pt x="15" y="41"/>
                    <a:pt x="13" y="40"/>
                    <a:pt x="13" y="38"/>
                  </a:cubicBezTo>
                  <a:cubicBezTo>
                    <a:pt x="13" y="24"/>
                    <a:pt x="25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3"/>
                    <a:pt x="42" y="14"/>
                    <a:pt x="42" y="16"/>
                  </a:cubicBezTo>
                  <a:cubicBezTo>
                    <a:pt x="42" y="17"/>
                    <a:pt x="40" y="19"/>
                    <a:pt x="39" y="1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745038" y="4011613"/>
              <a:ext cx="84138" cy="146050"/>
            </a:xfrm>
            <a:custGeom>
              <a:avLst/>
              <a:gdLst/>
              <a:ahLst/>
              <a:cxnLst/>
              <a:rect l="0" t="0" r="0" b="0"/>
              <a:pathLst>
                <a:path w="34" h="59" extrusionOk="0">
                  <a:moveTo>
                    <a:pt x="26" y="0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4" y="16"/>
                    <a:pt x="2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3"/>
                    <a:pt x="0" y="9"/>
                    <a:pt x="0" y="14"/>
                  </a:cubicBezTo>
                  <a:cubicBezTo>
                    <a:pt x="0" y="21"/>
                    <a:pt x="4" y="27"/>
                    <a:pt x="10" y="29"/>
                  </a:cubicBezTo>
                  <a:cubicBezTo>
                    <a:pt x="11" y="30"/>
                    <a:pt x="11" y="30"/>
                    <a:pt x="11" y="3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5"/>
                    <a:pt x="10" y="55"/>
                  </a:cubicBezTo>
                  <a:cubicBezTo>
                    <a:pt x="10" y="55"/>
                    <a:pt x="11" y="56"/>
                    <a:pt x="11" y="56"/>
                  </a:cubicBezTo>
                  <a:cubicBezTo>
                    <a:pt x="11" y="57"/>
                    <a:pt x="11" y="57"/>
                    <a:pt x="12" y="57"/>
                  </a:cubicBezTo>
                  <a:cubicBezTo>
                    <a:pt x="13" y="58"/>
                    <a:pt x="15" y="59"/>
                    <a:pt x="17" y="59"/>
                  </a:cubicBezTo>
                  <a:cubicBezTo>
                    <a:pt x="19" y="59"/>
                    <a:pt x="20" y="58"/>
                    <a:pt x="21" y="58"/>
                  </a:cubicBezTo>
                  <a:cubicBezTo>
                    <a:pt x="22" y="57"/>
                    <a:pt x="23" y="57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30" y="27"/>
                    <a:pt x="34" y="21"/>
                    <a:pt x="34" y="14"/>
                  </a:cubicBezTo>
                  <a:cubicBezTo>
                    <a:pt x="34" y="9"/>
                    <a:pt x="31" y="3"/>
                    <a:pt x="26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667251" y="4108450"/>
              <a:ext cx="157163" cy="180975"/>
            </a:xfrm>
            <a:custGeom>
              <a:avLst/>
              <a:gdLst/>
              <a:ahLst/>
              <a:cxnLst/>
              <a:rect l="0" t="0" r="0" b="0"/>
              <a:pathLst>
                <a:path w="64" h="74" extrusionOk="0">
                  <a:moveTo>
                    <a:pt x="44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4" y="33"/>
                    <a:pt x="60" y="26"/>
                    <a:pt x="5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6" y="23"/>
                    <a:pt x="37" y="19"/>
                    <a:pt x="38" y="16"/>
                  </a:cubicBezTo>
                  <a:cubicBezTo>
                    <a:pt x="38" y="12"/>
                    <a:pt x="38" y="8"/>
                    <a:pt x="37" y="5"/>
                  </a:cubicBezTo>
                  <a:cubicBezTo>
                    <a:pt x="35" y="2"/>
                    <a:pt x="3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2" y="3"/>
                  </a:cubicBezTo>
                  <a:cubicBezTo>
                    <a:pt x="21" y="4"/>
                    <a:pt x="21" y="6"/>
                    <a:pt x="20" y="8"/>
                  </a:cubicBezTo>
                  <a:cubicBezTo>
                    <a:pt x="19" y="13"/>
                    <a:pt x="18" y="19"/>
                    <a:pt x="8" y="26"/>
                  </a:cubicBezTo>
                  <a:cubicBezTo>
                    <a:pt x="6" y="26"/>
                    <a:pt x="3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2" y="71"/>
                    <a:pt x="21" y="74"/>
                    <a:pt x="31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4"/>
                    <a:pt x="51" y="71"/>
                    <a:pt x="51" y="66"/>
                  </a:cubicBezTo>
                  <a:cubicBezTo>
                    <a:pt x="51" y="66"/>
                    <a:pt x="51" y="65"/>
                    <a:pt x="51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5"/>
                    <a:pt x="42" y="64"/>
                    <a:pt x="42" y="63"/>
                  </a:cubicBezTo>
                  <a:cubicBezTo>
                    <a:pt x="42" y="63"/>
                    <a:pt x="43" y="62"/>
                    <a:pt x="44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60"/>
                    <a:pt x="57" y="56"/>
                    <a:pt x="56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2" y="52"/>
                    <a:pt x="42" y="52"/>
                  </a:cubicBezTo>
                  <a:cubicBezTo>
                    <a:pt x="42" y="51"/>
                    <a:pt x="43" y="50"/>
                    <a:pt x="44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2" y="48"/>
                    <a:pt x="62" y="44"/>
                    <a:pt x="61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2" y="41"/>
                    <a:pt x="42" y="40"/>
                  </a:cubicBezTo>
                  <a:cubicBezTo>
                    <a:pt x="42" y="39"/>
                    <a:pt x="43" y="38"/>
                    <a:pt x="44" y="3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581526" y="4159250"/>
              <a:ext cx="71438" cy="130175"/>
            </a:xfrm>
            <a:custGeom>
              <a:avLst/>
              <a:gdLst/>
              <a:ahLst/>
              <a:cxnLst/>
              <a:rect l="0" t="0" r="0" b="0"/>
              <a:pathLst>
                <a:path w="29" h="53" extrusionOk="0">
                  <a:moveTo>
                    <a:pt x="2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5" y="53"/>
                    <a:pt x="28" y="51"/>
                    <a:pt x="29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5359401" y="3984625"/>
              <a:ext cx="414338" cy="200025"/>
            </a:xfrm>
            <a:custGeom>
              <a:avLst/>
              <a:gdLst/>
              <a:ahLst/>
              <a:cxnLst/>
              <a:rect l="0" t="0" r="0" b="0"/>
              <a:pathLst>
                <a:path w="169" h="81" extrusionOk="0">
                  <a:moveTo>
                    <a:pt x="152" y="50"/>
                  </a:moveTo>
                  <a:cubicBezTo>
                    <a:pt x="152" y="50"/>
                    <a:pt x="152" y="51"/>
                    <a:pt x="153" y="51"/>
                  </a:cubicBezTo>
                  <a:cubicBezTo>
                    <a:pt x="153" y="51"/>
                    <a:pt x="154" y="51"/>
                    <a:pt x="154" y="51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1"/>
                    <a:pt x="153" y="31"/>
                    <a:pt x="153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1"/>
                    <a:pt x="167" y="1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3"/>
                    <a:pt x="147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14"/>
                    <a:pt x="117" y="7"/>
                    <a:pt x="10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8" y="7"/>
                    <a:pt x="1" y="14"/>
                    <a:pt x="1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8" y="81"/>
                    <a:pt x="1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17" y="81"/>
                    <a:pt x="124" y="73"/>
                    <a:pt x="124" y="64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79"/>
                    <a:pt x="146" y="79"/>
                    <a:pt x="147" y="79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6" y="62"/>
                    <a:pt x="156" y="62"/>
                    <a:pt x="155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4"/>
                    <a:pt x="152" y="44"/>
                    <a:pt x="152" y="44"/>
                  </a:cubicBezTo>
                  <a:lnTo>
                    <a:pt x="152" y="50"/>
                  </a:lnTo>
                  <a:close/>
                  <a:moveTo>
                    <a:pt x="50" y="60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0" y="60"/>
                  </a:lnTo>
                  <a:close/>
                  <a:moveTo>
                    <a:pt x="72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80" y="27"/>
                    <a:pt x="85" y="29"/>
                    <a:pt x="85" y="37"/>
                  </a:cubicBezTo>
                  <a:cubicBezTo>
                    <a:pt x="85" y="45"/>
                    <a:pt x="79" y="48"/>
                    <a:pt x="72" y="48"/>
                  </a:cubicBezTo>
                  <a:close/>
                  <a:moveTo>
                    <a:pt x="98" y="60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8" y="27"/>
                    <a:pt x="98" y="27"/>
                    <a:pt x="98" y="27"/>
                  </a:cubicBezTo>
                  <a:lnTo>
                    <a:pt x="98" y="6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5526088" y="4064000"/>
              <a:ext cx="26988" cy="26988"/>
            </a:xfrm>
            <a:custGeom>
              <a:avLst/>
              <a:gdLst/>
              <a:ahLst/>
              <a:cxnLst/>
              <a:rect l="0" t="0" r="0" b="0"/>
              <a:pathLst>
                <a:path w="11" h="11" extrusionOk="0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8" y="11"/>
                    <a:pt x="11" y="9"/>
                    <a:pt x="11" y="5"/>
                  </a:cubicBezTo>
                  <a:cubicBezTo>
                    <a:pt x="11" y="1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453063" y="4064000"/>
              <a:ext cx="19050" cy="33338"/>
            </a:xfrm>
            <a:custGeom>
              <a:avLst/>
              <a:gdLst/>
              <a:ahLst/>
              <a:cxnLst/>
              <a:rect l="0" t="0" r="0" b="0"/>
              <a:pathLst>
                <a:path w="8" h="1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7"/>
                    <a:pt x="5" y="3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233988" y="3979863"/>
              <a:ext cx="169863" cy="209550"/>
            </a:xfrm>
            <a:custGeom>
              <a:avLst/>
              <a:gdLst/>
              <a:ahLst/>
              <a:cxnLst/>
              <a:rect l="0" t="0" r="0" b="0"/>
              <a:pathLst>
                <a:path w="69" h="85" extrusionOk="0">
                  <a:moveTo>
                    <a:pt x="45" y="58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5"/>
                    <a:pt x="40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3" y="32"/>
                    <a:pt x="12" y="19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13"/>
                    <a:pt x="10" y="23"/>
                    <a:pt x="17" y="30"/>
                  </a:cubicBezTo>
                  <a:cubicBezTo>
                    <a:pt x="22" y="35"/>
                    <a:pt x="28" y="38"/>
                    <a:pt x="3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41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5" y="48"/>
                    <a:pt x="21" y="51"/>
                    <a:pt x="17" y="55"/>
                  </a:cubicBezTo>
                  <a:cubicBezTo>
                    <a:pt x="10" y="62"/>
                    <a:pt x="6" y="71"/>
                    <a:pt x="6" y="82"/>
                  </a:cubicBezTo>
                  <a:cubicBezTo>
                    <a:pt x="6" y="84"/>
                    <a:pt x="7" y="85"/>
                    <a:pt x="9" y="85"/>
                  </a:cubicBezTo>
                  <a:cubicBezTo>
                    <a:pt x="11" y="85"/>
                    <a:pt x="12" y="84"/>
                    <a:pt x="12" y="82"/>
                  </a:cubicBezTo>
                  <a:cubicBezTo>
                    <a:pt x="12" y="66"/>
                    <a:pt x="23" y="53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0"/>
                    <a:pt x="41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4" y="49"/>
                    <a:pt x="44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8"/>
                    <a:pt x="45" y="58"/>
                    <a:pt x="45" y="5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538538" y="5192713"/>
              <a:ext cx="60325" cy="111125"/>
            </a:xfrm>
            <a:custGeom>
              <a:avLst/>
              <a:gdLst/>
              <a:ahLst/>
              <a:cxnLst/>
              <a:rect l="0" t="0" r="0" b="0"/>
              <a:pathLst>
                <a:path w="25" h="45" extrusionOk="0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603626" y="5192713"/>
              <a:ext cx="61913" cy="111125"/>
            </a:xfrm>
            <a:custGeom>
              <a:avLst/>
              <a:gdLst/>
              <a:ahLst/>
              <a:cxnLst/>
              <a:rect l="0" t="0" r="0" b="0"/>
              <a:pathLst>
                <a:path w="25" h="45" extrusionOk="0">
                  <a:moveTo>
                    <a:pt x="25" y="1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540126" y="5154613"/>
              <a:ext cx="125413" cy="69850"/>
            </a:xfrm>
            <a:custGeom>
              <a:avLst/>
              <a:gdLst/>
              <a:ahLst/>
              <a:cxnLst/>
              <a:rect l="0" t="0" r="0" b="0"/>
              <a:pathLst>
                <a:path w="51" h="29" extrusionOk="0">
                  <a:moveTo>
                    <a:pt x="50" y="15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50" y="1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3944938" y="3741738"/>
              <a:ext cx="177800" cy="49213"/>
            </a:xfrm>
            <a:custGeom>
              <a:avLst/>
              <a:gdLst/>
              <a:ahLst/>
              <a:cxnLst/>
              <a:rect l="0" t="0" r="0" b="0"/>
              <a:pathLst>
                <a:path w="72" h="20" extrusionOk="0">
                  <a:moveTo>
                    <a:pt x="4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0" y="20"/>
                    <a:pt x="72" y="18"/>
                    <a:pt x="72" y="16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lose/>
                  <a:moveTo>
                    <a:pt x="46" y="10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0"/>
                  </a:lnTo>
                  <a:close/>
                  <a:moveTo>
                    <a:pt x="7" y="4"/>
                  </a:move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944938" y="3795713"/>
              <a:ext cx="177800" cy="49213"/>
            </a:xfrm>
            <a:custGeom>
              <a:avLst/>
              <a:gdLst/>
              <a:ahLst/>
              <a:cxnLst/>
              <a:rect l="0" t="0" r="0" b="0"/>
              <a:pathLst>
                <a:path w="72" h="20" extrusionOk="0">
                  <a:moveTo>
                    <a:pt x="61" y="17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7"/>
                    <a:pt x="67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5"/>
                    <a:pt x="68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1" y="17"/>
                    <a:pt x="61" y="17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  <a:moveTo>
                    <a:pt x="46" y="15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lnTo>
                    <a:pt x="46" y="1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944938" y="3849688"/>
              <a:ext cx="165100" cy="49213"/>
            </a:xfrm>
            <a:custGeom>
              <a:avLst/>
              <a:gdLst/>
              <a:ahLst/>
              <a:cxnLst/>
              <a:rect l="0" t="0" r="0" b="0"/>
              <a:pathLst>
                <a:path w="67" h="20" extrusionOk="0">
                  <a:moveTo>
                    <a:pt x="67" y="20"/>
                  </a:moveTo>
                  <a:cubicBezTo>
                    <a:pt x="67" y="19"/>
                    <a:pt x="66" y="19"/>
                    <a:pt x="66" y="19"/>
                  </a:cubicBezTo>
                  <a:cubicBezTo>
                    <a:pt x="66" y="18"/>
                    <a:pt x="65" y="18"/>
                    <a:pt x="65" y="17"/>
                  </a:cubicBezTo>
                  <a:cubicBezTo>
                    <a:pt x="65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4"/>
                    <a:pt x="61" y="4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7" y="20"/>
                    <a:pt x="67" y="20"/>
                    <a:pt x="67" y="20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089401" y="3821113"/>
              <a:ext cx="93663" cy="92075"/>
            </a:xfrm>
            <a:custGeom>
              <a:avLst/>
              <a:gdLst/>
              <a:ahLst/>
              <a:cxnLst/>
              <a:rect l="0" t="0" r="0" b="0"/>
              <a:pathLst>
                <a:path w="38" h="38" extrusionOk="0">
                  <a:moveTo>
                    <a:pt x="34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20"/>
                    <a:pt x="4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1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9" y="34"/>
                  </a:cubicBezTo>
                  <a:cubicBezTo>
                    <a:pt x="20" y="34"/>
                    <a:pt x="21" y="34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9" y="30"/>
                    <a:pt x="29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1" y="28"/>
                    <a:pt x="32" y="28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8"/>
                    <a:pt x="34" y="17"/>
                    <a:pt x="35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7" y="11"/>
                    <a:pt x="37" y="11"/>
                  </a:cubicBezTo>
                  <a:lnTo>
                    <a:pt x="34" y="11"/>
                  </a:lnTo>
                  <a:close/>
                  <a:moveTo>
                    <a:pt x="26" y="23"/>
                  </a:moveTo>
                  <a:cubicBezTo>
                    <a:pt x="25" y="25"/>
                    <a:pt x="22" y="27"/>
                    <a:pt x="19" y="27"/>
                  </a:cubicBezTo>
                  <a:cubicBezTo>
                    <a:pt x="18" y="27"/>
                    <a:pt x="17" y="27"/>
                    <a:pt x="16" y="26"/>
                  </a:cubicBezTo>
                  <a:cubicBezTo>
                    <a:pt x="14" y="25"/>
                    <a:pt x="13" y="25"/>
                    <a:pt x="13" y="24"/>
                  </a:cubicBezTo>
                  <a:cubicBezTo>
                    <a:pt x="12" y="22"/>
                    <a:pt x="11" y="21"/>
                    <a:pt x="11" y="19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4" y="13"/>
                    <a:pt x="17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25" y="13"/>
                    <a:pt x="27" y="16"/>
                    <a:pt x="27" y="19"/>
                  </a:cubicBezTo>
                  <a:cubicBezTo>
                    <a:pt x="27" y="20"/>
                    <a:pt x="27" y="21"/>
                    <a:pt x="26" y="2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127501" y="3857625"/>
              <a:ext cx="18900" cy="189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548313" y="5219700"/>
              <a:ext cx="161925" cy="49213"/>
            </a:xfrm>
            <a:custGeom>
              <a:avLst/>
              <a:gdLst/>
              <a:ahLst/>
              <a:cxnLst/>
              <a:rect l="0" t="0" r="0" b="0"/>
              <a:pathLst>
                <a:path w="66" h="20" extrusionOk="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6"/>
                    <a:pt x="15" y="19"/>
                    <a:pt x="29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1" y="1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4" y="20"/>
                    <a:pt x="35" y="19"/>
                  </a:cubicBezTo>
                  <a:cubicBezTo>
                    <a:pt x="35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51" y="19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9" y="4"/>
                    <a:pt x="46" y="6"/>
                    <a:pt x="33" y="6"/>
                  </a:cubicBezTo>
                  <a:cubicBezTo>
                    <a:pt x="20" y="6"/>
                    <a:pt x="6" y="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48313" y="5303838"/>
              <a:ext cx="161925" cy="55563"/>
            </a:xfrm>
            <a:custGeom>
              <a:avLst/>
              <a:gdLst/>
              <a:ahLst/>
              <a:cxnLst/>
              <a:rect l="0" t="0" r="0" b="0"/>
              <a:pathLst>
                <a:path w="66" h="23" extrusionOk="0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8"/>
                    <a:pt x="16" y="23"/>
                    <a:pt x="33" y="23"/>
                  </a:cubicBezTo>
                  <a:cubicBezTo>
                    <a:pt x="50" y="23"/>
                    <a:pt x="64" y="18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0" y="4"/>
                    <a:pt x="49" y="7"/>
                    <a:pt x="33" y="7"/>
                  </a:cubicBezTo>
                  <a:cubicBezTo>
                    <a:pt x="17" y="7"/>
                    <a:pt x="5" y="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48313" y="5262563"/>
              <a:ext cx="161925" cy="49213"/>
            </a:xfrm>
            <a:custGeom>
              <a:avLst/>
              <a:gdLst/>
              <a:ahLst/>
              <a:cxnLst/>
              <a:rect l="0" t="0" r="0" b="0"/>
              <a:pathLst>
                <a:path w="66" h="20" extrusionOk="0">
                  <a:moveTo>
                    <a:pt x="36" y="7"/>
                  </a:move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1" y="7"/>
                    <a:pt x="29" y="7"/>
                  </a:cubicBezTo>
                  <a:cubicBezTo>
                    <a:pt x="20" y="6"/>
                    <a:pt x="12" y="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6"/>
                    <a:pt x="16" y="20"/>
                    <a:pt x="33" y="20"/>
                  </a:cubicBezTo>
                  <a:cubicBezTo>
                    <a:pt x="50" y="20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1"/>
                    <a:pt x="62" y="2"/>
                    <a:pt x="59" y="3"/>
                  </a:cubicBezTo>
                  <a:cubicBezTo>
                    <a:pt x="54" y="5"/>
                    <a:pt x="46" y="6"/>
                    <a:pt x="36" y="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548313" y="5170488"/>
              <a:ext cx="161925" cy="53975"/>
            </a:xfrm>
            <a:custGeom>
              <a:avLst/>
              <a:gdLst/>
              <a:ahLst/>
              <a:cxnLst/>
              <a:rect l="0" t="0" r="0" b="0"/>
              <a:pathLst>
                <a:path w="66" h="22" extrusionOk="0">
                  <a:moveTo>
                    <a:pt x="66" y="11"/>
                  </a:moveTo>
                  <a:cubicBezTo>
                    <a:pt x="64" y="6"/>
                    <a:pt x="53" y="0"/>
                    <a:pt x="33" y="0"/>
                  </a:cubicBezTo>
                  <a:cubicBezTo>
                    <a:pt x="13" y="0"/>
                    <a:pt x="2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9"/>
                    <a:pt x="16" y="22"/>
                    <a:pt x="33" y="22"/>
                  </a:cubicBezTo>
                  <a:cubicBezTo>
                    <a:pt x="50" y="22"/>
                    <a:pt x="62" y="19"/>
                    <a:pt x="66" y="1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6" y="11"/>
                    <a:pt x="66" y="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096001" y="5694363"/>
              <a:ext cx="1500" cy="15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015038" y="5811838"/>
              <a:ext cx="41400" cy="444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921376" y="5614988"/>
              <a:ext cx="233363" cy="222250"/>
            </a:xfrm>
            <a:custGeom>
              <a:avLst/>
              <a:gdLst/>
              <a:ahLst/>
              <a:cxnLst/>
              <a:rect l="0" t="0" r="0" b="0"/>
              <a:pathLst>
                <a:path w="95" h="90" extrusionOk="0">
                  <a:moveTo>
                    <a:pt x="86" y="20"/>
                  </a:moveTo>
                  <a:cubicBezTo>
                    <a:pt x="91" y="20"/>
                    <a:pt x="95" y="16"/>
                    <a:pt x="95" y="11"/>
                  </a:cubicBezTo>
                  <a:cubicBezTo>
                    <a:pt x="95" y="6"/>
                    <a:pt x="91" y="3"/>
                    <a:pt x="86" y="3"/>
                  </a:cubicBezTo>
                  <a:cubicBezTo>
                    <a:pt x="81" y="3"/>
                    <a:pt x="77" y="6"/>
                    <a:pt x="77" y="11"/>
                  </a:cubicBezTo>
                  <a:cubicBezTo>
                    <a:pt x="77" y="14"/>
                    <a:pt x="79" y="16"/>
                    <a:pt x="80" y="1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20"/>
                    <a:pt x="61" y="12"/>
                    <a:pt x="51" y="12"/>
                  </a:cubicBezTo>
                  <a:cubicBezTo>
                    <a:pt x="42" y="12"/>
                    <a:pt x="35" y="18"/>
                    <a:pt x="32" y="26"/>
                  </a:cubicBezTo>
                  <a:cubicBezTo>
                    <a:pt x="30" y="26"/>
                    <a:pt x="27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8"/>
                    <a:pt x="5" y="36"/>
                    <a:pt x="5" y="45"/>
                  </a:cubicBezTo>
                  <a:cubicBezTo>
                    <a:pt x="5" y="54"/>
                    <a:pt x="11" y="62"/>
                    <a:pt x="18" y="6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9" y="70"/>
                    <a:pt x="8" y="70"/>
                  </a:cubicBezTo>
                  <a:cubicBezTo>
                    <a:pt x="4" y="70"/>
                    <a:pt x="0" y="74"/>
                    <a:pt x="0" y="79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13" y="88"/>
                    <a:pt x="17" y="84"/>
                    <a:pt x="17" y="79"/>
                  </a:cubicBezTo>
                  <a:cubicBezTo>
                    <a:pt x="17" y="77"/>
                    <a:pt x="16" y="75"/>
                    <a:pt x="15" y="7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6"/>
                    <a:pt x="25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5" y="76"/>
                    <a:pt x="73" y="78"/>
                    <a:pt x="73" y="81"/>
                  </a:cubicBezTo>
                  <a:cubicBezTo>
                    <a:pt x="73" y="86"/>
                    <a:pt x="77" y="90"/>
                    <a:pt x="82" y="90"/>
                  </a:cubicBezTo>
                  <a:cubicBezTo>
                    <a:pt x="87" y="90"/>
                    <a:pt x="91" y="86"/>
                    <a:pt x="91" y="81"/>
                  </a:cubicBezTo>
                  <a:cubicBezTo>
                    <a:pt x="91" y="76"/>
                    <a:pt x="87" y="72"/>
                    <a:pt x="82" y="72"/>
                  </a:cubicBezTo>
                  <a:cubicBezTo>
                    <a:pt x="82" y="72"/>
                    <a:pt x="81" y="73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1" y="65"/>
                    <a:pt x="87" y="58"/>
                    <a:pt x="87" y="49"/>
                  </a:cubicBezTo>
                  <a:cubicBezTo>
                    <a:pt x="87" y="41"/>
                    <a:pt x="81" y="34"/>
                    <a:pt x="73" y="3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6" y="20"/>
                  </a:cubicBezTo>
                  <a:close/>
                  <a:moveTo>
                    <a:pt x="71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076826" y="5735638"/>
              <a:ext cx="71438" cy="128588"/>
            </a:xfrm>
            <a:custGeom>
              <a:avLst/>
              <a:gdLst/>
              <a:ahLst/>
              <a:cxnLst/>
              <a:rect l="0" t="0" r="0" b="0"/>
              <a:pathLst>
                <a:path w="29" h="52" extrusionOk="0">
                  <a:moveTo>
                    <a:pt x="25" y="38"/>
                  </a:moveTo>
                  <a:cubicBezTo>
                    <a:pt x="23" y="37"/>
                    <a:pt x="21" y="36"/>
                    <a:pt x="19" y="35"/>
                  </a:cubicBezTo>
                  <a:cubicBezTo>
                    <a:pt x="17" y="32"/>
                    <a:pt x="16" y="30"/>
                    <a:pt x="16" y="27"/>
                  </a:cubicBezTo>
                  <a:cubicBezTo>
                    <a:pt x="16" y="24"/>
                    <a:pt x="17" y="21"/>
                    <a:pt x="19" y="19"/>
                  </a:cubicBezTo>
                  <a:cubicBezTo>
                    <a:pt x="20" y="18"/>
                    <a:pt x="21" y="17"/>
                    <a:pt x="22" y="1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1"/>
                    <a:pt x="12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11" y="48"/>
                    <a:pt x="14" y="51"/>
                    <a:pt x="18" y="52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280026" y="5735638"/>
              <a:ext cx="65088" cy="90488"/>
            </a:xfrm>
            <a:custGeom>
              <a:avLst/>
              <a:gdLst/>
              <a:ahLst/>
              <a:cxnLst/>
              <a:rect l="0" t="0" r="0" b="0"/>
              <a:pathLst>
                <a:path w="26" h="37" extrusionOk="0"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6" y="17"/>
                    <a:pt x="7" y="19"/>
                  </a:cubicBezTo>
                  <a:cubicBezTo>
                    <a:pt x="9" y="21"/>
                    <a:pt x="10" y="24"/>
                    <a:pt x="10" y="27"/>
                  </a:cubicBezTo>
                  <a:cubicBezTo>
                    <a:pt x="10" y="27"/>
                    <a:pt x="10" y="28"/>
                    <a:pt x="10" y="2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9"/>
                    <a:pt x="26" y="28"/>
                    <a:pt x="26" y="27"/>
                  </a:cubicBezTo>
                  <a:cubicBezTo>
                    <a:pt x="26" y="19"/>
                    <a:pt x="23" y="13"/>
                    <a:pt x="18" y="8"/>
                  </a:cubicBezTo>
                  <a:cubicBezTo>
                    <a:pt x="13" y="3"/>
                    <a:pt x="7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251451" y="5816600"/>
              <a:ext cx="90488" cy="49213"/>
            </a:xfrm>
            <a:custGeom>
              <a:avLst/>
              <a:gdLst/>
              <a:ahLst/>
              <a:cxnLst/>
              <a:rect l="0" t="0" r="0" b="0"/>
              <a:pathLst>
                <a:path w="37" h="20" extrusionOk="0">
                  <a:moveTo>
                    <a:pt x="27" y="8"/>
                  </a:moveTo>
                  <a:cubicBezTo>
                    <a:pt x="26" y="8"/>
                    <a:pt x="26" y="8"/>
                    <a:pt x="26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1"/>
                    <a:pt x="19" y="2"/>
                  </a:cubicBezTo>
                  <a:cubicBezTo>
                    <a:pt x="16" y="4"/>
                    <a:pt x="12" y="5"/>
                    <a:pt x="8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10" y="20"/>
                    <a:pt x="11" y="20"/>
                  </a:cubicBezTo>
                  <a:cubicBezTo>
                    <a:pt x="18" y="20"/>
                    <a:pt x="25" y="18"/>
                    <a:pt x="30" y="13"/>
                  </a:cubicBezTo>
                  <a:cubicBezTo>
                    <a:pt x="33" y="10"/>
                    <a:pt x="35" y="6"/>
                    <a:pt x="37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122863" y="5735638"/>
              <a:ext cx="169863" cy="130175"/>
            </a:xfrm>
            <a:custGeom>
              <a:avLst/>
              <a:gdLst/>
              <a:ahLst/>
              <a:cxnLst/>
              <a:rect l="0" t="0" r="0" b="0"/>
              <a:pathLst>
                <a:path w="69" h="53" extrusionOk="0">
                  <a:moveTo>
                    <a:pt x="49" y="40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5" y="35"/>
                    <a:pt x="55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7" y="17"/>
                    <a:pt x="60" y="15"/>
                    <a:pt x="63" y="15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1"/>
                    <a:pt x="48" y="3"/>
                    <a:pt x="44" y="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2" y="3"/>
                    <a:pt x="16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11" y="15"/>
                    <a:pt x="14" y="16"/>
                    <a:pt x="16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2" y="37"/>
                    <a:pt x="10" y="3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53"/>
                    <a:pt x="8" y="53"/>
                  </a:cubicBezTo>
                  <a:cubicBezTo>
                    <a:pt x="15" y="53"/>
                    <a:pt x="22" y="51"/>
                    <a:pt x="27" y="4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7" y="48"/>
                    <a:pt x="50" y="50"/>
                    <a:pt x="54" y="5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0"/>
                    <a:pt x="49" y="4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076826" y="3435350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076826" y="3471863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076826" y="3511550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986338" y="3430588"/>
              <a:ext cx="82550" cy="104775"/>
            </a:xfrm>
            <a:custGeom>
              <a:avLst/>
              <a:gdLst/>
              <a:ahLst/>
              <a:cxnLst/>
              <a:rect l="0" t="0" r="0" b="0"/>
              <a:pathLst>
                <a:path w="34" h="43" extrusionOk="0">
                  <a:moveTo>
                    <a:pt x="34" y="22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3" y="14"/>
                    <a:pt x="0" y="18"/>
                    <a:pt x="0" y="22"/>
                  </a:cubicBezTo>
                  <a:cubicBezTo>
                    <a:pt x="0" y="26"/>
                    <a:pt x="3" y="29"/>
                    <a:pt x="7" y="29"/>
                  </a:cubicBezTo>
                  <a:cubicBezTo>
                    <a:pt x="9" y="29"/>
                    <a:pt x="10" y="29"/>
                    <a:pt x="12" y="2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7"/>
                    <a:pt x="25" y="27"/>
                    <a:pt x="25" y="27"/>
                  </a:cubicBezTo>
                  <a:lnTo>
                    <a:pt x="34" y="22"/>
                  </a:lnTo>
                  <a:close/>
                  <a:moveTo>
                    <a:pt x="7" y="25"/>
                  </a:moveTo>
                  <a:cubicBezTo>
                    <a:pt x="5" y="25"/>
                    <a:pt x="4" y="24"/>
                    <a:pt x="4" y="22"/>
                  </a:cubicBezTo>
                  <a:cubicBezTo>
                    <a:pt x="4" y="20"/>
                    <a:pt x="5" y="18"/>
                    <a:pt x="7" y="18"/>
                  </a:cubicBezTo>
                  <a:cubicBezTo>
                    <a:pt x="9" y="18"/>
                    <a:pt x="11" y="20"/>
                    <a:pt x="11" y="22"/>
                  </a:cubicBezTo>
                  <a:cubicBezTo>
                    <a:pt x="11" y="24"/>
                    <a:pt x="9" y="25"/>
                    <a:pt x="7" y="2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029076" y="5175250"/>
              <a:ext cx="33338" cy="30163"/>
            </a:xfrm>
            <a:custGeom>
              <a:avLst/>
              <a:gdLst/>
              <a:ahLst/>
              <a:cxnLst/>
              <a:rect l="0" t="0" r="0" b="0"/>
              <a:pathLst>
                <a:path w="14" h="12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041776" y="5219700"/>
              <a:ext cx="9525" cy="20638"/>
            </a:xfrm>
            <a:custGeom>
              <a:avLst/>
              <a:gdLst/>
              <a:ahLst/>
              <a:cxnLst/>
              <a:rect l="0" t="0" r="0" b="0"/>
              <a:pathLst>
                <a:path w="4" h="8" extrusionOk="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3976688" y="5132388"/>
              <a:ext cx="138113" cy="158750"/>
            </a:xfrm>
            <a:custGeom>
              <a:avLst/>
              <a:gdLst/>
              <a:ahLst/>
              <a:cxnLst/>
              <a:rect l="0" t="0" r="0" b="0"/>
              <a:pathLst>
                <a:path w="56" h="65" extrusionOk="0">
                  <a:moveTo>
                    <a:pt x="55" y="17"/>
                  </a:moveTo>
                  <a:cubicBezTo>
                    <a:pt x="55" y="15"/>
                    <a:pt x="55" y="14"/>
                    <a:pt x="55" y="12"/>
                  </a:cubicBezTo>
                  <a:cubicBezTo>
                    <a:pt x="55" y="11"/>
                    <a:pt x="54" y="10"/>
                    <a:pt x="53" y="10"/>
                  </a:cubicBezTo>
                  <a:cubicBezTo>
                    <a:pt x="43" y="10"/>
                    <a:pt x="36" y="7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20" y="7"/>
                    <a:pt x="13" y="10"/>
                    <a:pt x="3" y="10"/>
                  </a:cubicBezTo>
                  <a:cubicBezTo>
                    <a:pt x="2" y="10"/>
                    <a:pt x="1" y="11"/>
                    <a:pt x="1" y="12"/>
                  </a:cubicBezTo>
                  <a:cubicBezTo>
                    <a:pt x="1" y="14"/>
                    <a:pt x="1" y="15"/>
                    <a:pt x="1" y="17"/>
                  </a:cubicBezTo>
                  <a:cubicBezTo>
                    <a:pt x="0" y="33"/>
                    <a:pt x="0" y="56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56" y="56"/>
                    <a:pt x="56" y="33"/>
                    <a:pt x="55" y="17"/>
                  </a:cubicBezTo>
                  <a:close/>
                  <a:moveTo>
                    <a:pt x="41" y="38"/>
                  </a:moveTo>
                  <a:cubicBezTo>
                    <a:pt x="41" y="45"/>
                    <a:pt x="35" y="51"/>
                    <a:pt x="28" y="51"/>
                  </a:cubicBezTo>
                  <a:cubicBezTo>
                    <a:pt x="21" y="51"/>
                    <a:pt x="15" y="45"/>
                    <a:pt x="15" y="38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9"/>
                    <a:pt x="22" y="14"/>
                    <a:pt x="28" y="14"/>
                  </a:cubicBezTo>
                  <a:cubicBezTo>
                    <a:pt x="34" y="14"/>
                    <a:pt x="39" y="19"/>
                    <a:pt x="39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1" y="31"/>
                    <a:pt x="41" y="32"/>
                  </a:cubicBezTo>
                  <a:lnTo>
                    <a:pt x="41" y="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273426" y="4706938"/>
              <a:ext cx="185738" cy="187325"/>
            </a:xfrm>
            <a:custGeom>
              <a:avLst/>
              <a:gdLst/>
              <a:ahLst/>
              <a:cxnLst/>
              <a:rect l="0" t="0" r="0" b="0"/>
              <a:pathLst>
                <a:path w="76" h="76" extrusionOk="0">
                  <a:moveTo>
                    <a:pt x="30" y="73"/>
                  </a:moveTo>
                  <a:cubicBezTo>
                    <a:pt x="30" y="75"/>
                    <a:pt x="32" y="76"/>
                    <a:pt x="3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3" y="76"/>
                    <a:pt x="45" y="75"/>
                    <a:pt x="45" y="73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8" y="67"/>
                    <a:pt x="51" y="66"/>
                    <a:pt x="53" y="65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9" y="69"/>
                    <a:pt x="61" y="69"/>
                    <a:pt x="62" y="6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1"/>
                    <a:pt x="69" y="59"/>
                    <a:pt x="68" y="57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1"/>
                    <a:pt x="67" y="49"/>
                    <a:pt x="68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4" y="45"/>
                    <a:pt x="76" y="44"/>
                    <a:pt x="76" y="42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2"/>
                    <a:pt x="74" y="31"/>
                    <a:pt x="73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7"/>
                    <a:pt x="66" y="25"/>
                    <a:pt x="65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9" y="17"/>
                    <a:pt x="69" y="15"/>
                    <a:pt x="68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59" y="7"/>
                    <a:pt x="57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0"/>
                    <a:pt x="49" y="9"/>
                    <a:pt x="46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30" y="1"/>
                    <a:pt x="30" y="3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9"/>
                    <a:pt x="24" y="10"/>
                    <a:pt x="22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5" y="7"/>
                    <a:pt x="13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7"/>
                    <a:pt x="7" y="1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5"/>
                    <a:pt x="8" y="28"/>
                    <a:pt x="8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2"/>
                    <a:pt x="0" y="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6"/>
                    <a:pt x="3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9"/>
                    <a:pt x="10" y="51"/>
                    <a:pt x="11" y="53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59"/>
                    <a:pt x="6" y="61"/>
                    <a:pt x="8" y="62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7" y="69"/>
                    <a:pt x="18" y="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4" y="66"/>
                    <a:pt x="27" y="67"/>
                    <a:pt x="29" y="68"/>
                  </a:cubicBezTo>
                  <a:lnTo>
                    <a:pt x="30" y="73"/>
                  </a:lnTo>
                  <a:close/>
                  <a:moveTo>
                    <a:pt x="24" y="38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1" y="30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708526" y="5332413"/>
              <a:ext cx="84138" cy="33338"/>
            </a:xfrm>
            <a:custGeom>
              <a:avLst/>
              <a:gdLst/>
              <a:ahLst/>
              <a:cxnLst/>
              <a:rect l="0" t="0" r="0" b="0"/>
              <a:pathLst>
                <a:path w="53" h="21" extrusionOk="0">
                  <a:moveTo>
                    <a:pt x="28" y="21"/>
                  </a:moveTo>
                  <a:lnTo>
                    <a:pt x="51" y="14"/>
                  </a:lnTo>
                  <a:lnTo>
                    <a:pt x="53" y="0"/>
                  </a:lnTo>
                  <a:lnTo>
                    <a:pt x="3" y="4"/>
                  </a:lnTo>
                  <a:lnTo>
                    <a:pt x="0" y="16"/>
                  </a:lnTo>
                  <a:lnTo>
                    <a:pt x="20" y="19"/>
                  </a:lnTo>
                  <a:lnTo>
                    <a:pt x="28" y="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646613" y="5308600"/>
              <a:ext cx="74613" cy="73025"/>
            </a:xfrm>
            <a:custGeom>
              <a:avLst/>
              <a:gdLst/>
              <a:ahLst/>
              <a:cxnLst/>
              <a:rect l="0" t="0" r="0" b="0"/>
              <a:pathLst>
                <a:path w="30" h="30" extrusionOk="0">
                  <a:moveTo>
                    <a:pt x="19" y="3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6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19" y="3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4622801" y="5229225"/>
              <a:ext cx="66675" cy="106363"/>
            </a:xfrm>
            <a:custGeom>
              <a:avLst/>
              <a:gdLst/>
              <a:ahLst/>
              <a:cxnLst/>
              <a:rect l="0" t="0" r="0" b="0"/>
              <a:pathLst>
                <a:path w="27" h="43" extrusionOk="0">
                  <a:moveTo>
                    <a:pt x="9" y="43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9" y="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646613" y="5159375"/>
              <a:ext cx="49213" cy="98425"/>
            </a:xfrm>
            <a:custGeom>
              <a:avLst/>
              <a:gdLst/>
              <a:ahLst/>
              <a:cxnLst/>
              <a:rect l="0" t="0" r="0" b="0"/>
              <a:pathLst>
                <a:path w="31" h="62" extrusionOk="0">
                  <a:moveTo>
                    <a:pt x="14" y="12"/>
                  </a:moveTo>
                  <a:lnTo>
                    <a:pt x="2" y="55"/>
                  </a:lnTo>
                  <a:lnTo>
                    <a:pt x="0" y="62"/>
                  </a:lnTo>
                  <a:lnTo>
                    <a:pt x="5" y="55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6" y="38"/>
                  </a:lnTo>
                  <a:lnTo>
                    <a:pt x="31" y="15"/>
                  </a:lnTo>
                  <a:lnTo>
                    <a:pt x="17" y="0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776788" y="5273675"/>
              <a:ext cx="39688" cy="49213"/>
            </a:xfrm>
            <a:custGeom>
              <a:avLst/>
              <a:gdLst/>
              <a:ahLst/>
              <a:cxnLst/>
              <a:rect l="0" t="0" r="0" b="0"/>
              <a:pathLst>
                <a:path w="25" h="31" extrusionOk="0">
                  <a:moveTo>
                    <a:pt x="17" y="24"/>
                  </a:moveTo>
                  <a:lnTo>
                    <a:pt x="25" y="11"/>
                  </a:lnTo>
                  <a:lnTo>
                    <a:pt x="0" y="0"/>
                  </a:lnTo>
                  <a:lnTo>
                    <a:pt x="13" y="31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776788" y="5245100"/>
              <a:ext cx="34925" cy="36513"/>
            </a:xfrm>
            <a:custGeom>
              <a:avLst/>
              <a:gdLst/>
              <a:ahLst/>
              <a:cxnLst/>
              <a:rect l="0" t="0" r="0" b="0"/>
              <a:pathLst>
                <a:path w="22" h="23" extrusionOk="0">
                  <a:moveTo>
                    <a:pt x="0" y="15"/>
                  </a:moveTo>
                  <a:lnTo>
                    <a:pt x="22" y="23"/>
                  </a:lnTo>
                  <a:lnTo>
                    <a:pt x="22" y="4"/>
                  </a:lnTo>
                  <a:lnTo>
                    <a:pt x="1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572001" y="5213350"/>
              <a:ext cx="77788" cy="65088"/>
            </a:xfrm>
            <a:custGeom>
              <a:avLst/>
              <a:gdLst/>
              <a:ahLst/>
              <a:cxnLst/>
              <a:rect l="0" t="0" r="0" b="0"/>
              <a:pathLst>
                <a:path w="32" h="27" extrusionOk="0">
                  <a:moveTo>
                    <a:pt x="0" y="27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654551" y="5133975"/>
              <a:ext cx="88900" cy="47625"/>
            </a:xfrm>
            <a:custGeom>
              <a:avLst/>
              <a:gdLst/>
              <a:ahLst/>
              <a:cxnLst/>
              <a:rect l="0" t="0" r="0" b="0"/>
              <a:pathLst>
                <a:path w="36" h="19" extrusionOk="0"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730751" y="5137150"/>
              <a:ext cx="100013" cy="95250"/>
            </a:xfrm>
            <a:custGeom>
              <a:avLst/>
              <a:gdLst/>
              <a:ahLst/>
              <a:cxnLst/>
              <a:rect l="0" t="0" r="0" b="0"/>
              <a:pathLst>
                <a:path w="41" h="39" extrusionOk="0">
                  <a:moveTo>
                    <a:pt x="12" y="6"/>
                  </a:moveTo>
                  <a:cubicBezTo>
                    <a:pt x="12" y="6"/>
                    <a:pt x="12" y="6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"/>
                    <a:pt x="7" y="9"/>
                    <a:pt x="7" y="9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686301" y="5257800"/>
              <a:ext cx="90488" cy="53975"/>
            </a:xfrm>
            <a:custGeom>
              <a:avLst/>
              <a:gdLst/>
              <a:ahLst/>
              <a:cxnLst/>
              <a:rect l="0" t="0" r="0" b="0"/>
              <a:pathLst>
                <a:path w="37" h="22" extrusionOk="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679951" y="5186363"/>
              <a:ext cx="63500" cy="33338"/>
            </a:xfrm>
            <a:custGeom>
              <a:avLst/>
              <a:gdLst/>
              <a:ahLst/>
              <a:cxnLst/>
              <a:rect l="0" t="0" r="0" b="0"/>
              <a:pathLst>
                <a:path w="40" h="21" extrusionOk="0">
                  <a:moveTo>
                    <a:pt x="13" y="0"/>
                  </a:moveTo>
                  <a:lnTo>
                    <a:pt x="0" y="21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40" y="17"/>
                  </a:lnTo>
                  <a:lnTo>
                    <a:pt x="34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4711701" y="5273675"/>
              <a:ext cx="77788" cy="57150"/>
            </a:xfrm>
            <a:custGeom>
              <a:avLst/>
              <a:gdLst/>
              <a:ahLst/>
              <a:cxnLst/>
              <a:rect l="0" t="0" r="0" b="0"/>
              <a:pathLst>
                <a:path w="49" h="36" extrusionOk="0">
                  <a:moveTo>
                    <a:pt x="0" y="20"/>
                  </a:moveTo>
                  <a:lnTo>
                    <a:pt x="10" y="36"/>
                  </a:lnTo>
                  <a:lnTo>
                    <a:pt x="49" y="33"/>
                  </a:lnTo>
                  <a:lnTo>
                    <a:pt x="37" y="0"/>
                  </a:lnTo>
                  <a:lnTo>
                    <a:pt x="7" y="1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676776" y="5218113"/>
              <a:ext cx="88900" cy="60325"/>
            </a:xfrm>
            <a:custGeom>
              <a:avLst/>
              <a:gdLst/>
              <a:ahLst/>
              <a:cxnLst/>
              <a:rect l="0" t="0" r="0" b="0"/>
              <a:pathLst>
                <a:path w="56" h="38" extrusionOk="0">
                  <a:moveTo>
                    <a:pt x="36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2" y="38"/>
                  </a:lnTo>
                  <a:lnTo>
                    <a:pt x="36" y="3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3" y="2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738688" y="5159375"/>
              <a:ext cx="60325" cy="95250"/>
            </a:xfrm>
            <a:custGeom>
              <a:avLst/>
              <a:gdLst/>
              <a:ahLst/>
              <a:cxnLst/>
              <a:rect l="0" t="0" r="0" b="0"/>
              <a:pathLst>
                <a:path w="25" h="39" extrusionOk="0">
                  <a:moveTo>
                    <a:pt x="22" y="31"/>
                  </a:move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lnTo>
                    <a:pt x="22" y="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708526" y="5359400"/>
              <a:ext cx="93663" cy="57150"/>
            </a:xfrm>
            <a:custGeom>
              <a:avLst/>
              <a:gdLst/>
              <a:ahLst/>
              <a:cxnLst/>
              <a:rect l="0" t="0" r="0" b="0"/>
              <a:pathLst>
                <a:path w="59" h="36" extrusionOk="0">
                  <a:moveTo>
                    <a:pt x="53" y="0"/>
                  </a:moveTo>
                  <a:lnTo>
                    <a:pt x="42" y="4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2"/>
                  </a:lnTo>
                  <a:lnTo>
                    <a:pt x="9" y="36"/>
                  </a:lnTo>
                  <a:lnTo>
                    <a:pt x="37" y="30"/>
                  </a:lnTo>
                  <a:lnTo>
                    <a:pt x="59" y="19"/>
                  </a:lnTo>
                  <a:lnTo>
                    <a:pt x="56" y="1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797426" y="5291138"/>
              <a:ext cx="50800" cy="93663"/>
            </a:xfrm>
            <a:custGeom>
              <a:avLst/>
              <a:gdLst/>
              <a:ahLst/>
              <a:cxnLst/>
              <a:rect l="0" t="0" r="0" b="0"/>
              <a:pathLst>
                <a:path w="21" h="38" extrusionOk="0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646613" y="5370513"/>
              <a:ext cx="69850" cy="46038"/>
            </a:xfrm>
            <a:custGeom>
              <a:avLst/>
              <a:gdLst/>
              <a:ahLst/>
              <a:cxnLst/>
              <a:rect l="0" t="0" r="0" b="0"/>
              <a:pathLst>
                <a:path w="28" h="19" extrusionOk="0">
                  <a:moveTo>
                    <a:pt x="21" y="7"/>
                  </a:move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1" y="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583113" y="5349875"/>
              <a:ext cx="74613" cy="52388"/>
            </a:xfrm>
            <a:custGeom>
              <a:avLst/>
              <a:gdLst/>
              <a:ahLst/>
              <a:cxnLst/>
              <a:rect l="0" t="0" r="0" b="0"/>
              <a:pathLst>
                <a:path w="30" h="21" extrusionOk="0">
                  <a:moveTo>
                    <a:pt x="29" y="1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803776" y="5213350"/>
              <a:ext cx="47625" cy="82550"/>
            </a:xfrm>
            <a:custGeom>
              <a:avLst/>
              <a:gdLst/>
              <a:ahLst/>
              <a:cxnLst/>
              <a:rect l="0" t="0" r="0" b="0"/>
              <a:pathLst>
                <a:path w="19" h="34" extrusionOk="0">
                  <a:moveTo>
                    <a:pt x="14" y="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564063" y="5278438"/>
              <a:ext cx="68263" cy="65088"/>
            </a:xfrm>
            <a:custGeom>
              <a:avLst/>
              <a:gdLst/>
              <a:ahLst/>
              <a:cxnLst/>
              <a:rect l="0" t="0" r="0" b="0"/>
              <a:pathLst>
                <a:path w="43" h="41" extrusionOk="0">
                  <a:moveTo>
                    <a:pt x="43" y="0"/>
                  </a:moveTo>
                  <a:lnTo>
                    <a:pt x="0" y="5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32" y="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583113" y="5311775"/>
              <a:ext cx="76200" cy="68263"/>
            </a:xfrm>
            <a:custGeom>
              <a:avLst/>
              <a:gdLst/>
              <a:ahLst/>
              <a:cxnLst/>
              <a:rect l="0" t="0" r="0" b="0"/>
              <a:pathLst>
                <a:path w="31" h="28" extrusionOk="0">
                  <a:moveTo>
                    <a:pt x="19" y="16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9" y="1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603751" y="5154613"/>
              <a:ext cx="41275" cy="31750"/>
            </a:xfrm>
            <a:custGeom>
              <a:avLst/>
              <a:gdLst/>
              <a:ahLst/>
              <a:cxnLst/>
              <a:rect l="0" t="0" r="0" b="0"/>
              <a:pathLst>
                <a:path w="26" h="20" extrusionOk="0">
                  <a:moveTo>
                    <a:pt x="26" y="0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15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581526" y="5187950"/>
              <a:ext cx="76200" cy="34925"/>
            </a:xfrm>
            <a:custGeom>
              <a:avLst/>
              <a:gdLst/>
              <a:ahLst/>
              <a:cxnLst/>
              <a:rect l="0" t="0" r="0" b="0"/>
              <a:pathLst>
                <a:path w="31" h="14" extrusionOk="0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632326" y="5154613"/>
              <a:ext cx="36513" cy="42863"/>
            </a:xfrm>
            <a:custGeom>
              <a:avLst/>
              <a:gdLst/>
              <a:ahLst/>
              <a:cxnLst/>
              <a:rect l="0" t="0" r="0" b="0"/>
              <a:pathLst>
                <a:path w="23" h="27" extrusionOk="0">
                  <a:moveTo>
                    <a:pt x="0" y="23"/>
                  </a:moveTo>
                  <a:lnTo>
                    <a:pt x="3" y="27"/>
                  </a:lnTo>
                  <a:lnTo>
                    <a:pt x="11" y="24"/>
                  </a:lnTo>
                  <a:lnTo>
                    <a:pt x="17" y="2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1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565651" y="5213350"/>
              <a:ext cx="47625" cy="63500"/>
            </a:xfrm>
            <a:custGeom>
              <a:avLst/>
              <a:gdLst/>
              <a:ahLst/>
              <a:cxnLst/>
              <a:rect l="0" t="0" r="0" b="0"/>
              <a:pathLst>
                <a:path w="19" h="26" extrusionOk="0">
                  <a:moveTo>
                    <a:pt x="19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3" y="11"/>
                  </a:cubicBezTo>
                  <a:cubicBezTo>
                    <a:pt x="3" y="13"/>
                    <a:pt x="2" y="15"/>
                    <a:pt x="2" y="18"/>
                  </a:cubicBezTo>
                  <a:cubicBezTo>
                    <a:pt x="1" y="20"/>
                    <a:pt x="0" y="23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749676" y="4800600"/>
              <a:ext cx="193675" cy="33338"/>
            </a:xfrm>
            <a:custGeom>
              <a:avLst/>
              <a:gdLst/>
              <a:ahLst/>
              <a:cxnLst/>
              <a:rect l="0" t="0" r="0" b="0"/>
              <a:pathLst>
                <a:path w="79" h="14" extrusionOk="0">
                  <a:moveTo>
                    <a:pt x="74" y="4"/>
                  </a:moveTo>
                  <a:cubicBezTo>
                    <a:pt x="76" y="4"/>
                    <a:pt x="78" y="4"/>
                    <a:pt x="79" y="4"/>
                  </a:cubicBezTo>
                  <a:cubicBezTo>
                    <a:pt x="79" y="3"/>
                    <a:pt x="79" y="2"/>
                    <a:pt x="79" y="0"/>
                  </a:cubicBezTo>
                  <a:cubicBezTo>
                    <a:pt x="75" y="0"/>
                    <a:pt x="71" y="0"/>
                    <a:pt x="68" y="0"/>
                  </a:cubicBezTo>
                  <a:cubicBezTo>
                    <a:pt x="48" y="0"/>
                    <a:pt x="29" y="0"/>
                    <a:pt x="9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4"/>
                    <a:pt x="2" y="14"/>
                    <a:pt x="4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4" y="5"/>
                    <a:pt x="5" y="4"/>
                    <a:pt x="11" y="4"/>
                  </a:cubicBezTo>
                  <a:cubicBezTo>
                    <a:pt x="32" y="4"/>
                    <a:pt x="53" y="4"/>
                    <a:pt x="74" y="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830638" y="4814888"/>
              <a:ext cx="20638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765551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85921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6"/>
                    <a:pt x="2" y="8"/>
                    <a:pt x="5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89096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797301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92271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6" y="9"/>
                    <a:pt x="8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862388" y="4725988"/>
              <a:ext cx="80963" cy="69850"/>
            </a:xfrm>
            <a:custGeom>
              <a:avLst/>
              <a:gdLst/>
              <a:ahLst/>
              <a:cxnLst/>
              <a:rect l="0" t="0" r="0" b="0"/>
              <a:pathLst>
                <a:path w="33" h="28" extrusionOk="0">
                  <a:moveTo>
                    <a:pt x="20" y="12"/>
                  </a:moveTo>
                  <a:cubicBezTo>
                    <a:pt x="18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3770313" y="4725988"/>
              <a:ext cx="80963" cy="69850"/>
            </a:xfrm>
            <a:custGeom>
              <a:avLst/>
              <a:gdLst/>
              <a:ahLst/>
              <a:cxnLst/>
              <a:rect l="0" t="0" r="0" b="0"/>
              <a:pathLst>
                <a:path w="33" h="28" extrusionOk="0">
                  <a:moveTo>
                    <a:pt x="2" y="27"/>
                  </a:move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ubicBezTo>
                    <a:pt x="17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22701" y="4672013"/>
              <a:ext cx="95250" cy="42863"/>
            </a:xfrm>
            <a:custGeom>
              <a:avLst/>
              <a:gdLst/>
              <a:ahLst/>
              <a:cxnLst/>
              <a:rect l="0" t="0" r="0" b="0"/>
              <a:pathLst>
                <a:path w="39" h="17" extrusionOk="0">
                  <a:moveTo>
                    <a:pt x="1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9" y="9"/>
                    <a:pt x="38" y="9"/>
                  </a:cubicBezTo>
                  <a:cubicBezTo>
                    <a:pt x="39" y="8"/>
                    <a:pt x="38" y="7"/>
                    <a:pt x="38" y="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787776" y="4689475"/>
              <a:ext cx="26988" cy="9525"/>
            </a:xfrm>
            <a:custGeom>
              <a:avLst/>
              <a:gdLst/>
              <a:ahLst/>
              <a:cxnLst/>
              <a:rect l="0" t="0" r="0" b="0"/>
              <a:pathLst>
                <a:path w="11" h="4" extrusionOk="0">
                  <a:moveTo>
                    <a:pt x="1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416496" y="1596385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467720" y="2580120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3"/>
          </p:nvPr>
        </p:nvSpPr>
        <p:spPr>
          <a:xfrm>
            <a:off x="467720" y="3115828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.사용자 지정 레이아웃">
  <p:cSld name="05.사용자 지정 레이아웃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9"/>
          <p:cNvSpPr/>
          <p:nvPr/>
        </p:nvSpPr>
        <p:spPr>
          <a:xfrm>
            <a:off x="338932" y="1398061"/>
            <a:ext cx="9228000" cy="5027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9"/>
          <p:cNvSpPr txBox="1">
            <a:spLocks noGrp="1"/>
          </p:cNvSpPr>
          <p:nvPr>
            <p:ph type="body" idx="1"/>
          </p:nvPr>
        </p:nvSpPr>
        <p:spPr>
          <a:xfrm>
            <a:off x="344488" y="944724"/>
            <a:ext cx="9225300" cy="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71" name="Google Shape;871;p19"/>
          <p:cNvSpPr txBox="1">
            <a:spLocks noGrp="1"/>
          </p:cNvSpPr>
          <p:nvPr>
            <p:ph type="body" idx="2"/>
          </p:nvPr>
        </p:nvSpPr>
        <p:spPr>
          <a:xfrm>
            <a:off x="433162" y="1484784"/>
            <a:ext cx="9066300" cy="25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72" name="Google Shape;872;p19"/>
          <p:cNvSpPr txBox="1">
            <a:spLocks noGrp="1"/>
          </p:cNvSpPr>
          <p:nvPr>
            <p:ph type="body" idx="3"/>
          </p:nvPr>
        </p:nvSpPr>
        <p:spPr>
          <a:xfrm>
            <a:off x="247650" y="487420"/>
            <a:ext cx="9313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73" name="Google Shape;873;p19"/>
          <p:cNvSpPr txBox="1">
            <a:spLocks noGrp="1"/>
          </p:cNvSpPr>
          <p:nvPr>
            <p:ph type="body" idx="4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74" name="Google Shape;874;p19"/>
          <p:cNvSpPr txBox="1">
            <a:spLocks noGrp="1"/>
          </p:cNvSpPr>
          <p:nvPr>
            <p:ph type="body" idx="5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875" name="Google Shape;875;p19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6" name="Google Shape;876;p19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7" name="Google Shape;877;p19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8" name="Google Shape;878;p19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9" name="Google Shape;879;p19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9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.사용자 지정 레이아웃">
  <p:cSld name="08.사용자 지정 레이아웃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0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83" name="Google Shape;883;p20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884" name="Google Shape;884;p20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5" name="Google Shape;885;p20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6" name="Google Shape;886;p20"/>
          <p:cNvSpPr/>
          <p:nvPr/>
        </p:nvSpPr>
        <p:spPr>
          <a:xfrm>
            <a:off x="338932" y="584685"/>
            <a:ext cx="9228000" cy="5840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7" name="Google Shape;887;p20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8" name="Google Shape;888;p20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9" name="Google Shape;889;p20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0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사용자 지정 레이아웃">
  <p:cSld name="11.사용자 지정 레이아웃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1"/>
          <p:cNvGrpSpPr/>
          <p:nvPr/>
        </p:nvGrpSpPr>
        <p:grpSpPr>
          <a:xfrm>
            <a:off x="0" y="-65113"/>
            <a:ext cx="9991800" cy="6950497"/>
            <a:chOff x="0" y="-65113"/>
            <a:chExt cx="9991800" cy="6950497"/>
          </a:xfrm>
        </p:grpSpPr>
        <p:sp>
          <p:nvSpPr>
            <p:cNvPr id="893" name="Google Shape;893;p21"/>
            <p:cNvSpPr/>
            <p:nvPr/>
          </p:nvSpPr>
          <p:spPr>
            <a:xfrm>
              <a:off x="0" y="0"/>
              <a:ext cx="99918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0" y="2627969"/>
              <a:ext cx="9991721" cy="4257415"/>
            </a:xfrm>
            <a:custGeom>
              <a:avLst/>
              <a:gdLst/>
              <a:ahLst/>
              <a:cxnLst/>
              <a:rect l="0" t="0" r="0" b="0"/>
              <a:pathLst>
                <a:path w="3999" h="1703" extrusionOk="0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7023496" y="2011387"/>
              <a:ext cx="2405678" cy="2407280"/>
            </a:xfrm>
            <a:custGeom>
              <a:avLst/>
              <a:gdLst/>
              <a:ahLst/>
              <a:cxnLst/>
              <a:rect l="0" t="0" r="0" b="0"/>
              <a:pathLst>
                <a:path w="962" h="962" extrusionOk="0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>
              <a:gsLst>
                <a:gs pos="0">
                  <a:srgbClr val="D04D6F"/>
                </a:gs>
                <a:gs pos="68000">
                  <a:srgbClr val="D04D6F"/>
                </a:gs>
                <a:gs pos="100000">
                  <a:srgbClr val="453C5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359723" y="-65113"/>
              <a:ext cx="14288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4277048" y="162272"/>
              <a:ext cx="1109663" cy="1106488"/>
            </a:xfrm>
            <a:custGeom>
              <a:avLst/>
              <a:gdLst/>
              <a:ahLst/>
              <a:cxnLst/>
              <a:rect l="0" t="0" r="0" b="0"/>
              <a:pathLst>
                <a:path w="452" h="451" extrusionOk="0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2612740" y="3818483"/>
              <a:ext cx="1482725" cy="1482725"/>
            </a:xfrm>
            <a:custGeom>
              <a:avLst/>
              <a:gdLst/>
              <a:ahLst/>
              <a:cxnLst/>
              <a:rect l="0" t="0" r="0" b="0"/>
              <a:pathLst>
                <a:path w="604" h="604" extrusionOk="0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351535" y="2727300"/>
              <a:ext cx="1479549" cy="1482725"/>
            </a:xfrm>
            <a:custGeom>
              <a:avLst/>
              <a:gdLst/>
              <a:ahLst/>
              <a:cxnLst/>
              <a:rect l="0" t="0" r="0" b="0"/>
              <a:pathLst>
                <a:path w="603" h="604" extrusionOk="0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60635" y="936600"/>
              <a:ext cx="1479997" cy="1477105"/>
            </a:xfrm>
            <a:custGeom>
              <a:avLst/>
              <a:gdLst/>
              <a:ahLst/>
              <a:cxnLst/>
              <a:rect l="0" t="0" r="0" b="0"/>
              <a:pathLst>
                <a:path w="662" h="660" extrusionOk="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624210" y="132358"/>
              <a:ext cx="1429362" cy="1429362"/>
            </a:xfrm>
            <a:custGeom>
              <a:avLst/>
              <a:gdLst/>
              <a:ahLst/>
              <a:cxnLst/>
              <a:rect l="0" t="0" r="0" b="0"/>
              <a:pathLst>
                <a:path w="639" h="639" extrusionOk="0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57056" y="2852936"/>
              <a:ext cx="3130500" cy="3133800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3" name="Google Shape;903;p21"/>
            <p:cNvGrpSpPr/>
            <p:nvPr/>
          </p:nvGrpSpPr>
          <p:grpSpPr>
            <a:xfrm>
              <a:off x="6057131" y="3575249"/>
              <a:ext cx="1931989" cy="1746250"/>
              <a:chOff x="5994400" y="3611563"/>
              <a:chExt cx="1931989" cy="1746250"/>
            </a:xfrm>
          </p:grpSpPr>
          <p:sp>
            <p:nvSpPr>
              <p:cNvPr id="904" name="Google Shape;904;p21"/>
              <p:cNvSpPr/>
              <p:nvPr/>
            </p:nvSpPr>
            <p:spPr>
              <a:xfrm>
                <a:off x="6691313" y="3783013"/>
                <a:ext cx="111125" cy="196850"/>
              </a:xfrm>
              <a:custGeom>
                <a:avLst/>
                <a:gdLst/>
                <a:ahLst/>
                <a:cxnLst/>
                <a:rect l="0" t="0" r="0" b="0"/>
                <a:pathLst>
                  <a:path w="45" h="80" extrusionOk="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7005638" y="3783013"/>
                <a:ext cx="98425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40" h="57" extrusionOk="0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6961188" y="3906838"/>
                <a:ext cx="138113" cy="77788"/>
              </a:xfrm>
              <a:custGeom>
                <a:avLst/>
                <a:gdLst/>
                <a:ahLst/>
                <a:cxnLst/>
                <a:rect l="0" t="0" r="0" b="0"/>
                <a:pathLst>
                  <a:path w="56" h="32" extrusionOk="0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6765925" y="3783013"/>
                <a:ext cx="260350" cy="201613"/>
              </a:xfrm>
              <a:custGeom>
                <a:avLst/>
                <a:gdLst/>
                <a:ahLst/>
                <a:cxnLst/>
                <a:rect l="0" t="0" r="0" b="0"/>
                <a:pathLst>
                  <a:path w="106" h="82" extrusionOk="0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7718425" y="4429125"/>
                <a:ext cx="14288" cy="26988"/>
              </a:xfrm>
              <a:custGeom>
                <a:avLst/>
                <a:gdLst/>
                <a:ahLst/>
                <a:cxnLst/>
                <a:rect l="0" t="0" r="0" b="0"/>
                <a:pathLst>
                  <a:path w="6" h="11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7361238" y="4487863"/>
                <a:ext cx="79375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32" h="17" extrusionOk="0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77200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7769225" y="4432300"/>
                <a:ext cx="17463" cy="17463"/>
              </a:xfrm>
              <a:custGeom>
                <a:avLst/>
                <a:gdLst/>
                <a:ahLst/>
                <a:cxnLst/>
                <a:rect l="0" t="0" r="0" b="0"/>
                <a:pathLst>
                  <a:path w="7" h="7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7653338" y="4752975"/>
                <a:ext cx="107950" cy="106363"/>
              </a:xfrm>
              <a:custGeom>
                <a:avLst/>
                <a:gdLst/>
                <a:ahLst/>
                <a:cxnLst/>
                <a:rect l="0" t="0" r="0" b="0"/>
                <a:pathLst>
                  <a:path w="44" h="43" extrusionOk="0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7418388" y="4581525"/>
                <a:ext cx="77788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7696200" y="4792663"/>
                <a:ext cx="19050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8" h="12" extrusionOk="0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7307263" y="4581525"/>
                <a:ext cx="79375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5994400" y="3611563"/>
                <a:ext cx="1931989" cy="1746250"/>
              </a:xfrm>
              <a:custGeom>
                <a:avLst/>
                <a:gdLst/>
                <a:ahLst/>
                <a:cxnLst/>
                <a:rect l="0" t="0" r="0" b="0"/>
                <a:pathLst>
                  <a:path w="787" h="711" extrusionOk="0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76692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>
                <a:off x="6069013" y="4683125"/>
                <a:ext cx="195263" cy="33338"/>
              </a:xfrm>
              <a:custGeom>
                <a:avLst/>
                <a:gdLst/>
                <a:ahLst/>
                <a:cxnLst/>
                <a:rect l="0" t="0" r="0" b="0"/>
                <a:pathLst>
                  <a:path w="80" h="14" extrusionOk="0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614997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6088063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>
                <a:off x="6178550" y="4697413"/>
                <a:ext cx="25400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10" h="9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>
                <a:off x="621030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611822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624205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6181725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6091238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6142038" y="4554538"/>
                <a:ext cx="9525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39" h="17" extrusionOk="0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6107113" y="4572000"/>
                <a:ext cx="26988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1" h="4" extrusionOk="0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1" name="Google Shape;931;p21"/>
            <p:cNvSpPr/>
            <p:nvPr/>
          </p:nvSpPr>
          <p:spPr>
            <a:xfrm>
              <a:off x="4900613" y="2395538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4900613" y="2395538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5006156" y="2420726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>
              <a:gsLst>
                <a:gs pos="0">
                  <a:srgbClr val="D04D6F"/>
                </a:gs>
                <a:gs pos="90000">
                  <a:srgbClr val="D04D6F"/>
                </a:gs>
                <a:gs pos="100000">
                  <a:srgbClr val="453C5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146374" y="152400"/>
              <a:ext cx="9683400" cy="6580500"/>
            </a:xfrm>
            <a:prstGeom prst="rect">
              <a:avLst/>
            </a:prstGeom>
            <a:noFill/>
            <a:ln w="38100" cap="flat" cmpd="sng">
              <a:solidFill>
                <a:srgbClr val="D04D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.사용자 지정 레이아웃">
  <p:cSld name="03.사용자 지정 레이아웃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2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37" name="Google Shape;937;p22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38" name="Google Shape;938;p22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9" name="Google Shape;939;p22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0" name="Google Shape;940;p22"/>
          <p:cNvSpPr/>
          <p:nvPr/>
        </p:nvSpPr>
        <p:spPr>
          <a:xfrm>
            <a:off x="344488" y="1124744"/>
            <a:ext cx="126365" cy="0"/>
          </a:xfrm>
          <a:custGeom>
            <a:avLst/>
            <a:gdLst/>
            <a:ahLst/>
            <a:cxnLst/>
            <a:rect l="0" t="0" r="0" b="0"/>
            <a:pathLst>
              <a:path w="126365" h="120000" extrusionOk="0">
                <a:moveTo>
                  <a:pt x="0" y="0"/>
                </a:moveTo>
                <a:lnTo>
                  <a:pt x="126000" y="0"/>
                </a:lnTo>
              </a:path>
            </a:pathLst>
          </a:custGeom>
          <a:noFill/>
          <a:ln w="35975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2"/>
          <p:cNvSpPr txBox="1">
            <a:spLocks noGrp="1"/>
          </p:cNvSpPr>
          <p:nvPr>
            <p:ph type="body" idx="3"/>
          </p:nvPr>
        </p:nvSpPr>
        <p:spPr>
          <a:xfrm>
            <a:off x="128464" y="739564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42" name="Google Shape;942;p22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3" name="Google Shape;943;p22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4" name="Google Shape;944;p22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2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.사용자 지정 레이아웃">
  <p:cSld name="04.사용자 지정 레이아웃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3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48" name="Google Shape;948;p23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49" name="Google Shape;949;p23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0" name="Google Shape;950;p23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1" name="Google Shape;951;p23"/>
          <p:cNvSpPr/>
          <p:nvPr/>
        </p:nvSpPr>
        <p:spPr>
          <a:xfrm>
            <a:off x="344488" y="1124744"/>
            <a:ext cx="126365" cy="0"/>
          </a:xfrm>
          <a:custGeom>
            <a:avLst/>
            <a:gdLst/>
            <a:ahLst/>
            <a:cxnLst/>
            <a:rect l="0" t="0" r="0" b="0"/>
            <a:pathLst>
              <a:path w="126365" h="120000" extrusionOk="0">
                <a:moveTo>
                  <a:pt x="0" y="0"/>
                </a:moveTo>
                <a:lnTo>
                  <a:pt x="126000" y="0"/>
                </a:lnTo>
              </a:path>
            </a:pathLst>
          </a:custGeom>
          <a:noFill/>
          <a:ln w="35975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3"/>
          <p:cNvSpPr txBox="1">
            <a:spLocks noGrp="1"/>
          </p:cNvSpPr>
          <p:nvPr>
            <p:ph type="body" idx="3"/>
          </p:nvPr>
        </p:nvSpPr>
        <p:spPr>
          <a:xfrm>
            <a:off x="128464" y="739564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53" name="Google Shape;953;p23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4" name="Google Shape;954;p23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5" name="Google Shape;955;p23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3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.사용자 지정 레이아웃">
  <p:cSld name="09.사용자 지정 레이아웃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4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59" name="Google Shape;959;p24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60" name="Google Shape;960;p24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1" name="Google Shape;961;p24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2" name="Google Shape;962;p24"/>
          <p:cNvSpPr/>
          <p:nvPr/>
        </p:nvSpPr>
        <p:spPr>
          <a:xfrm>
            <a:off x="338932" y="584685"/>
            <a:ext cx="9228000" cy="5840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p24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4" name="Google Shape;964;p24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5" name="Google Shape;965;p24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4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사용자 지정 레이아웃">
  <p:cSld name="10.사용자 지정 레이아웃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5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69" name="Google Shape;969;p25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970" name="Google Shape;970;p25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1" name="Google Shape;971;p25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2" name="Google Shape;972;p25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3" name="Google Shape;973;p25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4" name="Google Shape;974;p25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25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886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preserve="1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나비_거버닝有" preserve="1">
  <p:cSld name="나비_거버닝有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9904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4522788" y="6608328"/>
            <a:ext cx="86042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9099420" y="6570740"/>
            <a:ext cx="533530" cy="213674"/>
            <a:chOff x="4196916" y="3972164"/>
            <a:chExt cx="2020685" cy="809267"/>
          </a:xfrm>
        </p:grpSpPr>
        <p:sp>
          <p:nvSpPr>
            <p:cNvPr id="33" name="Google Shape;33;p3"/>
            <p:cNvSpPr/>
            <p:nvPr/>
          </p:nvSpPr>
          <p:spPr>
            <a:xfrm>
              <a:off x="4196916" y="4422545"/>
              <a:ext cx="243277" cy="352503"/>
            </a:xfrm>
            <a:custGeom>
              <a:avLst/>
              <a:gdLst/>
              <a:ahLst/>
              <a:cxnLst/>
              <a:rect l="0" t="0" r="0" b="0"/>
              <a:pathLst>
                <a:path w="155" h="224" extrusionOk="0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486295" y="4428928"/>
              <a:ext cx="284414" cy="342573"/>
            </a:xfrm>
            <a:custGeom>
              <a:avLst/>
              <a:gdLst/>
              <a:ahLst/>
              <a:cxnLst/>
              <a:rect l="0" t="0" r="0" b="0"/>
              <a:pathLst>
                <a:path w="181" h="218" extrusionOk="0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689143" y="4062240"/>
              <a:ext cx="192919" cy="270229"/>
            </a:xfrm>
            <a:custGeom>
              <a:avLst/>
              <a:gdLst/>
              <a:ahLst/>
              <a:cxnLst/>
              <a:rect l="0" t="0" r="0" b="0"/>
              <a:pathLst>
                <a:path w="123" h="172" extrusionOk="0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816101" y="4183524"/>
              <a:ext cx="317749" cy="284414"/>
            </a:xfrm>
            <a:custGeom>
              <a:avLst/>
              <a:gdLst/>
              <a:ahLst/>
              <a:cxnLst/>
              <a:rect l="0" t="0" r="0" b="0"/>
              <a:pathLst>
                <a:path w="202" h="181" extrusionOk="0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565022" y="3972164"/>
              <a:ext cx="186536" cy="371653"/>
            </a:xfrm>
            <a:custGeom>
              <a:avLst/>
              <a:gdLst/>
              <a:ahLst/>
              <a:cxnLst/>
              <a:rect l="0" t="0" r="0" b="0"/>
              <a:pathLst>
                <a:path w="119" h="236" extrusionOk="0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879225" y="4274309"/>
              <a:ext cx="342573" cy="226964"/>
            </a:xfrm>
            <a:custGeom>
              <a:avLst/>
              <a:gdLst/>
              <a:ahLst/>
              <a:cxnLst/>
              <a:rect l="0" t="0" r="0" b="0"/>
              <a:pathLst>
                <a:path w="218" h="144" extrusionOk="0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47320" y="4496308"/>
              <a:ext cx="250369" cy="140434"/>
            </a:xfrm>
            <a:custGeom>
              <a:avLst/>
              <a:gdLst/>
              <a:ahLst/>
              <a:cxnLst/>
              <a:rect l="0" t="0" r="0" b="0"/>
              <a:pathLst>
                <a:path w="159" h="89" extrusionOk="0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035263" y="4662984"/>
              <a:ext cx="275193" cy="118447"/>
            </a:xfrm>
            <a:custGeom>
              <a:avLst/>
              <a:gdLst/>
              <a:ahLst/>
              <a:cxnLst/>
              <a:rect l="0" t="0" r="0" b="0"/>
              <a:pathLst>
                <a:path w="175" h="75" extrusionOk="0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936025" y="4496308"/>
              <a:ext cx="195047" cy="193628"/>
            </a:xfrm>
            <a:custGeom>
              <a:avLst/>
              <a:gdLst/>
              <a:ahLst/>
              <a:cxnLst/>
              <a:rect l="0" t="0" r="0" b="0"/>
              <a:pathLst>
                <a:path w="124" h="123" extrusionOk="0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143838" y="4496308"/>
              <a:ext cx="73763" cy="270938"/>
            </a:xfrm>
            <a:custGeom>
              <a:avLst/>
              <a:gdLst/>
              <a:ahLst/>
              <a:cxnLst/>
              <a:rect l="0" t="0" r="0" b="0"/>
              <a:pathLst>
                <a:path w="47" h="172" extrusionOk="0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335280" y="4496308"/>
              <a:ext cx="193629" cy="141852"/>
            </a:xfrm>
            <a:custGeom>
              <a:avLst/>
              <a:gdLst/>
              <a:ahLst/>
              <a:cxnLst/>
              <a:rect l="0" t="0" r="0" b="0"/>
              <a:pathLst>
                <a:path w="123" h="90" extrusionOk="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379254" y="4665112"/>
              <a:ext cx="210651" cy="111354"/>
            </a:xfrm>
            <a:custGeom>
              <a:avLst/>
              <a:gdLst/>
              <a:ahLst/>
              <a:cxnLst/>
              <a:rect l="0" t="0" r="0" b="0"/>
              <a:pathLst>
                <a:path w="134" h="71" extrusionOk="0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857296" y="4496308"/>
              <a:ext cx="41137" cy="270938"/>
            </a:xfrm>
            <a:custGeom>
              <a:avLst/>
              <a:gdLst/>
              <a:ahLst/>
              <a:cxnLst/>
              <a:rect l="0" t="0" r="0" b="0"/>
              <a:pathLst>
                <a:path w="26" h="172" extrusionOk="0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646646" y="4489925"/>
              <a:ext cx="196466" cy="202849"/>
            </a:xfrm>
            <a:custGeom>
              <a:avLst/>
              <a:gdLst/>
              <a:ahLst/>
              <a:cxnLst/>
              <a:rect l="0" t="0" r="0" b="0"/>
              <a:pathLst>
                <a:path w="125" h="129" extrusionOk="0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-02 제목 슬라이드">
  <p:cSld name="A-02 제목 슬라이드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5359723" y="-215269"/>
            <a:ext cx="14288" cy="3175"/>
          </a:xfrm>
          <a:custGeom>
            <a:avLst/>
            <a:gdLst/>
            <a:ahLst/>
            <a:cxnLst/>
            <a:rect l="0" t="0" r="0" b="0"/>
            <a:pathLst>
              <a:path w="6" h="1" extrusionOk="0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76200" y="80628"/>
            <a:ext cx="9737400" cy="6696600"/>
          </a:xfrm>
          <a:prstGeom prst="rect">
            <a:avLst/>
          </a:prstGeom>
          <a:noFill/>
          <a:ln w="190500" cap="flat" cmpd="sng">
            <a:solidFill>
              <a:srgbClr val="D04D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0"/>
          <p:cNvGrpSpPr/>
          <p:nvPr/>
        </p:nvGrpSpPr>
        <p:grpSpPr>
          <a:xfrm>
            <a:off x="4912233" y="800708"/>
            <a:ext cx="4613275" cy="5140325"/>
            <a:chOff x="9888996" y="928688"/>
            <a:chExt cx="4613275" cy="5140325"/>
          </a:xfrm>
        </p:grpSpPr>
        <p:grpSp>
          <p:nvGrpSpPr>
            <p:cNvPr id="219" name="Google Shape;219;p10"/>
            <p:cNvGrpSpPr/>
            <p:nvPr/>
          </p:nvGrpSpPr>
          <p:grpSpPr>
            <a:xfrm>
              <a:off x="10663696" y="1360488"/>
              <a:ext cx="3838575" cy="4276725"/>
              <a:chOff x="11417300" y="1360488"/>
              <a:chExt cx="3838575" cy="4276725"/>
            </a:xfrm>
          </p:grpSpPr>
          <p:sp>
            <p:nvSpPr>
              <p:cNvPr id="220" name="Google Shape;220;p10"/>
              <p:cNvSpPr/>
              <p:nvPr/>
            </p:nvSpPr>
            <p:spPr>
              <a:xfrm>
                <a:off x="14471650" y="4775200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>
                <a:off x="13706475" y="4357688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12941300" y="1360488"/>
                <a:ext cx="774700" cy="862012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0"/>
              <p:cNvSpPr/>
              <p:nvPr/>
            </p:nvSpPr>
            <p:spPr>
              <a:xfrm>
                <a:off x="11417300" y="2214563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0"/>
              <p:cNvSpPr/>
              <p:nvPr/>
            </p:nvSpPr>
            <p:spPr>
              <a:xfrm>
                <a:off x="12941300" y="2205038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12941300" y="3068638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941300" y="3921125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4481175" y="1360488"/>
                <a:ext cx="774700" cy="862012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4471650" y="2205038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" name="Google Shape;229;p10"/>
              <p:cNvCxnSpPr/>
              <p:nvPr/>
            </p:nvCxnSpPr>
            <p:spPr>
              <a:xfrm rot="10800000" flipH="1">
                <a:off x="14463713" y="4343500"/>
                <a:ext cx="774600" cy="431700"/>
              </a:xfrm>
              <a:prstGeom prst="straightConnector1">
                <a:avLst/>
              </a:prstGeom>
              <a:solidFill>
                <a:srgbClr val="DE829A">
                  <a:alpha val="9800"/>
                </a:srgbClr>
              </a:solidFill>
              <a:ln>
                <a:noFill/>
              </a:ln>
            </p:spPr>
          </p:cxnSp>
          <p:sp>
            <p:nvSpPr>
              <p:cNvPr id="230" name="Google Shape;230;p10"/>
              <p:cNvSpPr/>
              <p:nvPr/>
            </p:nvSpPr>
            <p:spPr>
              <a:xfrm>
                <a:off x="12174538" y="4357688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176579" y="2639106"/>
                <a:ext cx="774700" cy="862012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29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10"/>
            <p:cNvSpPr/>
            <p:nvPr/>
          </p:nvSpPr>
          <p:spPr>
            <a:xfrm>
              <a:off x="13710109" y="4343400"/>
              <a:ext cx="774700" cy="431800"/>
            </a:xfrm>
            <a:custGeom>
              <a:avLst/>
              <a:gdLst/>
              <a:ahLst/>
              <a:cxnLst/>
              <a:rect l="0" t="0" r="0" b="0"/>
              <a:pathLst>
                <a:path w="488" h="272" extrusionOk="0">
                  <a:moveTo>
                    <a:pt x="0" y="272"/>
                  </a:moveTo>
                  <a:lnTo>
                    <a:pt x="488" y="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12178171" y="928688"/>
              <a:ext cx="774700" cy="863600"/>
            </a:xfrm>
            <a:custGeom>
              <a:avLst/>
              <a:gdLst/>
              <a:ahLst/>
              <a:cxnLst/>
              <a:rect l="0" t="0" r="0" b="0"/>
              <a:pathLst>
                <a:path w="488" h="544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10655759" y="1782763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12952871" y="1787525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0"/>
                  </a:moveTo>
                  <a:lnTo>
                    <a:pt x="0" y="543"/>
                  </a:lnTo>
                  <a:lnTo>
                    <a:pt x="488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12178171" y="2638425"/>
              <a:ext cx="774700" cy="863600"/>
            </a:xfrm>
            <a:custGeom>
              <a:avLst/>
              <a:gdLst/>
              <a:ahLst/>
              <a:cxnLst/>
              <a:rect l="0" t="0" r="0" b="0"/>
              <a:pathLst>
                <a:path w="488" h="544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2952871" y="3497263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0"/>
                  </a:moveTo>
                  <a:lnTo>
                    <a:pt x="0" y="543"/>
                  </a:lnTo>
                  <a:lnTo>
                    <a:pt x="48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2178171" y="5207000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3718045" y="3068638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0"/>
                  </a:moveTo>
                  <a:lnTo>
                    <a:pt x="0" y="543"/>
                  </a:lnTo>
                  <a:lnTo>
                    <a:pt x="48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1412996" y="4784725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2944934" y="4784725"/>
              <a:ext cx="773113" cy="862013"/>
            </a:xfrm>
            <a:custGeom>
              <a:avLst/>
              <a:gdLst/>
              <a:ahLst/>
              <a:cxnLst/>
              <a:rect l="0" t="0" r="0" b="0"/>
              <a:pathLst>
                <a:path w="487" h="543" extrusionOk="0">
                  <a:moveTo>
                    <a:pt x="0" y="271"/>
                  </a:moveTo>
                  <a:lnTo>
                    <a:pt x="487" y="0"/>
                  </a:lnTo>
                  <a:lnTo>
                    <a:pt x="487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10"/>
            <p:cNvGrpSpPr/>
            <p:nvPr/>
          </p:nvGrpSpPr>
          <p:grpSpPr>
            <a:xfrm>
              <a:off x="10655759" y="928688"/>
              <a:ext cx="3062288" cy="5140325"/>
              <a:chOff x="5684613" y="928688"/>
              <a:chExt cx="3062288" cy="5140325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7207025" y="928688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4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5684613" y="1782763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7207025" y="2638425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4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7207025" y="5207000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6441850" y="4784725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7973788" y="4784725"/>
                <a:ext cx="773113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7" h="543" extrusionOk="0">
                    <a:moveTo>
                      <a:pt x="0" y="271"/>
                    </a:moveTo>
                    <a:lnTo>
                      <a:pt x="487" y="0"/>
                    </a:lnTo>
                    <a:lnTo>
                      <a:pt x="487" y="543"/>
                    </a:lnTo>
                  </a:path>
                </a:pathLst>
              </a:custGeom>
              <a:solidFill>
                <a:srgbClr val="D9718C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10"/>
            <p:cNvSpPr/>
            <p:nvPr/>
          </p:nvSpPr>
          <p:spPr>
            <a:xfrm>
              <a:off x="11420934" y="3494088"/>
              <a:ext cx="774700" cy="863600"/>
            </a:xfrm>
            <a:custGeom>
              <a:avLst/>
              <a:gdLst/>
              <a:ahLst/>
              <a:cxnLst/>
              <a:rect l="0" t="0" r="0" b="0"/>
              <a:pathLst>
                <a:path w="488" h="544" extrusionOk="0">
                  <a:moveTo>
                    <a:pt x="0" y="0"/>
                  </a:moveTo>
                  <a:lnTo>
                    <a:pt x="0" y="544"/>
                  </a:lnTo>
                  <a:lnTo>
                    <a:pt x="488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2178171" y="4357688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412996" y="1360488"/>
              <a:ext cx="774700" cy="862012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9888996" y="2214563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1412996" y="2205038"/>
              <a:ext cx="774700" cy="863600"/>
            </a:xfrm>
            <a:custGeom>
              <a:avLst/>
              <a:gdLst/>
              <a:ahLst/>
              <a:cxnLst/>
              <a:rect l="0" t="0" r="0" b="0"/>
              <a:pathLst>
                <a:path w="488" h="544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1412996" y="3068638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1412996" y="3921125"/>
              <a:ext cx="774700" cy="863600"/>
            </a:xfrm>
            <a:custGeom>
              <a:avLst/>
              <a:gdLst/>
              <a:ahLst/>
              <a:cxnLst/>
              <a:rect l="0" t="0" r="0" b="0"/>
              <a:pathLst>
                <a:path w="488" h="544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2952871" y="1360488"/>
              <a:ext cx="774700" cy="862012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12944934" y="2205038"/>
              <a:ext cx="773113" cy="863600"/>
            </a:xfrm>
            <a:custGeom>
              <a:avLst/>
              <a:gdLst/>
              <a:ahLst/>
              <a:cxnLst/>
              <a:rect l="0" t="0" r="0" b="0"/>
              <a:pathLst>
                <a:path w="487" h="544" extrusionOk="0">
                  <a:moveTo>
                    <a:pt x="0" y="272"/>
                  </a:moveTo>
                  <a:lnTo>
                    <a:pt x="487" y="0"/>
                  </a:lnTo>
                  <a:lnTo>
                    <a:pt x="487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2944934" y="3068638"/>
              <a:ext cx="773113" cy="862013"/>
            </a:xfrm>
            <a:custGeom>
              <a:avLst/>
              <a:gdLst/>
              <a:ahLst/>
              <a:cxnLst/>
              <a:rect l="0" t="0" r="0" b="0"/>
              <a:pathLst>
                <a:path w="487" h="543" extrusionOk="0">
                  <a:moveTo>
                    <a:pt x="0" y="271"/>
                  </a:moveTo>
                  <a:lnTo>
                    <a:pt x="487" y="0"/>
                  </a:lnTo>
                  <a:lnTo>
                    <a:pt x="487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2944934" y="3921125"/>
              <a:ext cx="773113" cy="863600"/>
            </a:xfrm>
            <a:custGeom>
              <a:avLst/>
              <a:gdLst/>
              <a:ahLst/>
              <a:cxnLst/>
              <a:rect l="0" t="0" r="0" b="0"/>
              <a:pathLst>
                <a:path w="487" h="544" extrusionOk="0">
                  <a:moveTo>
                    <a:pt x="0" y="272"/>
                  </a:moveTo>
                  <a:lnTo>
                    <a:pt x="487" y="0"/>
                  </a:lnTo>
                  <a:lnTo>
                    <a:pt x="487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3710109" y="2636838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4484809" y="4343400"/>
              <a:ext cx="0" cy="863600"/>
            </a:xfrm>
            <a:custGeom>
              <a:avLst/>
              <a:gdLst/>
              <a:ahLst/>
              <a:cxnLst/>
              <a:rect l="0" t="0" r="0" b="0"/>
              <a:pathLst>
                <a:path w="120000" h="544" extrusionOk="0">
                  <a:moveTo>
                    <a:pt x="0" y="0"/>
                  </a:move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10"/>
            <p:cNvCxnSpPr/>
            <p:nvPr/>
          </p:nvCxnSpPr>
          <p:spPr>
            <a:xfrm>
              <a:off x="14484809" y="4343400"/>
              <a:ext cx="0" cy="863700"/>
            </a:xfrm>
            <a:prstGeom prst="straightConnector1">
              <a:avLst/>
            </a:prstGeom>
            <a:solidFill>
              <a:srgbClr val="D9718C">
                <a:alpha val="20000"/>
              </a:srgbClr>
            </a:solidFill>
            <a:ln>
              <a:noFill/>
            </a:ln>
          </p:spPr>
        </p:cxnSp>
        <p:sp>
          <p:nvSpPr>
            <p:cNvPr id="263" name="Google Shape;263;p10"/>
            <p:cNvSpPr/>
            <p:nvPr/>
          </p:nvSpPr>
          <p:spPr>
            <a:xfrm>
              <a:off x="12178171" y="1787525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0646234" y="2641600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12178171" y="3497263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13710109" y="3498850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3710109" y="1782763"/>
              <a:ext cx="774700" cy="862013"/>
            </a:xfrm>
            <a:custGeom>
              <a:avLst/>
              <a:gdLst/>
              <a:ahLst/>
              <a:cxnLst/>
              <a:rect l="0" t="0" r="0" b="0"/>
              <a:pathLst>
                <a:path w="488" h="543" extrusionOk="0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10"/>
            <p:cNvGrpSpPr/>
            <p:nvPr/>
          </p:nvGrpSpPr>
          <p:grpSpPr>
            <a:xfrm>
              <a:off x="10646234" y="928688"/>
              <a:ext cx="3838574" cy="5140325"/>
              <a:chOff x="11399838" y="928688"/>
              <a:chExt cx="3838574" cy="5140325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13706475" y="928688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12184063" y="1782763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12931775" y="1787525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11399838" y="2641600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13706475" y="2638425"/>
                <a:ext cx="774700" cy="863600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4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12931775" y="3497263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0"/>
              <p:cNvSpPr/>
              <p:nvPr/>
            </p:nvSpPr>
            <p:spPr>
              <a:xfrm>
                <a:off x="13706475" y="5207000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12941300" y="4784725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14463713" y="3498850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14463713" y="1782763"/>
                <a:ext cx="774700" cy="862013"/>
              </a:xfrm>
              <a:custGeom>
                <a:avLst/>
                <a:gdLst/>
                <a:ahLst/>
                <a:cxnLst/>
                <a:rect l="0" t="0" r="0" b="0"/>
                <a:pathLst>
                  <a:path w="488" h="543" extrusionOk="0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E7A6B7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9" name="Google Shape;279;p10"/>
          <p:cNvGrpSpPr/>
          <p:nvPr/>
        </p:nvGrpSpPr>
        <p:grpSpPr>
          <a:xfrm>
            <a:off x="6448499" y="1238304"/>
            <a:ext cx="1532377" cy="1703101"/>
            <a:chOff x="10533620" y="3490358"/>
            <a:chExt cx="1537296" cy="1708568"/>
          </a:xfrm>
        </p:grpSpPr>
        <p:sp>
          <p:nvSpPr>
            <p:cNvPr id="280" name="Google Shape;280;p10"/>
            <p:cNvSpPr/>
            <p:nvPr/>
          </p:nvSpPr>
          <p:spPr>
            <a:xfrm>
              <a:off x="11302959" y="4343951"/>
              <a:ext cx="1500" cy="2700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0533620" y="3490358"/>
              <a:ext cx="1537295" cy="853592"/>
            </a:xfrm>
            <a:custGeom>
              <a:avLst/>
              <a:gdLst/>
              <a:ahLst/>
              <a:cxnLst/>
              <a:rect l="0" t="0" r="0" b="0"/>
              <a:pathLst>
                <a:path w="1113" h="618" extrusionOk="0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0533620" y="3918535"/>
              <a:ext cx="769340" cy="1280391"/>
            </a:xfrm>
            <a:custGeom>
              <a:avLst/>
              <a:gdLst/>
              <a:ahLst/>
              <a:cxnLst/>
              <a:rect l="0" t="0" r="0" b="0"/>
              <a:pathLst>
                <a:path w="557" h="927" extrusionOk="0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11302959" y="3917154"/>
              <a:ext cx="767957" cy="1281772"/>
            </a:xfrm>
            <a:custGeom>
              <a:avLst/>
              <a:gdLst/>
              <a:ahLst/>
              <a:cxnLst/>
              <a:rect l="0" t="0" r="0" b="0"/>
              <a:pathLst>
                <a:path w="556" h="928" extrusionOk="0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10836809" y="3825044"/>
              <a:ext cx="933703" cy="1038677"/>
            </a:xfrm>
            <a:custGeom>
              <a:avLst/>
              <a:gdLst/>
              <a:ahLst/>
              <a:cxnLst/>
              <a:rect l="0" t="0" r="0" b="0"/>
              <a:pathLst>
                <a:path w="676" h="752" extrusionOk="0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0"/>
          <p:cNvGrpSpPr/>
          <p:nvPr/>
        </p:nvGrpSpPr>
        <p:grpSpPr>
          <a:xfrm>
            <a:off x="4916996" y="2514327"/>
            <a:ext cx="1557338" cy="2595562"/>
            <a:chOff x="10966450" y="2647950"/>
            <a:chExt cx="1557338" cy="2595563"/>
          </a:xfrm>
        </p:grpSpPr>
        <p:sp>
          <p:nvSpPr>
            <p:cNvPr id="286" name="Google Shape;286;p10"/>
            <p:cNvSpPr/>
            <p:nvPr/>
          </p:nvSpPr>
          <p:spPr>
            <a:xfrm>
              <a:off x="10966450" y="2647950"/>
              <a:ext cx="1557338" cy="2595563"/>
            </a:xfrm>
            <a:custGeom>
              <a:avLst/>
              <a:gdLst/>
              <a:ahLst/>
              <a:cxnLst/>
              <a:rect l="0" t="0" r="0" b="0"/>
              <a:pathLst>
                <a:path w="981" h="1635" extrusionOk="0">
                  <a:moveTo>
                    <a:pt x="978" y="550"/>
                  </a:moveTo>
                  <a:lnTo>
                    <a:pt x="978" y="550"/>
                  </a:lnTo>
                  <a:lnTo>
                    <a:pt x="936" y="526"/>
                  </a:lnTo>
                  <a:lnTo>
                    <a:pt x="674" y="376"/>
                  </a:lnTo>
                  <a:lnTo>
                    <a:pt x="673" y="378"/>
                  </a:lnTo>
                  <a:lnTo>
                    <a:pt x="490" y="275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1" y="545"/>
                  </a:lnTo>
                  <a:lnTo>
                    <a:pt x="3" y="545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83"/>
                  </a:lnTo>
                  <a:lnTo>
                    <a:pt x="0" y="683"/>
                  </a:lnTo>
                  <a:lnTo>
                    <a:pt x="0" y="751"/>
                  </a:lnTo>
                  <a:lnTo>
                    <a:pt x="0" y="751"/>
                  </a:lnTo>
                  <a:lnTo>
                    <a:pt x="0" y="751"/>
                  </a:lnTo>
                  <a:lnTo>
                    <a:pt x="0" y="819"/>
                  </a:lnTo>
                  <a:lnTo>
                    <a:pt x="0" y="820"/>
                  </a:lnTo>
                  <a:lnTo>
                    <a:pt x="0" y="887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0" y="1092"/>
                  </a:lnTo>
                  <a:lnTo>
                    <a:pt x="0" y="1092"/>
                  </a:lnTo>
                  <a:lnTo>
                    <a:pt x="1" y="1092"/>
                  </a:lnTo>
                  <a:lnTo>
                    <a:pt x="61" y="1125"/>
                  </a:lnTo>
                  <a:lnTo>
                    <a:pt x="62" y="1127"/>
                  </a:lnTo>
                  <a:lnTo>
                    <a:pt x="62" y="1127"/>
                  </a:lnTo>
                  <a:lnTo>
                    <a:pt x="123" y="1160"/>
                  </a:lnTo>
                  <a:lnTo>
                    <a:pt x="123" y="1160"/>
                  </a:lnTo>
                  <a:lnTo>
                    <a:pt x="185" y="1195"/>
                  </a:lnTo>
                  <a:lnTo>
                    <a:pt x="185" y="1195"/>
                  </a:lnTo>
                  <a:lnTo>
                    <a:pt x="246" y="1228"/>
                  </a:lnTo>
                  <a:lnTo>
                    <a:pt x="246" y="1228"/>
                  </a:lnTo>
                  <a:lnTo>
                    <a:pt x="246" y="1228"/>
                  </a:lnTo>
                  <a:lnTo>
                    <a:pt x="300" y="1259"/>
                  </a:lnTo>
                  <a:lnTo>
                    <a:pt x="491" y="1364"/>
                  </a:lnTo>
                  <a:lnTo>
                    <a:pt x="491" y="1364"/>
                  </a:lnTo>
                  <a:lnTo>
                    <a:pt x="493" y="1364"/>
                  </a:lnTo>
                  <a:lnTo>
                    <a:pt x="549" y="1396"/>
                  </a:lnTo>
                  <a:lnTo>
                    <a:pt x="549" y="1396"/>
                  </a:lnTo>
                  <a:lnTo>
                    <a:pt x="549" y="1396"/>
                  </a:lnTo>
                  <a:lnTo>
                    <a:pt x="610" y="1429"/>
                  </a:lnTo>
                  <a:lnTo>
                    <a:pt x="610" y="1429"/>
                  </a:lnTo>
                  <a:lnTo>
                    <a:pt x="671" y="1464"/>
                  </a:lnTo>
                  <a:lnTo>
                    <a:pt x="673" y="1464"/>
                  </a:lnTo>
                  <a:lnTo>
                    <a:pt x="733" y="1497"/>
                  </a:lnTo>
                  <a:lnTo>
                    <a:pt x="734" y="1497"/>
                  </a:lnTo>
                  <a:lnTo>
                    <a:pt x="734" y="1499"/>
                  </a:lnTo>
                  <a:lnTo>
                    <a:pt x="795" y="1532"/>
                  </a:lnTo>
                  <a:lnTo>
                    <a:pt x="795" y="1532"/>
                  </a:lnTo>
                  <a:lnTo>
                    <a:pt x="856" y="1567"/>
                  </a:lnTo>
                  <a:lnTo>
                    <a:pt x="856" y="1567"/>
                  </a:lnTo>
                  <a:lnTo>
                    <a:pt x="884" y="1582"/>
                  </a:lnTo>
                  <a:lnTo>
                    <a:pt x="978" y="1635"/>
                  </a:lnTo>
                  <a:lnTo>
                    <a:pt x="978" y="1635"/>
                  </a:lnTo>
                  <a:lnTo>
                    <a:pt x="978" y="1089"/>
                  </a:lnTo>
                  <a:lnTo>
                    <a:pt x="978" y="759"/>
                  </a:lnTo>
                  <a:lnTo>
                    <a:pt x="981" y="551"/>
                  </a:lnTo>
                  <a:lnTo>
                    <a:pt x="978" y="550"/>
                  </a:lnTo>
                  <a:close/>
                </a:path>
              </a:pathLst>
            </a:custGeom>
            <a:solidFill>
              <a:srgbClr val="F6D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1044238" y="2776538"/>
              <a:ext cx="1400175" cy="2336800"/>
            </a:xfrm>
            <a:custGeom>
              <a:avLst/>
              <a:gdLst/>
              <a:ahLst/>
              <a:cxnLst/>
              <a:rect l="0" t="0" r="0" b="0"/>
              <a:pathLst>
                <a:path w="882" h="1472" extrusionOk="0">
                  <a:moveTo>
                    <a:pt x="881" y="498"/>
                  </a:moveTo>
                  <a:lnTo>
                    <a:pt x="881" y="498"/>
                  </a:lnTo>
                  <a:lnTo>
                    <a:pt x="881" y="498"/>
                  </a:lnTo>
                  <a:lnTo>
                    <a:pt x="881" y="496"/>
                  </a:lnTo>
                  <a:lnTo>
                    <a:pt x="881" y="496"/>
                  </a:lnTo>
                  <a:lnTo>
                    <a:pt x="881" y="495"/>
                  </a:lnTo>
                  <a:lnTo>
                    <a:pt x="878" y="492"/>
                  </a:lnTo>
                  <a:lnTo>
                    <a:pt x="804" y="452"/>
                  </a:lnTo>
                  <a:lnTo>
                    <a:pt x="777" y="435"/>
                  </a:lnTo>
                  <a:lnTo>
                    <a:pt x="721" y="403"/>
                  </a:lnTo>
                  <a:lnTo>
                    <a:pt x="720" y="403"/>
                  </a:lnTo>
                  <a:lnTo>
                    <a:pt x="442" y="248"/>
                  </a:lnTo>
                  <a:lnTo>
                    <a:pt x="392" y="220"/>
                  </a:lnTo>
                  <a:lnTo>
                    <a:pt x="0" y="0"/>
                  </a:lnTo>
                  <a:lnTo>
                    <a:pt x="0" y="438"/>
                  </a:lnTo>
                  <a:lnTo>
                    <a:pt x="0" y="495"/>
                  </a:lnTo>
                  <a:lnTo>
                    <a:pt x="0" y="981"/>
                  </a:lnTo>
                  <a:lnTo>
                    <a:pt x="0" y="985"/>
                  </a:lnTo>
                  <a:lnTo>
                    <a:pt x="442" y="1229"/>
                  </a:lnTo>
                  <a:lnTo>
                    <a:pt x="491" y="1257"/>
                  </a:lnTo>
                  <a:lnTo>
                    <a:pt x="881" y="1472"/>
                  </a:lnTo>
                  <a:lnTo>
                    <a:pt x="881" y="1039"/>
                  </a:lnTo>
                  <a:lnTo>
                    <a:pt x="881" y="982"/>
                  </a:lnTo>
                  <a:lnTo>
                    <a:pt x="881" y="519"/>
                  </a:lnTo>
                  <a:lnTo>
                    <a:pt x="882" y="498"/>
                  </a:lnTo>
                  <a:lnTo>
                    <a:pt x="881" y="498"/>
                  </a:lnTo>
                  <a:close/>
                </a:path>
              </a:pathLst>
            </a:custGeom>
            <a:solidFill>
              <a:srgbClr val="FAED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0"/>
          <p:cNvGrpSpPr/>
          <p:nvPr/>
        </p:nvGrpSpPr>
        <p:grpSpPr>
          <a:xfrm>
            <a:off x="3143251" y="3182007"/>
            <a:ext cx="3109913" cy="2681288"/>
            <a:chOff x="3143251" y="3332163"/>
            <a:chExt cx="3109913" cy="2681288"/>
          </a:xfrm>
        </p:grpSpPr>
        <p:sp>
          <p:nvSpPr>
            <p:cNvPr id="289" name="Google Shape;289;p10"/>
            <p:cNvSpPr/>
            <p:nvPr/>
          </p:nvSpPr>
          <p:spPr>
            <a:xfrm>
              <a:off x="5027613" y="5595938"/>
              <a:ext cx="360363" cy="417513"/>
            </a:xfrm>
            <a:custGeom>
              <a:avLst/>
              <a:gdLst/>
              <a:ahLst/>
              <a:cxnLst/>
              <a:rect l="0" t="0" r="0" b="0"/>
              <a:pathLst>
                <a:path w="227" h="263" extrusionOk="0">
                  <a:moveTo>
                    <a:pt x="115" y="263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5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5" y="263"/>
                  </a:lnTo>
                  <a:close/>
                  <a:moveTo>
                    <a:pt x="14" y="189"/>
                  </a:moveTo>
                  <a:lnTo>
                    <a:pt x="115" y="246"/>
                  </a:lnTo>
                  <a:lnTo>
                    <a:pt x="214" y="189"/>
                  </a:lnTo>
                  <a:lnTo>
                    <a:pt x="214" y="74"/>
                  </a:lnTo>
                  <a:lnTo>
                    <a:pt x="115" y="15"/>
                  </a:lnTo>
                  <a:lnTo>
                    <a:pt x="14" y="74"/>
                  </a:lnTo>
                  <a:lnTo>
                    <a:pt x="14" y="189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867151" y="5002213"/>
              <a:ext cx="360363" cy="414338"/>
            </a:xfrm>
            <a:custGeom>
              <a:avLst/>
              <a:gdLst/>
              <a:ahLst/>
              <a:cxnLst/>
              <a:rect l="0" t="0" r="0" b="0"/>
              <a:pathLst>
                <a:path w="227" h="261" extrusionOk="0">
                  <a:moveTo>
                    <a:pt x="113" y="261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3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3" y="261"/>
                  </a:lnTo>
                  <a:close/>
                  <a:moveTo>
                    <a:pt x="14" y="188"/>
                  </a:moveTo>
                  <a:lnTo>
                    <a:pt x="113" y="246"/>
                  </a:lnTo>
                  <a:lnTo>
                    <a:pt x="213" y="188"/>
                  </a:lnTo>
                  <a:lnTo>
                    <a:pt x="213" y="72"/>
                  </a:lnTo>
                  <a:lnTo>
                    <a:pt x="113" y="15"/>
                  </a:lnTo>
                  <a:lnTo>
                    <a:pt x="14" y="72"/>
                  </a:lnTo>
                  <a:lnTo>
                    <a:pt x="14" y="188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4911726" y="3332163"/>
              <a:ext cx="263525" cy="304800"/>
            </a:xfrm>
            <a:custGeom>
              <a:avLst/>
              <a:gdLst/>
              <a:ahLst/>
              <a:cxnLst/>
              <a:rect l="0" t="0" r="0" b="0"/>
              <a:pathLst>
                <a:path w="166" h="192" extrusionOk="0">
                  <a:moveTo>
                    <a:pt x="84" y="192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84" y="0"/>
                  </a:lnTo>
                  <a:lnTo>
                    <a:pt x="166" y="48"/>
                  </a:lnTo>
                  <a:lnTo>
                    <a:pt x="166" y="144"/>
                  </a:lnTo>
                  <a:lnTo>
                    <a:pt x="84" y="192"/>
                  </a:lnTo>
                  <a:close/>
                  <a:moveTo>
                    <a:pt x="11" y="138"/>
                  </a:moveTo>
                  <a:lnTo>
                    <a:pt x="84" y="181"/>
                  </a:lnTo>
                  <a:lnTo>
                    <a:pt x="157" y="138"/>
                  </a:lnTo>
                  <a:lnTo>
                    <a:pt x="157" y="54"/>
                  </a:lnTo>
                  <a:lnTo>
                    <a:pt x="84" y="12"/>
                  </a:lnTo>
                  <a:lnTo>
                    <a:pt x="11" y="54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4411663" y="4932363"/>
              <a:ext cx="598488" cy="695325"/>
            </a:xfrm>
            <a:custGeom>
              <a:avLst/>
              <a:gdLst/>
              <a:ahLst/>
              <a:cxnLst/>
              <a:rect l="0" t="0" r="0" b="0"/>
              <a:pathLst>
                <a:path w="377" h="438" extrusionOk="0">
                  <a:moveTo>
                    <a:pt x="189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89" y="0"/>
                  </a:lnTo>
                  <a:lnTo>
                    <a:pt x="377" y="110"/>
                  </a:lnTo>
                  <a:lnTo>
                    <a:pt x="377" y="328"/>
                  </a:lnTo>
                  <a:lnTo>
                    <a:pt x="189" y="438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21"/>
                  </a:lnTo>
                  <a:lnTo>
                    <a:pt x="189" y="22"/>
                  </a:lnTo>
                  <a:lnTo>
                    <a:pt x="17" y="121"/>
                  </a:lnTo>
                  <a:lnTo>
                    <a:pt x="17" y="31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803651" y="3544888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51" y="348"/>
                  </a:moveTo>
                  <a:lnTo>
                    <a:pt x="0" y="260"/>
                  </a:lnTo>
                  <a:lnTo>
                    <a:pt x="0" y="87"/>
                  </a:lnTo>
                  <a:lnTo>
                    <a:pt x="151" y="0"/>
                  </a:lnTo>
                  <a:lnTo>
                    <a:pt x="301" y="87"/>
                  </a:lnTo>
                  <a:lnTo>
                    <a:pt x="301" y="260"/>
                  </a:lnTo>
                  <a:lnTo>
                    <a:pt x="151" y="348"/>
                  </a:lnTo>
                  <a:close/>
                  <a:moveTo>
                    <a:pt x="18" y="251"/>
                  </a:moveTo>
                  <a:lnTo>
                    <a:pt x="151" y="327"/>
                  </a:lnTo>
                  <a:lnTo>
                    <a:pt x="284" y="251"/>
                  </a:lnTo>
                  <a:lnTo>
                    <a:pt x="284" y="98"/>
                  </a:lnTo>
                  <a:lnTo>
                    <a:pt x="151" y="21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4170363" y="4449763"/>
              <a:ext cx="479425" cy="552450"/>
            </a:xfrm>
            <a:custGeom>
              <a:avLst/>
              <a:gdLst/>
              <a:ahLst/>
              <a:cxnLst/>
              <a:rect l="0" t="0" r="0" b="0"/>
              <a:pathLst>
                <a:path w="302" h="348" extrusionOk="0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2" y="86"/>
                  </a:lnTo>
                  <a:lnTo>
                    <a:pt x="302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614738" y="4483100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49" y="348"/>
                  </a:moveTo>
                  <a:lnTo>
                    <a:pt x="0" y="262"/>
                  </a:lnTo>
                  <a:lnTo>
                    <a:pt x="0" y="88"/>
                  </a:lnTo>
                  <a:lnTo>
                    <a:pt x="149" y="0"/>
                  </a:lnTo>
                  <a:lnTo>
                    <a:pt x="301" y="88"/>
                  </a:lnTo>
                  <a:lnTo>
                    <a:pt x="301" y="262"/>
                  </a:lnTo>
                  <a:lnTo>
                    <a:pt x="149" y="348"/>
                  </a:lnTo>
                  <a:close/>
                  <a:moveTo>
                    <a:pt x="18" y="251"/>
                  </a:moveTo>
                  <a:lnTo>
                    <a:pt x="149" y="328"/>
                  </a:lnTo>
                  <a:lnTo>
                    <a:pt x="282" y="251"/>
                  </a:lnTo>
                  <a:lnTo>
                    <a:pt x="282" y="98"/>
                  </a:lnTo>
                  <a:lnTo>
                    <a:pt x="149" y="22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5810251" y="5468938"/>
              <a:ext cx="442913" cy="512763"/>
            </a:xfrm>
            <a:custGeom>
              <a:avLst/>
              <a:gdLst/>
              <a:ahLst/>
              <a:cxnLst/>
              <a:rect l="0" t="0" r="0" b="0"/>
              <a:pathLst>
                <a:path w="279" h="323" extrusionOk="0">
                  <a:moveTo>
                    <a:pt x="140" y="323"/>
                  </a:moveTo>
                  <a:lnTo>
                    <a:pt x="0" y="242"/>
                  </a:lnTo>
                  <a:lnTo>
                    <a:pt x="0" y="82"/>
                  </a:lnTo>
                  <a:lnTo>
                    <a:pt x="140" y="0"/>
                  </a:lnTo>
                  <a:lnTo>
                    <a:pt x="279" y="82"/>
                  </a:lnTo>
                  <a:lnTo>
                    <a:pt x="279" y="242"/>
                  </a:lnTo>
                  <a:lnTo>
                    <a:pt x="140" y="323"/>
                  </a:lnTo>
                  <a:close/>
                  <a:moveTo>
                    <a:pt x="17" y="232"/>
                  </a:moveTo>
                  <a:lnTo>
                    <a:pt x="140" y="301"/>
                  </a:lnTo>
                  <a:lnTo>
                    <a:pt x="260" y="232"/>
                  </a:lnTo>
                  <a:lnTo>
                    <a:pt x="260" y="91"/>
                  </a:lnTo>
                  <a:lnTo>
                    <a:pt x="140" y="21"/>
                  </a:lnTo>
                  <a:lnTo>
                    <a:pt x="17" y="91"/>
                  </a:lnTo>
                  <a:lnTo>
                    <a:pt x="17" y="232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11663" y="3843338"/>
              <a:ext cx="598488" cy="692150"/>
            </a:xfrm>
            <a:custGeom>
              <a:avLst/>
              <a:gdLst/>
              <a:ahLst/>
              <a:cxnLst/>
              <a:rect l="0" t="0" r="0" b="0"/>
              <a:pathLst>
                <a:path w="377" h="436" extrusionOk="0">
                  <a:moveTo>
                    <a:pt x="189" y="436"/>
                  </a:moveTo>
                  <a:lnTo>
                    <a:pt x="0" y="328"/>
                  </a:lnTo>
                  <a:lnTo>
                    <a:pt x="0" y="108"/>
                  </a:lnTo>
                  <a:lnTo>
                    <a:pt x="189" y="0"/>
                  </a:lnTo>
                  <a:lnTo>
                    <a:pt x="377" y="108"/>
                  </a:lnTo>
                  <a:lnTo>
                    <a:pt x="377" y="328"/>
                  </a:lnTo>
                  <a:lnTo>
                    <a:pt x="189" y="436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19"/>
                  </a:lnTo>
                  <a:lnTo>
                    <a:pt x="189" y="20"/>
                  </a:lnTo>
                  <a:lnTo>
                    <a:pt x="17" y="119"/>
                  </a:lnTo>
                  <a:lnTo>
                    <a:pt x="17" y="31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67263" y="4379913"/>
              <a:ext cx="601663" cy="695325"/>
            </a:xfrm>
            <a:custGeom>
              <a:avLst/>
              <a:gdLst/>
              <a:ahLst/>
              <a:cxnLst/>
              <a:rect l="0" t="0" r="0" b="0"/>
              <a:pathLst>
                <a:path w="379" h="438" extrusionOk="0">
                  <a:moveTo>
                    <a:pt x="190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90" y="0"/>
                  </a:lnTo>
                  <a:lnTo>
                    <a:pt x="379" y="110"/>
                  </a:lnTo>
                  <a:lnTo>
                    <a:pt x="379" y="328"/>
                  </a:lnTo>
                  <a:lnTo>
                    <a:pt x="190" y="438"/>
                  </a:lnTo>
                  <a:close/>
                  <a:moveTo>
                    <a:pt x="19" y="317"/>
                  </a:moveTo>
                  <a:lnTo>
                    <a:pt x="190" y="416"/>
                  </a:lnTo>
                  <a:lnTo>
                    <a:pt x="360" y="317"/>
                  </a:lnTo>
                  <a:lnTo>
                    <a:pt x="360" y="121"/>
                  </a:lnTo>
                  <a:lnTo>
                    <a:pt x="190" y="22"/>
                  </a:lnTo>
                  <a:lnTo>
                    <a:pt x="19" y="121"/>
                  </a:lnTo>
                  <a:lnTo>
                    <a:pt x="19" y="31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864101" y="4579938"/>
              <a:ext cx="409575" cy="257175"/>
            </a:xfrm>
            <a:custGeom>
              <a:avLst/>
              <a:gdLst/>
              <a:ahLst/>
              <a:cxnLst/>
              <a:rect l="0" t="0" r="0" b="0"/>
              <a:pathLst>
                <a:path w="167" h="105" extrusionOk="0">
                  <a:moveTo>
                    <a:pt x="25" y="10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88"/>
                    <a:pt x="10" y="74"/>
                    <a:pt x="25" y="69"/>
                  </a:cubicBezTo>
                  <a:cubicBezTo>
                    <a:pt x="18" y="64"/>
                    <a:pt x="13" y="56"/>
                    <a:pt x="13" y="47"/>
                  </a:cubicBezTo>
                  <a:cubicBezTo>
                    <a:pt x="13" y="33"/>
                    <a:pt x="24" y="22"/>
                    <a:pt x="38" y="22"/>
                  </a:cubicBezTo>
                  <a:cubicBezTo>
                    <a:pt x="40" y="22"/>
                    <a:pt x="41" y="22"/>
                    <a:pt x="42" y="22"/>
                  </a:cubicBezTo>
                  <a:cubicBezTo>
                    <a:pt x="41" y="25"/>
                    <a:pt x="41" y="29"/>
                    <a:pt x="41" y="32"/>
                  </a:cubicBezTo>
                  <a:cubicBezTo>
                    <a:pt x="41" y="42"/>
                    <a:pt x="44" y="50"/>
                    <a:pt x="49" y="57"/>
                  </a:cubicBezTo>
                  <a:cubicBezTo>
                    <a:pt x="34" y="68"/>
                    <a:pt x="25" y="86"/>
                    <a:pt x="25" y="105"/>
                  </a:cubicBezTo>
                  <a:close/>
                  <a:moveTo>
                    <a:pt x="142" y="69"/>
                  </a:moveTo>
                  <a:cubicBezTo>
                    <a:pt x="149" y="64"/>
                    <a:pt x="154" y="56"/>
                    <a:pt x="154" y="47"/>
                  </a:cubicBezTo>
                  <a:cubicBezTo>
                    <a:pt x="154" y="33"/>
                    <a:pt x="143" y="22"/>
                    <a:pt x="129" y="22"/>
                  </a:cubicBezTo>
                  <a:cubicBezTo>
                    <a:pt x="127" y="22"/>
                    <a:pt x="126" y="22"/>
                    <a:pt x="124" y="22"/>
                  </a:cubicBezTo>
                  <a:cubicBezTo>
                    <a:pt x="125" y="26"/>
                    <a:pt x="125" y="29"/>
                    <a:pt x="125" y="32"/>
                  </a:cubicBezTo>
                  <a:cubicBezTo>
                    <a:pt x="125" y="42"/>
                    <a:pt x="122" y="50"/>
                    <a:pt x="117" y="57"/>
                  </a:cubicBezTo>
                  <a:cubicBezTo>
                    <a:pt x="132" y="68"/>
                    <a:pt x="142" y="86"/>
                    <a:pt x="142" y="105"/>
                  </a:cubicBezTo>
                  <a:cubicBezTo>
                    <a:pt x="167" y="105"/>
                    <a:pt x="167" y="105"/>
                    <a:pt x="167" y="105"/>
                  </a:cubicBezTo>
                  <a:cubicBezTo>
                    <a:pt x="167" y="88"/>
                    <a:pt x="157" y="74"/>
                    <a:pt x="142" y="69"/>
                  </a:cubicBezTo>
                  <a:close/>
                  <a:moveTo>
                    <a:pt x="100" y="60"/>
                  </a:moveTo>
                  <a:cubicBezTo>
                    <a:pt x="109" y="54"/>
                    <a:pt x="115" y="44"/>
                    <a:pt x="115" y="32"/>
                  </a:cubicBezTo>
                  <a:cubicBezTo>
                    <a:pt x="115" y="15"/>
                    <a:pt x="101" y="0"/>
                    <a:pt x="83" y="0"/>
                  </a:cubicBezTo>
                  <a:cubicBezTo>
                    <a:pt x="65" y="0"/>
                    <a:pt x="51" y="15"/>
                    <a:pt x="51" y="32"/>
                  </a:cubicBezTo>
                  <a:cubicBezTo>
                    <a:pt x="51" y="44"/>
                    <a:pt x="57" y="54"/>
                    <a:pt x="66" y="60"/>
                  </a:cubicBezTo>
                  <a:cubicBezTo>
                    <a:pt x="48" y="66"/>
                    <a:pt x="35" y="84"/>
                    <a:pt x="35" y="105"/>
                  </a:cubicBezTo>
                  <a:cubicBezTo>
                    <a:pt x="131" y="105"/>
                    <a:pt x="131" y="105"/>
                    <a:pt x="131" y="105"/>
                  </a:cubicBezTo>
                  <a:cubicBezTo>
                    <a:pt x="131" y="84"/>
                    <a:pt x="118" y="66"/>
                    <a:pt x="100" y="6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116513" y="3629025"/>
              <a:ext cx="769938" cy="889000"/>
            </a:xfrm>
            <a:custGeom>
              <a:avLst/>
              <a:gdLst/>
              <a:ahLst/>
              <a:cxnLst/>
              <a:rect l="0" t="0" r="0" b="0"/>
              <a:pathLst>
                <a:path w="485" h="560" extrusionOk="0">
                  <a:moveTo>
                    <a:pt x="243" y="560"/>
                  </a:moveTo>
                  <a:lnTo>
                    <a:pt x="0" y="419"/>
                  </a:lnTo>
                  <a:lnTo>
                    <a:pt x="0" y="139"/>
                  </a:lnTo>
                  <a:lnTo>
                    <a:pt x="243" y="0"/>
                  </a:lnTo>
                  <a:lnTo>
                    <a:pt x="485" y="139"/>
                  </a:lnTo>
                  <a:lnTo>
                    <a:pt x="485" y="419"/>
                  </a:lnTo>
                  <a:lnTo>
                    <a:pt x="243" y="560"/>
                  </a:lnTo>
                  <a:close/>
                  <a:moveTo>
                    <a:pt x="18" y="408"/>
                  </a:moveTo>
                  <a:lnTo>
                    <a:pt x="243" y="538"/>
                  </a:lnTo>
                  <a:lnTo>
                    <a:pt x="467" y="408"/>
                  </a:lnTo>
                  <a:lnTo>
                    <a:pt x="467" y="150"/>
                  </a:lnTo>
                  <a:lnTo>
                    <a:pt x="243" y="20"/>
                  </a:lnTo>
                  <a:lnTo>
                    <a:pt x="18" y="150"/>
                  </a:lnTo>
                  <a:lnTo>
                    <a:pt x="18" y="408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391151" y="4984750"/>
              <a:ext cx="477838" cy="552450"/>
            </a:xfrm>
            <a:custGeom>
              <a:avLst/>
              <a:gdLst/>
              <a:ahLst/>
              <a:cxnLst/>
              <a:rect l="0" t="0" r="0" b="0"/>
              <a:pathLst>
                <a:path w="301" h="348" extrusionOk="0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1" y="86"/>
                  </a:lnTo>
                  <a:lnTo>
                    <a:pt x="301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382963" y="4976813"/>
              <a:ext cx="441325" cy="511175"/>
            </a:xfrm>
            <a:custGeom>
              <a:avLst/>
              <a:gdLst/>
              <a:ahLst/>
              <a:cxnLst/>
              <a:rect l="0" t="0" r="0" b="0"/>
              <a:pathLst>
                <a:path w="278" h="322" extrusionOk="0">
                  <a:moveTo>
                    <a:pt x="139" y="322"/>
                  </a:moveTo>
                  <a:lnTo>
                    <a:pt x="0" y="241"/>
                  </a:lnTo>
                  <a:lnTo>
                    <a:pt x="0" y="81"/>
                  </a:lnTo>
                  <a:lnTo>
                    <a:pt x="139" y="0"/>
                  </a:lnTo>
                  <a:lnTo>
                    <a:pt x="278" y="81"/>
                  </a:lnTo>
                  <a:lnTo>
                    <a:pt x="278" y="241"/>
                  </a:lnTo>
                  <a:lnTo>
                    <a:pt x="139" y="322"/>
                  </a:lnTo>
                  <a:close/>
                  <a:moveTo>
                    <a:pt x="19" y="231"/>
                  </a:moveTo>
                  <a:lnTo>
                    <a:pt x="139" y="300"/>
                  </a:lnTo>
                  <a:lnTo>
                    <a:pt x="260" y="231"/>
                  </a:lnTo>
                  <a:lnTo>
                    <a:pt x="260" y="91"/>
                  </a:lnTo>
                  <a:lnTo>
                    <a:pt x="139" y="20"/>
                  </a:lnTo>
                  <a:lnTo>
                    <a:pt x="19" y="9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143251" y="4545013"/>
              <a:ext cx="442913" cy="511175"/>
            </a:xfrm>
            <a:custGeom>
              <a:avLst/>
              <a:gdLst/>
              <a:ahLst/>
              <a:cxnLst/>
              <a:rect l="0" t="0" r="0" b="0"/>
              <a:pathLst>
                <a:path w="279" h="322" extrusionOk="0">
                  <a:moveTo>
                    <a:pt x="140" y="322"/>
                  </a:moveTo>
                  <a:lnTo>
                    <a:pt x="0" y="241"/>
                  </a:lnTo>
                  <a:lnTo>
                    <a:pt x="0" y="80"/>
                  </a:lnTo>
                  <a:lnTo>
                    <a:pt x="140" y="0"/>
                  </a:lnTo>
                  <a:lnTo>
                    <a:pt x="279" y="80"/>
                  </a:lnTo>
                  <a:lnTo>
                    <a:pt x="279" y="241"/>
                  </a:lnTo>
                  <a:lnTo>
                    <a:pt x="140" y="322"/>
                  </a:lnTo>
                  <a:close/>
                  <a:moveTo>
                    <a:pt x="18" y="230"/>
                  </a:moveTo>
                  <a:lnTo>
                    <a:pt x="140" y="300"/>
                  </a:lnTo>
                  <a:lnTo>
                    <a:pt x="261" y="230"/>
                  </a:lnTo>
                  <a:lnTo>
                    <a:pt x="261" y="90"/>
                  </a:lnTo>
                  <a:lnTo>
                    <a:pt x="140" y="20"/>
                  </a:lnTo>
                  <a:lnTo>
                    <a:pt x="18" y="90"/>
                  </a:lnTo>
                  <a:lnTo>
                    <a:pt x="18" y="23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4429126" y="4775200"/>
              <a:ext cx="100013" cy="101600"/>
            </a:xfrm>
            <a:custGeom>
              <a:avLst/>
              <a:gdLst/>
              <a:ahLst/>
              <a:cxnLst/>
              <a:rect l="0" t="0" r="0" b="0"/>
              <a:pathLst>
                <a:path w="41" h="41" extrusionOk="0">
                  <a:moveTo>
                    <a:pt x="37" y="2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5"/>
                    <a:pt x="6" y="10"/>
                    <a:pt x="0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7" y="41"/>
                    <a:pt x="34" y="41"/>
                    <a:pt x="37" y="37"/>
                  </a:cubicBezTo>
                  <a:cubicBezTo>
                    <a:pt x="41" y="33"/>
                    <a:pt x="41" y="27"/>
                    <a:pt x="37" y="23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4279901" y="4625975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77" h="77" extrusionOk="0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lose/>
                  <a:moveTo>
                    <a:pt x="39" y="19"/>
                  </a:moveTo>
                  <a:cubicBezTo>
                    <a:pt x="33" y="19"/>
                    <a:pt x="28" y="21"/>
                    <a:pt x="25" y="24"/>
                  </a:cubicBezTo>
                  <a:cubicBezTo>
                    <a:pt x="21" y="28"/>
                    <a:pt x="19" y="33"/>
                    <a:pt x="19" y="38"/>
                  </a:cubicBezTo>
                  <a:cubicBezTo>
                    <a:pt x="19" y="40"/>
                    <a:pt x="18" y="41"/>
                    <a:pt x="16" y="41"/>
                  </a:cubicBezTo>
                  <a:cubicBezTo>
                    <a:pt x="15" y="41"/>
                    <a:pt x="13" y="40"/>
                    <a:pt x="13" y="38"/>
                  </a:cubicBezTo>
                  <a:cubicBezTo>
                    <a:pt x="13" y="24"/>
                    <a:pt x="25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3"/>
                    <a:pt x="42" y="14"/>
                    <a:pt x="42" y="16"/>
                  </a:cubicBezTo>
                  <a:cubicBezTo>
                    <a:pt x="42" y="17"/>
                    <a:pt x="40" y="19"/>
                    <a:pt x="39" y="19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745038" y="4011613"/>
              <a:ext cx="84138" cy="146050"/>
            </a:xfrm>
            <a:custGeom>
              <a:avLst/>
              <a:gdLst/>
              <a:ahLst/>
              <a:cxnLst/>
              <a:rect l="0" t="0" r="0" b="0"/>
              <a:pathLst>
                <a:path w="34" h="59" extrusionOk="0">
                  <a:moveTo>
                    <a:pt x="26" y="0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4" y="16"/>
                    <a:pt x="2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3"/>
                    <a:pt x="0" y="9"/>
                    <a:pt x="0" y="14"/>
                  </a:cubicBezTo>
                  <a:cubicBezTo>
                    <a:pt x="0" y="21"/>
                    <a:pt x="4" y="27"/>
                    <a:pt x="10" y="29"/>
                  </a:cubicBezTo>
                  <a:cubicBezTo>
                    <a:pt x="11" y="30"/>
                    <a:pt x="11" y="30"/>
                    <a:pt x="11" y="3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5"/>
                    <a:pt x="10" y="55"/>
                  </a:cubicBezTo>
                  <a:cubicBezTo>
                    <a:pt x="10" y="55"/>
                    <a:pt x="11" y="56"/>
                    <a:pt x="11" y="56"/>
                  </a:cubicBezTo>
                  <a:cubicBezTo>
                    <a:pt x="11" y="57"/>
                    <a:pt x="11" y="57"/>
                    <a:pt x="12" y="57"/>
                  </a:cubicBezTo>
                  <a:cubicBezTo>
                    <a:pt x="13" y="58"/>
                    <a:pt x="15" y="59"/>
                    <a:pt x="17" y="59"/>
                  </a:cubicBezTo>
                  <a:cubicBezTo>
                    <a:pt x="19" y="59"/>
                    <a:pt x="20" y="58"/>
                    <a:pt x="21" y="58"/>
                  </a:cubicBezTo>
                  <a:cubicBezTo>
                    <a:pt x="22" y="57"/>
                    <a:pt x="23" y="57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30" y="27"/>
                    <a:pt x="34" y="21"/>
                    <a:pt x="34" y="14"/>
                  </a:cubicBezTo>
                  <a:cubicBezTo>
                    <a:pt x="34" y="9"/>
                    <a:pt x="31" y="3"/>
                    <a:pt x="26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667251" y="4108450"/>
              <a:ext cx="157163" cy="180975"/>
            </a:xfrm>
            <a:custGeom>
              <a:avLst/>
              <a:gdLst/>
              <a:ahLst/>
              <a:cxnLst/>
              <a:rect l="0" t="0" r="0" b="0"/>
              <a:pathLst>
                <a:path w="64" h="74" extrusionOk="0">
                  <a:moveTo>
                    <a:pt x="44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4" y="33"/>
                    <a:pt x="60" y="26"/>
                    <a:pt x="5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6" y="23"/>
                    <a:pt x="37" y="19"/>
                    <a:pt x="38" y="16"/>
                  </a:cubicBezTo>
                  <a:cubicBezTo>
                    <a:pt x="38" y="12"/>
                    <a:pt x="38" y="8"/>
                    <a:pt x="37" y="5"/>
                  </a:cubicBezTo>
                  <a:cubicBezTo>
                    <a:pt x="35" y="2"/>
                    <a:pt x="3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2" y="3"/>
                  </a:cubicBezTo>
                  <a:cubicBezTo>
                    <a:pt x="21" y="4"/>
                    <a:pt x="21" y="6"/>
                    <a:pt x="20" y="8"/>
                  </a:cubicBezTo>
                  <a:cubicBezTo>
                    <a:pt x="19" y="13"/>
                    <a:pt x="18" y="19"/>
                    <a:pt x="8" y="26"/>
                  </a:cubicBezTo>
                  <a:cubicBezTo>
                    <a:pt x="6" y="26"/>
                    <a:pt x="3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2" y="71"/>
                    <a:pt x="21" y="74"/>
                    <a:pt x="31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4"/>
                    <a:pt x="51" y="71"/>
                    <a:pt x="51" y="66"/>
                  </a:cubicBezTo>
                  <a:cubicBezTo>
                    <a:pt x="51" y="66"/>
                    <a:pt x="51" y="65"/>
                    <a:pt x="51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5"/>
                    <a:pt x="42" y="64"/>
                    <a:pt x="42" y="63"/>
                  </a:cubicBezTo>
                  <a:cubicBezTo>
                    <a:pt x="42" y="63"/>
                    <a:pt x="43" y="62"/>
                    <a:pt x="44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60"/>
                    <a:pt x="57" y="56"/>
                    <a:pt x="56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2" y="52"/>
                    <a:pt x="42" y="52"/>
                  </a:cubicBezTo>
                  <a:cubicBezTo>
                    <a:pt x="42" y="51"/>
                    <a:pt x="43" y="50"/>
                    <a:pt x="44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2" y="48"/>
                    <a:pt x="62" y="44"/>
                    <a:pt x="61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2" y="41"/>
                    <a:pt x="42" y="40"/>
                  </a:cubicBezTo>
                  <a:cubicBezTo>
                    <a:pt x="42" y="39"/>
                    <a:pt x="43" y="38"/>
                    <a:pt x="44" y="38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581526" y="4159250"/>
              <a:ext cx="71438" cy="130175"/>
            </a:xfrm>
            <a:custGeom>
              <a:avLst/>
              <a:gdLst/>
              <a:ahLst/>
              <a:cxnLst/>
              <a:rect l="0" t="0" r="0" b="0"/>
              <a:pathLst>
                <a:path w="29" h="53" extrusionOk="0">
                  <a:moveTo>
                    <a:pt x="2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5" y="53"/>
                    <a:pt x="28" y="51"/>
                    <a:pt x="29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5359401" y="3984625"/>
              <a:ext cx="414338" cy="200025"/>
            </a:xfrm>
            <a:custGeom>
              <a:avLst/>
              <a:gdLst/>
              <a:ahLst/>
              <a:cxnLst/>
              <a:rect l="0" t="0" r="0" b="0"/>
              <a:pathLst>
                <a:path w="169" h="81" extrusionOk="0">
                  <a:moveTo>
                    <a:pt x="152" y="50"/>
                  </a:moveTo>
                  <a:cubicBezTo>
                    <a:pt x="152" y="50"/>
                    <a:pt x="152" y="51"/>
                    <a:pt x="153" y="51"/>
                  </a:cubicBezTo>
                  <a:cubicBezTo>
                    <a:pt x="153" y="51"/>
                    <a:pt x="154" y="51"/>
                    <a:pt x="154" y="51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1"/>
                    <a:pt x="153" y="31"/>
                    <a:pt x="153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1"/>
                    <a:pt x="167" y="1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3"/>
                    <a:pt x="147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14"/>
                    <a:pt x="117" y="7"/>
                    <a:pt x="10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8" y="7"/>
                    <a:pt x="1" y="14"/>
                    <a:pt x="1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8" y="81"/>
                    <a:pt x="1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17" y="81"/>
                    <a:pt x="124" y="73"/>
                    <a:pt x="124" y="64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79"/>
                    <a:pt x="146" y="79"/>
                    <a:pt x="147" y="79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6" y="62"/>
                    <a:pt x="156" y="62"/>
                    <a:pt x="155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4"/>
                    <a:pt x="152" y="44"/>
                    <a:pt x="152" y="44"/>
                  </a:cubicBezTo>
                  <a:lnTo>
                    <a:pt x="152" y="50"/>
                  </a:lnTo>
                  <a:close/>
                  <a:moveTo>
                    <a:pt x="50" y="60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0" y="60"/>
                  </a:lnTo>
                  <a:close/>
                  <a:moveTo>
                    <a:pt x="72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80" y="27"/>
                    <a:pt x="85" y="29"/>
                    <a:pt x="85" y="37"/>
                  </a:cubicBezTo>
                  <a:cubicBezTo>
                    <a:pt x="85" y="45"/>
                    <a:pt x="79" y="48"/>
                    <a:pt x="72" y="48"/>
                  </a:cubicBezTo>
                  <a:close/>
                  <a:moveTo>
                    <a:pt x="98" y="60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8" y="27"/>
                    <a:pt x="98" y="27"/>
                    <a:pt x="98" y="27"/>
                  </a:cubicBezTo>
                  <a:lnTo>
                    <a:pt x="98" y="6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5526088" y="4064000"/>
              <a:ext cx="26988" cy="26988"/>
            </a:xfrm>
            <a:custGeom>
              <a:avLst/>
              <a:gdLst/>
              <a:ahLst/>
              <a:cxnLst/>
              <a:rect l="0" t="0" r="0" b="0"/>
              <a:pathLst>
                <a:path w="11" h="11" extrusionOk="0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8" y="11"/>
                    <a:pt x="11" y="9"/>
                    <a:pt x="11" y="5"/>
                  </a:cubicBezTo>
                  <a:cubicBezTo>
                    <a:pt x="11" y="1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5453063" y="4064000"/>
              <a:ext cx="19050" cy="33338"/>
            </a:xfrm>
            <a:custGeom>
              <a:avLst/>
              <a:gdLst/>
              <a:ahLst/>
              <a:cxnLst/>
              <a:rect l="0" t="0" r="0" b="0"/>
              <a:pathLst>
                <a:path w="8" h="1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7"/>
                    <a:pt x="5" y="3"/>
                    <a:pt x="4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5233988" y="3979863"/>
              <a:ext cx="169863" cy="209550"/>
            </a:xfrm>
            <a:custGeom>
              <a:avLst/>
              <a:gdLst/>
              <a:ahLst/>
              <a:cxnLst/>
              <a:rect l="0" t="0" r="0" b="0"/>
              <a:pathLst>
                <a:path w="69" h="85" extrusionOk="0">
                  <a:moveTo>
                    <a:pt x="45" y="58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5"/>
                    <a:pt x="40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3" y="32"/>
                    <a:pt x="12" y="19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13"/>
                    <a:pt x="10" y="23"/>
                    <a:pt x="17" y="30"/>
                  </a:cubicBezTo>
                  <a:cubicBezTo>
                    <a:pt x="22" y="35"/>
                    <a:pt x="28" y="38"/>
                    <a:pt x="3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41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5" y="48"/>
                    <a:pt x="21" y="51"/>
                    <a:pt x="17" y="55"/>
                  </a:cubicBezTo>
                  <a:cubicBezTo>
                    <a:pt x="10" y="62"/>
                    <a:pt x="6" y="71"/>
                    <a:pt x="6" y="82"/>
                  </a:cubicBezTo>
                  <a:cubicBezTo>
                    <a:pt x="6" y="84"/>
                    <a:pt x="7" y="85"/>
                    <a:pt x="9" y="85"/>
                  </a:cubicBezTo>
                  <a:cubicBezTo>
                    <a:pt x="11" y="85"/>
                    <a:pt x="12" y="84"/>
                    <a:pt x="12" y="82"/>
                  </a:cubicBezTo>
                  <a:cubicBezTo>
                    <a:pt x="12" y="66"/>
                    <a:pt x="23" y="53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0"/>
                    <a:pt x="41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4" y="49"/>
                    <a:pt x="44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8"/>
                    <a:pt x="45" y="58"/>
                    <a:pt x="45" y="58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538538" y="5192713"/>
              <a:ext cx="60325" cy="111125"/>
            </a:xfrm>
            <a:custGeom>
              <a:avLst/>
              <a:gdLst/>
              <a:ahLst/>
              <a:cxnLst/>
              <a:rect l="0" t="0" r="0" b="0"/>
              <a:pathLst>
                <a:path w="25" h="45" extrusionOk="0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3603626" y="5192713"/>
              <a:ext cx="61913" cy="111125"/>
            </a:xfrm>
            <a:custGeom>
              <a:avLst/>
              <a:gdLst/>
              <a:ahLst/>
              <a:cxnLst/>
              <a:rect l="0" t="0" r="0" b="0"/>
              <a:pathLst>
                <a:path w="25" h="45" extrusionOk="0">
                  <a:moveTo>
                    <a:pt x="25" y="1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3540126" y="5154613"/>
              <a:ext cx="125413" cy="69850"/>
            </a:xfrm>
            <a:custGeom>
              <a:avLst/>
              <a:gdLst/>
              <a:ahLst/>
              <a:cxnLst/>
              <a:rect l="0" t="0" r="0" b="0"/>
              <a:pathLst>
                <a:path w="51" h="29" extrusionOk="0">
                  <a:moveTo>
                    <a:pt x="50" y="15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50" y="15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944938" y="3741738"/>
              <a:ext cx="177800" cy="49213"/>
            </a:xfrm>
            <a:custGeom>
              <a:avLst/>
              <a:gdLst/>
              <a:ahLst/>
              <a:cxnLst/>
              <a:rect l="0" t="0" r="0" b="0"/>
              <a:pathLst>
                <a:path w="72" h="20" extrusionOk="0">
                  <a:moveTo>
                    <a:pt x="4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0" y="20"/>
                    <a:pt x="72" y="18"/>
                    <a:pt x="72" y="16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lose/>
                  <a:moveTo>
                    <a:pt x="46" y="10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0"/>
                  </a:lnTo>
                  <a:close/>
                  <a:moveTo>
                    <a:pt x="7" y="4"/>
                  </a:move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944938" y="3795713"/>
              <a:ext cx="177800" cy="49213"/>
            </a:xfrm>
            <a:custGeom>
              <a:avLst/>
              <a:gdLst/>
              <a:ahLst/>
              <a:cxnLst/>
              <a:rect l="0" t="0" r="0" b="0"/>
              <a:pathLst>
                <a:path w="72" h="20" extrusionOk="0">
                  <a:moveTo>
                    <a:pt x="61" y="17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7"/>
                    <a:pt x="67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5"/>
                    <a:pt x="68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1" y="17"/>
                    <a:pt x="61" y="17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  <a:moveTo>
                    <a:pt x="46" y="15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lnTo>
                    <a:pt x="46" y="15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944938" y="3849688"/>
              <a:ext cx="165100" cy="49213"/>
            </a:xfrm>
            <a:custGeom>
              <a:avLst/>
              <a:gdLst/>
              <a:ahLst/>
              <a:cxnLst/>
              <a:rect l="0" t="0" r="0" b="0"/>
              <a:pathLst>
                <a:path w="67" h="20" extrusionOk="0">
                  <a:moveTo>
                    <a:pt x="67" y="20"/>
                  </a:moveTo>
                  <a:cubicBezTo>
                    <a:pt x="67" y="19"/>
                    <a:pt x="66" y="19"/>
                    <a:pt x="66" y="19"/>
                  </a:cubicBezTo>
                  <a:cubicBezTo>
                    <a:pt x="66" y="18"/>
                    <a:pt x="65" y="18"/>
                    <a:pt x="65" y="17"/>
                  </a:cubicBezTo>
                  <a:cubicBezTo>
                    <a:pt x="65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4"/>
                    <a:pt x="61" y="4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7" y="20"/>
                    <a:pt x="67" y="20"/>
                    <a:pt x="67" y="20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089401" y="3821113"/>
              <a:ext cx="93663" cy="92075"/>
            </a:xfrm>
            <a:custGeom>
              <a:avLst/>
              <a:gdLst/>
              <a:ahLst/>
              <a:cxnLst/>
              <a:rect l="0" t="0" r="0" b="0"/>
              <a:pathLst>
                <a:path w="38" h="38" extrusionOk="0">
                  <a:moveTo>
                    <a:pt x="34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20"/>
                    <a:pt x="4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1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9" y="34"/>
                  </a:cubicBezTo>
                  <a:cubicBezTo>
                    <a:pt x="20" y="34"/>
                    <a:pt x="21" y="34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9" y="30"/>
                    <a:pt x="29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1" y="28"/>
                    <a:pt x="32" y="28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8"/>
                    <a:pt x="34" y="17"/>
                    <a:pt x="35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7" y="11"/>
                    <a:pt x="37" y="11"/>
                  </a:cubicBezTo>
                  <a:lnTo>
                    <a:pt x="34" y="11"/>
                  </a:lnTo>
                  <a:close/>
                  <a:moveTo>
                    <a:pt x="26" y="23"/>
                  </a:moveTo>
                  <a:cubicBezTo>
                    <a:pt x="25" y="25"/>
                    <a:pt x="22" y="27"/>
                    <a:pt x="19" y="27"/>
                  </a:cubicBezTo>
                  <a:cubicBezTo>
                    <a:pt x="18" y="27"/>
                    <a:pt x="17" y="27"/>
                    <a:pt x="16" y="26"/>
                  </a:cubicBezTo>
                  <a:cubicBezTo>
                    <a:pt x="14" y="25"/>
                    <a:pt x="13" y="25"/>
                    <a:pt x="13" y="24"/>
                  </a:cubicBezTo>
                  <a:cubicBezTo>
                    <a:pt x="12" y="22"/>
                    <a:pt x="11" y="21"/>
                    <a:pt x="11" y="19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4" y="13"/>
                    <a:pt x="17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25" y="13"/>
                    <a:pt x="27" y="16"/>
                    <a:pt x="27" y="19"/>
                  </a:cubicBezTo>
                  <a:cubicBezTo>
                    <a:pt x="27" y="20"/>
                    <a:pt x="27" y="21"/>
                    <a:pt x="26" y="23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127501" y="3857625"/>
              <a:ext cx="18900" cy="18900"/>
            </a:xfrm>
            <a:prstGeom prst="ellipse">
              <a:avLst/>
            </a:pr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5548313" y="5219700"/>
              <a:ext cx="161925" cy="49213"/>
            </a:xfrm>
            <a:custGeom>
              <a:avLst/>
              <a:gdLst/>
              <a:ahLst/>
              <a:cxnLst/>
              <a:rect l="0" t="0" r="0" b="0"/>
              <a:pathLst>
                <a:path w="66" h="20" extrusionOk="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6"/>
                    <a:pt x="15" y="19"/>
                    <a:pt x="29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1" y="1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4" y="20"/>
                    <a:pt x="35" y="19"/>
                  </a:cubicBezTo>
                  <a:cubicBezTo>
                    <a:pt x="35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51" y="19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9" y="4"/>
                    <a:pt x="46" y="6"/>
                    <a:pt x="33" y="6"/>
                  </a:cubicBezTo>
                  <a:cubicBezTo>
                    <a:pt x="20" y="6"/>
                    <a:pt x="6" y="4"/>
                    <a:pt x="0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5548313" y="5303838"/>
              <a:ext cx="161925" cy="55563"/>
            </a:xfrm>
            <a:custGeom>
              <a:avLst/>
              <a:gdLst/>
              <a:ahLst/>
              <a:cxnLst/>
              <a:rect l="0" t="0" r="0" b="0"/>
              <a:pathLst>
                <a:path w="66" h="23" extrusionOk="0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8"/>
                    <a:pt x="16" y="23"/>
                    <a:pt x="33" y="23"/>
                  </a:cubicBezTo>
                  <a:cubicBezTo>
                    <a:pt x="50" y="23"/>
                    <a:pt x="64" y="18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0" y="4"/>
                    <a:pt x="49" y="7"/>
                    <a:pt x="33" y="7"/>
                  </a:cubicBezTo>
                  <a:cubicBezTo>
                    <a:pt x="17" y="7"/>
                    <a:pt x="5" y="4"/>
                    <a:pt x="0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5548313" y="5262563"/>
              <a:ext cx="161925" cy="49213"/>
            </a:xfrm>
            <a:custGeom>
              <a:avLst/>
              <a:gdLst/>
              <a:ahLst/>
              <a:cxnLst/>
              <a:rect l="0" t="0" r="0" b="0"/>
              <a:pathLst>
                <a:path w="66" h="20" extrusionOk="0">
                  <a:moveTo>
                    <a:pt x="36" y="7"/>
                  </a:move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1" y="7"/>
                    <a:pt x="29" y="7"/>
                  </a:cubicBezTo>
                  <a:cubicBezTo>
                    <a:pt x="20" y="6"/>
                    <a:pt x="12" y="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6"/>
                    <a:pt x="16" y="20"/>
                    <a:pt x="33" y="20"/>
                  </a:cubicBezTo>
                  <a:cubicBezTo>
                    <a:pt x="50" y="20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1"/>
                    <a:pt x="62" y="2"/>
                    <a:pt x="59" y="3"/>
                  </a:cubicBezTo>
                  <a:cubicBezTo>
                    <a:pt x="54" y="5"/>
                    <a:pt x="46" y="6"/>
                    <a:pt x="36" y="7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5548313" y="5170488"/>
              <a:ext cx="161925" cy="53975"/>
            </a:xfrm>
            <a:custGeom>
              <a:avLst/>
              <a:gdLst/>
              <a:ahLst/>
              <a:cxnLst/>
              <a:rect l="0" t="0" r="0" b="0"/>
              <a:pathLst>
                <a:path w="66" h="22" extrusionOk="0">
                  <a:moveTo>
                    <a:pt x="66" y="11"/>
                  </a:moveTo>
                  <a:cubicBezTo>
                    <a:pt x="64" y="6"/>
                    <a:pt x="53" y="0"/>
                    <a:pt x="33" y="0"/>
                  </a:cubicBezTo>
                  <a:cubicBezTo>
                    <a:pt x="13" y="0"/>
                    <a:pt x="2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9"/>
                    <a:pt x="16" y="22"/>
                    <a:pt x="33" y="22"/>
                  </a:cubicBezTo>
                  <a:cubicBezTo>
                    <a:pt x="50" y="22"/>
                    <a:pt x="62" y="19"/>
                    <a:pt x="66" y="1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6" y="11"/>
                    <a:pt x="66" y="11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6096001" y="5694363"/>
              <a:ext cx="1500" cy="1500"/>
            </a:xfrm>
            <a:prstGeom prst="ellipse">
              <a:avLst/>
            </a:pr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6015038" y="5811838"/>
              <a:ext cx="41400" cy="44400"/>
            </a:xfrm>
            <a:prstGeom prst="ellipse">
              <a:avLst/>
            </a:pr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921376" y="5614988"/>
              <a:ext cx="233363" cy="222250"/>
            </a:xfrm>
            <a:custGeom>
              <a:avLst/>
              <a:gdLst/>
              <a:ahLst/>
              <a:cxnLst/>
              <a:rect l="0" t="0" r="0" b="0"/>
              <a:pathLst>
                <a:path w="95" h="90" extrusionOk="0">
                  <a:moveTo>
                    <a:pt x="86" y="20"/>
                  </a:moveTo>
                  <a:cubicBezTo>
                    <a:pt x="91" y="20"/>
                    <a:pt x="95" y="16"/>
                    <a:pt x="95" y="11"/>
                  </a:cubicBezTo>
                  <a:cubicBezTo>
                    <a:pt x="95" y="6"/>
                    <a:pt x="91" y="3"/>
                    <a:pt x="86" y="3"/>
                  </a:cubicBezTo>
                  <a:cubicBezTo>
                    <a:pt x="81" y="3"/>
                    <a:pt x="77" y="6"/>
                    <a:pt x="77" y="11"/>
                  </a:cubicBezTo>
                  <a:cubicBezTo>
                    <a:pt x="77" y="14"/>
                    <a:pt x="79" y="16"/>
                    <a:pt x="80" y="1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20"/>
                    <a:pt x="61" y="12"/>
                    <a:pt x="51" y="12"/>
                  </a:cubicBezTo>
                  <a:cubicBezTo>
                    <a:pt x="42" y="12"/>
                    <a:pt x="35" y="18"/>
                    <a:pt x="32" y="26"/>
                  </a:cubicBezTo>
                  <a:cubicBezTo>
                    <a:pt x="30" y="26"/>
                    <a:pt x="27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8"/>
                    <a:pt x="5" y="36"/>
                    <a:pt x="5" y="45"/>
                  </a:cubicBezTo>
                  <a:cubicBezTo>
                    <a:pt x="5" y="54"/>
                    <a:pt x="11" y="62"/>
                    <a:pt x="18" y="6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9" y="70"/>
                    <a:pt x="8" y="70"/>
                  </a:cubicBezTo>
                  <a:cubicBezTo>
                    <a:pt x="4" y="70"/>
                    <a:pt x="0" y="74"/>
                    <a:pt x="0" y="79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13" y="88"/>
                    <a:pt x="17" y="84"/>
                    <a:pt x="17" y="79"/>
                  </a:cubicBezTo>
                  <a:cubicBezTo>
                    <a:pt x="17" y="77"/>
                    <a:pt x="16" y="75"/>
                    <a:pt x="15" y="7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6"/>
                    <a:pt x="25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5" y="76"/>
                    <a:pt x="73" y="78"/>
                    <a:pt x="73" y="81"/>
                  </a:cubicBezTo>
                  <a:cubicBezTo>
                    <a:pt x="73" y="86"/>
                    <a:pt x="77" y="90"/>
                    <a:pt x="82" y="90"/>
                  </a:cubicBezTo>
                  <a:cubicBezTo>
                    <a:pt x="87" y="90"/>
                    <a:pt x="91" y="86"/>
                    <a:pt x="91" y="81"/>
                  </a:cubicBezTo>
                  <a:cubicBezTo>
                    <a:pt x="91" y="76"/>
                    <a:pt x="87" y="72"/>
                    <a:pt x="82" y="72"/>
                  </a:cubicBezTo>
                  <a:cubicBezTo>
                    <a:pt x="82" y="72"/>
                    <a:pt x="81" y="73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1" y="65"/>
                    <a:pt x="87" y="58"/>
                    <a:pt x="87" y="49"/>
                  </a:cubicBezTo>
                  <a:cubicBezTo>
                    <a:pt x="87" y="41"/>
                    <a:pt x="81" y="34"/>
                    <a:pt x="73" y="3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6" y="20"/>
                  </a:cubicBezTo>
                  <a:close/>
                  <a:moveTo>
                    <a:pt x="71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076826" y="5735638"/>
              <a:ext cx="71438" cy="128588"/>
            </a:xfrm>
            <a:custGeom>
              <a:avLst/>
              <a:gdLst/>
              <a:ahLst/>
              <a:cxnLst/>
              <a:rect l="0" t="0" r="0" b="0"/>
              <a:pathLst>
                <a:path w="29" h="52" extrusionOk="0">
                  <a:moveTo>
                    <a:pt x="25" y="38"/>
                  </a:moveTo>
                  <a:cubicBezTo>
                    <a:pt x="23" y="37"/>
                    <a:pt x="21" y="36"/>
                    <a:pt x="19" y="35"/>
                  </a:cubicBezTo>
                  <a:cubicBezTo>
                    <a:pt x="17" y="32"/>
                    <a:pt x="16" y="30"/>
                    <a:pt x="16" y="27"/>
                  </a:cubicBezTo>
                  <a:cubicBezTo>
                    <a:pt x="16" y="24"/>
                    <a:pt x="17" y="21"/>
                    <a:pt x="19" y="19"/>
                  </a:cubicBezTo>
                  <a:cubicBezTo>
                    <a:pt x="20" y="18"/>
                    <a:pt x="21" y="17"/>
                    <a:pt x="22" y="1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1"/>
                    <a:pt x="12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11" y="48"/>
                    <a:pt x="14" y="51"/>
                    <a:pt x="18" y="52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280026" y="5735638"/>
              <a:ext cx="65088" cy="90488"/>
            </a:xfrm>
            <a:custGeom>
              <a:avLst/>
              <a:gdLst/>
              <a:ahLst/>
              <a:cxnLst/>
              <a:rect l="0" t="0" r="0" b="0"/>
              <a:pathLst>
                <a:path w="26" h="37" extrusionOk="0"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6" y="17"/>
                    <a:pt x="7" y="19"/>
                  </a:cubicBezTo>
                  <a:cubicBezTo>
                    <a:pt x="9" y="21"/>
                    <a:pt x="10" y="24"/>
                    <a:pt x="10" y="27"/>
                  </a:cubicBezTo>
                  <a:cubicBezTo>
                    <a:pt x="10" y="27"/>
                    <a:pt x="10" y="28"/>
                    <a:pt x="10" y="2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9"/>
                    <a:pt x="26" y="28"/>
                    <a:pt x="26" y="27"/>
                  </a:cubicBezTo>
                  <a:cubicBezTo>
                    <a:pt x="26" y="19"/>
                    <a:pt x="23" y="13"/>
                    <a:pt x="18" y="8"/>
                  </a:cubicBezTo>
                  <a:cubicBezTo>
                    <a:pt x="13" y="3"/>
                    <a:pt x="7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251451" y="5816600"/>
              <a:ext cx="90488" cy="49213"/>
            </a:xfrm>
            <a:custGeom>
              <a:avLst/>
              <a:gdLst/>
              <a:ahLst/>
              <a:cxnLst/>
              <a:rect l="0" t="0" r="0" b="0"/>
              <a:pathLst>
                <a:path w="37" h="20" extrusionOk="0">
                  <a:moveTo>
                    <a:pt x="27" y="8"/>
                  </a:moveTo>
                  <a:cubicBezTo>
                    <a:pt x="26" y="8"/>
                    <a:pt x="26" y="8"/>
                    <a:pt x="26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1"/>
                    <a:pt x="19" y="2"/>
                  </a:cubicBezTo>
                  <a:cubicBezTo>
                    <a:pt x="16" y="4"/>
                    <a:pt x="12" y="5"/>
                    <a:pt x="8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10" y="20"/>
                    <a:pt x="11" y="20"/>
                  </a:cubicBezTo>
                  <a:cubicBezTo>
                    <a:pt x="18" y="20"/>
                    <a:pt x="25" y="18"/>
                    <a:pt x="30" y="13"/>
                  </a:cubicBezTo>
                  <a:cubicBezTo>
                    <a:pt x="33" y="10"/>
                    <a:pt x="35" y="6"/>
                    <a:pt x="37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122863" y="5735638"/>
              <a:ext cx="169863" cy="130175"/>
            </a:xfrm>
            <a:custGeom>
              <a:avLst/>
              <a:gdLst/>
              <a:ahLst/>
              <a:cxnLst/>
              <a:rect l="0" t="0" r="0" b="0"/>
              <a:pathLst>
                <a:path w="69" h="53" extrusionOk="0">
                  <a:moveTo>
                    <a:pt x="49" y="40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5" y="35"/>
                    <a:pt x="55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7" y="17"/>
                    <a:pt x="60" y="15"/>
                    <a:pt x="63" y="15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1"/>
                    <a:pt x="48" y="3"/>
                    <a:pt x="44" y="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2" y="3"/>
                    <a:pt x="16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11" y="15"/>
                    <a:pt x="14" y="16"/>
                    <a:pt x="16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2" y="37"/>
                    <a:pt x="10" y="3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53"/>
                    <a:pt x="8" y="53"/>
                  </a:cubicBezTo>
                  <a:cubicBezTo>
                    <a:pt x="15" y="53"/>
                    <a:pt x="22" y="51"/>
                    <a:pt x="27" y="4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7" y="48"/>
                    <a:pt x="50" y="50"/>
                    <a:pt x="54" y="5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0"/>
                    <a:pt x="49" y="4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076826" y="3435350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5076826" y="3471863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5076826" y="3511550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4986338" y="3430588"/>
              <a:ext cx="82550" cy="104775"/>
            </a:xfrm>
            <a:custGeom>
              <a:avLst/>
              <a:gdLst/>
              <a:ahLst/>
              <a:cxnLst/>
              <a:rect l="0" t="0" r="0" b="0"/>
              <a:pathLst>
                <a:path w="34" h="43" extrusionOk="0">
                  <a:moveTo>
                    <a:pt x="34" y="22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3" y="14"/>
                    <a:pt x="0" y="18"/>
                    <a:pt x="0" y="22"/>
                  </a:cubicBezTo>
                  <a:cubicBezTo>
                    <a:pt x="0" y="26"/>
                    <a:pt x="3" y="29"/>
                    <a:pt x="7" y="29"/>
                  </a:cubicBezTo>
                  <a:cubicBezTo>
                    <a:pt x="9" y="29"/>
                    <a:pt x="10" y="29"/>
                    <a:pt x="12" y="2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7"/>
                    <a:pt x="25" y="27"/>
                    <a:pt x="25" y="27"/>
                  </a:cubicBezTo>
                  <a:lnTo>
                    <a:pt x="34" y="22"/>
                  </a:lnTo>
                  <a:close/>
                  <a:moveTo>
                    <a:pt x="7" y="25"/>
                  </a:moveTo>
                  <a:cubicBezTo>
                    <a:pt x="5" y="25"/>
                    <a:pt x="4" y="24"/>
                    <a:pt x="4" y="22"/>
                  </a:cubicBezTo>
                  <a:cubicBezTo>
                    <a:pt x="4" y="20"/>
                    <a:pt x="5" y="18"/>
                    <a:pt x="7" y="18"/>
                  </a:cubicBezTo>
                  <a:cubicBezTo>
                    <a:pt x="9" y="18"/>
                    <a:pt x="11" y="20"/>
                    <a:pt x="11" y="22"/>
                  </a:cubicBezTo>
                  <a:cubicBezTo>
                    <a:pt x="11" y="24"/>
                    <a:pt x="9" y="25"/>
                    <a:pt x="7" y="25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4029076" y="5175250"/>
              <a:ext cx="33338" cy="30163"/>
            </a:xfrm>
            <a:custGeom>
              <a:avLst/>
              <a:gdLst/>
              <a:ahLst/>
              <a:cxnLst/>
              <a:rect l="0" t="0" r="0" b="0"/>
              <a:pathLst>
                <a:path w="14" h="12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4041776" y="5219700"/>
              <a:ext cx="9525" cy="20638"/>
            </a:xfrm>
            <a:custGeom>
              <a:avLst/>
              <a:gdLst/>
              <a:ahLst/>
              <a:cxnLst/>
              <a:rect l="0" t="0" r="0" b="0"/>
              <a:pathLst>
                <a:path w="4" h="8" extrusionOk="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3976688" y="5132388"/>
              <a:ext cx="138113" cy="158750"/>
            </a:xfrm>
            <a:custGeom>
              <a:avLst/>
              <a:gdLst/>
              <a:ahLst/>
              <a:cxnLst/>
              <a:rect l="0" t="0" r="0" b="0"/>
              <a:pathLst>
                <a:path w="56" h="65" extrusionOk="0">
                  <a:moveTo>
                    <a:pt x="55" y="17"/>
                  </a:moveTo>
                  <a:cubicBezTo>
                    <a:pt x="55" y="15"/>
                    <a:pt x="55" y="14"/>
                    <a:pt x="55" y="12"/>
                  </a:cubicBezTo>
                  <a:cubicBezTo>
                    <a:pt x="55" y="11"/>
                    <a:pt x="54" y="10"/>
                    <a:pt x="53" y="10"/>
                  </a:cubicBezTo>
                  <a:cubicBezTo>
                    <a:pt x="43" y="10"/>
                    <a:pt x="36" y="7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20" y="7"/>
                    <a:pt x="13" y="10"/>
                    <a:pt x="3" y="10"/>
                  </a:cubicBezTo>
                  <a:cubicBezTo>
                    <a:pt x="2" y="10"/>
                    <a:pt x="1" y="11"/>
                    <a:pt x="1" y="12"/>
                  </a:cubicBezTo>
                  <a:cubicBezTo>
                    <a:pt x="1" y="14"/>
                    <a:pt x="1" y="15"/>
                    <a:pt x="1" y="17"/>
                  </a:cubicBezTo>
                  <a:cubicBezTo>
                    <a:pt x="0" y="33"/>
                    <a:pt x="0" y="56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56" y="56"/>
                    <a:pt x="56" y="33"/>
                    <a:pt x="55" y="17"/>
                  </a:cubicBezTo>
                  <a:close/>
                  <a:moveTo>
                    <a:pt x="41" y="38"/>
                  </a:moveTo>
                  <a:cubicBezTo>
                    <a:pt x="41" y="45"/>
                    <a:pt x="35" y="51"/>
                    <a:pt x="28" y="51"/>
                  </a:cubicBezTo>
                  <a:cubicBezTo>
                    <a:pt x="21" y="51"/>
                    <a:pt x="15" y="45"/>
                    <a:pt x="15" y="38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9"/>
                    <a:pt x="22" y="14"/>
                    <a:pt x="28" y="14"/>
                  </a:cubicBezTo>
                  <a:cubicBezTo>
                    <a:pt x="34" y="14"/>
                    <a:pt x="39" y="19"/>
                    <a:pt x="39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1" y="31"/>
                    <a:pt x="41" y="32"/>
                  </a:cubicBezTo>
                  <a:lnTo>
                    <a:pt x="41" y="38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3273426" y="4706938"/>
              <a:ext cx="185738" cy="187325"/>
            </a:xfrm>
            <a:custGeom>
              <a:avLst/>
              <a:gdLst/>
              <a:ahLst/>
              <a:cxnLst/>
              <a:rect l="0" t="0" r="0" b="0"/>
              <a:pathLst>
                <a:path w="76" h="76" extrusionOk="0">
                  <a:moveTo>
                    <a:pt x="30" y="73"/>
                  </a:moveTo>
                  <a:cubicBezTo>
                    <a:pt x="30" y="75"/>
                    <a:pt x="32" y="76"/>
                    <a:pt x="3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3" y="76"/>
                    <a:pt x="45" y="75"/>
                    <a:pt x="45" y="73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8" y="67"/>
                    <a:pt x="51" y="66"/>
                    <a:pt x="53" y="65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9" y="69"/>
                    <a:pt x="61" y="69"/>
                    <a:pt x="62" y="6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1"/>
                    <a:pt x="69" y="59"/>
                    <a:pt x="68" y="57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1"/>
                    <a:pt x="67" y="49"/>
                    <a:pt x="68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4" y="45"/>
                    <a:pt x="76" y="44"/>
                    <a:pt x="76" y="42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2"/>
                    <a:pt x="74" y="31"/>
                    <a:pt x="73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7"/>
                    <a:pt x="66" y="25"/>
                    <a:pt x="65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9" y="17"/>
                    <a:pt x="69" y="15"/>
                    <a:pt x="68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59" y="7"/>
                    <a:pt x="57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0"/>
                    <a:pt x="49" y="9"/>
                    <a:pt x="46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30" y="1"/>
                    <a:pt x="30" y="3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9"/>
                    <a:pt x="24" y="10"/>
                    <a:pt x="22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5" y="7"/>
                    <a:pt x="13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7"/>
                    <a:pt x="7" y="1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5"/>
                    <a:pt x="8" y="28"/>
                    <a:pt x="8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2"/>
                    <a:pt x="0" y="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6"/>
                    <a:pt x="3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9"/>
                    <a:pt x="10" y="51"/>
                    <a:pt x="11" y="53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59"/>
                    <a:pt x="6" y="61"/>
                    <a:pt x="8" y="62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7" y="69"/>
                    <a:pt x="18" y="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4" y="66"/>
                    <a:pt x="27" y="67"/>
                    <a:pt x="29" y="68"/>
                  </a:cubicBezTo>
                  <a:lnTo>
                    <a:pt x="30" y="73"/>
                  </a:lnTo>
                  <a:close/>
                  <a:moveTo>
                    <a:pt x="24" y="38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1" y="30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4708526" y="5332413"/>
              <a:ext cx="84138" cy="33338"/>
            </a:xfrm>
            <a:custGeom>
              <a:avLst/>
              <a:gdLst/>
              <a:ahLst/>
              <a:cxnLst/>
              <a:rect l="0" t="0" r="0" b="0"/>
              <a:pathLst>
                <a:path w="53" h="21" extrusionOk="0">
                  <a:moveTo>
                    <a:pt x="28" y="21"/>
                  </a:moveTo>
                  <a:lnTo>
                    <a:pt x="51" y="14"/>
                  </a:lnTo>
                  <a:lnTo>
                    <a:pt x="53" y="0"/>
                  </a:lnTo>
                  <a:lnTo>
                    <a:pt x="3" y="4"/>
                  </a:lnTo>
                  <a:lnTo>
                    <a:pt x="0" y="16"/>
                  </a:lnTo>
                  <a:lnTo>
                    <a:pt x="20" y="19"/>
                  </a:lnTo>
                  <a:lnTo>
                    <a:pt x="28" y="2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4646613" y="5308600"/>
              <a:ext cx="74613" cy="73025"/>
            </a:xfrm>
            <a:custGeom>
              <a:avLst/>
              <a:gdLst/>
              <a:ahLst/>
              <a:cxnLst/>
              <a:rect l="0" t="0" r="0" b="0"/>
              <a:pathLst>
                <a:path w="30" h="30" extrusionOk="0">
                  <a:moveTo>
                    <a:pt x="19" y="3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6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19" y="3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4622801" y="5229225"/>
              <a:ext cx="66675" cy="106363"/>
            </a:xfrm>
            <a:custGeom>
              <a:avLst/>
              <a:gdLst/>
              <a:ahLst/>
              <a:cxnLst/>
              <a:rect l="0" t="0" r="0" b="0"/>
              <a:pathLst>
                <a:path w="27" h="43" extrusionOk="0">
                  <a:moveTo>
                    <a:pt x="9" y="43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9" y="43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4646613" y="5159375"/>
              <a:ext cx="49213" cy="98425"/>
            </a:xfrm>
            <a:custGeom>
              <a:avLst/>
              <a:gdLst/>
              <a:ahLst/>
              <a:cxnLst/>
              <a:rect l="0" t="0" r="0" b="0"/>
              <a:pathLst>
                <a:path w="31" h="62" extrusionOk="0">
                  <a:moveTo>
                    <a:pt x="14" y="12"/>
                  </a:moveTo>
                  <a:lnTo>
                    <a:pt x="2" y="55"/>
                  </a:lnTo>
                  <a:lnTo>
                    <a:pt x="0" y="62"/>
                  </a:lnTo>
                  <a:lnTo>
                    <a:pt x="5" y="55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6" y="38"/>
                  </a:lnTo>
                  <a:lnTo>
                    <a:pt x="31" y="15"/>
                  </a:lnTo>
                  <a:lnTo>
                    <a:pt x="17" y="0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4776788" y="5273675"/>
              <a:ext cx="39688" cy="49213"/>
            </a:xfrm>
            <a:custGeom>
              <a:avLst/>
              <a:gdLst/>
              <a:ahLst/>
              <a:cxnLst/>
              <a:rect l="0" t="0" r="0" b="0"/>
              <a:pathLst>
                <a:path w="25" h="31" extrusionOk="0">
                  <a:moveTo>
                    <a:pt x="17" y="24"/>
                  </a:moveTo>
                  <a:lnTo>
                    <a:pt x="25" y="11"/>
                  </a:lnTo>
                  <a:lnTo>
                    <a:pt x="0" y="0"/>
                  </a:lnTo>
                  <a:lnTo>
                    <a:pt x="13" y="31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4776788" y="5245100"/>
              <a:ext cx="34925" cy="36513"/>
            </a:xfrm>
            <a:custGeom>
              <a:avLst/>
              <a:gdLst/>
              <a:ahLst/>
              <a:cxnLst/>
              <a:rect l="0" t="0" r="0" b="0"/>
              <a:pathLst>
                <a:path w="22" h="23" extrusionOk="0">
                  <a:moveTo>
                    <a:pt x="0" y="15"/>
                  </a:moveTo>
                  <a:lnTo>
                    <a:pt x="22" y="23"/>
                  </a:lnTo>
                  <a:lnTo>
                    <a:pt x="22" y="4"/>
                  </a:lnTo>
                  <a:lnTo>
                    <a:pt x="1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4572001" y="5213350"/>
              <a:ext cx="77788" cy="65088"/>
            </a:xfrm>
            <a:custGeom>
              <a:avLst/>
              <a:gdLst/>
              <a:ahLst/>
              <a:cxnLst/>
              <a:rect l="0" t="0" r="0" b="0"/>
              <a:pathLst>
                <a:path w="32" h="27" extrusionOk="0">
                  <a:moveTo>
                    <a:pt x="0" y="27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4654551" y="5133975"/>
              <a:ext cx="88900" cy="47625"/>
            </a:xfrm>
            <a:custGeom>
              <a:avLst/>
              <a:gdLst/>
              <a:ahLst/>
              <a:cxnLst/>
              <a:rect l="0" t="0" r="0" b="0"/>
              <a:pathLst>
                <a:path w="36" h="19" extrusionOk="0"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4730751" y="5137150"/>
              <a:ext cx="100013" cy="95250"/>
            </a:xfrm>
            <a:custGeom>
              <a:avLst/>
              <a:gdLst/>
              <a:ahLst/>
              <a:cxnLst/>
              <a:rect l="0" t="0" r="0" b="0"/>
              <a:pathLst>
                <a:path w="41" h="39" extrusionOk="0">
                  <a:moveTo>
                    <a:pt x="12" y="6"/>
                  </a:moveTo>
                  <a:cubicBezTo>
                    <a:pt x="12" y="6"/>
                    <a:pt x="12" y="6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"/>
                    <a:pt x="7" y="9"/>
                    <a:pt x="7" y="9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4686301" y="5257800"/>
              <a:ext cx="90488" cy="53975"/>
            </a:xfrm>
            <a:custGeom>
              <a:avLst/>
              <a:gdLst/>
              <a:ahLst/>
              <a:cxnLst/>
              <a:rect l="0" t="0" r="0" b="0"/>
              <a:pathLst>
                <a:path w="37" h="22" extrusionOk="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679951" y="5186363"/>
              <a:ext cx="63500" cy="33338"/>
            </a:xfrm>
            <a:custGeom>
              <a:avLst/>
              <a:gdLst/>
              <a:ahLst/>
              <a:cxnLst/>
              <a:rect l="0" t="0" r="0" b="0"/>
              <a:pathLst>
                <a:path w="40" h="21" extrusionOk="0">
                  <a:moveTo>
                    <a:pt x="13" y="0"/>
                  </a:moveTo>
                  <a:lnTo>
                    <a:pt x="0" y="21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40" y="17"/>
                  </a:lnTo>
                  <a:lnTo>
                    <a:pt x="34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711701" y="5273675"/>
              <a:ext cx="77788" cy="57150"/>
            </a:xfrm>
            <a:custGeom>
              <a:avLst/>
              <a:gdLst/>
              <a:ahLst/>
              <a:cxnLst/>
              <a:rect l="0" t="0" r="0" b="0"/>
              <a:pathLst>
                <a:path w="49" h="36" extrusionOk="0">
                  <a:moveTo>
                    <a:pt x="0" y="20"/>
                  </a:moveTo>
                  <a:lnTo>
                    <a:pt x="10" y="36"/>
                  </a:lnTo>
                  <a:lnTo>
                    <a:pt x="49" y="33"/>
                  </a:lnTo>
                  <a:lnTo>
                    <a:pt x="37" y="0"/>
                  </a:lnTo>
                  <a:lnTo>
                    <a:pt x="7" y="1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4676776" y="5218113"/>
              <a:ext cx="88900" cy="60325"/>
            </a:xfrm>
            <a:custGeom>
              <a:avLst/>
              <a:gdLst/>
              <a:ahLst/>
              <a:cxnLst/>
              <a:rect l="0" t="0" r="0" b="0"/>
              <a:pathLst>
                <a:path w="56" h="38" extrusionOk="0">
                  <a:moveTo>
                    <a:pt x="36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2" y="38"/>
                  </a:lnTo>
                  <a:lnTo>
                    <a:pt x="36" y="3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3" y="2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738688" y="5159375"/>
              <a:ext cx="60325" cy="95250"/>
            </a:xfrm>
            <a:custGeom>
              <a:avLst/>
              <a:gdLst/>
              <a:ahLst/>
              <a:cxnLst/>
              <a:rect l="0" t="0" r="0" b="0"/>
              <a:pathLst>
                <a:path w="25" h="39" extrusionOk="0">
                  <a:moveTo>
                    <a:pt x="22" y="31"/>
                  </a:move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lnTo>
                    <a:pt x="22" y="31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4708526" y="5359400"/>
              <a:ext cx="93663" cy="57150"/>
            </a:xfrm>
            <a:custGeom>
              <a:avLst/>
              <a:gdLst/>
              <a:ahLst/>
              <a:cxnLst/>
              <a:rect l="0" t="0" r="0" b="0"/>
              <a:pathLst>
                <a:path w="59" h="36" extrusionOk="0">
                  <a:moveTo>
                    <a:pt x="53" y="0"/>
                  </a:moveTo>
                  <a:lnTo>
                    <a:pt x="42" y="4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2"/>
                  </a:lnTo>
                  <a:lnTo>
                    <a:pt x="9" y="36"/>
                  </a:lnTo>
                  <a:lnTo>
                    <a:pt x="37" y="30"/>
                  </a:lnTo>
                  <a:lnTo>
                    <a:pt x="59" y="19"/>
                  </a:lnTo>
                  <a:lnTo>
                    <a:pt x="56" y="1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4797426" y="5291138"/>
              <a:ext cx="50800" cy="93663"/>
            </a:xfrm>
            <a:custGeom>
              <a:avLst/>
              <a:gdLst/>
              <a:ahLst/>
              <a:cxnLst/>
              <a:rect l="0" t="0" r="0" b="0"/>
              <a:pathLst>
                <a:path w="21" h="38" extrusionOk="0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4646613" y="5370513"/>
              <a:ext cx="69850" cy="46038"/>
            </a:xfrm>
            <a:custGeom>
              <a:avLst/>
              <a:gdLst/>
              <a:ahLst/>
              <a:cxnLst/>
              <a:rect l="0" t="0" r="0" b="0"/>
              <a:pathLst>
                <a:path w="28" h="19" extrusionOk="0">
                  <a:moveTo>
                    <a:pt x="21" y="7"/>
                  </a:move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1" y="7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4583113" y="5349875"/>
              <a:ext cx="74613" cy="52388"/>
            </a:xfrm>
            <a:custGeom>
              <a:avLst/>
              <a:gdLst/>
              <a:ahLst/>
              <a:cxnLst/>
              <a:rect l="0" t="0" r="0" b="0"/>
              <a:pathLst>
                <a:path w="30" h="21" extrusionOk="0">
                  <a:moveTo>
                    <a:pt x="29" y="1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803776" y="5213350"/>
              <a:ext cx="47625" cy="82550"/>
            </a:xfrm>
            <a:custGeom>
              <a:avLst/>
              <a:gdLst/>
              <a:ahLst/>
              <a:cxnLst/>
              <a:rect l="0" t="0" r="0" b="0"/>
              <a:pathLst>
                <a:path w="19" h="34" extrusionOk="0">
                  <a:moveTo>
                    <a:pt x="14" y="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564063" y="5278438"/>
              <a:ext cx="68263" cy="65088"/>
            </a:xfrm>
            <a:custGeom>
              <a:avLst/>
              <a:gdLst/>
              <a:ahLst/>
              <a:cxnLst/>
              <a:rect l="0" t="0" r="0" b="0"/>
              <a:pathLst>
                <a:path w="43" h="41" extrusionOk="0">
                  <a:moveTo>
                    <a:pt x="43" y="0"/>
                  </a:moveTo>
                  <a:lnTo>
                    <a:pt x="0" y="5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32" y="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583113" y="5311775"/>
              <a:ext cx="76200" cy="68263"/>
            </a:xfrm>
            <a:custGeom>
              <a:avLst/>
              <a:gdLst/>
              <a:ahLst/>
              <a:cxnLst/>
              <a:rect l="0" t="0" r="0" b="0"/>
              <a:pathLst>
                <a:path w="31" h="28" extrusionOk="0">
                  <a:moveTo>
                    <a:pt x="19" y="16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9" y="16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603751" y="5154613"/>
              <a:ext cx="41275" cy="31750"/>
            </a:xfrm>
            <a:custGeom>
              <a:avLst/>
              <a:gdLst/>
              <a:ahLst/>
              <a:cxnLst/>
              <a:rect l="0" t="0" r="0" b="0"/>
              <a:pathLst>
                <a:path w="26" h="20" extrusionOk="0">
                  <a:moveTo>
                    <a:pt x="26" y="0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15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581526" y="5187950"/>
              <a:ext cx="76200" cy="34925"/>
            </a:xfrm>
            <a:custGeom>
              <a:avLst/>
              <a:gdLst/>
              <a:ahLst/>
              <a:cxnLst/>
              <a:rect l="0" t="0" r="0" b="0"/>
              <a:pathLst>
                <a:path w="31" h="14" extrusionOk="0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632326" y="5154613"/>
              <a:ext cx="36513" cy="42863"/>
            </a:xfrm>
            <a:custGeom>
              <a:avLst/>
              <a:gdLst/>
              <a:ahLst/>
              <a:cxnLst/>
              <a:rect l="0" t="0" r="0" b="0"/>
              <a:pathLst>
                <a:path w="23" h="27" extrusionOk="0">
                  <a:moveTo>
                    <a:pt x="0" y="23"/>
                  </a:moveTo>
                  <a:lnTo>
                    <a:pt x="3" y="27"/>
                  </a:lnTo>
                  <a:lnTo>
                    <a:pt x="11" y="24"/>
                  </a:lnTo>
                  <a:lnTo>
                    <a:pt x="17" y="2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1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4565651" y="5213350"/>
              <a:ext cx="47625" cy="63500"/>
            </a:xfrm>
            <a:custGeom>
              <a:avLst/>
              <a:gdLst/>
              <a:ahLst/>
              <a:cxnLst/>
              <a:rect l="0" t="0" r="0" b="0"/>
              <a:pathLst>
                <a:path w="19" h="26" extrusionOk="0">
                  <a:moveTo>
                    <a:pt x="19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3" y="11"/>
                  </a:cubicBezTo>
                  <a:cubicBezTo>
                    <a:pt x="3" y="13"/>
                    <a:pt x="2" y="15"/>
                    <a:pt x="2" y="18"/>
                  </a:cubicBezTo>
                  <a:cubicBezTo>
                    <a:pt x="1" y="20"/>
                    <a:pt x="0" y="23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3749676" y="4800600"/>
              <a:ext cx="193675" cy="33338"/>
            </a:xfrm>
            <a:custGeom>
              <a:avLst/>
              <a:gdLst/>
              <a:ahLst/>
              <a:cxnLst/>
              <a:rect l="0" t="0" r="0" b="0"/>
              <a:pathLst>
                <a:path w="79" h="14" extrusionOk="0">
                  <a:moveTo>
                    <a:pt x="74" y="4"/>
                  </a:moveTo>
                  <a:cubicBezTo>
                    <a:pt x="76" y="4"/>
                    <a:pt x="78" y="4"/>
                    <a:pt x="79" y="4"/>
                  </a:cubicBezTo>
                  <a:cubicBezTo>
                    <a:pt x="79" y="3"/>
                    <a:pt x="79" y="2"/>
                    <a:pt x="79" y="0"/>
                  </a:cubicBezTo>
                  <a:cubicBezTo>
                    <a:pt x="75" y="0"/>
                    <a:pt x="71" y="0"/>
                    <a:pt x="68" y="0"/>
                  </a:cubicBezTo>
                  <a:cubicBezTo>
                    <a:pt x="48" y="0"/>
                    <a:pt x="29" y="0"/>
                    <a:pt x="9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4"/>
                    <a:pt x="2" y="14"/>
                    <a:pt x="4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4" y="5"/>
                    <a:pt x="5" y="4"/>
                    <a:pt x="11" y="4"/>
                  </a:cubicBezTo>
                  <a:cubicBezTo>
                    <a:pt x="32" y="4"/>
                    <a:pt x="53" y="4"/>
                    <a:pt x="74" y="4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830638" y="4814888"/>
              <a:ext cx="20638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765551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385921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6"/>
                    <a:pt x="2" y="8"/>
                    <a:pt x="5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389096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3797301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922713" y="4814888"/>
              <a:ext cx="22225" cy="22225"/>
            </a:xfrm>
            <a:custGeom>
              <a:avLst/>
              <a:gdLst/>
              <a:ahLst/>
              <a:cxnLst/>
              <a:rect l="0" t="0" r="0" b="0"/>
              <a:pathLst>
                <a:path w="9" h="9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6" y="9"/>
                    <a:pt x="8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3862388" y="4725988"/>
              <a:ext cx="80963" cy="69850"/>
            </a:xfrm>
            <a:custGeom>
              <a:avLst/>
              <a:gdLst/>
              <a:ahLst/>
              <a:cxnLst/>
              <a:rect l="0" t="0" r="0" b="0"/>
              <a:pathLst>
                <a:path w="33" h="28" extrusionOk="0">
                  <a:moveTo>
                    <a:pt x="20" y="12"/>
                  </a:moveTo>
                  <a:cubicBezTo>
                    <a:pt x="18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770313" y="4725988"/>
              <a:ext cx="80963" cy="69850"/>
            </a:xfrm>
            <a:custGeom>
              <a:avLst/>
              <a:gdLst/>
              <a:ahLst/>
              <a:cxnLst/>
              <a:rect l="0" t="0" r="0" b="0"/>
              <a:pathLst>
                <a:path w="33" h="28" extrusionOk="0">
                  <a:moveTo>
                    <a:pt x="2" y="27"/>
                  </a:move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ubicBezTo>
                    <a:pt x="17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3822701" y="4672013"/>
              <a:ext cx="95250" cy="42863"/>
            </a:xfrm>
            <a:custGeom>
              <a:avLst/>
              <a:gdLst/>
              <a:ahLst/>
              <a:cxnLst/>
              <a:rect l="0" t="0" r="0" b="0"/>
              <a:pathLst>
                <a:path w="39" h="17" extrusionOk="0">
                  <a:moveTo>
                    <a:pt x="1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9" y="9"/>
                    <a:pt x="38" y="9"/>
                  </a:cubicBezTo>
                  <a:cubicBezTo>
                    <a:pt x="39" y="8"/>
                    <a:pt x="38" y="7"/>
                    <a:pt x="38" y="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3787776" y="4689475"/>
              <a:ext cx="26988" cy="9525"/>
            </a:xfrm>
            <a:custGeom>
              <a:avLst/>
              <a:gdLst/>
              <a:ahLst/>
              <a:cxnLst/>
              <a:rect l="0" t="0" r="0" b="0"/>
              <a:pathLst>
                <a:path w="11" h="4" extrusionOk="0">
                  <a:moveTo>
                    <a:pt x="1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0"/>
          <p:cNvSpPr txBox="1">
            <a:spLocks noGrp="1"/>
          </p:cNvSpPr>
          <p:nvPr>
            <p:ph type="body" idx="1"/>
          </p:nvPr>
        </p:nvSpPr>
        <p:spPr>
          <a:xfrm>
            <a:off x="590355" y="1596385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D04D6F"/>
              </a:buClr>
              <a:buSzPts val="5500"/>
              <a:buFont typeface="Arial"/>
              <a:buNone/>
              <a:defRPr sz="5500" b="1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77" name="Google Shape;377;p10"/>
          <p:cNvSpPr txBox="1">
            <a:spLocks noGrp="1"/>
          </p:cNvSpPr>
          <p:nvPr>
            <p:ph type="body" idx="2"/>
          </p:nvPr>
        </p:nvSpPr>
        <p:spPr>
          <a:xfrm>
            <a:off x="641579" y="2580120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D04D6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78" name="Google Shape;378;p10"/>
          <p:cNvSpPr txBox="1">
            <a:spLocks noGrp="1"/>
          </p:cNvSpPr>
          <p:nvPr>
            <p:ph type="body" idx="3"/>
          </p:nvPr>
        </p:nvSpPr>
        <p:spPr>
          <a:xfrm>
            <a:off x="641579" y="3115828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grpSp>
        <p:nvGrpSpPr>
          <p:cNvPr id="379" name="Google Shape;379;p10"/>
          <p:cNvGrpSpPr/>
          <p:nvPr/>
        </p:nvGrpSpPr>
        <p:grpSpPr>
          <a:xfrm>
            <a:off x="6448499" y="3801794"/>
            <a:ext cx="1532377" cy="1703101"/>
            <a:chOff x="10533620" y="3490358"/>
            <a:chExt cx="1537296" cy="1708568"/>
          </a:xfrm>
        </p:grpSpPr>
        <p:sp>
          <p:nvSpPr>
            <p:cNvPr id="380" name="Google Shape;380;p10"/>
            <p:cNvSpPr/>
            <p:nvPr/>
          </p:nvSpPr>
          <p:spPr>
            <a:xfrm>
              <a:off x="11302959" y="4343951"/>
              <a:ext cx="1500" cy="2700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10533620" y="3490358"/>
              <a:ext cx="1537295" cy="853592"/>
            </a:xfrm>
            <a:custGeom>
              <a:avLst/>
              <a:gdLst/>
              <a:ahLst/>
              <a:cxnLst/>
              <a:rect l="0" t="0" r="0" b="0"/>
              <a:pathLst>
                <a:path w="1113" h="618" extrusionOk="0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10533620" y="3918535"/>
              <a:ext cx="769340" cy="1280391"/>
            </a:xfrm>
            <a:custGeom>
              <a:avLst/>
              <a:gdLst/>
              <a:ahLst/>
              <a:cxnLst/>
              <a:rect l="0" t="0" r="0" b="0"/>
              <a:pathLst>
                <a:path w="557" h="927" extrusionOk="0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11302959" y="3917154"/>
              <a:ext cx="767957" cy="1281772"/>
            </a:xfrm>
            <a:custGeom>
              <a:avLst/>
              <a:gdLst/>
              <a:ahLst/>
              <a:cxnLst/>
              <a:rect l="0" t="0" r="0" b="0"/>
              <a:pathLst>
                <a:path w="556" h="928" extrusionOk="0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10836809" y="3825044"/>
              <a:ext cx="933703" cy="1038677"/>
            </a:xfrm>
            <a:custGeom>
              <a:avLst/>
              <a:gdLst/>
              <a:ahLst/>
              <a:cxnLst/>
              <a:rect l="0" t="0" r="0" b="0"/>
              <a:pathLst>
                <a:path w="676" h="752" extrusionOk="0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10"/>
          <p:cNvGrpSpPr/>
          <p:nvPr/>
        </p:nvGrpSpPr>
        <p:grpSpPr>
          <a:xfrm>
            <a:off x="7978849" y="3801794"/>
            <a:ext cx="1532377" cy="1703101"/>
            <a:chOff x="10533620" y="3490358"/>
            <a:chExt cx="1537296" cy="1708568"/>
          </a:xfrm>
        </p:grpSpPr>
        <p:sp>
          <p:nvSpPr>
            <p:cNvPr id="386" name="Google Shape;386;p10"/>
            <p:cNvSpPr/>
            <p:nvPr/>
          </p:nvSpPr>
          <p:spPr>
            <a:xfrm>
              <a:off x="11302959" y="4343951"/>
              <a:ext cx="1500" cy="2700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10533620" y="3490358"/>
              <a:ext cx="1537295" cy="853592"/>
            </a:xfrm>
            <a:custGeom>
              <a:avLst/>
              <a:gdLst/>
              <a:ahLst/>
              <a:cxnLst/>
              <a:rect l="0" t="0" r="0" b="0"/>
              <a:pathLst>
                <a:path w="1113" h="618" extrusionOk="0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0533620" y="3918535"/>
              <a:ext cx="769340" cy="1280391"/>
            </a:xfrm>
            <a:custGeom>
              <a:avLst/>
              <a:gdLst/>
              <a:ahLst/>
              <a:cxnLst/>
              <a:rect l="0" t="0" r="0" b="0"/>
              <a:pathLst>
                <a:path w="557" h="927" extrusionOk="0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11302959" y="3917154"/>
              <a:ext cx="767957" cy="1281772"/>
            </a:xfrm>
            <a:custGeom>
              <a:avLst/>
              <a:gdLst/>
              <a:ahLst/>
              <a:cxnLst/>
              <a:rect l="0" t="0" r="0" b="0"/>
              <a:pathLst>
                <a:path w="556" h="928" extrusionOk="0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0836809" y="3825044"/>
              <a:ext cx="933703" cy="1038677"/>
            </a:xfrm>
            <a:custGeom>
              <a:avLst/>
              <a:gdLst/>
              <a:ahLst/>
              <a:cxnLst/>
              <a:rect l="0" t="0" r="0" b="0"/>
              <a:pathLst>
                <a:path w="676" h="752" extrusionOk="0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1" name="Google Shape;39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3380" y="5835009"/>
            <a:ext cx="1011852" cy="40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나비없음_거버닝無" preserve="1">
  <p:cSld name="1_나비없음_거버닝無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9904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/>
          <p:nvPr/>
        </p:nvSpPr>
        <p:spPr>
          <a:xfrm>
            <a:off x="4522788" y="6608328"/>
            <a:ext cx="86042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927235" y="6583484"/>
            <a:ext cx="33463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사업명을 입력 바랍니다. </a:t>
            </a: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099420" y="6570740"/>
            <a:ext cx="533530" cy="213674"/>
            <a:chOff x="4196916" y="3972164"/>
            <a:chExt cx="2020685" cy="809267"/>
          </a:xfrm>
        </p:grpSpPr>
        <p:sp>
          <p:nvSpPr>
            <p:cNvPr id="53" name="Google Shape;53;p4"/>
            <p:cNvSpPr/>
            <p:nvPr/>
          </p:nvSpPr>
          <p:spPr>
            <a:xfrm>
              <a:off x="4196916" y="4422545"/>
              <a:ext cx="243277" cy="352503"/>
            </a:xfrm>
            <a:custGeom>
              <a:avLst/>
              <a:gdLst/>
              <a:ahLst/>
              <a:cxnLst/>
              <a:rect l="0" t="0" r="0" b="0"/>
              <a:pathLst>
                <a:path w="155" h="224" extrusionOk="0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86295" y="4428928"/>
              <a:ext cx="284414" cy="342573"/>
            </a:xfrm>
            <a:custGeom>
              <a:avLst/>
              <a:gdLst/>
              <a:ahLst/>
              <a:cxnLst/>
              <a:rect l="0" t="0" r="0" b="0"/>
              <a:pathLst>
                <a:path w="181" h="218" extrusionOk="0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689143" y="4062240"/>
              <a:ext cx="192919" cy="270229"/>
            </a:xfrm>
            <a:custGeom>
              <a:avLst/>
              <a:gdLst/>
              <a:ahLst/>
              <a:cxnLst/>
              <a:rect l="0" t="0" r="0" b="0"/>
              <a:pathLst>
                <a:path w="123" h="172" extrusionOk="0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816101" y="4183524"/>
              <a:ext cx="317749" cy="284414"/>
            </a:xfrm>
            <a:custGeom>
              <a:avLst/>
              <a:gdLst/>
              <a:ahLst/>
              <a:cxnLst/>
              <a:rect l="0" t="0" r="0" b="0"/>
              <a:pathLst>
                <a:path w="202" h="181" extrusionOk="0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65022" y="3972164"/>
              <a:ext cx="186536" cy="371653"/>
            </a:xfrm>
            <a:custGeom>
              <a:avLst/>
              <a:gdLst/>
              <a:ahLst/>
              <a:cxnLst/>
              <a:rect l="0" t="0" r="0" b="0"/>
              <a:pathLst>
                <a:path w="119" h="236" extrusionOk="0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879225" y="4274309"/>
              <a:ext cx="342573" cy="226964"/>
            </a:xfrm>
            <a:custGeom>
              <a:avLst/>
              <a:gdLst/>
              <a:ahLst/>
              <a:cxnLst/>
              <a:rect l="0" t="0" r="0" b="0"/>
              <a:pathLst>
                <a:path w="218" h="144" extrusionOk="0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047320" y="4496308"/>
              <a:ext cx="250369" cy="140434"/>
            </a:xfrm>
            <a:custGeom>
              <a:avLst/>
              <a:gdLst/>
              <a:ahLst/>
              <a:cxnLst/>
              <a:rect l="0" t="0" r="0" b="0"/>
              <a:pathLst>
                <a:path w="159" h="89" extrusionOk="0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35263" y="4662984"/>
              <a:ext cx="275193" cy="118447"/>
            </a:xfrm>
            <a:custGeom>
              <a:avLst/>
              <a:gdLst/>
              <a:ahLst/>
              <a:cxnLst/>
              <a:rect l="0" t="0" r="0" b="0"/>
              <a:pathLst>
                <a:path w="175" h="75" extrusionOk="0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936025" y="4496308"/>
              <a:ext cx="195047" cy="193628"/>
            </a:xfrm>
            <a:custGeom>
              <a:avLst/>
              <a:gdLst/>
              <a:ahLst/>
              <a:cxnLst/>
              <a:rect l="0" t="0" r="0" b="0"/>
              <a:pathLst>
                <a:path w="124" h="123" extrusionOk="0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143838" y="4496308"/>
              <a:ext cx="73763" cy="270938"/>
            </a:xfrm>
            <a:custGeom>
              <a:avLst/>
              <a:gdLst/>
              <a:ahLst/>
              <a:cxnLst/>
              <a:rect l="0" t="0" r="0" b="0"/>
              <a:pathLst>
                <a:path w="47" h="172" extrusionOk="0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35280" y="4496308"/>
              <a:ext cx="193629" cy="141852"/>
            </a:xfrm>
            <a:custGeom>
              <a:avLst/>
              <a:gdLst/>
              <a:ahLst/>
              <a:cxnLst/>
              <a:rect l="0" t="0" r="0" b="0"/>
              <a:pathLst>
                <a:path w="123" h="90" extrusionOk="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379254" y="4665112"/>
              <a:ext cx="210651" cy="111354"/>
            </a:xfrm>
            <a:custGeom>
              <a:avLst/>
              <a:gdLst/>
              <a:ahLst/>
              <a:cxnLst/>
              <a:rect l="0" t="0" r="0" b="0"/>
              <a:pathLst>
                <a:path w="134" h="71" extrusionOk="0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57296" y="4496308"/>
              <a:ext cx="41137" cy="270938"/>
            </a:xfrm>
            <a:custGeom>
              <a:avLst/>
              <a:gdLst/>
              <a:ahLst/>
              <a:cxnLst/>
              <a:rect l="0" t="0" r="0" b="0"/>
              <a:pathLst>
                <a:path w="26" h="172" extrusionOk="0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46646" y="4489925"/>
              <a:ext cx="196466" cy="202849"/>
            </a:xfrm>
            <a:custGeom>
              <a:avLst/>
              <a:gdLst/>
              <a:ahLst/>
              <a:cxnLst/>
              <a:rect l="0" t="0" r="0" b="0"/>
              <a:pathLst>
                <a:path w="125" h="129" extrusionOk="0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128594" y="188640"/>
            <a:ext cx="9648825" cy="3600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dt" idx="10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ftr" idx="11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7588320" y="6597352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000" i="1">
              <a:solidFill>
                <a:srgbClr val="88888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"/>
          </p:nvPr>
        </p:nvSpPr>
        <p:spPr>
          <a:xfrm>
            <a:off x="281786" y="548682"/>
            <a:ext cx="93599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128589" y="188640"/>
            <a:ext cx="9648825" cy="3600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ftr" idx="11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7545288" y="6597352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000" i="1">
              <a:solidFill>
                <a:srgbClr val="88888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대4, 설명 1:2" preserve="1">
  <p:cSld name="6대4, 설명 1: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488506" y="0"/>
            <a:ext cx="941749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5169026" y="115888"/>
            <a:ext cx="4665662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6063457" y="546380"/>
            <a:ext cx="3642518" cy="28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6063457" y="833646"/>
            <a:ext cx="3642518" cy="187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4"/>
          </p:nvPr>
        </p:nvSpPr>
        <p:spPr>
          <a:xfrm>
            <a:off x="6063457" y="2852940"/>
            <a:ext cx="3642518" cy="28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6063457" y="3140206"/>
            <a:ext cx="3642518" cy="345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6" name="Google Shape;86;p7"/>
          <p:cNvSpPr txBox="1">
            <a:spLocks noGrp="1"/>
          </p:cNvSpPr>
          <p:nvPr>
            <p:ph type="dt" idx="10"/>
          </p:nvPr>
        </p:nvSpPr>
        <p:spPr>
          <a:xfrm>
            <a:off x="128464" y="6619689"/>
            <a:ext cx="2311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3384550" y="6619689"/>
            <a:ext cx="3136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7466136" y="6619689"/>
            <a:ext cx="2311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7"/>
          <p:cNvCxnSpPr/>
          <p:nvPr/>
        </p:nvCxnSpPr>
        <p:spPr>
          <a:xfrm>
            <a:off x="6063457" y="831378"/>
            <a:ext cx="36425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7"/>
          <p:cNvCxnSpPr/>
          <p:nvPr/>
        </p:nvCxnSpPr>
        <p:spPr>
          <a:xfrm>
            <a:off x="6057057" y="3137938"/>
            <a:ext cx="36425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-01 제목 슬라이드">
  <p:cSld name="B-01 제목 슬라이드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11"/>
          <p:cNvGrpSpPr/>
          <p:nvPr/>
        </p:nvGrpSpPr>
        <p:grpSpPr>
          <a:xfrm>
            <a:off x="-15552" y="-65113"/>
            <a:ext cx="10007428" cy="6923200"/>
            <a:chOff x="-15552" y="-65113"/>
            <a:chExt cx="10007428" cy="6923200"/>
          </a:xfrm>
        </p:grpSpPr>
        <p:sp>
          <p:nvSpPr>
            <p:cNvPr id="394" name="Google Shape;394;p11"/>
            <p:cNvSpPr/>
            <p:nvPr/>
          </p:nvSpPr>
          <p:spPr>
            <a:xfrm>
              <a:off x="0" y="0"/>
              <a:ext cx="9991800" cy="6858000"/>
            </a:xfrm>
            <a:prstGeom prst="rect">
              <a:avLst/>
            </a:prstGeom>
            <a:gradFill>
              <a:gsLst>
                <a:gs pos="0">
                  <a:srgbClr val="D04D6F"/>
                </a:gs>
                <a:gs pos="51000">
                  <a:srgbClr val="D04D6F"/>
                </a:gs>
                <a:gs pos="100000">
                  <a:srgbClr val="453C5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11"/>
            <p:cNvGrpSpPr/>
            <p:nvPr/>
          </p:nvGrpSpPr>
          <p:grpSpPr>
            <a:xfrm>
              <a:off x="-7620" y="2011403"/>
              <a:ext cx="9999496" cy="4846684"/>
              <a:chOff x="-1588" y="1030288"/>
              <a:chExt cx="9904413" cy="4800599"/>
            </a:xfrm>
          </p:grpSpPr>
          <p:sp>
            <p:nvSpPr>
              <p:cNvPr id="396" name="Google Shape;396;p11"/>
              <p:cNvSpPr/>
              <p:nvPr/>
            </p:nvSpPr>
            <p:spPr>
              <a:xfrm>
                <a:off x="-1588" y="1392238"/>
                <a:ext cx="9904413" cy="4438649"/>
              </a:xfrm>
              <a:custGeom>
                <a:avLst/>
                <a:gdLst/>
                <a:ahLst/>
                <a:cxnLst/>
                <a:rect l="0" t="0" r="0" b="0"/>
                <a:pathLst>
                  <a:path w="3999" h="1791" extrusionOk="0">
                    <a:moveTo>
                      <a:pt x="3998" y="1004"/>
                    </a:moveTo>
                    <a:cubicBezTo>
                      <a:pt x="3607" y="1004"/>
                      <a:pt x="3607" y="1004"/>
                      <a:pt x="3607" y="1004"/>
                    </a:cubicBezTo>
                    <a:cubicBezTo>
                      <a:pt x="3621" y="944"/>
                      <a:pt x="3629" y="881"/>
                      <a:pt x="3629" y="816"/>
                    </a:cubicBezTo>
                    <a:cubicBezTo>
                      <a:pt x="3629" y="365"/>
                      <a:pt x="3263" y="0"/>
                      <a:pt x="2812" y="0"/>
                    </a:cubicBezTo>
                    <a:cubicBezTo>
                      <a:pt x="2361" y="0"/>
                      <a:pt x="1995" y="365"/>
                      <a:pt x="1995" y="816"/>
                    </a:cubicBezTo>
                    <a:cubicBezTo>
                      <a:pt x="1995" y="881"/>
                      <a:pt x="2003" y="944"/>
                      <a:pt x="2017" y="1004"/>
                    </a:cubicBezTo>
                    <a:cubicBezTo>
                      <a:pt x="0" y="1004"/>
                      <a:pt x="0" y="1004"/>
                      <a:pt x="0" y="1004"/>
                    </a:cubicBezTo>
                    <a:cubicBezTo>
                      <a:pt x="0" y="1791"/>
                      <a:pt x="0" y="1791"/>
                      <a:pt x="0" y="1791"/>
                    </a:cubicBezTo>
                    <a:cubicBezTo>
                      <a:pt x="3998" y="1791"/>
                      <a:pt x="3998" y="1791"/>
                      <a:pt x="3998" y="1791"/>
                    </a:cubicBezTo>
                    <a:cubicBezTo>
                      <a:pt x="3999" y="1791"/>
                      <a:pt x="3999" y="1791"/>
                      <a:pt x="3999" y="1791"/>
                    </a:cubicBezTo>
                    <a:cubicBezTo>
                      <a:pt x="3999" y="1004"/>
                      <a:pt x="3999" y="1004"/>
                      <a:pt x="3999" y="1004"/>
                    </a:cubicBezTo>
                    <a:lnTo>
                      <a:pt x="3998" y="1004"/>
                    </a:lnTo>
                    <a:close/>
                    <a:moveTo>
                      <a:pt x="2003" y="816"/>
                    </a:moveTo>
                    <a:cubicBezTo>
                      <a:pt x="2003" y="593"/>
                      <a:pt x="2093" y="391"/>
                      <a:pt x="2240" y="244"/>
                    </a:cubicBezTo>
                    <a:cubicBezTo>
                      <a:pt x="2386" y="98"/>
                      <a:pt x="2588" y="7"/>
                      <a:pt x="2812" y="7"/>
                    </a:cubicBezTo>
                    <a:cubicBezTo>
                      <a:pt x="3035" y="7"/>
                      <a:pt x="3237" y="98"/>
                      <a:pt x="3384" y="244"/>
                    </a:cubicBezTo>
                    <a:cubicBezTo>
                      <a:pt x="3530" y="391"/>
                      <a:pt x="3621" y="593"/>
                      <a:pt x="3621" y="816"/>
                    </a:cubicBezTo>
                    <a:cubicBezTo>
                      <a:pt x="3621" y="881"/>
                      <a:pt x="3613" y="944"/>
                      <a:pt x="3599" y="1004"/>
                    </a:cubicBezTo>
                    <a:cubicBezTo>
                      <a:pt x="3516" y="1004"/>
                      <a:pt x="3516" y="1004"/>
                      <a:pt x="3516" y="1004"/>
                    </a:cubicBezTo>
                    <a:cubicBezTo>
                      <a:pt x="3532" y="944"/>
                      <a:pt x="3540" y="881"/>
                      <a:pt x="3540" y="816"/>
                    </a:cubicBezTo>
                    <a:cubicBezTo>
                      <a:pt x="3540" y="414"/>
                      <a:pt x="3214" y="88"/>
                      <a:pt x="2812" y="88"/>
                    </a:cubicBezTo>
                    <a:cubicBezTo>
                      <a:pt x="2410" y="88"/>
                      <a:pt x="2084" y="414"/>
                      <a:pt x="2084" y="816"/>
                    </a:cubicBezTo>
                    <a:cubicBezTo>
                      <a:pt x="2084" y="881"/>
                      <a:pt x="2092" y="944"/>
                      <a:pt x="2108" y="1004"/>
                    </a:cubicBezTo>
                    <a:cubicBezTo>
                      <a:pt x="2025" y="1004"/>
                      <a:pt x="2025" y="1004"/>
                      <a:pt x="2025" y="1004"/>
                    </a:cubicBezTo>
                    <a:cubicBezTo>
                      <a:pt x="2010" y="944"/>
                      <a:pt x="2003" y="881"/>
                      <a:pt x="2003" y="8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6962775" y="1030288"/>
                <a:ext cx="2382838" cy="2384425"/>
              </a:xfrm>
              <a:custGeom>
                <a:avLst/>
                <a:gdLst/>
                <a:ahLst/>
                <a:cxnLst/>
                <a:rect l="0" t="0" r="0" b="0"/>
                <a:pathLst>
                  <a:path w="962" h="962" extrusionOk="0">
                    <a:moveTo>
                      <a:pt x="732" y="469"/>
                    </a:moveTo>
                    <a:cubicBezTo>
                      <a:pt x="780" y="539"/>
                      <a:pt x="818" y="617"/>
                      <a:pt x="843" y="700"/>
                    </a:cubicBezTo>
                    <a:cubicBezTo>
                      <a:pt x="869" y="783"/>
                      <a:pt x="883" y="871"/>
                      <a:pt x="883" y="962"/>
                    </a:cubicBezTo>
                    <a:cubicBezTo>
                      <a:pt x="883" y="962"/>
                      <a:pt x="883" y="962"/>
                      <a:pt x="883" y="962"/>
                    </a:cubicBezTo>
                    <a:cubicBezTo>
                      <a:pt x="962" y="962"/>
                      <a:pt x="962" y="962"/>
                      <a:pt x="962" y="962"/>
                    </a:cubicBezTo>
                    <a:cubicBezTo>
                      <a:pt x="962" y="962"/>
                      <a:pt x="962" y="962"/>
                      <a:pt x="962" y="962"/>
                    </a:cubicBezTo>
                    <a:cubicBezTo>
                      <a:pt x="962" y="830"/>
                      <a:pt x="935" y="703"/>
                      <a:pt x="886" y="588"/>
                    </a:cubicBezTo>
                    <a:cubicBezTo>
                      <a:pt x="813" y="415"/>
                      <a:pt x="691" y="268"/>
                      <a:pt x="538" y="165"/>
                    </a:cubicBezTo>
                    <a:cubicBezTo>
                      <a:pt x="461" y="113"/>
                      <a:pt x="376" y="72"/>
                      <a:pt x="286" y="44"/>
                    </a:cubicBezTo>
                    <a:cubicBezTo>
                      <a:pt x="195" y="16"/>
                      <a:pt x="99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22" y="79"/>
                      <a:pt x="238" y="104"/>
                      <a:pt x="344" y="148"/>
                    </a:cubicBezTo>
                    <a:cubicBezTo>
                      <a:pt x="502" y="216"/>
                      <a:pt x="637" y="328"/>
                      <a:pt x="732" y="4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11"/>
            <p:cNvSpPr/>
            <p:nvPr/>
          </p:nvSpPr>
          <p:spPr>
            <a:xfrm>
              <a:off x="5359723" y="-65113"/>
              <a:ext cx="14288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4277048" y="18256"/>
              <a:ext cx="1109663" cy="1106488"/>
            </a:xfrm>
            <a:custGeom>
              <a:avLst/>
              <a:gdLst/>
              <a:ahLst/>
              <a:cxnLst/>
              <a:rect l="0" t="0" r="0" b="0"/>
              <a:pathLst>
                <a:path w="452" h="451" extrusionOk="0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511748" y="3746475"/>
              <a:ext cx="1482725" cy="1482725"/>
            </a:xfrm>
            <a:custGeom>
              <a:avLst/>
              <a:gdLst/>
              <a:ahLst/>
              <a:cxnLst/>
              <a:rect l="0" t="0" r="0" b="0"/>
              <a:pathLst>
                <a:path w="604" h="604" extrusionOk="0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3351535" y="2727300"/>
              <a:ext cx="1479549" cy="1482725"/>
            </a:xfrm>
            <a:custGeom>
              <a:avLst/>
              <a:gdLst/>
              <a:ahLst/>
              <a:cxnLst/>
              <a:rect l="0" t="0" r="0" b="0"/>
              <a:pathLst>
                <a:path w="603" h="604" extrusionOk="0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5552" y="836712"/>
              <a:ext cx="1624013" cy="1620838"/>
            </a:xfrm>
            <a:custGeom>
              <a:avLst/>
              <a:gdLst/>
              <a:ahLst/>
              <a:cxnLst/>
              <a:rect l="0" t="0" r="0" b="0"/>
              <a:pathLst>
                <a:path w="662" h="660" extrusionOk="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181548" y="-619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181548" y="-619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524508" y="-11658"/>
              <a:ext cx="1568449" cy="1568449"/>
            </a:xfrm>
            <a:custGeom>
              <a:avLst/>
              <a:gdLst/>
              <a:ahLst/>
              <a:cxnLst/>
              <a:rect l="0" t="0" r="0" b="0"/>
              <a:pathLst>
                <a:path w="639" h="639" extrusionOk="0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5457056" y="2852936"/>
              <a:ext cx="3130500" cy="3133800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1"/>
            <p:cNvGrpSpPr/>
            <p:nvPr/>
          </p:nvGrpSpPr>
          <p:grpSpPr>
            <a:xfrm>
              <a:off x="6057131" y="3575249"/>
              <a:ext cx="1931989" cy="1746250"/>
              <a:chOff x="5994400" y="3611563"/>
              <a:chExt cx="1931989" cy="1746250"/>
            </a:xfrm>
          </p:grpSpPr>
          <p:sp>
            <p:nvSpPr>
              <p:cNvPr id="408" name="Google Shape;408;p11"/>
              <p:cNvSpPr/>
              <p:nvPr/>
            </p:nvSpPr>
            <p:spPr>
              <a:xfrm>
                <a:off x="6691313" y="3783013"/>
                <a:ext cx="111125" cy="196850"/>
              </a:xfrm>
              <a:custGeom>
                <a:avLst/>
                <a:gdLst/>
                <a:ahLst/>
                <a:cxnLst/>
                <a:rect l="0" t="0" r="0" b="0"/>
                <a:pathLst>
                  <a:path w="45" h="80" extrusionOk="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7005638" y="3783013"/>
                <a:ext cx="98425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40" h="57" extrusionOk="0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6961188" y="3906838"/>
                <a:ext cx="138113" cy="77788"/>
              </a:xfrm>
              <a:custGeom>
                <a:avLst/>
                <a:gdLst/>
                <a:ahLst/>
                <a:cxnLst/>
                <a:rect l="0" t="0" r="0" b="0"/>
                <a:pathLst>
                  <a:path w="56" h="32" extrusionOk="0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6765925" y="3783013"/>
                <a:ext cx="260350" cy="201613"/>
              </a:xfrm>
              <a:custGeom>
                <a:avLst/>
                <a:gdLst/>
                <a:ahLst/>
                <a:cxnLst/>
                <a:rect l="0" t="0" r="0" b="0"/>
                <a:pathLst>
                  <a:path w="106" h="82" extrusionOk="0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7718425" y="4429125"/>
                <a:ext cx="14288" cy="26988"/>
              </a:xfrm>
              <a:custGeom>
                <a:avLst/>
                <a:gdLst/>
                <a:ahLst/>
                <a:cxnLst/>
                <a:rect l="0" t="0" r="0" b="0"/>
                <a:pathLst>
                  <a:path w="6" h="11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7361238" y="4487863"/>
                <a:ext cx="79375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32" h="17" extrusionOk="0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77200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7769225" y="4432300"/>
                <a:ext cx="17463" cy="17463"/>
              </a:xfrm>
              <a:custGeom>
                <a:avLst/>
                <a:gdLst/>
                <a:ahLst/>
                <a:cxnLst/>
                <a:rect l="0" t="0" r="0" b="0"/>
                <a:pathLst>
                  <a:path w="7" h="7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7653338" y="4752975"/>
                <a:ext cx="107950" cy="106363"/>
              </a:xfrm>
              <a:custGeom>
                <a:avLst/>
                <a:gdLst/>
                <a:ahLst/>
                <a:cxnLst/>
                <a:rect l="0" t="0" r="0" b="0"/>
                <a:pathLst>
                  <a:path w="44" h="43" extrusionOk="0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7418388" y="4581525"/>
                <a:ext cx="77788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7696200" y="4792663"/>
                <a:ext cx="19050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8" h="12" extrusionOk="0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7307263" y="4581525"/>
                <a:ext cx="79375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5994400" y="3611563"/>
                <a:ext cx="1931989" cy="1746250"/>
              </a:xfrm>
              <a:custGeom>
                <a:avLst/>
                <a:gdLst/>
                <a:ahLst/>
                <a:cxnLst/>
                <a:rect l="0" t="0" r="0" b="0"/>
                <a:pathLst>
                  <a:path w="787" h="711" extrusionOk="0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76692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6069013" y="4683125"/>
                <a:ext cx="195263" cy="33338"/>
              </a:xfrm>
              <a:custGeom>
                <a:avLst/>
                <a:gdLst/>
                <a:ahLst/>
                <a:cxnLst/>
                <a:rect l="0" t="0" r="0" b="0"/>
                <a:pathLst>
                  <a:path w="80" h="14" extrusionOk="0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614997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6088063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6178550" y="4697413"/>
                <a:ext cx="25400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10" h="9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621030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611822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624205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6181725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6091238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6142038" y="4554538"/>
                <a:ext cx="9525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39" h="17" extrusionOk="0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6107113" y="4572000"/>
                <a:ext cx="26988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1" h="4" extrusionOk="0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5" name="Google Shape;435;p11"/>
          <p:cNvSpPr txBox="1">
            <a:spLocks noGrp="1"/>
          </p:cNvSpPr>
          <p:nvPr>
            <p:ph type="body" idx="1"/>
          </p:nvPr>
        </p:nvSpPr>
        <p:spPr>
          <a:xfrm>
            <a:off x="416496" y="1596385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36" name="Google Shape;436;p11"/>
          <p:cNvSpPr txBox="1">
            <a:spLocks noGrp="1"/>
          </p:cNvSpPr>
          <p:nvPr>
            <p:ph type="body" idx="2"/>
          </p:nvPr>
        </p:nvSpPr>
        <p:spPr>
          <a:xfrm>
            <a:off x="467720" y="2580120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37" name="Google Shape;437;p11"/>
          <p:cNvSpPr txBox="1">
            <a:spLocks noGrp="1"/>
          </p:cNvSpPr>
          <p:nvPr>
            <p:ph type="body" idx="3"/>
          </p:nvPr>
        </p:nvSpPr>
        <p:spPr>
          <a:xfrm>
            <a:off x="467720" y="3115828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38" name="Google Shape;438;p11"/>
          <p:cNvSpPr txBox="1"/>
          <p:nvPr/>
        </p:nvSpPr>
        <p:spPr>
          <a:xfrm>
            <a:off x="452500" y="6329645"/>
            <a:ext cx="550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Copyrightⓒ2018 by SK CLOUDZ LABS All rights reserved.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9660" y="6129300"/>
            <a:ext cx="1011852" cy="40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-02 제목 슬라이드">
  <p:cSld name="B-02 제목 슬라이드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2"/>
          <p:cNvGrpSpPr/>
          <p:nvPr/>
        </p:nvGrpSpPr>
        <p:grpSpPr>
          <a:xfrm>
            <a:off x="0" y="-65113"/>
            <a:ext cx="9991800" cy="6950497"/>
            <a:chOff x="0" y="-65113"/>
            <a:chExt cx="9991800" cy="6950497"/>
          </a:xfrm>
        </p:grpSpPr>
        <p:sp>
          <p:nvSpPr>
            <p:cNvPr id="442" name="Google Shape;442;p12"/>
            <p:cNvSpPr/>
            <p:nvPr/>
          </p:nvSpPr>
          <p:spPr>
            <a:xfrm>
              <a:off x="0" y="0"/>
              <a:ext cx="99918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0" y="2627969"/>
              <a:ext cx="9991721" cy="4257415"/>
            </a:xfrm>
            <a:custGeom>
              <a:avLst/>
              <a:gdLst/>
              <a:ahLst/>
              <a:cxnLst/>
              <a:rect l="0" t="0" r="0" b="0"/>
              <a:pathLst>
                <a:path w="3999" h="1703" extrusionOk="0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7023496" y="2011387"/>
              <a:ext cx="2405678" cy="2407280"/>
            </a:xfrm>
            <a:custGeom>
              <a:avLst/>
              <a:gdLst/>
              <a:ahLst/>
              <a:cxnLst/>
              <a:rect l="0" t="0" r="0" b="0"/>
              <a:pathLst>
                <a:path w="962" h="962" extrusionOk="0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>
              <a:gsLst>
                <a:gs pos="0">
                  <a:srgbClr val="D04D6F"/>
                </a:gs>
                <a:gs pos="68000">
                  <a:srgbClr val="D04D6F"/>
                </a:gs>
                <a:gs pos="100000">
                  <a:srgbClr val="453C5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5359723" y="-65113"/>
              <a:ext cx="14288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4277048" y="162272"/>
              <a:ext cx="1109663" cy="1106488"/>
            </a:xfrm>
            <a:custGeom>
              <a:avLst/>
              <a:gdLst/>
              <a:ahLst/>
              <a:cxnLst/>
              <a:rect l="0" t="0" r="0" b="0"/>
              <a:pathLst>
                <a:path w="452" h="451" extrusionOk="0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2612740" y="3818483"/>
              <a:ext cx="1482725" cy="1482725"/>
            </a:xfrm>
            <a:custGeom>
              <a:avLst/>
              <a:gdLst/>
              <a:ahLst/>
              <a:cxnLst/>
              <a:rect l="0" t="0" r="0" b="0"/>
              <a:pathLst>
                <a:path w="604" h="604" extrusionOk="0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3351535" y="2727300"/>
              <a:ext cx="1479549" cy="1482725"/>
            </a:xfrm>
            <a:custGeom>
              <a:avLst/>
              <a:gdLst/>
              <a:ahLst/>
              <a:cxnLst/>
              <a:rect l="0" t="0" r="0" b="0"/>
              <a:pathLst>
                <a:path w="603" h="604" extrusionOk="0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60635" y="936600"/>
              <a:ext cx="1479997" cy="1477105"/>
            </a:xfrm>
            <a:custGeom>
              <a:avLst/>
              <a:gdLst/>
              <a:ahLst/>
              <a:cxnLst/>
              <a:rect l="0" t="0" r="0" b="0"/>
              <a:pathLst>
                <a:path w="662" h="660" extrusionOk="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24210" y="132358"/>
              <a:ext cx="1429362" cy="1429362"/>
            </a:xfrm>
            <a:custGeom>
              <a:avLst/>
              <a:gdLst/>
              <a:ahLst/>
              <a:cxnLst/>
              <a:rect l="0" t="0" r="0" b="0"/>
              <a:pathLst>
                <a:path w="639" h="639" extrusionOk="0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5457056" y="2852936"/>
              <a:ext cx="3130500" cy="3133800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2" name="Google Shape;452;p12"/>
            <p:cNvGrpSpPr/>
            <p:nvPr/>
          </p:nvGrpSpPr>
          <p:grpSpPr>
            <a:xfrm>
              <a:off x="6057131" y="3575249"/>
              <a:ext cx="1931989" cy="1746250"/>
              <a:chOff x="5994400" y="3611563"/>
              <a:chExt cx="1931989" cy="1746250"/>
            </a:xfrm>
          </p:grpSpPr>
          <p:sp>
            <p:nvSpPr>
              <p:cNvPr id="453" name="Google Shape;453;p12"/>
              <p:cNvSpPr/>
              <p:nvPr/>
            </p:nvSpPr>
            <p:spPr>
              <a:xfrm>
                <a:off x="6691313" y="3783013"/>
                <a:ext cx="111125" cy="196850"/>
              </a:xfrm>
              <a:custGeom>
                <a:avLst/>
                <a:gdLst/>
                <a:ahLst/>
                <a:cxnLst/>
                <a:rect l="0" t="0" r="0" b="0"/>
                <a:pathLst>
                  <a:path w="45" h="80" extrusionOk="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2"/>
              <p:cNvSpPr/>
              <p:nvPr/>
            </p:nvSpPr>
            <p:spPr>
              <a:xfrm>
                <a:off x="7005638" y="3783013"/>
                <a:ext cx="98425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40" h="57" extrusionOk="0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2"/>
              <p:cNvSpPr/>
              <p:nvPr/>
            </p:nvSpPr>
            <p:spPr>
              <a:xfrm>
                <a:off x="6961188" y="3906838"/>
                <a:ext cx="138113" cy="77788"/>
              </a:xfrm>
              <a:custGeom>
                <a:avLst/>
                <a:gdLst/>
                <a:ahLst/>
                <a:cxnLst/>
                <a:rect l="0" t="0" r="0" b="0"/>
                <a:pathLst>
                  <a:path w="56" h="32" extrusionOk="0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2"/>
              <p:cNvSpPr/>
              <p:nvPr/>
            </p:nvSpPr>
            <p:spPr>
              <a:xfrm>
                <a:off x="6765925" y="3783013"/>
                <a:ext cx="260350" cy="201613"/>
              </a:xfrm>
              <a:custGeom>
                <a:avLst/>
                <a:gdLst/>
                <a:ahLst/>
                <a:cxnLst/>
                <a:rect l="0" t="0" r="0" b="0"/>
                <a:pathLst>
                  <a:path w="106" h="82" extrusionOk="0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2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2"/>
              <p:cNvSpPr/>
              <p:nvPr/>
            </p:nvSpPr>
            <p:spPr>
              <a:xfrm>
                <a:off x="6805613" y="46434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2"/>
              <p:cNvSpPr/>
              <p:nvPr/>
            </p:nvSpPr>
            <p:spPr>
              <a:xfrm>
                <a:off x="7718425" y="4429125"/>
                <a:ext cx="14288" cy="26988"/>
              </a:xfrm>
              <a:custGeom>
                <a:avLst/>
                <a:gdLst/>
                <a:ahLst/>
                <a:cxnLst/>
                <a:rect l="0" t="0" r="0" b="0"/>
                <a:pathLst>
                  <a:path w="6" h="11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2"/>
              <p:cNvSpPr/>
              <p:nvPr/>
            </p:nvSpPr>
            <p:spPr>
              <a:xfrm>
                <a:off x="7361238" y="4487863"/>
                <a:ext cx="79375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32" h="17" extrusionOk="0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2"/>
              <p:cNvSpPr/>
              <p:nvPr/>
            </p:nvSpPr>
            <p:spPr>
              <a:xfrm>
                <a:off x="77200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2"/>
              <p:cNvSpPr/>
              <p:nvPr/>
            </p:nvSpPr>
            <p:spPr>
              <a:xfrm>
                <a:off x="7769225" y="4432300"/>
                <a:ext cx="17463" cy="17463"/>
              </a:xfrm>
              <a:custGeom>
                <a:avLst/>
                <a:gdLst/>
                <a:ahLst/>
                <a:cxnLst/>
                <a:rect l="0" t="0" r="0" b="0"/>
                <a:pathLst>
                  <a:path w="7" h="7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2"/>
              <p:cNvSpPr/>
              <p:nvPr/>
            </p:nvSpPr>
            <p:spPr>
              <a:xfrm>
                <a:off x="7653338" y="4752975"/>
                <a:ext cx="107950" cy="106363"/>
              </a:xfrm>
              <a:custGeom>
                <a:avLst/>
                <a:gdLst/>
                <a:ahLst/>
                <a:cxnLst/>
                <a:rect l="0" t="0" r="0" b="0"/>
                <a:pathLst>
                  <a:path w="44" h="43" extrusionOk="0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2"/>
              <p:cNvSpPr/>
              <p:nvPr/>
            </p:nvSpPr>
            <p:spPr>
              <a:xfrm>
                <a:off x="7418388" y="4581525"/>
                <a:ext cx="77788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7696200" y="4792663"/>
                <a:ext cx="19050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8" h="12" extrusionOk="0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2"/>
              <p:cNvSpPr/>
              <p:nvPr/>
            </p:nvSpPr>
            <p:spPr>
              <a:xfrm>
                <a:off x="7307263" y="4581525"/>
                <a:ext cx="79375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32" h="18" extrusionOk="0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2"/>
              <p:cNvSpPr/>
              <p:nvPr/>
            </p:nvSpPr>
            <p:spPr>
              <a:xfrm>
                <a:off x="5994400" y="3611563"/>
                <a:ext cx="1931989" cy="1746250"/>
              </a:xfrm>
              <a:custGeom>
                <a:avLst/>
                <a:gdLst/>
                <a:ahLst/>
                <a:cxnLst/>
                <a:rect l="0" t="0" r="0" b="0"/>
                <a:pathLst>
                  <a:path w="787" h="711" extrusionOk="0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2"/>
              <p:cNvSpPr/>
              <p:nvPr/>
            </p:nvSpPr>
            <p:spPr>
              <a:xfrm>
                <a:off x="7669213" y="4792663"/>
                <a:ext cx="2222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9" h="12" extrusionOk="0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6069013" y="4683125"/>
                <a:ext cx="195263" cy="33338"/>
              </a:xfrm>
              <a:custGeom>
                <a:avLst/>
                <a:gdLst/>
                <a:ahLst/>
                <a:cxnLst/>
                <a:rect l="0" t="0" r="0" b="0"/>
                <a:pathLst>
                  <a:path w="80" h="14" extrusionOk="0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614997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6088063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6178550" y="4697413"/>
                <a:ext cx="25400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10" h="9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2"/>
              <p:cNvSpPr/>
              <p:nvPr/>
            </p:nvSpPr>
            <p:spPr>
              <a:xfrm>
                <a:off x="621030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6118225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6242050" y="4697413"/>
                <a:ext cx="22225" cy="22225"/>
              </a:xfrm>
              <a:custGeom>
                <a:avLst/>
                <a:gdLst/>
                <a:ahLst/>
                <a:cxnLst/>
                <a:rect l="0" t="0" r="0" b="0"/>
                <a:pathLst>
                  <a:path w="9" h="9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6181725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6091238" y="4611688"/>
                <a:ext cx="80963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33" h="27" extrusionOk="0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2"/>
              <p:cNvSpPr/>
              <p:nvPr/>
            </p:nvSpPr>
            <p:spPr>
              <a:xfrm>
                <a:off x="6142038" y="4554538"/>
                <a:ext cx="9525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39" h="17" extrusionOk="0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2"/>
              <p:cNvSpPr/>
              <p:nvPr/>
            </p:nvSpPr>
            <p:spPr>
              <a:xfrm>
                <a:off x="6107113" y="4572000"/>
                <a:ext cx="26988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1" h="4" extrusionOk="0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solidFill>
                <a:srgbClr val="FFFFFF">
                  <a:alpha val="6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12"/>
            <p:cNvSpPr/>
            <p:nvPr/>
          </p:nvSpPr>
          <p:spPr>
            <a:xfrm>
              <a:off x="4900613" y="2395538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4900613" y="2395538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5006156" y="2420726"/>
              <a:ext cx="4051298" cy="2484438"/>
            </a:xfrm>
            <a:custGeom>
              <a:avLst/>
              <a:gdLst/>
              <a:ahLst/>
              <a:cxnLst/>
              <a:rect l="0" t="0" r="0" b="0"/>
              <a:pathLst>
                <a:path w="1658" h="1016" extrusionOk="0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>
              <a:gsLst>
                <a:gs pos="0">
                  <a:srgbClr val="D04D6F"/>
                </a:gs>
                <a:gs pos="90000">
                  <a:srgbClr val="D04D6F"/>
                </a:gs>
                <a:gs pos="100000">
                  <a:srgbClr val="453C5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0" y="0"/>
              <a:ext cx="9991800" cy="6858000"/>
            </a:xfrm>
            <a:prstGeom prst="rect">
              <a:avLst/>
            </a:prstGeom>
            <a:noFill/>
            <a:ln w="38100" cap="flat" cmpd="sng">
              <a:solidFill>
                <a:srgbClr val="D04D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2"/>
          <p:cNvSpPr txBox="1">
            <a:spLocks noGrp="1"/>
          </p:cNvSpPr>
          <p:nvPr>
            <p:ph type="body" idx="1"/>
          </p:nvPr>
        </p:nvSpPr>
        <p:spPr>
          <a:xfrm>
            <a:off x="416496" y="1700808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D04D6F"/>
              </a:buClr>
              <a:buSzPts val="5500"/>
              <a:buFont typeface="Arial"/>
              <a:buNone/>
              <a:defRPr sz="5500" b="1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85" name="Google Shape;485;p12"/>
          <p:cNvSpPr txBox="1">
            <a:spLocks noGrp="1"/>
          </p:cNvSpPr>
          <p:nvPr>
            <p:ph type="body" idx="2"/>
          </p:nvPr>
        </p:nvSpPr>
        <p:spPr>
          <a:xfrm>
            <a:off x="467720" y="2684543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D04D6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86" name="Google Shape;486;p12"/>
          <p:cNvSpPr txBox="1">
            <a:spLocks noGrp="1"/>
          </p:cNvSpPr>
          <p:nvPr>
            <p:ph type="body" idx="3"/>
          </p:nvPr>
        </p:nvSpPr>
        <p:spPr>
          <a:xfrm>
            <a:off x="467720" y="3220251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87" name="Google Shape;487;p12"/>
          <p:cNvSpPr txBox="1"/>
          <p:nvPr/>
        </p:nvSpPr>
        <p:spPr>
          <a:xfrm>
            <a:off x="560512" y="6221633"/>
            <a:ext cx="550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Copyrightⓒ2018 by SK CLOUDZ LABS All rights reserved.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7652" y="6087037"/>
            <a:ext cx="1011852" cy="40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-01 제목 슬라이드">
  <p:cSld name="C-01 제목 슬라이드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"/>
          <p:cNvSpPr/>
          <p:nvPr/>
        </p:nvSpPr>
        <p:spPr>
          <a:xfrm>
            <a:off x="0" y="0"/>
            <a:ext cx="9991800" cy="6858000"/>
          </a:xfrm>
          <a:prstGeom prst="rect">
            <a:avLst/>
          </a:prstGeom>
          <a:gradFill>
            <a:gsLst>
              <a:gs pos="0">
                <a:srgbClr val="D04D6F"/>
              </a:gs>
              <a:gs pos="51000">
                <a:srgbClr val="D04D6F"/>
              </a:gs>
              <a:gs pos="100000">
                <a:srgbClr val="453C5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3"/>
          <p:cNvSpPr/>
          <p:nvPr/>
        </p:nvSpPr>
        <p:spPr>
          <a:xfrm>
            <a:off x="5359723" y="-65113"/>
            <a:ext cx="14288" cy="3175"/>
          </a:xfrm>
          <a:custGeom>
            <a:avLst/>
            <a:gdLst/>
            <a:ahLst/>
            <a:cxnLst/>
            <a:rect l="0" t="0" r="0" b="0"/>
            <a:pathLst>
              <a:path w="6" h="1" extrusionOk="0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3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3"/>
          <p:cNvSpPr/>
          <p:nvPr/>
        </p:nvSpPr>
        <p:spPr>
          <a:xfrm>
            <a:off x="2181548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3"/>
          <p:cNvSpPr/>
          <p:nvPr/>
        </p:nvSpPr>
        <p:spPr>
          <a:xfrm>
            <a:off x="309563" y="444500"/>
            <a:ext cx="2420938" cy="3290889"/>
          </a:xfrm>
          <a:custGeom>
            <a:avLst/>
            <a:gdLst/>
            <a:ahLst/>
            <a:cxnLst/>
            <a:rect l="0" t="0" r="0" b="0"/>
            <a:pathLst>
              <a:path w="645" h="876" extrusionOk="0">
                <a:moveTo>
                  <a:pt x="637" y="381"/>
                </a:moveTo>
                <a:cubicBezTo>
                  <a:pt x="557" y="333"/>
                  <a:pt x="557" y="333"/>
                  <a:pt x="557" y="333"/>
                </a:cubicBezTo>
                <a:cubicBezTo>
                  <a:pt x="556" y="332"/>
                  <a:pt x="555" y="332"/>
                  <a:pt x="554" y="331"/>
                </a:cubicBezTo>
                <a:cubicBezTo>
                  <a:pt x="555" y="330"/>
                  <a:pt x="555" y="329"/>
                  <a:pt x="555" y="327"/>
                </a:cubicBezTo>
                <a:cubicBezTo>
                  <a:pt x="555" y="231"/>
                  <a:pt x="555" y="231"/>
                  <a:pt x="555" y="231"/>
                </a:cubicBezTo>
                <a:cubicBezTo>
                  <a:pt x="555" y="226"/>
                  <a:pt x="552" y="220"/>
                  <a:pt x="547" y="217"/>
                </a:cubicBezTo>
                <a:cubicBezTo>
                  <a:pt x="467" y="169"/>
                  <a:pt x="467" y="169"/>
                  <a:pt x="467" y="169"/>
                </a:cubicBezTo>
                <a:cubicBezTo>
                  <a:pt x="464" y="168"/>
                  <a:pt x="461" y="167"/>
                  <a:pt x="458" y="167"/>
                </a:cubicBezTo>
                <a:cubicBezTo>
                  <a:pt x="455" y="167"/>
                  <a:pt x="452" y="168"/>
                  <a:pt x="450" y="169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8" y="216"/>
                  <a:pt x="367" y="215"/>
                  <a:pt x="365" y="214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4" y="165"/>
                  <a:pt x="283" y="165"/>
                  <a:pt x="282" y="164"/>
                </a:cubicBezTo>
                <a:cubicBezTo>
                  <a:pt x="283" y="163"/>
                  <a:pt x="283" y="162"/>
                  <a:pt x="283" y="161"/>
                </a:cubicBezTo>
                <a:cubicBezTo>
                  <a:pt x="283" y="64"/>
                  <a:pt x="283" y="64"/>
                  <a:pt x="283" y="64"/>
                </a:cubicBezTo>
                <a:cubicBezTo>
                  <a:pt x="283" y="59"/>
                  <a:pt x="280" y="53"/>
                  <a:pt x="275" y="51"/>
                </a:cubicBezTo>
                <a:cubicBezTo>
                  <a:pt x="195" y="2"/>
                  <a:pt x="195" y="2"/>
                  <a:pt x="195" y="2"/>
                </a:cubicBezTo>
                <a:cubicBezTo>
                  <a:pt x="192" y="1"/>
                  <a:pt x="189" y="0"/>
                  <a:pt x="186" y="0"/>
                </a:cubicBezTo>
                <a:cubicBezTo>
                  <a:pt x="183" y="0"/>
                  <a:pt x="181" y="1"/>
                  <a:pt x="178" y="2"/>
                </a:cubicBezTo>
                <a:cubicBezTo>
                  <a:pt x="98" y="51"/>
                  <a:pt x="98" y="51"/>
                  <a:pt x="98" y="51"/>
                </a:cubicBezTo>
                <a:cubicBezTo>
                  <a:pt x="93" y="53"/>
                  <a:pt x="90" y="59"/>
                  <a:pt x="90" y="64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90" y="162"/>
                  <a:pt x="90" y="163"/>
                  <a:pt x="90" y="165"/>
                </a:cubicBezTo>
                <a:cubicBezTo>
                  <a:pt x="90" y="165"/>
                  <a:pt x="89" y="165"/>
                  <a:pt x="88" y="166"/>
                </a:cubicBezTo>
                <a:cubicBezTo>
                  <a:pt x="8" y="214"/>
                  <a:pt x="8" y="214"/>
                  <a:pt x="8" y="214"/>
                </a:cubicBezTo>
                <a:cubicBezTo>
                  <a:pt x="3" y="217"/>
                  <a:pt x="0" y="222"/>
                  <a:pt x="0" y="2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0"/>
                  <a:pt x="3" y="335"/>
                  <a:pt x="8" y="338"/>
                </a:cubicBezTo>
                <a:cubicBezTo>
                  <a:pt x="88" y="386"/>
                  <a:pt x="88" y="386"/>
                  <a:pt x="88" y="386"/>
                </a:cubicBezTo>
                <a:cubicBezTo>
                  <a:pt x="89" y="387"/>
                  <a:pt x="90" y="387"/>
                  <a:pt x="91" y="388"/>
                </a:cubicBezTo>
                <a:cubicBezTo>
                  <a:pt x="90" y="390"/>
                  <a:pt x="90" y="392"/>
                  <a:pt x="90" y="394"/>
                </a:cubicBezTo>
                <a:cubicBezTo>
                  <a:pt x="90" y="491"/>
                  <a:pt x="90" y="491"/>
                  <a:pt x="90" y="491"/>
                </a:cubicBezTo>
                <a:cubicBezTo>
                  <a:pt x="90" y="492"/>
                  <a:pt x="90" y="493"/>
                  <a:pt x="90" y="495"/>
                </a:cubicBezTo>
                <a:cubicBezTo>
                  <a:pt x="90" y="495"/>
                  <a:pt x="89" y="495"/>
                  <a:pt x="88" y="496"/>
                </a:cubicBezTo>
                <a:cubicBezTo>
                  <a:pt x="8" y="544"/>
                  <a:pt x="8" y="544"/>
                  <a:pt x="8" y="544"/>
                </a:cubicBezTo>
                <a:cubicBezTo>
                  <a:pt x="3" y="547"/>
                  <a:pt x="0" y="552"/>
                  <a:pt x="0" y="558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660"/>
                  <a:pt x="3" y="665"/>
                  <a:pt x="8" y="668"/>
                </a:cubicBezTo>
                <a:cubicBezTo>
                  <a:pt x="88" y="716"/>
                  <a:pt x="88" y="716"/>
                  <a:pt x="88" y="716"/>
                </a:cubicBezTo>
                <a:cubicBezTo>
                  <a:pt x="91" y="718"/>
                  <a:pt x="94" y="719"/>
                  <a:pt x="97" y="719"/>
                </a:cubicBezTo>
                <a:cubicBezTo>
                  <a:pt x="101" y="719"/>
                  <a:pt x="103" y="717"/>
                  <a:pt x="105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185" y="668"/>
                  <a:pt x="185" y="668"/>
                  <a:pt x="185" y="668"/>
                </a:cubicBezTo>
                <a:cubicBezTo>
                  <a:pt x="186" y="668"/>
                  <a:pt x="186" y="667"/>
                  <a:pt x="187" y="667"/>
                </a:cubicBezTo>
                <a:cubicBezTo>
                  <a:pt x="187" y="667"/>
                  <a:pt x="187" y="668"/>
                  <a:pt x="188" y="668"/>
                </a:cubicBezTo>
                <a:cubicBezTo>
                  <a:pt x="268" y="716"/>
                  <a:pt x="268" y="716"/>
                  <a:pt x="268" y="716"/>
                </a:cubicBezTo>
                <a:cubicBezTo>
                  <a:pt x="270" y="717"/>
                  <a:pt x="272" y="718"/>
                  <a:pt x="274" y="718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7"/>
                  <a:pt x="277" y="822"/>
                  <a:pt x="282" y="825"/>
                </a:cubicBezTo>
                <a:cubicBezTo>
                  <a:pt x="362" y="873"/>
                  <a:pt x="362" y="873"/>
                  <a:pt x="362" y="873"/>
                </a:cubicBezTo>
                <a:cubicBezTo>
                  <a:pt x="365" y="875"/>
                  <a:pt x="368" y="876"/>
                  <a:pt x="371" y="876"/>
                </a:cubicBezTo>
                <a:cubicBezTo>
                  <a:pt x="375" y="876"/>
                  <a:pt x="377" y="874"/>
                  <a:pt x="379" y="873"/>
                </a:cubicBezTo>
                <a:cubicBezTo>
                  <a:pt x="379" y="873"/>
                  <a:pt x="379" y="873"/>
                  <a:pt x="379" y="873"/>
                </a:cubicBezTo>
                <a:cubicBezTo>
                  <a:pt x="459" y="825"/>
                  <a:pt x="459" y="825"/>
                  <a:pt x="459" y="825"/>
                </a:cubicBezTo>
                <a:cubicBezTo>
                  <a:pt x="464" y="822"/>
                  <a:pt x="467" y="817"/>
                  <a:pt x="467" y="811"/>
                </a:cubicBezTo>
                <a:cubicBezTo>
                  <a:pt x="467" y="715"/>
                  <a:pt x="467" y="715"/>
                  <a:pt x="467" y="715"/>
                </a:cubicBezTo>
                <a:cubicBezTo>
                  <a:pt x="467" y="709"/>
                  <a:pt x="464" y="704"/>
                  <a:pt x="459" y="701"/>
                </a:cubicBezTo>
                <a:cubicBezTo>
                  <a:pt x="379" y="653"/>
                  <a:pt x="379" y="653"/>
                  <a:pt x="379" y="653"/>
                </a:cubicBezTo>
                <a:cubicBezTo>
                  <a:pt x="377" y="652"/>
                  <a:pt x="375" y="651"/>
                  <a:pt x="373" y="651"/>
                </a:cubicBezTo>
                <a:cubicBezTo>
                  <a:pt x="373" y="558"/>
                  <a:pt x="373" y="558"/>
                  <a:pt x="373" y="558"/>
                </a:cubicBezTo>
                <a:cubicBezTo>
                  <a:pt x="373" y="557"/>
                  <a:pt x="373" y="556"/>
                  <a:pt x="373" y="555"/>
                </a:cubicBezTo>
                <a:cubicBezTo>
                  <a:pt x="375" y="554"/>
                  <a:pt x="376" y="554"/>
                  <a:pt x="377" y="553"/>
                </a:cubicBezTo>
                <a:cubicBezTo>
                  <a:pt x="377" y="553"/>
                  <a:pt x="377" y="553"/>
                  <a:pt x="377" y="553"/>
                </a:cubicBezTo>
                <a:cubicBezTo>
                  <a:pt x="457" y="505"/>
                  <a:pt x="457" y="505"/>
                  <a:pt x="457" y="505"/>
                </a:cubicBezTo>
                <a:cubicBezTo>
                  <a:pt x="458" y="504"/>
                  <a:pt x="458" y="504"/>
                  <a:pt x="458" y="504"/>
                </a:cubicBezTo>
                <a:cubicBezTo>
                  <a:pt x="459" y="504"/>
                  <a:pt x="459" y="504"/>
                  <a:pt x="460" y="505"/>
                </a:cubicBezTo>
                <a:cubicBezTo>
                  <a:pt x="540" y="553"/>
                  <a:pt x="540" y="553"/>
                  <a:pt x="540" y="553"/>
                </a:cubicBezTo>
                <a:cubicBezTo>
                  <a:pt x="543" y="555"/>
                  <a:pt x="546" y="555"/>
                  <a:pt x="549" y="555"/>
                </a:cubicBezTo>
                <a:cubicBezTo>
                  <a:pt x="553" y="555"/>
                  <a:pt x="555" y="554"/>
                  <a:pt x="557" y="553"/>
                </a:cubicBezTo>
                <a:cubicBezTo>
                  <a:pt x="557" y="553"/>
                  <a:pt x="557" y="553"/>
                  <a:pt x="557" y="553"/>
                </a:cubicBezTo>
                <a:cubicBezTo>
                  <a:pt x="637" y="505"/>
                  <a:pt x="637" y="505"/>
                  <a:pt x="637" y="505"/>
                </a:cubicBezTo>
                <a:cubicBezTo>
                  <a:pt x="642" y="502"/>
                  <a:pt x="645" y="496"/>
                  <a:pt x="645" y="491"/>
                </a:cubicBezTo>
                <a:cubicBezTo>
                  <a:pt x="645" y="395"/>
                  <a:pt x="645" y="395"/>
                  <a:pt x="645" y="395"/>
                </a:cubicBezTo>
                <a:cubicBezTo>
                  <a:pt x="645" y="389"/>
                  <a:pt x="642" y="384"/>
                  <a:pt x="637" y="381"/>
                </a:cubicBezTo>
                <a:close/>
                <a:moveTo>
                  <a:pt x="464" y="294"/>
                </a:moveTo>
                <a:cubicBezTo>
                  <a:pt x="464" y="293"/>
                  <a:pt x="465" y="293"/>
                  <a:pt x="465" y="292"/>
                </a:cubicBezTo>
                <a:cubicBezTo>
                  <a:pt x="466" y="292"/>
                  <a:pt x="466" y="292"/>
                  <a:pt x="466" y="292"/>
                </a:cubicBezTo>
                <a:cubicBezTo>
                  <a:pt x="467" y="292"/>
                  <a:pt x="467" y="292"/>
                  <a:pt x="468" y="292"/>
                </a:cubicBezTo>
                <a:cubicBezTo>
                  <a:pt x="532" y="332"/>
                  <a:pt x="532" y="332"/>
                  <a:pt x="532" y="332"/>
                </a:cubicBezTo>
                <a:cubicBezTo>
                  <a:pt x="533" y="333"/>
                  <a:pt x="534" y="333"/>
                  <a:pt x="534" y="334"/>
                </a:cubicBezTo>
                <a:cubicBezTo>
                  <a:pt x="534" y="335"/>
                  <a:pt x="533" y="336"/>
                  <a:pt x="532" y="336"/>
                </a:cubicBezTo>
                <a:cubicBezTo>
                  <a:pt x="468" y="375"/>
                  <a:pt x="468" y="375"/>
                  <a:pt x="468" y="375"/>
                </a:cubicBezTo>
                <a:cubicBezTo>
                  <a:pt x="467" y="375"/>
                  <a:pt x="467" y="375"/>
                  <a:pt x="466" y="375"/>
                </a:cubicBezTo>
                <a:cubicBezTo>
                  <a:pt x="466" y="375"/>
                  <a:pt x="466" y="375"/>
                  <a:pt x="465" y="375"/>
                </a:cubicBezTo>
                <a:cubicBezTo>
                  <a:pt x="465" y="375"/>
                  <a:pt x="464" y="374"/>
                  <a:pt x="464" y="373"/>
                </a:cubicBezTo>
                <a:lnTo>
                  <a:pt x="464" y="294"/>
                </a:lnTo>
                <a:close/>
                <a:moveTo>
                  <a:pt x="540" y="241"/>
                </a:moveTo>
                <a:cubicBezTo>
                  <a:pt x="541" y="241"/>
                  <a:pt x="541" y="242"/>
                  <a:pt x="542" y="242"/>
                </a:cubicBezTo>
                <a:cubicBezTo>
                  <a:pt x="542" y="242"/>
                  <a:pt x="543" y="243"/>
                  <a:pt x="543" y="244"/>
                </a:cubicBezTo>
                <a:cubicBezTo>
                  <a:pt x="543" y="320"/>
                  <a:pt x="543" y="320"/>
                  <a:pt x="543" y="320"/>
                </a:cubicBezTo>
                <a:cubicBezTo>
                  <a:pt x="543" y="321"/>
                  <a:pt x="542" y="322"/>
                  <a:pt x="542" y="322"/>
                </a:cubicBezTo>
                <a:cubicBezTo>
                  <a:pt x="541" y="323"/>
                  <a:pt x="541" y="323"/>
                  <a:pt x="540" y="323"/>
                </a:cubicBezTo>
                <a:cubicBezTo>
                  <a:pt x="540" y="323"/>
                  <a:pt x="540" y="323"/>
                  <a:pt x="539" y="322"/>
                </a:cubicBezTo>
                <a:cubicBezTo>
                  <a:pt x="473" y="282"/>
                  <a:pt x="473" y="282"/>
                  <a:pt x="473" y="282"/>
                </a:cubicBezTo>
                <a:cubicBezTo>
                  <a:pt x="473" y="281"/>
                  <a:pt x="472" y="281"/>
                  <a:pt x="472" y="280"/>
                </a:cubicBezTo>
                <a:cubicBezTo>
                  <a:pt x="472" y="279"/>
                  <a:pt x="473" y="278"/>
                  <a:pt x="473" y="278"/>
                </a:cubicBezTo>
                <a:cubicBezTo>
                  <a:pt x="539" y="242"/>
                  <a:pt x="539" y="242"/>
                  <a:pt x="539" y="242"/>
                </a:cubicBezTo>
                <a:cubicBezTo>
                  <a:pt x="540" y="242"/>
                  <a:pt x="540" y="241"/>
                  <a:pt x="540" y="241"/>
                </a:cubicBezTo>
                <a:close/>
                <a:moveTo>
                  <a:pt x="381" y="225"/>
                </a:moveTo>
                <a:cubicBezTo>
                  <a:pt x="456" y="179"/>
                  <a:pt x="456" y="179"/>
                  <a:pt x="456" y="179"/>
                </a:cubicBezTo>
                <a:cubicBezTo>
                  <a:pt x="457" y="179"/>
                  <a:pt x="457" y="179"/>
                  <a:pt x="458" y="179"/>
                </a:cubicBezTo>
                <a:cubicBezTo>
                  <a:pt x="459" y="179"/>
                  <a:pt x="460" y="179"/>
                  <a:pt x="460" y="179"/>
                </a:cubicBezTo>
                <a:cubicBezTo>
                  <a:pt x="537" y="225"/>
                  <a:pt x="537" y="225"/>
                  <a:pt x="537" y="225"/>
                </a:cubicBezTo>
                <a:cubicBezTo>
                  <a:pt x="538" y="226"/>
                  <a:pt x="538" y="227"/>
                  <a:pt x="538" y="227"/>
                </a:cubicBezTo>
                <a:cubicBezTo>
                  <a:pt x="538" y="228"/>
                  <a:pt x="538" y="229"/>
                  <a:pt x="537" y="229"/>
                </a:cubicBezTo>
                <a:cubicBezTo>
                  <a:pt x="459" y="272"/>
                  <a:pt x="459" y="272"/>
                  <a:pt x="459" y="272"/>
                </a:cubicBezTo>
                <a:cubicBezTo>
                  <a:pt x="459" y="272"/>
                  <a:pt x="459" y="272"/>
                  <a:pt x="458" y="272"/>
                </a:cubicBezTo>
                <a:cubicBezTo>
                  <a:pt x="458" y="272"/>
                  <a:pt x="457" y="272"/>
                  <a:pt x="457" y="272"/>
                </a:cubicBezTo>
                <a:cubicBezTo>
                  <a:pt x="382" y="229"/>
                  <a:pt x="382" y="229"/>
                  <a:pt x="382" y="229"/>
                </a:cubicBezTo>
                <a:cubicBezTo>
                  <a:pt x="382" y="229"/>
                  <a:pt x="381" y="229"/>
                  <a:pt x="381" y="229"/>
                </a:cubicBezTo>
                <a:cubicBezTo>
                  <a:pt x="380" y="228"/>
                  <a:pt x="380" y="228"/>
                  <a:pt x="379" y="227"/>
                </a:cubicBezTo>
                <a:cubicBezTo>
                  <a:pt x="379" y="226"/>
                  <a:pt x="380" y="225"/>
                  <a:pt x="381" y="225"/>
                </a:cubicBezTo>
                <a:close/>
                <a:moveTo>
                  <a:pt x="112" y="168"/>
                </a:moveTo>
                <a:cubicBezTo>
                  <a:pt x="112" y="167"/>
                  <a:pt x="112" y="166"/>
                  <a:pt x="113" y="16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25"/>
                  <a:pt x="178" y="125"/>
                  <a:pt x="178" y="125"/>
                </a:cubicBezTo>
                <a:cubicBezTo>
                  <a:pt x="178" y="125"/>
                  <a:pt x="179" y="125"/>
                  <a:pt x="179" y="125"/>
                </a:cubicBezTo>
                <a:cubicBezTo>
                  <a:pt x="180" y="126"/>
                  <a:pt x="180" y="127"/>
                  <a:pt x="180" y="127"/>
                </a:cubicBezTo>
                <a:cubicBezTo>
                  <a:pt x="180" y="206"/>
                  <a:pt x="180" y="206"/>
                  <a:pt x="180" y="206"/>
                </a:cubicBezTo>
                <a:cubicBezTo>
                  <a:pt x="180" y="207"/>
                  <a:pt x="180" y="208"/>
                  <a:pt x="179" y="208"/>
                </a:cubicBezTo>
                <a:cubicBezTo>
                  <a:pt x="179" y="208"/>
                  <a:pt x="178" y="208"/>
                  <a:pt x="178" y="208"/>
                </a:cubicBezTo>
                <a:cubicBezTo>
                  <a:pt x="178" y="208"/>
                  <a:pt x="177" y="208"/>
                  <a:pt x="177" y="208"/>
                </a:cubicBezTo>
                <a:cubicBezTo>
                  <a:pt x="113" y="170"/>
                  <a:pt x="113" y="170"/>
                  <a:pt x="113" y="170"/>
                </a:cubicBezTo>
                <a:cubicBezTo>
                  <a:pt x="112" y="169"/>
                  <a:pt x="112" y="169"/>
                  <a:pt x="112" y="168"/>
                </a:cubicBezTo>
                <a:close/>
                <a:moveTo>
                  <a:pt x="192" y="127"/>
                </a:moveTo>
                <a:cubicBezTo>
                  <a:pt x="192" y="126"/>
                  <a:pt x="193" y="126"/>
                  <a:pt x="193" y="125"/>
                </a:cubicBezTo>
                <a:cubicBezTo>
                  <a:pt x="194" y="125"/>
                  <a:pt x="194" y="125"/>
                  <a:pt x="195" y="125"/>
                </a:cubicBezTo>
                <a:cubicBezTo>
                  <a:pt x="195" y="125"/>
                  <a:pt x="195" y="125"/>
                  <a:pt x="196" y="125"/>
                </a:cubicBezTo>
                <a:cubicBezTo>
                  <a:pt x="261" y="165"/>
                  <a:pt x="261" y="165"/>
                  <a:pt x="261" y="165"/>
                </a:cubicBezTo>
                <a:cubicBezTo>
                  <a:pt x="261" y="166"/>
                  <a:pt x="262" y="167"/>
                  <a:pt x="262" y="167"/>
                </a:cubicBezTo>
                <a:cubicBezTo>
                  <a:pt x="262" y="168"/>
                  <a:pt x="261" y="169"/>
                  <a:pt x="261" y="169"/>
                </a:cubicBezTo>
                <a:cubicBezTo>
                  <a:pt x="196" y="208"/>
                  <a:pt x="196" y="208"/>
                  <a:pt x="196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4" y="208"/>
                  <a:pt x="194" y="208"/>
                  <a:pt x="193" y="208"/>
                </a:cubicBezTo>
                <a:cubicBezTo>
                  <a:pt x="193" y="208"/>
                  <a:pt x="192" y="207"/>
                  <a:pt x="192" y="206"/>
                </a:cubicBezTo>
                <a:lnTo>
                  <a:pt x="192" y="127"/>
                </a:lnTo>
                <a:close/>
                <a:moveTo>
                  <a:pt x="271" y="407"/>
                </a:moveTo>
                <a:cubicBezTo>
                  <a:pt x="271" y="484"/>
                  <a:pt x="271" y="484"/>
                  <a:pt x="271" y="484"/>
                </a:cubicBezTo>
                <a:cubicBezTo>
                  <a:pt x="271" y="484"/>
                  <a:pt x="270" y="485"/>
                  <a:pt x="270" y="486"/>
                </a:cubicBezTo>
                <a:cubicBezTo>
                  <a:pt x="269" y="486"/>
                  <a:pt x="269" y="486"/>
                  <a:pt x="269" y="486"/>
                </a:cubicBezTo>
                <a:cubicBezTo>
                  <a:pt x="268" y="486"/>
                  <a:pt x="268" y="486"/>
                  <a:pt x="267" y="486"/>
                </a:cubicBezTo>
                <a:cubicBezTo>
                  <a:pt x="202" y="445"/>
                  <a:pt x="202" y="445"/>
                  <a:pt x="202" y="445"/>
                </a:cubicBezTo>
                <a:cubicBezTo>
                  <a:pt x="201" y="444"/>
                  <a:pt x="200" y="444"/>
                  <a:pt x="200" y="443"/>
                </a:cubicBezTo>
                <a:cubicBezTo>
                  <a:pt x="200" y="442"/>
                  <a:pt x="201" y="441"/>
                  <a:pt x="202" y="441"/>
                </a:cubicBezTo>
                <a:cubicBezTo>
                  <a:pt x="268" y="405"/>
                  <a:pt x="268" y="405"/>
                  <a:pt x="268" y="405"/>
                </a:cubicBezTo>
                <a:cubicBezTo>
                  <a:pt x="268" y="405"/>
                  <a:pt x="268" y="405"/>
                  <a:pt x="269" y="405"/>
                </a:cubicBezTo>
                <a:cubicBezTo>
                  <a:pt x="269" y="405"/>
                  <a:pt x="269" y="405"/>
                  <a:pt x="270" y="405"/>
                </a:cubicBezTo>
                <a:cubicBezTo>
                  <a:pt x="271" y="405"/>
                  <a:pt x="271" y="406"/>
                  <a:pt x="271" y="407"/>
                </a:cubicBezTo>
                <a:close/>
                <a:moveTo>
                  <a:pt x="270" y="372"/>
                </a:moveTo>
                <a:cubicBezTo>
                  <a:pt x="269" y="372"/>
                  <a:pt x="269" y="372"/>
                  <a:pt x="268" y="372"/>
                </a:cubicBezTo>
                <a:cubicBezTo>
                  <a:pt x="268" y="372"/>
                  <a:pt x="268" y="372"/>
                  <a:pt x="267" y="372"/>
                </a:cubicBezTo>
                <a:cubicBezTo>
                  <a:pt x="203" y="333"/>
                  <a:pt x="203" y="333"/>
                  <a:pt x="203" y="333"/>
                </a:cubicBezTo>
                <a:cubicBezTo>
                  <a:pt x="203" y="333"/>
                  <a:pt x="202" y="332"/>
                  <a:pt x="202" y="331"/>
                </a:cubicBezTo>
                <a:cubicBezTo>
                  <a:pt x="202" y="330"/>
                  <a:pt x="202" y="330"/>
                  <a:pt x="203" y="329"/>
                </a:cubicBezTo>
                <a:cubicBezTo>
                  <a:pt x="267" y="289"/>
                  <a:pt x="267" y="289"/>
                  <a:pt x="267" y="289"/>
                </a:cubicBezTo>
                <a:cubicBezTo>
                  <a:pt x="268" y="289"/>
                  <a:pt x="268" y="289"/>
                  <a:pt x="268" y="289"/>
                </a:cubicBezTo>
                <a:cubicBezTo>
                  <a:pt x="269" y="289"/>
                  <a:pt x="269" y="289"/>
                  <a:pt x="270" y="289"/>
                </a:cubicBezTo>
                <a:cubicBezTo>
                  <a:pt x="270" y="289"/>
                  <a:pt x="271" y="290"/>
                  <a:pt x="271" y="291"/>
                </a:cubicBezTo>
                <a:cubicBezTo>
                  <a:pt x="271" y="370"/>
                  <a:pt x="271" y="370"/>
                  <a:pt x="271" y="370"/>
                </a:cubicBezTo>
                <a:cubicBezTo>
                  <a:pt x="271" y="370"/>
                  <a:pt x="270" y="371"/>
                  <a:pt x="270" y="372"/>
                </a:cubicBezTo>
                <a:close/>
                <a:moveTo>
                  <a:pt x="262" y="278"/>
                </a:moveTo>
                <a:cubicBezTo>
                  <a:pt x="196" y="320"/>
                  <a:pt x="196" y="320"/>
                  <a:pt x="196" y="320"/>
                </a:cubicBezTo>
                <a:cubicBezTo>
                  <a:pt x="195" y="320"/>
                  <a:pt x="195" y="320"/>
                  <a:pt x="194" y="320"/>
                </a:cubicBezTo>
                <a:cubicBezTo>
                  <a:pt x="194" y="320"/>
                  <a:pt x="194" y="320"/>
                  <a:pt x="193" y="320"/>
                </a:cubicBezTo>
                <a:cubicBezTo>
                  <a:pt x="193" y="320"/>
                  <a:pt x="193" y="320"/>
                  <a:pt x="193" y="320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5" y="236"/>
                  <a:pt x="195" y="236"/>
                  <a:pt x="195" y="237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75"/>
                  <a:pt x="263" y="276"/>
                  <a:pt x="263" y="276"/>
                </a:cubicBezTo>
                <a:cubicBezTo>
                  <a:pt x="263" y="277"/>
                  <a:pt x="263" y="278"/>
                  <a:pt x="262" y="278"/>
                </a:cubicBezTo>
                <a:close/>
                <a:moveTo>
                  <a:pt x="179" y="238"/>
                </a:moveTo>
                <a:cubicBezTo>
                  <a:pt x="179" y="238"/>
                  <a:pt x="180" y="238"/>
                  <a:pt x="180" y="238"/>
                </a:cubicBezTo>
                <a:cubicBezTo>
                  <a:pt x="180" y="238"/>
                  <a:pt x="180" y="238"/>
                  <a:pt x="180" y="23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79" y="319"/>
                  <a:pt x="179" y="319"/>
                </a:cubicBezTo>
                <a:cubicBezTo>
                  <a:pt x="178" y="319"/>
                  <a:pt x="178" y="319"/>
                  <a:pt x="178" y="319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7"/>
                  <a:pt x="111" y="276"/>
                </a:cubicBezTo>
                <a:cubicBezTo>
                  <a:pt x="111" y="276"/>
                  <a:pt x="111" y="275"/>
                  <a:pt x="112" y="274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78" y="238"/>
                  <a:pt x="178" y="238"/>
                  <a:pt x="179" y="238"/>
                </a:cubicBezTo>
                <a:close/>
                <a:moveTo>
                  <a:pt x="171" y="329"/>
                </a:moveTo>
                <a:cubicBezTo>
                  <a:pt x="172" y="329"/>
                  <a:pt x="172" y="330"/>
                  <a:pt x="172" y="331"/>
                </a:cubicBezTo>
                <a:cubicBezTo>
                  <a:pt x="172" y="332"/>
                  <a:pt x="171" y="332"/>
                  <a:pt x="171" y="333"/>
                </a:cubicBezTo>
                <a:cubicBezTo>
                  <a:pt x="106" y="372"/>
                  <a:pt x="106" y="372"/>
                  <a:pt x="106" y="372"/>
                </a:cubicBezTo>
                <a:cubicBezTo>
                  <a:pt x="106" y="372"/>
                  <a:pt x="105" y="372"/>
                  <a:pt x="105" y="372"/>
                </a:cubicBezTo>
                <a:cubicBezTo>
                  <a:pt x="104" y="372"/>
                  <a:pt x="104" y="372"/>
                  <a:pt x="104" y="372"/>
                </a:cubicBezTo>
                <a:cubicBezTo>
                  <a:pt x="103" y="371"/>
                  <a:pt x="103" y="370"/>
                  <a:pt x="103" y="370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03" y="290"/>
                  <a:pt x="103" y="289"/>
                  <a:pt x="104" y="289"/>
                </a:cubicBezTo>
                <a:cubicBezTo>
                  <a:pt x="104" y="289"/>
                  <a:pt x="104" y="288"/>
                  <a:pt x="105" y="288"/>
                </a:cubicBezTo>
                <a:cubicBezTo>
                  <a:pt x="105" y="288"/>
                  <a:pt x="106" y="289"/>
                  <a:pt x="106" y="289"/>
                </a:cubicBezTo>
                <a:lnTo>
                  <a:pt x="171" y="329"/>
                </a:lnTo>
                <a:close/>
                <a:moveTo>
                  <a:pt x="172" y="445"/>
                </a:moveTo>
                <a:cubicBezTo>
                  <a:pt x="105" y="487"/>
                  <a:pt x="105" y="487"/>
                  <a:pt x="105" y="487"/>
                </a:cubicBezTo>
                <a:cubicBezTo>
                  <a:pt x="105" y="487"/>
                  <a:pt x="104" y="487"/>
                  <a:pt x="104" y="487"/>
                </a:cubicBezTo>
                <a:cubicBezTo>
                  <a:pt x="104" y="487"/>
                  <a:pt x="103" y="487"/>
                  <a:pt x="103" y="487"/>
                </a:cubicBezTo>
                <a:cubicBezTo>
                  <a:pt x="102" y="486"/>
                  <a:pt x="102" y="485"/>
                  <a:pt x="102" y="485"/>
                </a:cubicBezTo>
                <a:cubicBezTo>
                  <a:pt x="102" y="405"/>
                  <a:pt x="102" y="405"/>
                  <a:pt x="102" y="405"/>
                </a:cubicBezTo>
                <a:cubicBezTo>
                  <a:pt x="102" y="404"/>
                  <a:pt x="102" y="404"/>
                  <a:pt x="103" y="403"/>
                </a:cubicBezTo>
                <a:cubicBezTo>
                  <a:pt x="103" y="403"/>
                  <a:pt x="104" y="403"/>
                  <a:pt x="104" y="403"/>
                </a:cubicBezTo>
                <a:cubicBezTo>
                  <a:pt x="104" y="403"/>
                  <a:pt x="105" y="403"/>
                  <a:pt x="105" y="403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72" y="441"/>
                  <a:pt x="173" y="442"/>
                  <a:pt x="173" y="443"/>
                </a:cubicBezTo>
                <a:cubicBezTo>
                  <a:pt x="173" y="444"/>
                  <a:pt x="172" y="444"/>
                  <a:pt x="172" y="445"/>
                </a:cubicBezTo>
                <a:close/>
                <a:moveTo>
                  <a:pt x="177" y="456"/>
                </a:moveTo>
                <a:cubicBezTo>
                  <a:pt x="177" y="455"/>
                  <a:pt x="178" y="455"/>
                  <a:pt x="178" y="455"/>
                </a:cubicBezTo>
                <a:cubicBezTo>
                  <a:pt x="178" y="455"/>
                  <a:pt x="179" y="455"/>
                  <a:pt x="179" y="455"/>
                </a:cubicBezTo>
                <a:cubicBezTo>
                  <a:pt x="180" y="456"/>
                  <a:pt x="180" y="457"/>
                  <a:pt x="180" y="457"/>
                </a:cubicBezTo>
                <a:cubicBezTo>
                  <a:pt x="180" y="536"/>
                  <a:pt x="180" y="536"/>
                  <a:pt x="180" y="536"/>
                </a:cubicBezTo>
                <a:cubicBezTo>
                  <a:pt x="180" y="537"/>
                  <a:pt x="180" y="538"/>
                  <a:pt x="179" y="538"/>
                </a:cubicBezTo>
                <a:cubicBezTo>
                  <a:pt x="179" y="538"/>
                  <a:pt x="178" y="538"/>
                  <a:pt x="178" y="538"/>
                </a:cubicBezTo>
                <a:cubicBezTo>
                  <a:pt x="178" y="538"/>
                  <a:pt x="177" y="538"/>
                  <a:pt x="177" y="538"/>
                </a:cubicBezTo>
                <a:cubicBezTo>
                  <a:pt x="113" y="500"/>
                  <a:pt x="113" y="500"/>
                  <a:pt x="113" y="500"/>
                </a:cubicBezTo>
                <a:cubicBezTo>
                  <a:pt x="112" y="499"/>
                  <a:pt x="112" y="499"/>
                  <a:pt x="112" y="498"/>
                </a:cubicBezTo>
                <a:cubicBezTo>
                  <a:pt x="112" y="497"/>
                  <a:pt x="112" y="496"/>
                  <a:pt x="113" y="496"/>
                </a:cubicBezTo>
                <a:lnTo>
                  <a:pt x="177" y="456"/>
                </a:lnTo>
                <a:close/>
                <a:moveTo>
                  <a:pt x="186" y="435"/>
                </a:moveTo>
                <a:cubicBezTo>
                  <a:pt x="186" y="435"/>
                  <a:pt x="186" y="435"/>
                  <a:pt x="185" y="435"/>
                </a:cubicBezTo>
                <a:cubicBezTo>
                  <a:pt x="110" y="392"/>
                  <a:pt x="110" y="392"/>
                  <a:pt x="110" y="392"/>
                </a:cubicBezTo>
                <a:cubicBezTo>
                  <a:pt x="110" y="392"/>
                  <a:pt x="110" y="392"/>
                  <a:pt x="109" y="392"/>
                </a:cubicBezTo>
                <a:cubicBezTo>
                  <a:pt x="108" y="392"/>
                  <a:pt x="108" y="391"/>
                  <a:pt x="108" y="390"/>
                </a:cubicBezTo>
                <a:cubicBezTo>
                  <a:pt x="108" y="389"/>
                  <a:pt x="108" y="388"/>
                  <a:pt x="109" y="388"/>
                </a:cubicBezTo>
                <a:cubicBezTo>
                  <a:pt x="184" y="343"/>
                  <a:pt x="184" y="343"/>
                  <a:pt x="184" y="343"/>
                </a:cubicBezTo>
                <a:cubicBezTo>
                  <a:pt x="185" y="342"/>
                  <a:pt x="186" y="342"/>
                  <a:pt x="186" y="342"/>
                </a:cubicBezTo>
                <a:cubicBezTo>
                  <a:pt x="187" y="342"/>
                  <a:pt x="188" y="342"/>
                  <a:pt x="189" y="343"/>
                </a:cubicBezTo>
                <a:cubicBezTo>
                  <a:pt x="265" y="389"/>
                  <a:pt x="265" y="389"/>
                  <a:pt x="265" y="389"/>
                </a:cubicBezTo>
                <a:cubicBezTo>
                  <a:pt x="266" y="389"/>
                  <a:pt x="267" y="390"/>
                  <a:pt x="267" y="391"/>
                </a:cubicBezTo>
                <a:cubicBezTo>
                  <a:pt x="266" y="391"/>
                  <a:pt x="266" y="392"/>
                  <a:pt x="265" y="393"/>
                </a:cubicBezTo>
                <a:cubicBezTo>
                  <a:pt x="188" y="435"/>
                  <a:pt x="188" y="435"/>
                  <a:pt x="188" y="435"/>
                </a:cubicBezTo>
                <a:cubicBezTo>
                  <a:pt x="187" y="435"/>
                  <a:pt x="187" y="435"/>
                  <a:pt x="186" y="435"/>
                </a:cubicBezTo>
                <a:close/>
                <a:moveTo>
                  <a:pt x="193" y="455"/>
                </a:moveTo>
                <a:cubicBezTo>
                  <a:pt x="194" y="455"/>
                  <a:pt x="194" y="455"/>
                  <a:pt x="195" y="455"/>
                </a:cubicBezTo>
                <a:cubicBezTo>
                  <a:pt x="195" y="455"/>
                  <a:pt x="195" y="455"/>
                  <a:pt x="196" y="455"/>
                </a:cubicBezTo>
                <a:cubicBezTo>
                  <a:pt x="261" y="495"/>
                  <a:pt x="261" y="495"/>
                  <a:pt x="261" y="495"/>
                </a:cubicBezTo>
                <a:cubicBezTo>
                  <a:pt x="261" y="496"/>
                  <a:pt x="262" y="497"/>
                  <a:pt x="262" y="497"/>
                </a:cubicBezTo>
                <a:cubicBezTo>
                  <a:pt x="262" y="498"/>
                  <a:pt x="261" y="499"/>
                  <a:pt x="261" y="499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195" y="538"/>
                  <a:pt x="195" y="538"/>
                  <a:pt x="195" y="538"/>
                </a:cubicBezTo>
                <a:cubicBezTo>
                  <a:pt x="194" y="538"/>
                  <a:pt x="194" y="538"/>
                  <a:pt x="193" y="538"/>
                </a:cubicBezTo>
                <a:cubicBezTo>
                  <a:pt x="193" y="538"/>
                  <a:pt x="192" y="537"/>
                  <a:pt x="192" y="536"/>
                </a:cubicBezTo>
                <a:cubicBezTo>
                  <a:pt x="192" y="457"/>
                  <a:pt x="192" y="457"/>
                  <a:pt x="192" y="457"/>
                </a:cubicBezTo>
                <a:cubicBezTo>
                  <a:pt x="192" y="456"/>
                  <a:pt x="193" y="456"/>
                  <a:pt x="193" y="455"/>
                </a:cubicBezTo>
                <a:close/>
                <a:moveTo>
                  <a:pt x="359" y="568"/>
                </a:moveTo>
                <a:cubicBezTo>
                  <a:pt x="359" y="568"/>
                  <a:pt x="360" y="568"/>
                  <a:pt x="360" y="568"/>
                </a:cubicBezTo>
                <a:cubicBezTo>
                  <a:pt x="361" y="569"/>
                  <a:pt x="361" y="570"/>
                  <a:pt x="361" y="570"/>
                </a:cubicBezTo>
                <a:cubicBezTo>
                  <a:pt x="361" y="647"/>
                  <a:pt x="361" y="647"/>
                  <a:pt x="361" y="647"/>
                </a:cubicBezTo>
                <a:cubicBezTo>
                  <a:pt x="361" y="648"/>
                  <a:pt x="361" y="649"/>
                  <a:pt x="360" y="649"/>
                </a:cubicBezTo>
                <a:cubicBezTo>
                  <a:pt x="360" y="649"/>
                  <a:pt x="359" y="649"/>
                  <a:pt x="359" y="649"/>
                </a:cubicBezTo>
                <a:cubicBezTo>
                  <a:pt x="359" y="649"/>
                  <a:pt x="358" y="649"/>
                  <a:pt x="358" y="649"/>
                </a:cubicBezTo>
                <a:cubicBezTo>
                  <a:pt x="292" y="608"/>
                  <a:pt x="292" y="608"/>
                  <a:pt x="292" y="608"/>
                </a:cubicBezTo>
                <a:cubicBezTo>
                  <a:pt x="291" y="608"/>
                  <a:pt x="291" y="607"/>
                  <a:pt x="291" y="606"/>
                </a:cubicBezTo>
                <a:cubicBezTo>
                  <a:pt x="291" y="606"/>
                  <a:pt x="291" y="605"/>
                  <a:pt x="292" y="604"/>
                </a:cubicBezTo>
                <a:cubicBezTo>
                  <a:pt x="358" y="568"/>
                  <a:pt x="358" y="568"/>
                  <a:pt x="358" y="568"/>
                </a:cubicBezTo>
                <a:cubicBezTo>
                  <a:pt x="358" y="568"/>
                  <a:pt x="359" y="568"/>
                  <a:pt x="359" y="568"/>
                </a:cubicBezTo>
                <a:close/>
                <a:moveTo>
                  <a:pt x="361" y="538"/>
                </a:moveTo>
                <a:cubicBezTo>
                  <a:pt x="361" y="539"/>
                  <a:pt x="361" y="539"/>
                  <a:pt x="360" y="539"/>
                </a:cubicBezTo>
                <a:cubicBezTo>
                  <a:pt x="360" y="539"/>
                  <a:pt x="359" y="539"/>
                  <a:pt x="359" y="538"/>
                </a:cubicBezTo>
                <a:cubicBezTo>
                  <a:pt x="295" y="500"/>
                  <a:pt x="295" y="500"/>
                  <a:pt x="295" y="500"/>
                </a:cubicBezTo>
                <a:cubicBezTo>
                  <a:pt x="294" y="500"/>
                  <a:pt x="294" y="499"/>
                  <a:pt x="294" y="498"/>
                </a:cubicBezTo>
                <a:cubicBezTo>
                  <a:pt x="294" y="497"/>
                  <a:pt x="294" y="497"/>
                  <a:pt x="295" y="496"/>
                </a:cubicBezTo>
                <a:cubicBezTo>
                  <a:pt x="359" y="456"/>
                  <a:pt x="359" y="456"/>
                  <a:pt x="359" y="456"/>
                </a:cubicBezTo>
                <a:cubicBezTo>
                  <a:pt x="359" y="456"/>
                  <a:pt x="360" y="455"/>
                  <a:pt x="360" y="455"/>
                </a:cubicBezTo>
                <a:cubicBezTo>
                  <a:pt x="361" y="455"/>
                  <a:pt x="361" y="456"/>
                  <a:pt x="361" y="456"/>
                </a:cubicBezTo>
                <a:cubicBezTo>
                  <a:pt x="362" y="456"/>
                  <a:pt x="362" y="457"/>
                  <a:pt x="362" y="458"/>
                </a:cubicBezTo>
                <a:cubicBezTo>
                  <a:pt x="362" y="536"/>
                  <a:pt x="362" y="536"/>
                  <a:pt x="362" y="536"/>
                </a:cubicBezTo>
                <a:cubicBezTo>
                  <a:pt x="362" y="537"/>
                  <a:pt x="362" y="538"/>
                  <a:pt x="361" y="538"/>
                </a:cubicBezTo>
                <a:close/>
                <a:moveTo>
                  <a:pt x="354" y="445"/>
                </a:moveTo>
                <a:cubicBezTo>
                  <a:pt x="287" y="487"/>
                  <a:pt x="287" y="487"/>
                  <a:pt x="287" y="487"/>
                </a:cubicBezTo>
                <a:cubicBezTo>
                  <a:pt x="287" y="487"/>
                  <a:pt x="286" y="487"/>
                  <a:pt x="286" y="487"/>
                </a:cubicBezTo>
                <a:cubicBezTo>
                  <a:pt x="286" y="487"/>
                  <a:pt x="285" y="487"/>
                  <a:pt x="285" y="487"/>
                </a:cubicBezTo>
                <a:cubicBezTo>
                  <a:pt x="284" y="486"/>
                  <a:pt x="284" y="486"/>
                  <a:pt x="284" y="485"/>
                </a:cubicBezTo>
                <a:cubicBezTo>
                  <a:pt x="284" y="405"/>
                  <a:pt x="284" y="405"/>
                  <a:pt x="284" y="405"/>
                </a:cubicBezTo>
                <a:cubicBezTo>
                  <a:pt x="284" y="405"/>
                  <a:pt x="284" y="404"/>
                  <a:pt x="285" y="403"/>
                </a:cubicBezTo>
                <a:cubicBezTo>
                  <a:pt x="285" y="403"/>
                  <a:pt x="286" y="403"/>
                  <a:pt x="286" y="403"/>
                </a:cubicBezTo>
                <a:cubicBezTo>
                  <a:pt x="286" y="403"/>
                  <a:pt x="287" y="403"/>
                  <a:pt x="287" y="403"/>
                </a:cubicBezTo>
                <a:cubicBezTo>
                  <a:pt x="353" y="441"/>
                  <a:pt x="353" y="441"/>
                  <a:pt x="353" y="441"/>
                </a:cubicBezTo>
                <a:cubicBezTo>
                  <a:pt x="354" y="442"/>
                  <a:pt x="355" y="442"/>
                  <a:pt x="355" y="443"/>
                </a:cubicBezTo>
                <a:cubicBezTo>
                  <a:pt x="355" y="444"/>
                  <a:pt x="354" y="445"/>
                  <a:pt x="354" y="445"/>
                </a:cubicBezTo>
                <a:close/>
                <a:moveTo>
                  <a:pt x="283" y="291"/>
                </a:moveTo>
                <a:cubicBezTo>
                  <a:pt x="283" y="290"/>
                  <a:pt x="283" y="289"/>
                  <a:pt x="284" y="289"/>
                </a:cubicBezTo>
                <a:cubicBezTo>
                  <a:pt x="284" y="289"/>
                  <a:pt x="285" y="288"/>
                  <a:pt x="285" y="288"/>
                </a:cubicBezTo>
                <a:cubicBezTo>
                  <a:pt x="285" y="288"/>
                  <a:pt x="286" y="289"/>
                  <a:pt x="286" y="289"/>
                </a:cubicBezTo>
                <a:cubicBezTo>
                  <a:pt x="351" y="329"/>
                  <a:pt x="351" y="329"/>
                  <a:pt x="351" y="329"/>
                </a:cubicBezTo>
                <a:cubicBezTo>
                  <a:pt x="352" y="329"/>
                  <a:pt x="352" y="330"/>
                  <a:pt x="352" y="331"/>
                </a:cubicBezTo>
                <a:cubicBezTo>
                  <a:pt x="352" y="332"/>
                  <a:pt x="352" y="332"/>
                  <a:pt x="351" y="333"/>
                </a:cubicBezTo>
                <a:cubicBezTo>
                  <a:pt x="286" y="372"/>
                  <a:pt x="286" y="372"/>
                  <a:pt x="286" y="372"/>
                </a:cubicBezTo>
                <a:cubicBezTo>
                  <a:pt x="286" y="372"/>
                  <a:pt x="285" y="372"/>
                  <a:pt x="285" y="372"/>
                </a:cubicBezTo>
                <a:cubicBezTo>
                  <a:pt x="284" y="372"/>
                  <a:pt x="284" y="372"/>
                  <a:pt x="284" y="372"/>
                </a:cubicBezTo>
                <a:cubicBezTo>
                  <a:pt x="283" y="371"/>
                  <a:pt x="283" y="370"/>
                  <a:pt x="283" y="370"/>
                </a:cubicBezTo>
                <a:lnTo>
                  <a:pt x="283" y="291"/>
                </a:lnTo>
                <a:close/>
                <a:moveTo>
                  <a:pt x="384" y="335"/>
                </a:moveTo>
                <a:cubicBezTo>
                  <a:pt x="384" y="334"/>
                  <a:pt x="384" y="333"/>
                  <a:pt x="385" y="333"/>
                </a:cubicBezTo>
                <a:cubicBezTo>
                  <a:pt x="449" y="292"/>
                  <a:pt x="449" y="292"/>
                  <a:pt x="449" y="292"/>
                </a:cubicBezTo>
                <a:cubicBezTo>
                  <a:pt x="449" y="292"/>
                  <a:pt x="450" y="292"/>
                  <a:pt x="450" y="292"/>
                </a:cubicBezTo>
                <a:cubicBezTo>
                  <a:pt x="450" y="292"/>
                  <a:pt x="451" y="292"/>
                  <a:pt x="451" y="292"/>
                </a:cubicBezTo>
                <a:cubicBezTo>
                  <a:pt x="452" y="293"/>
                  <a:pt x="452" y="293"/>
                  <a:pt x="452" y="294"/>
                </a:cubicBezTo>
                <a:cubicBezTo>
                  <a:pt x="452" y="373"/>
                  <a:pt x="452" y="373"/>
                  <a:pt x="452" y="373"/>
                </a:cubicBezTo>
                <a:cubicBezTo>
                  <a:pt x="452" y="374"/>
                  <a:pt x="452" y="375"/>
                  <a:pt x="451" y="375"/>
                </a:cubicBezTo>
                <a:cubicBezTo>
                  <a:pt x="451" y="375"/>
                  <a:pt x="450" y="375"/>
                  <a:pt x="450" y="375"/>
                </a:cubicBezTo>
                <a:cubicBezTo>
                  <a:pt x="450" y="375"/>
                  <a:pt x="449" y="375"/>
                  <a:pt x="449" y="375"/>
                </a:cubicBezTo>
                <a:cubicBezTo>
                  <a:pt x="385" y="337"/>
                  <a:pt x="385" y="337"/>
                  <a:pt x="385" y="337"/>
                </a:cubicBezTo>
                <a:cubicBezTo>
                  <a:pt x="384" y="336"/>
                  <a:pt x="384" y="335"/>
                  <a:pt x="384" y="335"/>
                </a:cubicBezTo>
                <a:close/>
                <a:moveTo>
                  <a:pt x="374" y="242"/>
                </a:moveTo>
                <a:cubicBezTo>
                  <a:pt x="374" y="241"/>
                  <a:pt x="374" y="240"/>
                  <a:pt x="375" y="240"/>
                </a:cubicBezTo>
                <a:cubicBezTo>
                  <a:pt x="375" y="240"/>
                  <a:pt x="375" y="240"/>
                  <a:pt x="376" y="240"/>
                </a:cubicBezTo>
                <a:cubicBezTo>
                  <a:pt x="376" y="240"/>
                  <a:pt x="377" y="240"/>
                  <a:pt x="377" y="240"/>
                </a:cubicBezTo>
                <a:cubicBezTo>
                  <a:pt x="443" y="278"/>
                  <a:pt x="443" y="278"/>
                  <a:pt x="443" y="278"/>
                </a:cubicBezTo>
                <a:cubicBezTo>
                  <a:pt x="444" y="278"/>
                  <a:pt x="444" y="279"/>
                  <a:pt x="444" y="280"/>
                </a:cubicBezTo>
                <a:cubicBezTo>
                  <a:pt x="444" y="280"/>
                  <a:pt x="444" y="281"/>
                  <a:pt x="443" y="282"/>
                </a:cubicBezTo>
                <a:cubicBezTo>
                  <a:pt x="377" y="323"/>
                  <a:pt x="377" y="323"/>
                  <a:pt x="377" y="323"/>
                </a:cubicBezTo>
                <a:cubicBezTo>
                  <a:pt x="377" y="324"/>
                  <a:pt x="376" y="324"/>
                  <a:pt x="376" y="324"/>
                </a:cubicBezTo>
                <a:cubicBezTo>
                  <a:pt x="375" y="324"/>
                  <a:pt x="375" y="324"/>
                  <a:pt x="375" y="323"/>
                </a:cubicBezTo>
                <a:cubicBezTo>
                  <a:pt x="374" y="323"/>
                  <a:pt x="374" y="322"/>
                  <a:pt x="374" y="321"/>
                </a:cubicBezTo>
                <a:lnTo>
                  <a:pt x="374" y="242"/>
                </a:lnTo>
                <a:close/>
                <a:moveTo>
                  <a:pt x="359" y="238"/>
                </a:moveTo>
                <a:cubicBezTo>
                  <a:pt x="359" y="238"/>
                  <a:pt x="360" y="238"/>
                  <a:pt x="360" y="238"/>
                </a:cubicBezTo>
                <a:cubicBezTo>
                  <a:pt x="361" y="239"/>
                  <a:pt x="361" y="240"/>
                  <a:pt x="361" y="240"/>
                </a:cubicBezTo>
                <a:cubicBezTo>
                  <a:pt x="361" y="317"/>
                  <a:pt x="361" y="317"/>
                  <a:pt x="361" y="317"/>
                </a:cubicBezTo>
                <a:cubicBezTo>
                  <a:pt x="361" y="318"/>
                  <a:pt x="361" y="319"/>
                  <a:pt x="360" y="319"/>
                </a:cubicBezTo>
                <a:cubicBezTo>
                  <a:pt x="360" y="319"/>
                  <a:pt x="359" y="319"/>
                  <a:pt x="359" y="319"/>
                </a:cubicBezTo>
                <a:cubicBezTo>
                  <a:pt x="359" y="319"/>
                  <a:pt x="358" y="319"/>
                  <a:pt x="358" y="319"/>
                </a:cubicBezTo>
                <a:cubicBezTo>
                  <a:pt x="292" y="278"/>
                  <a:pt x="292" y="278"/>
                  <a:pt x="292" y="278"/>
                </a:cubicBezTo>
                <a:cubicBezTo>
                  <a:pt x="291" y="278"/>
                  <a:pt x="291" y="277"/>
                  <a:pt x="291" y="276"/>
                </a:cubicBezTo>
                <a:cubicBezTo>
                  <a:pt x="291" y="276"/>
                  <a:pt x="291" y="275"/>
                  <a:pt x="292" y="274"/>
                </a:cubicBezTo>
                <a:cubicBezTo>
                  <a:pt x="358" y="238"/>
                  <a:pt x="358" y="238"/>
                  <a:pt x="358" y="238"/>
                </a:cubicBezTo>
                <a:cubicBezTo>
                  <a:pt x="358" y="238"/>
                  <a:pt x="359" y="238"/>
                  <a:pt x="359" y="238"/>
                </a:cubicBezTo>
                <a:close/>
                <a:moveTo>
                  <a:pt x="356" y="222"/>
                </a:moveTo>
                <a:cubicBezTo>
                  <a:pt x="356" y="223"/>
                  <a:pt x="357" y="223"/>
                  <a:pt x="357" y="224"/>
                </a:cubicBezTo>
                <a:cubicBezTo>
                  <a:pt x="357" y="225"/>
                  <a:pt x="356" y="226"/>
                  <a:pt x="356" y="226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77" y="269"/>
                  <a:pt x="277" y="269"/>
                  <a:pt x="2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0" y="226"/>
                  <a:pt x="200" y="225"/>
                  <a:pt x="199" y="225"/>
                </a:cubicBezTo>
                <a:cubicBezTo>
                  <a:pt x="199" y="225"/>
                  <a:pt x="198" y="224"/>
                  <a:pt x="198" y="223"/>
                </a:cubicBezTo>
                <a:cubicBezTo>
                  <a:pt x="198" y="223"/>
                  <a:pt x="198" y="222"/>
                  <a:pt x="199" y="221"/>
                </a:cubicBezTo>
                <a:cubicBezTo>
                  <a:pt x="275" y="176"/>
                  <a:pt x="275" y="176"/>
                  <a:pt x="275" y="176"/>
                </a:cubicBezTo>
                <a:cubicBezTo>
                  <a:pt x="275" y="176"/>
                  <a:pt x="276" y="175"/>
                  <a:pt x="277" y="175"/>
                </a:cubicBezTo>
                <a:cubicBezTo>
                  <a:pt x="277" y="175"/>
                  <a:pt x="278" y="176"/>
                  <a:pt x="279" y="176"/>
                </a:cubicBezTo>
                <a:lnTo>
                  <a:pt x="356" y="222"/>
                </a:lnTo>
                <a:close/>
                <a:moveTo>
                  <a:pt x="269" y="75"/>
                </a:moveTo>
                <a:cubicBezTo>
                  <a:pt x="269" y="75"/>
                  <a:pt x="269" y="75"/>
                  <a:pt x="270" y="75"/>
                </a:cubicBezTo>
                <a:cubicBezTo>
                  <a:pt x="271" y="75"/>
                  <a:pt x="271" y="76"/>
                  <a:pt x="271" y="77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4"/>
                  <a:pt x="270" y="155"/>
                  <a:pt x="270" y="156"/>
                </a:cubicBezTo>
                <a:cubicBezTo>
                  <a:pt x="269" y="156"/>
                  <a:pt x="269" y="156"/>
                  <a:pt x="269" y="156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1" y="114"/>
                  <a:pt x="200" y="114"/>
                  <a:pt x="200" y="113"/>
                </a:cubicBezTo>
                <a:cubicBezTo>
                  <a:pt x="200" y="112"/>
                  <a:pt x="201" y="111"/>
                  <a:pt x="202" y="111"/>
                </a:cubicBezTo>
                <a:cubicBezTo>
                  <a:pt x="268" y="75"/>
                  <a:pt x="268" y="75"/>
                  <a:pt x="268" y="75"/>
                </a:cubicBezTo>
                <a:cubicBezTo>
                  <a:pt x="268" y="75"/>
                  <a:pt x="268" y="75"/>
                  <a:pt x="269" y="75"/>
                </a:cubicBezTo>
                <a:close/>
                <a:moveTo>
                  <a:pt x="109" y="58"/>
                </a:moveTo>
                <a:cubicBezTo>
                  <a:pt x="184" y="13"/>
                  <a:pt x="184" y="13"/>
                  <a:pt x="184" y="13"/>
                </a:cubicBezTo>
                <a:cubicBezTo>
                  <a:pt x="185" y="12"/>
                  <a:pt x="186" y="12"/>
                  <a:pt x="186" y="12"/>
                </a:cubicBezTo>
                <a:cubicBezTo>
                  <a:pt x="187" y="12"/>
                  <a:pt x="188" y="12"/>
                  <a:pt x="189" y="13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66" y="59"/>
                  <a:pt x="267" y="60"/>
                  <a:pt x="267" y="61"/>
                </a:cubicBezTo>
                <a:cubicBezTo>
                  <a:pt x="266" y="61"/>
                  <a:pt x="266" y="62"/>
                  <a:pt x="265" y="63"/>
                </a:cubicBezTo>
                <a:cubicBezTo>
                  <a:pt x="188" y="105"/>
                  <a:pt x="188" y="105"/>
                  <a:pt x="188" y="105"/>
                </a:cubicBezTo>
                <a:cubicBezTo>
                  <a:pt x="187" y="105"/>
                  <a:pt x="187" y="105"/>
                  <a:pt x="186" y="105"/>
                </a:cubicBezTo>
                <a:cubicBezTo>
                  <a:pt x="186" y="105"/>
                  <a:pt x="186" y="105"/>
                  <a:pt x="185" y="10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2"/>
                  <a:pt x="110" y="62"/>
                  <a:pt x="109" y="62"/>
                </a:cubicBezTo>
                <a:cubicBezTo>
                  <a:pt x="108" y="62"/>
                  <a:pt x="108" y="61"/>
                  <a:pt x="108" y="60"/>
                </a:cubicBezTo>
                <a:cubicBezTo>
                  <a:pt x="108" y="59"/>
                  <a:pt x="108" y="58"/>
                  <a:pt x="109" y="58"/>
                </a:cubicBezTo>
                <a:close/>
                <a:moveTo>
                  <a:pt x="102" y="75"/>
                </a:moveTo>
                <a:cubicBezTo>
                  <a:pt x="102" y="74"/>
                  <a:pt x="102" y="74"/>
                  <a:pt x="103" y="73"/>
                </a:cubicBezTo>
                <a:cubicBezTo>
                  <a:pt x="103" y="73"/>
                  <a:pt x="104" y="73"/>
                  <a:pt x="104" y="73"/>
                </a:cubicBezTo>
                <a:cubicBezTo>
                  <a:pt x="104" y="73"/>
                  <a:pt x="105" y="73"/>
                  <a:pt x="105" y="73"/>
                </a:cubicBezTo>
                <a:cubicBezTo>
                  <a:pt x="171" y="111"/>
                  <a:pt x="171" y="111"/>
                  <a:pt x="171" y="111"/>
                </a:cubicBezTo>
                <a:cubicBezTo>
                  <a:pt x="172" y="111"/>
                  <a:pt x="173" y="112"/>
                  <a:pt x="173" y="113"/>
                </a:cubicBezTo>
                <a:cubicBezTo>
                  <a:pt x="173" y="114"/>
                  <a:pt x="172" y="114"/>
                  <a:pt x="172" y="115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7"/>
                  <a:pt x="104" y="157"/>
                  <a:pt x="104" y="157"/>
                </a:cubicBezTo>
                <a:cubicBezTo>
                  <a:pt x="104" y="157"/>
                  <a:pt x="103" y="157"/>
                  <a:pt x="103" y="157"/>
                </a:cubicBezTo>
                <a:cubicBezTo>
                  <a:pt x="102" y="156"/>
                  <a:pt x="102" y="155"/>
                  <a:pt x="102" y="155"/>
                </a:cubicBezTo>
                <a:lnTo>
                  <a:pt x="102" y="75"/>
                </a:lnTo>
                <a:close/>
                <a:moveTo>
                  <a:pt x="14" y="320"/>
                </a:moveTo>
                <a:cubicBezTo>
                  <a:pt x="14" y="320"/>
                  <a:pt x="13" y="320"/>
                  <a:pt x="13" y="320"/>
                </a:cubicBezTo>
                <a:cubicBezTo>
                  <a:pt x="12" y="320"/>
                  <a:pt x="12" y="319"/>
                  <a:pt x="12" y="31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38"/>
                  <a:pt x="12" y="237"/>
                  <a:pt x="13" y="237"/>
                </a:cubicBezTo>
                <a:cubicBezTo>
                  <a:pt x="13" y="236"/>
                  <a:pt x="14" y="236"/>
                  <a:pt x="14" y="236"/>
                </a:cubicBezTo>
                <a:cubicBezTo>
                  <a:pt x="15" y="236"/>
                  <a:pt x="15" y="236"/>
                  <a:pt x="15" y="237"/>
                </a:cubicBezTo>
                <a:cubicBezTo>
                  <a:pt x="82" y="274"/>
                  <a:pt x="82" y="274"/>
                  <a:pt x="82" y="274"/>
                </a:cubicBezTo>
                <a:cubicBezTo>
                  <a:pt x="82" y="275"/>
                  <a:pt x="83" y="276"/>
                  <a:pt x="83" y="276"/>
                </a:cubicBezTo>
                <a:cubicBezTo>
                  <a:pt x="83" y="277"/>
                  <a:pt x="82" y="278"/>
                  <a:pt x="82" y="278"/>
                </a:cubicBezTo>
                <a:cubicBezTo>
                  <a:pt x="15" y="320"/>
                  <a:pt x="15" y="320"/>
                  <a:pt x="15" y="320"/>
                </a:cubicBezTo>
                <a:cubicBezTo>
                  <a:pt x="15" y="320"/>
                  <a:pt x="15" y="320"/>
                  <a:pt x="14" y="320"/>
                </a:cubicBezTo>
                <a:close/>
                <a:moveTo>
                  <a:pt x="89" y="372"/>
                </a:moveTo>
                <a:cubicBezTo>
                  <a:pt x="89" y="372"/>
                  <a:pt x="89" y="372"/>
                  <a:pt x="88" y="372"/>
                </a:cubicBezTo>
                <a:cubicBezTo>
                  <a:pt x="88" y="372"/>
                  <a:pt x="88" y="372"/>
                  <a:pt x="87" y="372"/>
                </a:cubicBezTo>
                <a:cubicBezTo>
                  <a:pt x="23" y="333"/>
                  <a:pt x="23" y="333"/>
                  <a:pt x="23" y="333"/>
                </a:cubicBezTo>
                <a:cubicBezTo>
                  <a:pt x="22" y="333"/>
                  <a:pt x="22" y="332"/>
                  <a:pt x="22" y="331"/>
                </a:cubicBezTo>
                <a:cubicBezTo>
                  <a:pt x="22" y="330"/>
                  <a:pt x="22" y="330"/>
                  <a:pt x="23" y="329"/>
                </a:cubicBezTo>
                <a:cubicBezTo>
                  <a:pt x="87" y="289"/>
                  <a:pt x="87" y="289"/>
                  <a:pt x="87" y="289"/>
                </a:cubicBezTo>
                <a:cubicBezTo>
                  <a:pt x="87" y="289"/>
                  <a:pt x="88" y="289"/>
                  <a:pt x="88" y="289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90" y="289"/>
                  <a:pt x="91" y="290"/>
                  <a:pt x="91" y="291"/>
                </a:cubicBezTo>
                <a:cubicBezTo>
                  <a:pt x="91" y="370"/>
                  <a:pt x="91" y="370"/>
                  <a:pt x="91" y="370"/>
                </a:cubicBezTo>
                <a:cubicBezTo>
                  <a:pt x="91" y="370"/>
                  <a:pt x="90" y="371"/>
                  <a:pt x="89" y="372"/>
                </a:cubicBezTo>
                <a:close/>
                <a:moveTo>
                  <a:pt x="20" y="226"/>
                </a:moveTo>
                <a:cubicBezTo>
                  <a:pt x="20" y="226"/>
                  <a:pt x="20" y="225"/>
                  <a:pt x="19" y="225"/>
                </a:cubicBezTo>
                <a:cubicBezTo>
                  <a:pt x="19" y="225"/>
                  <a:pt x="18" y="224"/>
                  <a:pt x="18" y="223"/>
                </a:cubicBezTo>
                <a:cubicBezTo>
                  <a:pt x="18" y="223"/>
                  <a:pt x="18" y="222"/>
                  <a:pt x="19" y="221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5" y="176"/>
                  <a:pt x="96" y="175"/>
                  <a:pt x="97" y="175"/>
                </a:cubicBezTo>
                <a:cubicBezTo>
                  <a:pt x="97" y="175"/>
                  <a:pt x="98" y="176"/>
                  <a:pt x="99" y="176"/>
                </a:cubicBezTo>
                <a:cubicBezTo>
                  <a:pt x="176" y="222"/>
                  <a:pt x="176" y="222"/>
                  <a:pt x="176" y="222"/>
                </a:cubicBezTo>
                <a:cubicBezTo>
                  <a:pt x="176" y="223"/>
                  <a:pt x="177" y="223"/>
                  <a:pt x="177" y="224"/>
                </a:cubicBezTo>
                <a:cubicBezTo>
                  <a:pt x="177" y="225"/>
                  <a:pt x="176" y="226"/>
                  <a:pt x="176" y="226"/>
                </a:cubicBezTo>
                <a:cubicBezTo>
                  <a:pt x="98" y="269"/>
                  <a:pt x="98" y="269"/>
                  <a:pt x="98" y="269"/>
                </a:cubicBezTo>
                <a:cubicBezTo>
                  <a:pt x="97" y="269"/>
                  <a:pt x="97" y="269"/>
                  <a:pt x="97" y="269"/>
                </a:cubicBezTo>
                <a:cubicBezTo>
                  <a:pt x="96" y="269"/>
                  <a:pt x="96" y="269"/>
                  <a:pt x="96" y="269"/>
                </a:cubicBezTo>
                <a:lnTo>
                  <a:pt x="20" y="226"/>
                </a:lnTo>
                <a:close/>
                <a:moveTo>
                  <a:pt x="14" y="650"/>
                </a:moveTo>
                <a:cubicBezTo>
                  <a:pt x="14" y="650"/>
                  <a:pt x="13" y="650"/>
                  <a:pt x="13" y="650"/>
                </a:cubicBezTo>
                <a:cubicBezTo>
                  <a:pt x="12" y="650"/>
                  <a:pt x="12" y="649"/>
                  <a:pt x="12" y="648"/>
                </a:cubicBezTo>
                <a:cubicBezTo>
                  <a:pt x="12" y="569"/>
                  <a:pt x="12" y="569"/>
                  <a:pt x="12" y="569"/>
                </a:cubicBezTo>
                <a:cubicBezTo>
                  <a:pt x="12" y="568"/>
                  <a:pt x="12" y="567"/>
                  <a:pt x="13" y="567"/>
                </a:cubicBezTo>
                <a:cubicBezTo>
                  <a:pt x="13" y="566"/>
                  <a:pt x="14" y="566"/>
                  <a:pt x="14" y="566"/>
                </a:cubicBezTo>
                <a:cubicBezTo>
                  <a:pt x="15" y="566"/>
                  <a:pt x="15" y="566"/>
                  <a:pt x="15" y="567"/>
                </a:cubicBezTo>
                <a:cubicBezTo>
                  <a:pt x="82" y="604"/>
                  <a:pt x="82" y="604"/>
                  <a:pt x="82" y="604"/>
                </a:cubicBezTo>
                <a:cubicBezTo>
                  <a:pt x="82" y="605"/>
                  <a:pt x="83" y="606"/>
                  <a:pt x="83" y="606"/>
                </a:cubicBezTo>
                <a:cubicBezTo>
                  <a:pt x="83" y="607"/>
                  <a:pt x="82" y="608"/>
                  <a:pt x="82" y="608"/>
                </a:cubicBezTo>
                <a:cubicBezTo>
                  <a:pt x="15" y="650"/>
                  <a:pt x="15" y="650"/>
                  <a:pt x="15" y="650"/>
                </a:cubicBezTo>
                <a:cubicBezTo>
                  <a:pt x="15" y="650"/>
                  <a:pt x="15" y="650"/>
                  <a:pt x="14" y="650"/>
                </a:cubicBezTo>
                <a:close/>
                <a:moveTo>
                  <a:pt x="89" y="702"/>
                </a:moveTo>
                <a:cubicBezTo>
                  <a:pt x="89" y="702"/>
                  <a:pt x="89" y="702"/>
                  <a:pt x="88" y="702"/>
                </a:cubicBezTo>
                <a:cubicBezTo>
                  <a:pt x="88" y="702"/>
                  <a:pt x="88" y="702"/>
                  <a:pt x="87" y="702"/>
                </a:cubicBezTo>
                <a:cubicBezTo>
                  <a:pt x="23" y="663"/>
                  <a:pt x="23" y="663"/>
                  <a:pt x="23" y="663"/>
                </a:cubicBezTo>
                <a:cubicBezTo>
                  <a:pt x="22" y="663"/>
                  <a:pt x="22" y="662"/>
                  <a:pt x="22" y="661"/>
                </a:cubicBezTo>
                <a:cubicBezTo>
                  <a:pt x="22" y="660"/>
                  <a:pt x="22" y="660"/>
                  <a:pt x="23" y="659"/>
                </a:cubicBezTo>
                <a:cubicBezTo>
                  <a:pt x="87" y="619"/>
                  <a:pt x="87" y="619"/>
                  <a:pt x="87" y="619"/>
                </a:cubicBezTo>
                <a:cubicBezTo>
                  <a:pt x="87" y="619"/>
                  <a:pt x="88" y="619"/>
                  <a:pt x="88" y="619"/>
                </a:cubicBezTo>
                <a:cubicBezTo>
                  <a:pt x="89" y="619"/>
                  <a:pt x="89" y="619"/>
                  <a:pt x="89" y="619"/>
                </a:cubicBezTo>
                <a:cubicBezTo>
                  <a:pt x="90" y="619"/>
                  <a:pt x="91" y="620"/>
                  <a:pt x="91" y="621"/>
                </a:cubicBezTo>
                <a:cubicBezTo>
                  <a:pt x="91" y="700"/>
                  <a:pt x="91" y="700"/>
                  <a:pt x="91" y="700"/>
                </a:cubicBezTo>
                <a:cubicBezTo>
                  <a:pt x="91" y="700"/>
                  <a:pt x="90" y="701"/>
                  <a:pt x="89" y="702"/>
                </a:cubicBezTo>
                <a:close/>
                <a:moveTo>
                  <a:pt x="97" y="599"/>
                </a:moveTo>
                <a:cubicBezTo>
                  <a:pt x="96" y="599"/>
                  <a:pt x="96" y="599"/>
                  <a:pt x="96" y="599"/>
                </a:cubicBezTo>
                <a:cubicBezTo>
                  <a:pt x="20" y="556"/>
                  <a:pt x="20" y="556"/>
                  <a:pt x="20" y="556"/>
                </a:cubicBezTo>
                <a:cubicBezTo>
                  <a:pt x="20" y="556"/>
                  <a:pt x="20" y="555"/>
                  <a:pt x="19" y="555"/>
                </a:cubicBezTo>
                <a:cubicBezTo>
                  <a:pt x="19" y="555"/>
                  <a:pt x="18" y="554"/>
                  <a:pt x="18" y="553"/>
                </a:cubicBezTo>
                <a:cubicBezTo>
                  <a:pt x="18" y="553"/>
                  <a:pt x="18" y="552"/>
                  <a:pt x="19" y="551"/>
                </a:cubicBezTo>
                <a:cubicBezTo>
                  <a:pt x="94" y="506"/>
                  <a:pt x="94" y="506"/>
                  <a:pt x="94" y="506"/>
                </a:cubicBezTo>
                <a:cubicBezTo>
                  <a:pt x="95" y="506"/>
                  <a:pt x="96" y="505"/>
                  <a:pt x="97" y="505"/>
                </a:cubicBezTo>
                <a:cubicBezTo>
                  <a:pt x="97" y="505"/>
                  <a:pt x="98" y="506"/>
                  <a:pt x="99" y="506"/>
                </a:cubicBezTo>
                <a:cubicBezTo>
                  <a:pt x="176" y="552"/>
                  <a:pt x="176" y="552"/>
                  <a:pt x="176" y="552"/>
                </a:cubicBezTo>
                <a:cubicBezTo>
                  <a:pt x="176" y="552"/>
                  <a:pt x="177" y="553"/>
                  <a:pt x="177" y="554"/>
                </a:cubicBezTo>
                <a:cubicBezTo>
                  <a:pt x="177" y="555"/>
                  <a:pt x="176" y="556"/>
                  <a:pt x="176" y="556"/>
                </a:cubicBezTo>
                <a:cubicBezTo>
                  <a:pt x="98" y="599"/>
                  <a:pt x="98" y="599"/>
                  <a:pt x="98" y="599"/>
                </a:cubicBezTo>
                <a:cubicBezTo>
                  <a:pt x="97" y="599"/>
                  <a:pt x="97" y="599"/>
                  <a:pt x="97" y="599"/>
                </a:cubicBezTo>
                <a:close/>
                <a:moveTo>
                  <a:pt x="171" y="663"/>
                </a:moveTo>
                <a:cubicBezTo>
                  <a:pt x="106" y="702"/>
                  <a:pt x="106" y="702"/>
                  <a:pt x="106" y="702"/>
                </a:cubicBezTo>
                <a:cubicBezTo>
                  <a:pt x="106" y="702"/>
                  <a:pt x="105" y="702"/>
                  <a:pt x="105" y="702"/>
                </a:cubicBezTo>
                <a:cubicBezTo>
                  <a:pt x="104" y="702"/>
                  <a:pt x="104" y="702"/>
                  <a:pt x="104" y="702"/>
                </a:cubicBezTo>
                <a:cubicBezTo>
                  <a:pt x="103" y="701"/>
                  <a:pt x="103" y="700"/>
                  <a:pt x="103" y="700"/>
                </a:cubicBezTo>
                <a:cubicBezTo>
                  <a:pt x="103" y="621"/>
                  <a:pt x="103" y="621"/>
                  <a:pt x="103" y="621"/>
                </a:cubicBezTo>
                <a:cubicBezTo>
                  <a:pt x="103" y="620"/>
                  <a:pt x="103" y="619"/>
                  <a:pt x="104" y="619"/>
                </a:cubicBezTo>
                <a:cubicBezTo>
                  <a:pt x="104" y="619"/>
                  <a:pt x="104" y="618"/>
                  <a:pt x="105" y="618"/>
                </a:cubicBezTo>
                <a:cubicBezTo>
                  <a:pt x="105" y="618"/>
                  <a:pt x="106" y="619"/>
                  <a:pt x="106" y="619"/>
                </a:cubicBezTo>
                <a:cubicBezTo>
                  <a:pt x="171" y="659"/>
                  <a:pt x="171" y="659"/>
                  <a:pt x="171" y="659"/>
                </a:cubicBezTo>
                <a:cubicBezTo>
                  <a:pt x="172" y="659"/>
                  <a:pt x="172" y="660"/>
                  <a:pt x="172" y="661"/>
                </a:cubicBezTo>
                <a:cubicBezTo>
                  <a:pt x="172" y="662"/>
                  <a:pt x="171" y="662"/>
                  <a:pt x="171" y="663"/>
                </a:cubicBezTo>
                <a:close/>
                <a:moveTo>
                  <a:pt x="179" y="649"/>
                </a:moveTo>
                <a:cubicBezTo>
                  <a:pt x="178" y="649"/>
                  <a:pt x="178" y="649"/>
                  <a:pt x="178" y="649"/>
                </a:cubicBezTo>
                <a:cubicBezTo>
                  <a:pt x="112" y="608"/>
                  <a:pt x="112" y="608"/>
                  <a:pt x="112" y="608"/>
                </a:cubicBezTo>
                <a:cubicBezTo>
                  <a:pt x="111" y="608"/>
                  <a:pt x="111" y="607"/>
                  <a:pt x="111" y="606"/>
                </a:cubicBezTo>
                <a:cubicBezTo>
                  <a:pt x="111" y="606"/>
                  <a:pt x="111" y="605"/>
                  <a:pt x="112" y="604"/>
                </a:cubicBezTo>
                <a:cubicBezTo>
                  <a:pt x="178" y="568"/>
                  <a:pt x="178" y="568"/>
                  <a:pt x="178" y="568"/>
                </a:cubicBezTo>
                <a:cubicBezTo>
                  <a:pt x="178" y="568"/>
                  <a:pt x="178" y="568"/>
                  <a:pt x="179" y="568"/>
                </a:cubicBezTo>
                <a:cubicBezTo>
                  <a:pt x="179" y="568"/>
                  <a:pt x="180" y="568"/>
                  <a:pt x="180" y="568"/>
                </a:cubicBezTo>
                <a:cubicBezTo>
                  <a:pt x="180" y="568"/>
                  <a:pt x="180" y="568"/>
                  <a:pt x="180" y="568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79" y="649"/>
                  <a:pt x="179" y="649"/>
                </a:cubicBezTo>
                <a:close/>
                <a:moveTo>
                  <a:pt x="194" y="650"/>
                </a:moveTo>
                <a:cubicBezTo>
                  <a:pt x="194" y="650"/>
                  <a:pt x="194" y="650"/>
                  <a:pt x="193" y="650"/>
                </a:cubicBezTo>
                <a:cubicBezTo>
                  <a:pt x="193" y="650"/>
                  <a:pt x="193" y="650"/>
                  <a:pt x="193" y="650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4" y="566"/>
                  <a:pt x="194" y="566"/>
                  <a:pt x="194" y="566"/>
                </a:cubicBezTo>
                <a:cubicBezTo>
                  <a:pt x="195" y="566"/>
                  <a:pt x="195" y="566"/>
                  <a:pt x="195" y="567"/>
                </a:cubicBezTo>
                <a:cubicBezTo>
                  <a:pt x="262" y="604"/>
                  <a:pt x="262" y="604"/>
                  <a:pt x="262" y="604"/>
                </a:cubicBezTo>
                <a:cubicBezTo>
                  <a:pt x="262" y="605"/>
                  <a:pt x="263" y="606"/>
                  <a:pt x="263" y="606"/>
                </a:cubicBezTo>
                <a:cubicBezTo>
                  <a:pt x="263" y="607"/>
                  <a:pt x="263" y="608"/>
                  <a:pt x="262" y="608"/>
                </a:cubicBezTo>
                <a:cubicBezTo>
                  <a:pt x="196" y="650"/>
                  <a:pt x="196" y="650"/>
                  <a:pt x="196" y="650"/>
                </a:cubicBezTo>
                <a:cubicBezTo>
                  <a:pt x="195" y="650"/>
                  <a:pt x="195" y="650"/>
                  <a:pt x="194" y="650"/>
                </a:cubicBezTo>
                <a:close/>
                <a:moveTo>
                  <a:pt x="270" y="702"/>
                </a:moveTo>
                <a:cubicBezTo>
                  <a:pt x="269" y="702"/>
                  <a:pt x="269" y="702"/>
                  <a:pt x="268" y="702"/>
                </a:cubicBezTo>
                <a:cubicBezTo>
                  <a:pt x="268" y="702"/>
                  <a:pt x="268" y="702"/>
                  <a:pt x="267" y="702"/>
                </a:cubicBezTo>
                <a:cubicBezTo>
                  <a:pt x="203" y="663"/>
                  <a:pt x="203" y="663"/>
                  <a:pt x="203" y="663"/>
                </a:cubicBezTo>
                <a:cubicBezTo>
                  <a:pt x="203" y="663"/>
                  <a:pt x="202" y="662"/>
                  <a:pt x="202" y="661"/>
                </a:cubicBezTo>
                <a:cubicBezTo>
                  <a:pt x="202" y="660"/>
                  <a:pt x="202" y="660"/>
                  <a:pt x="203" y="659"/>
                </a:cubicBezTo>
                <a:cubicBezTo>
                  <a:pt x="267" y="619"/>
                  <a:pt x="267" y="619"/>
                  <a:pt x="267" y="619"/>
                </a:cubicBezTo>
                <a:cubicBezTo>
                  <a:pt x="268" y="619"/>
                  <a:pt x="268" y="619"/>
                  <a:pt x="268" y="619"/>
                </a:cubicBezTo>
                <a:cubicBezTo>
                  <a:pt x="269" y="619"/>
                  <a:pt x="269" y="619"/>
                  <a:pt x="270" y="619"/>
                </a:cubicBezTo>
                <a:cubicBezTo>
                  <a:pt x="270" y="619"/>
                  <a:pt x="271" y="620"/>
                  <a:pt x="271" y="621"/>
                </a:cubicBezTo>
                <a:cubicBezTo>
                  <a:pt x="271" y="700"/>
                  <a:pt x="271" y="700"/>
                  <a:pt x="271" y="700"/>
                </a:cubicBezTo>
                <a:cubicBezTo>
                  <a:pt x="271" y="700"/>
                  <a:pt x="270" y="701"/>
                  <a:pt x="270" y="702"/>
                </a:cubicBezTo>
                <a:close/>
                <a:moveTo>
                  <a:pt x="201" y="556"/>
                </a:moveTo>
                <a:cubicBezTo>
                  <a:pt x="200" y="556"/>
                  <a:pt x="200" y="555"/>
                  <a:pt x="199" y="555"/>
                </a:cubicBezTo>
                <a:cubicBezTo>
                  <a:pt x="199" y="555"/>
                  <a:pt x="198" y="554"/>
                  <a:pt x="198" y="553"/>
                </a:cubicBezTo>
                <a:cubicBezTo>
                  <a:pt x="198" y="553"/>
                  <a:pt x="198" y="552"/>
                  <a:pt x="199" y="551"/>
                </a:cubicBezTo>
                <a:cubicBezTo>
                  <a:pt x="275" y="506"/>
                  <a:pt x="275" y="506"/>
                  <a:pt x="275" y="506"/>
                </a:cubicBezTo>
                <a:cubicBezTo>
                  <a:pt x="275" y="506"/>
                  <a:pt x="276" y="505"/>
                  <a:pt x="277" y="505"/>
                </a:cubicBezTo>
                <a:cubicBezTo>
                  <a:pt x="277" y="505"/>
                  <a:pt x="278" y="506"/>
                  <a:pt x="279" y="506"/>
                </a:cubicBezTo>
                <a:cubicBezTo>
                  <a:pt x="356" y="552"/>
                  <a:pt x="356" y="552"/>
                  <a:pt x="356" y="552"/>
                </a:cubicBezTo>
                <a:cubicBezTo>
                  <a:pt x="356" y="552"/>
                  <a:pt x="357" y="553"/>
                  <a:pt x="357" y="554"/>
                </a:cubicBezTo>
                <a:cubicBezTo>
                  <a:pt x="357" y="555"/>
                  <a:pt x="356" y="556"/>
                  <a:pt x="356" y="556"/>
                </a:cubicBezTo>
                <a:cubicBezTo>
                  <a:pt x="278" y="599"/>
                  <a:pt x="278" y="599"/>
                  <a:pt x="278" y="599"/>
                </a:cubicBezTo>
                <a:cubicBezTo>
                  <a:pt x="277" y="599"/>
                  <a:pt x="277" y="599"/>
                  <a:pt x="277" y="599"/>
                </a:cubicBezTo>
                <a:cubicBezTo>
                  <a:pt x="276" y="599"/>
                  <a:pt x="276" y="599"/>
                  <a:pt x="276" y="599"/>
                </a:cubicBezTo>
                <a:lnTo>
                  <a:pt x="201" y="556"/>
                </a:lnTo>
                <a:close/>
                <a:moveTo>
                  <a:pt x="283" y="700"/>
                </a:moveTo>
                <a:cubicBezTo>
                  <a:pt x="283" y="621"/>
                  <a:pt x="283" y="621"/>
                  <a:pt x="283" y="621"/>
                </a:cubicBezTo>
                <a:cubicBezTo>
                  <a:pt x="283" y="620"/>
                  <a:pt x="283" y="619"/>
                  <a:pt x="284" y="619"/>
                </a:cubicBezTo>
                <a:cubicBezTo>
                  <a:pt x="284" y="619"/>
                  <a:pt x="285" y="618"/>
                  <a:pt x="285" y="618"/>
                </a:cubicBezTo>
                <a:cubicBezTo>
                  <a:pt x="285" y="618"/>
                  <a:pt x="286" y="619"/>
                  <a:pt x="286" y="619"/>
                </a:cubicBezTo>
                <a:cubicBezTo>
                  <a:pt x="351" y="659"/>
                  <a:pt x="351" y="659"/>
                  <a:pt x="351" y="659"/>
                </a:cubicBezTo>
                <a:cubicBezTo>
                  <a:pt x="351" y="659"/>
                  <a:pt x="351" y="659"/>
                  <a:pt x="352" y="659"/>
                </a:cubicBezTo>
                <a:cubicBezTo>
                  <a:pt x="283" y="701"/>
                  <a:pt x="283" y="701"/>
                  <a:pt x="283" y="701"/>
                </a:cubicBezTo>
                <a:cubicBezTo>
                  <a:pt x="283" y="700"/>
                  <a:pt x="283" y="700"/>
                  <a:pt x="283" y="700"/>
                </a:cubicBezTo>
                <a:close/>
                <a:moveTo>
                  <a:pt x="288" y="808"/>
                </a:moveTo>
                <a:cubicBezTo>
                  <a:pt x="288" y="808"/>
                  <a:pt x="287" y="807"/>
                  <a:pt x="287" y="807"/>
                </a:cubicBezTo>
                <a:cubicBezTo>
                  <a:pt x="286" y="807"/>
                  <a:pt x="286" y="806"/>
                  <a:pt x="286" y="805"/>
                </a:cubicBezTo>
                <a:cubicBezTo>
                  <a:pt x="286" y="726"/>
                  <a:pt x="286" y="726"/>
                  <a:pt x="286" y="726"/>
                </a:cubicBezTo>
                <a:cubicBezTo>
                  <a:pt x="286" y="725"/>
                  <a:pt x="286" y="724"/>
                  <a:pt x="287" y="724"/>
                </a:cubicBezTo>
                <a:cubicBezTo>
                  <a:pt x="287" y="724"/>
                  <a:pt x="288" y="724"/>
                  <a:pt x="288" y="724"/>
                </a:cubicBezTo>
                <a:cubicBezTo>
                  <a:pt x="289" y="724"/>
                  <a:pt x="289" y="724"/>
                  <a:pt x="289" y="724"/>
                </a:cubicBezTo>
                <a:cubicBezTo>
                  <a:pt x="356" y="762"/>
                  <a:pt x="356" y="762"/>
                  <a:pt x="356" y="762"/>
                </a:cubicBezTo>
                <a:cubicBezTo>
                  <a:pt x="356" y="762"/>
                  <a:pt x="357" y="763"/>
                  <a:pt x="357" y="764"/>
                </a:cubicBezTo>
                <a:cubicBezTo>
                  <a:pt x="357" y="764"/>
                  <a:pt x="356" y="765"/>
                  <a:pt x="356" y="766"/>
                </a:cubicBezTo>
                <a:cubicBezTo>
                  <a:pt x="289" y="807"/>
                  <a:pt x="289" y="807"/>
                  <a:pt x="289" y="807"/>
                </a:cubicBezTo>
                <a:cubicBezTo>
                  <a:pt x="289" y="807"/>
                  <a:pt x="289" y="808"/>
                  <a:pt x="288" y="808"/>
                </a:cubicBezTo>
                <a:close/>
                <a:moveTo>
                  <a:pt x="363" y="859"/>
                </a:moveTo>
                <a:cubicBezTo>
                  <a:pt x="363" y="859"/>
                  <a:pt x="363" y="859"/>
                  <a:pt x="362" y="859"/>
                </a:cubicBezTo>
                <a:cubicBezTo>
                  <a:pt x="362" y="859"/>
                  <a:pt x="362" y="859"/>
                  <a:pt x="361" y="859"/>
                </a:cubicBezTo>
                <a:cubicBezTo>
                  <a:pt x="297" y="820"/>
                  <a:pt x="297" y="820"/>
                  <a:pt x="297" y="820"/>
                </a:cubicBezTo>
                <a:cubicBezTo>
                  <a:pt x="296" y="820"/>
                  <a:pt x="296" y="819"/>
                  <a:pt x="296" y="818"/>
                </a:cubicBezTo>
                <a:cubicBezTo>
                  <a:pt x="296" y="818"/>
                  <a:pt x="296" y="817"/>
                  <a:pt x="297" y="817"/>
                </a:cubicBezTo>
                <a:cubicBezTo>
                  <a:pt x="361" y="776"/>
                  <a:pt x="361" y="776"/>
                  <a:pt x="361" y="776"/>
                </a:cubicBezTo>
                <a:cubicBezTo>
                  <a:pt x="362" y="776"/>
                  <a:pt x="362" y="776"/>
                  <a:pt x="362" y="776"/>
                </a:cubicBezTo>
                <a:cubicBezTo>
                  <a:pt x="363" y="776"/>
                  <a:pt x="363" y="776"/>
                  <a:pt x="363" y="776"/>
                </a:cubicBezTo>
                <a:cubicBezTo>
                  <a:pt x="364" y="777"/>
                  <a:pt x="365" y="777"/>
                  <a:pt x="365" y="778"/>
                </a:cubicBezTo>
                <a:cubicBezTo>
                  <a:pt x="365" y="857"/>
                  <a:pt x="365" y="857"/>
                  <a:pt x="365" y="857"/>
                </a:cubicBezTo>
                <a:cubicBezTo>
                  <a:pt x="365" y="858"/>
                  <a:pt x="364" y="858"/>
                  <a:pt x="363" y="859"/>
                </a:cubicBezTo>
                <a:close/>
                <a:moveTo>
                  <a:pt x="445" y="820"/>
                </a:moveTo>
                <a:cubicBezTo>
                  <a:pt x="380" y="859"/>
                  <a:pt x="380" y="859"/>
                  <a:pt x="380" y="859"/>
                </a:cubicBezTo>
                <a:cubicBezTo>
                  <a:pt x="380" y="859"/>
                  <a:pt x="379" y="859"/>
                  <a:pt x="379" y="859"/>
                </a:cubicBezTo>
                <a:cubicBezTo>
                  <a:pt x="378" y="859"/>
                  <a:pt x="378" y="859"/>
                  <a:pt x="378" y="859"/>
                </a:cubicBezTo>
                <a:cubicBezTo>
                  <a:pt x="377" y="858"/>
                  <a:pt x="377" y="858"/>
                  <a:pt x="377" y="857"/>
                </a:cubicBezTo>
                <a:cubicBezTo>
                  <a:pt x="377" y="778"/>
                  <a:pt x="377" y="778"/>
                  <a:pt x="377" y="778"/>
                </a:cubicBezTo>
                <a:cubicBezTo>
                  <a:pt x="377" y="777"/>
                  <a:pt x="377" y="776"/>
                  <a:pt x="378" y="776"/>
                </a:cubicBezTo>
                <a:cubicBezTo>
                  <a:pt x="378" y="776"/>
                  <a:pt x="378" y="776"/>
                  <a:pt x="379" y="776"/>
                </a:cubicBezTo>
                <a:cubicBezTo>
                  <a:pt x="379" y="776"/>
                  <a:pt x="380" y="776"/>
                  <a:pt x="380" y="776"/>
                </a:cubicBezTo>
                <a:cubicBezTo>
                  <a:pt x="445" y="816"/>
                  <a:pt x="445" y="816"/>
                  <a:pt x="445" y="816"/>
                </a:cubicBezTo>
                <a:cubicBezTo>
                  <a:pt x="446" y="816"/>
                  <a:pt x="446" y="817"/>
                  <a:pt x="446" y="818"/>
                </a:cubicBezTo>
                <a:cubicBezTo>
                  <a:pt x="446" y="819"/>
                  <a:pt x="446" y="820"/>
                  <a:pt x="445" y="820"/>
                </a:cubicBezTo>
                <a:close/>
                <a:moveTo>
                  <a:pt x="453" y="725"/>
                </a:moveTo>
                <a:cubicBezTo>
                  <a:pt x="453" y="725"/>
                  <a:pt x="454" y="725"/>
                  <a:pt x="454" y="726"/>
                </a:cubicBezTo>
                <a:cubicBezTo>
                  <a:pt x="455" y="726"/>
                  <a:pt x="455" y="727"/>
                  <a:pt x="455" y="728"/>
                </a:cubicBezTo>
                <a:cubicBezTo>
                  <a:pt x="455" y="804"/>
                  <a:pt x="455" y="804"/>
                  <a:pt x="455" y="804"/>
                </a:cubicBezTo>
                <a:cubicBezTo>
                  <a:pt x="455" y="805"/>
                  <a:pt x="455" y="806"/>
                  <a:pt x="454" y="806"/>
                </a:cubicBezTo>
                <a:cubicBezTo>
                  <a:pt x="454" y="806"/>
                  <a:pt x="453" y="807"/>
                  <a:pt x="453" y="807"/>
                </a:cubicBezTo>
                <a:cubicBezTo>
                  <a:pt x="452" y="807"/>
                  <a:pt x="452" y="806"/>
                  <a:pt x="452" y="806"/>
                </a:cubicBezTo>
                <a:cubicBezTo>
                  <a:pt x="386" y="766"/>
                  <a:pt x="386" y="766"/>
                  <a:pt x="386" y="766"/>
                </a:cubicBezTo>
                <a:cubicBezTo>
                  <a:pt x="385" y="765"/>
                  <a:pt x="385" y="764"/>
                  <a:pt x="385" y="764"/>
                </a:cubicBezTo>
                <a:cubicBezTo>
                  <a:pt x="385" y="763"/>
                  <a:pt x="385" y="762"/>
                  <a:pt x="386" y="762"/>
                </a:cubicBezTo>
                <a:cubicBezTo>
                  <a:pt x="452" y="726"/>
                  <a:pt x="452" y="726"/>
                  <a:pt x="452" y="726"/>
                </a:cubicBezTo>
                <a:cubicBezTo>
                  <a:pt x="452" y="725"/>
                  <a:pt x="453" y="725"/>
                  <a:pt x="453" y="725"/>
                </a:cubicBezTo>
                <a:close/>
                <a:moveTo>
                  <a:pt x="450" y="709"/>
                </a:moveTo>
                <a:cubicBezTo>
                  <a:pt x="450" y="710"/>
                  <a:pt x="451" y="710"/>
                  <a:pt x="451" y="711"/>
                </a:cubicBezTo>
                <a:cubicBezTo>
                  <a:pt x="451" y="712"/>
                  <a:pt x="450" y="713"/>
                  <a:pt x="450" y="713"/>
                </a:cubicBezTo>
                <a:cubicBezTo>
                  <a:pt x="372" y="756"/>
                  <a:pt x="372" y="756"/>
                  <a:pt x="372" y="756"/>
                </a:cubicBezTo>
                <a:cubicBezTo>
                  <a:pt x="371" y="756"/>
                  <a:pt x="371" y="756"/>
                  <a:pt x="371" y="756"/>
                </a:cubicBezTo>
                <a:cubicBezTo>
                  <a:pt x="370" y="756"/>
                  <a:pt x="370" y="756"/>
                  <a:pt x="370" y="756"/>
                </a:cubicBezTo>
                <a:cubicBezTo>
                  <a:pt x="294" y="713"/>
                  <a:pt x="294" y="713"/>
                  <a:pt x="294" y="713"/>
                </a:cubicBezTo>
                <a:cubicBezTo>
                  <a:pt x="294" y="713"/>
                  <a:pt x="294" y="713"/>
                  <a:pt x="293" y="713"/>
                </a:cubicBezTo>
                <a:cubicBezTo>
                  <a:pt x="293" y="712"/>
                  <a:pt x="293" y="712"/>
                  <a:pt x="292" y="712"/>
                </a:cubicBezTo>
                <a:cubicBezTo>
                  <a:pt x="365" y="668"/>
                  <a:pt x="365" y="668"/>
                  <a:pt x="365" y="668"/>
                </a:cubicBezTo>
                <a:cubicBezTo>
                  <a:pt x="368" y="667"/>
                  <a:pt x="369" y="665"/>
                  <a:pt x="371" y="663"/>
                </a:cubicBezTo>
                <a:cubicBezTo>
                  <a:pt x="371" y="663"/>
                  <a:pt x="372" y="663"/>
                  <a:pt x="373" y="663"/>
                </a:cubicBezTo>
                <a:lnTo>
                  <a:pt x="450" y="709"/>
                </a:lnTo>
                <a:close/>
                <a:moveTo>
                  <a:pt x="370" y="435"/>
                </a:moveTo>
                <a:cubicBezTo>
                  <a:pt x="369" y="436"/>
                  <a:pt x="369" y="436"/>
                  <a:pt x="368" y="436"/>
                </a:cubicBezTo>
                <a:cubicBezTo>
                  <a:pt x="368" y="436"/>
                  <a:pt x="368" y="436"/>
                  <a:pt x="367" y="435"/>
                </a:cubicBezTo>
                <a:cubicBezTo>
                  <a:pt x="292" y="393"/>
                  <a:pt x="292" y="393"/>
                  <a:pt x="292" y="393"/>
                </a:cubicBezTo>
                <a:cubicBezTo>
                  <a:pt x="292" y="392"/>
                  <a:pt x="292" y="392"/>
                  <a:pt x="291" y="392"/>
                </a:cubicBezTo>
                <a:cubicBezTo>
                  <a:pt x="290" y="392"/>
                  <a:pt x="290" y="391"/>
                  <a:pt x="290" y="390"/>
                </a:cubicBezTo>
                <a:cubicBezTo>
                  <a:pt x="290" y="389"/>
                  <a:pt x="290" y="388"/>
                  <a:pt x="291" y="388"/>
                </a:cubicBezTo>
                <a:cubicBezTo>
                  <a:pt x="366" y="343"/>
                  <a:pt x="366" y="343"/>
                  <a:pt x="366" y="343"/>
                </a:cubicBezTo>
                <a:cubicBezTo>
                  <a:pt x="367" y="342"/>
                  <a:pt x="368" y="342"/>
                  <a:pt x="368" y="342"/>
                </a:cubicBezTo>
                <a:cubicBezTo>
                  <a:pt x="369" y="342"/>
                  <a:pt x="370" y="342"/>
                  <a:pt x="371" y="343"/>
                </a:cubicBezTo>
                <a:cubicBezTo>
                  <a:pt x="447" y="389"/>
                  <a:pt x="447" y="389"/>
                  <a:pt x="447" y="389"/>
                </a:cubicBezTo>
                <a:cubicBezTo>
                  <a:pt x="448" y="389"/>
                  <a:pt x="449" y="390"/>
                  <a:pt x="449" y="391"/>
                </a:cubicBezTo>
                <a:cubicBezTo>
                  <a:pt x="449" y="392"/>
                  <a:pt x="448" y="392"/>
                  <a:pt x="447" y="393"/>
                </a:cubicBezTo>
                <a:lnTo>
                  <a:pt x="370" y="435"/>
                </a:lnTo>
                <a:close/>
                <a:moveTo>
                  <a:pt x="443" y="499"/>
                </a:moveTo>
                <a:cubicBezTo>
                  <a:pt x="378" y="538"/>
                  <a:pt x="378" y="538"/>
                  <a:pt x="378" y="538"/>
                </a:cubicBezTo>
                <a:cubicBezTo>
                  <a:pt x="377" y="539"/>
                  <a:pt x="377" y="539"/>
                  <a:pt x="377" y="539"/>
                </a:cubicBezTo>
                <a:cubicBezTo>
                  <a:pt x="376" y="539"/>
                  <a:pt x="376" y="539"/>
                  <a:pt x="375" y="538"/>
                </a:cubicBezTo>
                <a:cubicBezTo>
                  <a:pt x="375" y="538"/>
                  <a:pt x="374" y="537"/>
                  <a:pt x="374" y="536"/>
                </a:cubicBezTo>
                <a:cubicBezTo>
                  <a:pt x="374" y="458"/>
                  <a:pt x="374" y="458"/>
                  <a:pt x="374" y="458"/>
                </a:cubicBezTo>
                <a:cubicBezTo>
                  <a:pt x="374" y="457"/>
                  <a:pt x="375" y="456"/>
                  <a:pt x="375" y="456"/>
                </a:cubicBezTo>
                <a:cubicBezTo>
                  <a:pt x="376" y="455"/>
                  <a:pt x="376" y="455"/>
                  <a:pt x="377" y="455"/>
                </a:cubicBezTo>
                <a:cubicBezTo>
                  <a:pt x="377" y="455"/>
                  <a:pt x="377" y="455"/>
                  <a:pt x="378" y="456"/>
                </a:cubicBezTo>
                <a:cubicBezTo>
                  <a:pt x="443" y="496"/>
                  <a:pt x="443" y="496"/>
                  <a:pt x="443" y="496"/>
                </a:cubicBezTo>
                <a:cubicBezTo>
                  <a:pt x="443" y="496"/>
                  <a:pt x="444" y="497"/>
                  <a:pt x="444" y="498"/>
                </a:cubicBezTo>
                <a:cubicBezTo>
                  <a:pt x="444" y="498"/>
                  <a:pt x="443" y="499"/>
                  <a:pt x="443" y="499"/>
                </a:cubicBezTo>
                <a:close/>
                <a:moveTo>
                  <a:pt x="451" y="486"/>
                </a:moveTo>
                <a:cubicBezTo>
                  <a:pt x="450" y="486"/>
                  <a:pt x="450" y="486"/>
                  <a:pt x="449" y="486"/>
                </a:cubicBezTo>
                <a:cubicBezTo>
                  <a:pt x="384" y="445"/>
                  <a:pt x="384" y="445"/>
                  <a:pt x="384" y="445"/>
                </a:cubicBezTo>
                <a:cubicBezTo>
                  <a:pt x="383" y="445"/>
                  <a:pt x="382" y="444"/>
                  <a:pt x="382" y="443"/>
                </a:cubicBezTo>
                <a:cubicBezTo>
                  <a:pt x="382" y="442"/>
                  <a:pt x="383" y="442"/>
                  <a:pt x="384" y="441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5"/>
                  <a:pt x="451" y="405"/>
                </a:cubicBezTo>
                <a:cubicBezTo>
                  <a:pt x="451" y="405"/>
                  <a:pt x="451" y="405"/>
                  <a:pt x="452" y="405"/>
                </a:cubicBezTo>
                <a:cubicBezTo>
                  <a:pt x="452" y="405"/>
                  <a:pt x="452" y="405"/>
                  <a:pt x="452" y="405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1" y="486"/>
                  <a:pt x="451" y="486"/>
                  <a:pt x="451" y="486"/>
                </a:cubicBezTo>
                <a:close/>
                <a:moveTo>
                  <a:pt x="466" y="487"/>
                </a:moveTo>
                <a:cubicBezTo>
                  <a:pt x="466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6" y="403"/>
                  <a:pt x="466" y="403"/>
                </a:cubicBezTo>
                <a:cubicBezTo>
                  <a:pt x="467" y="403"/>
                  <a:pt x="467" y="403"/>
                  <a:pt x="467" y="403"/>
                </a:cubicBezTo>
                <a:cubicBezTo>
                  <a:pt x="534" y="441"/>
                  <a:pt x="534" y="441"/>
                  <a:pt x="534" y="441"/>
                </a:cubicBezTo>
                <a:cubicBezTo>
                  <a:pt x="534" y="442"/>
                  <a:pt x="535" y="442"/>
                  <a:pt x="535" y="443"/>
                </a:cubicBezTo>
                <a:cubicBezTo>
                  <a:pt x="535" y="444"/>
                  <a:pt x="534" y="445"/>
                  <a:pt x="534" y="445"/>
                </a:cubicBezTo>
                <a:cubicBezTo>
                  <a:pt x="467" y="487"/>
                  <a:pt x="467" y="487"/>
                  <a:pt x="467" y="487"/>
                </a:cubicBezTo>
                <a:cubicBezTo>
                  <a:pt x="467" y="487"/>
                  <a:pt x="467" y="487"/>
                  <a:pt x="466" y="487"/>
                </a:cubicBezTo>
                <a:close/>
                <a:moveTo>
                  <a:pt x="541" y="538"/>
                </a:moveTo>
                <a:cubicBezTo>
                  <a:pt x="541" y="539"/>
                  <a:pt x="541" y="539"/>
                  <a:pt x="540" y="539"/>
                </a:cubicBezTo>
                <a:cubicBezTo>
                  <a:pt x="540" y="539"/>
                  <a:pt x="539" y="539"/>
                  <a:pt x="539" y="538"/>
                </a:cubicBezTo>
                <a:cubicBezTo>
                  <a:pt x="475" y="500"/>
                  <a:pt x="475" y="500"/>
                  <a:pt x="475" y="500"/>
                </a:cubicBezTo>
                <a:cubicBezTo>
                  <a:pt x="474" y="500"/>
                  <a:pt x="474" y="499"/>
                  <a:pt x="474" y="498"/>
                </a:cubicBezTo>
                <a:cubicBezTo>
                  <a:pt x="474" y="497"/>
                  <a:pt x="474" y="497"/>
                  <a:pt x="475" y="496"/>
                </a:cubicBezTo>
                <a:cubicBezTo>
                  <a:pt x="539" y="456"/>
                  <a:pt x="539" y="456"/>
                  <a:pt x="539" y="456"/>
                </a:cubicBezTo>
                <a:cubicBezTo>
                  <a:pt x="539" y="456"/>
                  <a:pt x="540" y="455"/>
                  <a:pt x="540" y="455"/>
                </a:cubicBezTo>
                <a:cubicBezTo>
                  <a:pt x="541" y="455"/>
                  <a:pt x="541" y="456"/>
                  <a:pt x="541" y="456"/>
                </a:cubicBezTo>
                <a:cubicBezTo>
                  <a:pt x="542" y="456"/>
                  <a:pt x="543" y="457"/>
                  <a:pt x="543" y="458"/>
                </a:cubicBezTo>
                <a:cubicBezTo>
                  <a:pt x="543" y="536"/>
                  <a:pt x="543" y="536"/>
                  <a:pt x="543" y="536"/>
                </a:cubicBezTo>
                <a:cubicBezTo>
                  <a:pt x="543" y="537"/>
                  <a:pt x="542" y="538"/>
                  <a:pt x="541" y="538"/>
                </a:cubicBezTo>
                <a:close/>
                <a:moveTo>
                  <a:pt x="549" y="436"/>
                </a:moveTo>
                <a:cubicBezTo>
                  <a:pt x="548" y="436"/>
                  <a:pt x="548" y="436"/>
                  <a:pt x="547" y="435"/>
                </a:cubicBezTo>
                <a:cubicBezTo>
                  <a:pt x="472" y="393"/>
                  <a:pt x="472" y="393"/>
                  <a:pt x="472" y="393"/>
                </a:cubicBezTo>
                <a:cubicBezTo>
                  <a:pt x="472" y="392"/>
                  <a:pt x="472" y="392"/>
                  <a:pt x="471" y="392"/>
                </a:cubicBezTo>
                <a:cubicBezTo>
                  <a:pt x="470" y="392"/>
                  <a:pt x="470" y="391"/>
                  <a:pt x="470" y="390"/>
                </a:cubicBezTo>
                <a:cubicBezTo>
                  <a:pt x="470" y="389"/>
                  <a:pt x="470" y="388"/>
                  <a:pt x="471" y="388"/>
                </a:cubicBezTo>
                <a:cubicBezTo>
                  <a:pt x="546" y="343"/>
                  <a:pt x="546" y="343"/>
                  <a:pt x="546" y="343"/>
                </a:cubicBezTo>
                <a:cubicBezTo>
                  <a:pt x="547" y="342"/>
                  <a:pt x="548" y="342"/>
                  <a:pt x="549" y="342"/>
                </a:cubicBezTo>
                <a:cubicBezTo>
                  <a:pt x="549" y="342"/>
                  <a:pt x="550" y="342"/>
                  <a:pt x="551" y="343"/>
                </a:cubicBezTo>
                <a:cubicBezTo>
                  <a:pt x="628" y="389"/>
                  <a:pt x="628" y="389"/>
                  <a:pt x="628" y="389"/>
                </a:cubicBezTo>
                <a:cubicBezTo>
                  <a:pt x="628" y="389"/>
                  <a:pt x="629" y="390"/>
                  <a:pt x="629" y="391"/>
                </a:cubicBezTo>
                <a:cubicBezTo>
                  <a:pt x="629" y="392"/>
                  <a:pt x="628" y="392"/>
                  <a:pt x="627" y="393"/>
                </a:cubicBezTo>
                <a:cubicBezTo>
                  <a:pt x="550" y="435"/>
                  <a:pt x="550" y="435"/>
                  <a:pt x="550" y="435"/>
                </a:cubicBezTo>
                <a:cubicBezTo>
                  <a:pt x="549" y="436"/>
                  <a:pt x="549" y="436"/>
                  <a:pt x="549" y="436"/>
                </a:cubicBezTo>
                <a:close/>
                <a:moveTo>
                  <a:pt x="623" y="499"/>
                </a:moveTo>
                <a:cubicBezTo>
                  <a:pt x="558" y="538"/>
                  <a:pt x="558" y="538"/>
                  <a:pt x="558" y="538"/>
                </a:cubicBezTo>
                <a:cubicBezTo>
                  <a:pt x="558" y="539"/>
                  <a:pt x="557" y="539"/>
                  <a:pt x="557" y="539"/>
                </a:cubicBezTo>
                <a:cubicBezTo>
                  <a:pt x="556" y="539"/>
                  <a:pt x="556" y="539"/>
                  <a:pt x="556" y="538"/>
                </a:cubicBezTo>
                <a:cubicBezTo>
                  <a:pt x="555" y="538"/>
                  <a:pt x="554" y="537"/>
                  <a:pt x="554" y="536"/>
                </a:cubicBezTo>
                <a:cubicBezTo>
                  <a:pt x="554" y="458"/>
                  <a:pt x="554" y="458"/>
                  <a:pt x="554" y="458"/>
                </a:cubicBezTo>
                <a:cubicBezTo>
                  <a:pt x="554" y="457"/>
                  <a:pt x="555" y="456"/>
                  <a:pt x="556" y="456"/>
                </a:cubicBezTo>
                <a:cubicBezTo>
                  <a:pt x="556" y="455"/>
                  <a:pt x="556" y="455"/>
                  <a:pt x="557" y="455"/>
                </a:cubicBezTo>
                <a:cubicBezTo>
                  <a:pt x="557" y="455"/>
                  <a:pt x="558" y="455"/>
                  <a:pt x="558" y="456"/>
                </a:cubicBezTo>
                <a:cubicBezTo>
                  <a:pt x="623" y="496"/>
                  <a:pt x="623" y="496"/>
                  <a:pt x="623" y="496"/>
                </a:cubicBezTo>
                <a:cubicBezTo>
                  <a:pt x="623" y="496"/>
                  <a:pt x="624" y="497"/>
                  <a:pt x="624" y="498"/>
                </a:cubicBezTo>
                <a:cubicBezTo>
                  <a:pt x="624" y="498"/>
                  <a:pt x="623" y="499"/>
                  <a:pt x="623" y="499"/>
                </a:cubicBezTo>
                <a:close/>
                <a:moveTo>
                  <a:pt x="633" y="484"/>
                </a:moveTo>
                <a:cubicBezTo>
                  <a:pt x="633" y="485"/>
                  <a:pt x="633" y="485"/>
                  <a:pt x="632" y="486"/>
                </a:cubicBezTo>
                <a:cubicBezTo>
                  <a:pt x="632" y="486"/>
                  <a:pt x="631" y="486"/>
                  <a:pt x="631" y="486"/>
                </a:cubicBezTo>
                <a:cubicBezTo>
                  <a:pt x="630" y="486"/>
                  <a:pt x="630" y="486"/>
                  <a:pt x="630" y="486"/>
                </a:cubicBezTo>
                <a:cubicBezTo>
                  <a:pt x="564" y="445"/>
                  <a:pt x="564" y="445"/>
                  <a:pt x="564" y="445"/>
                </a:cubicBezTo>
                <a:cubicBezTo>
                  <a:pt x="563" y="445"/>
                  <a:pt x="563" y="444"/>
                  <a:pt x="563" y="443"/>
                </a:cubicBezTo>
                <a:cubicBezTo>
                  <a:pt x="563" y="442"/>
                  <a:pt x="563" y="442"/>
                  <a:pt x="564" y="441"/>
                </a:cubicBezTo>
                <a:cubicBezTo>
                  <a:pt x="630" y="405"/>
                  <a:pt x="630" y="405"/>
                  <a:pt x="630" y="405"/>
                </a:cubicBezTo>
                <a:cubicBezTo>
                  <a:pt x="630" y="405"/>
                  <a:pt x="630" y="405"/>
                  <a:pt x="631" y="405"/>
                </a:cubicBezTo>
                <a:cubicBezTo>
                  <a:pt x="631" y="405"/>
                  <a:pt x="632" y="405"/>
                  <a:pt x="632" y="405"/>
                </a:cubicBezTo>
                <a:cubicBezTo>
                  <a:pt x="633" y="406"/>
                  <a:pt x="633" y="406"/>
                  <a:pt x="633" y="407"/>
                </a:cubicBezTo>
                <a:lnTo>
                  <a:pt x="633" y="48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3"/>
          <p:cNvSpPr txBox="1">
            <a:spLocks noGrp="1"/>
          </p:cNvSpPr>
          <p:nvPr>
            <p:ph type="body" idx="1"/>
          </p:nvPr>
        </p:nvSpPr>
        <p:spPr>
          <a:xfrm>
            <a:off x="1640632" y="2485621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96" name="Google Shape;496;p13"/>
          <p:cNvSpPr txBox="1">
            <a:spLocks noGrp="1"/>
          </p:cNvSpPr>
          <p:nvPr>
            <p:ph type="body" idx="2"/>
          </p:nvPr>
        </p:nvSpPr>
        <p:spPr>
          <a:xfrm>
            <a:off x="1691856" y="3469356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body" idx="3"/>
          </p:nvPr>
        </p:nvSpPr>
        <p:spPr>
          <a:xfrm>
            <a:off x="1691856" y="4005064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grpSp>
        <p:nvGrpSpPr>
          <p:cNvPr id="498" name="Google Shape;498;p13"/>
          <p:cNvGrpSpPr/>
          <p:nvPr/>
        </p:nvGrpSpPr>
        <p:grpSpPr>
          <a:xfrm>
            <a:off x="2354920" y="2162176"/>
            <a:ext cx="977900" cy="1158875"/>
            <a:chOff x="1408907" y="2452688"/>
            <a:chExt cx="977900" cy="1158875"/>
          </a:xfrm>
        </p:grpSpPr>
        <p:sp>
          <p:nvSpPr>
            <p:cNvPr id="499" name="Google Shape;499;p13"/>
            <p:cNvSpPr/>
            <p:nvPr/>
          </p:nvSpPr>
          <p:spPr>
            <a:xfrm>
              <a:off x="1408907" y="2897188"/>
              <a:ext cx="719138" cy="714375"/>
            </a:xfrm>
            <a:custGeom>
              <a:avLst/>
              <a:gdLst/>
              <a:ahLst/>
              <a:cxnLst/>
              <a:rect l="0" t="0" r="0" b="0"/>
              <a:pathLst>
                <a:path w="295" h="293" extrusionOk="0">
                  <a:moveTo>
                    <a:pt x="284" y="0"/>
                  </a:moveTo>
                  <a:cubicBezTo>
                    <a:pt x="278" y="0"/>
                    <a:pt x="273" y="5"/>
                    <a:pt x="273" y="11"/>
                  </a:cubicBezTo>
                  <a:cubicBezTo>
                    <a:pt x="273" y="13"/>
                    <a:pt x="274" y="15"/>
                    <a:pt x="275" y="17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0" y="239"/>
                  </a:cubicBezTo>
                  <a:cubicBezTo>
                    <a:pt x="47" y="239"/>
                    <a:pt x="45" y="241"/>
                    <a:pt x="45" y="244"/>
                  </a:cubicBezTo>
                  <a:cubicBezTo>
                    <a:pt x="45" y="245"/>
                    <a:pt x="45" y="246"/>
                    <a:pt x="45" y="246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2" y="293"/>
                    <a:pt x="2" y="293"/>
                    <a:pt x="2" y="293"/>
                  </a:cubicBezTo>
                  <a:cubicBezTo>
                    <a:pt x="47" y="249"/>
                    <a:pt x="47" y="249"/>
                    <a:pt x="47" y="249"/>
                  </a:cubicBezTo>
                  <a:cubicBezTo>
                    <a:pt x="48" y="249"/>
                    <a:pt x="49" y="250"/>
                    <a:pt x="50" y="250"/>
                  </a:cubicBezTo>
                  <a:cubicBezTo>
                    <a:pt x="53" y="250"/>
                    <a:pt x="55" y="247"/>
                    <a:pt x="55" y="244"/>
                  </a:cubicBezTo>
                  <a:cubicBezTo>
                    <a:pt x="55" y="243"/>
                    <a:pt x="55" y="242"/>
                    <a:pt x="54" y="241"/>
                  </a:cubicBezTo>
                  <a:cubicBezTo>
                    <a:pt x="277" y="19"/>
                    <a:pt x="277" y="19"/>
                    <a:pt x="277" y="19"/>
                  </a:cubicBezTo>
                  <a:cubicBezTo>
                    <a:pt x="279" y="20"/>
                    <a:pt x="281" y="21"/>
                    <a:pt x="284" y="21"/>
                  </a:cubicBezTo>
                  <a:cubicBezTo>
                    <a:pt x="290" y="21"/>
                    <a:pt x="295" y="17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691482" y="2452688"/>
              <a:ext cx="695325" cy="695325"/>
            </a:xfrm>
            <a:custGeom>
              <a:avLst/>
              <a:gdLst/>
              <a:ahLst/>
              <a:cxnLst/>
              <a:rect l="0" t="0" r="0" b="0"/>
              <a:pathLst>
                <a:path w="285" h="285" extrusionOk="0">
                  <a:moveTo>
                    <a:pt x="283" y="0"/>
                  </a:moveTo>
                  <a:cubicBezTo>
                    <a:pt x="64" y="219"/>
                    <a:pt x="64" y="219"/>
                    <a:pt x="64" y="219"/>
                  </a:cubicBezTo>
                  <a:cubicBezTo>
                    <a:pt x="62" y="217"/>
                    <a:pt x="59" y="216"/>
                    <a:pt x="56" y="216"/>
                  </a:cubicBezTo>
                  <a:cubicBezTo>
                    <a:pt x="49" y="216"/>
                    <a:pt x="44" y="221"/>
                    <a:pt x="44" y="228"/>
                  </a:cubicBezTo>
                  <a:cubicBezTo>
                    <a:pt x="44" y="231"/>
                    <a:pt x="45" y="234"/>
                    <a:pt x="47" y="23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51" y="240"/>
                    <a:pt x="53" y="240"/>
                    <a:pt x="56" y="240"/>
                  </a:cubicBezTo>
                  <a:cubicBezTo>
                    <a:pt x="63" y="240"/>
                    <a:pt x="68" y="235"/>
                    <a:pt x="68" y="228"/>
                  </a:cubicBezTo>
                  <a:cubicBezTo>
                    <a:pt x="68" y="226"/>
                    <a:pt x="67" y="223"/>
                    <a:pt x="66" y="22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13"/>
          <p:cNvSpPr/>
          <p:nvPr/>
        </p:nvSpPr>
        <p:spPr>
          <a:xfrm>
            <a:off x="7814470" y="1352550"/>
            <a:ext cx="552450" cy="642938"/>
          </a:xfrm>
          <a:custGeom>
            <a:avLst/>
            <a:gdLst/>
            <a:ahLst/>
            <a:cxnLst/>
            <a:rect l="0" t="0" r="0" b="0"/>
            <a:pathLst>
              <a:path w="226" h="263" extrusionOk="0">
                <a:moveTo>
                  <a:pt x="113" y="263"/>
                </a:moveTo>
                <a:cubicBezTo>
                  <a:pt x="110" y="263"/>
                  <a:pt x="107" y="262"/>
                  <a:pt x="103" y="260"/>
                </a:cubicBezTo>
                <a:cubicBezTo>
                  <a:pt x="9" y="204"/>
                  <a:pt x="9" y="204"/>
                  <a:pt x="9" y="204"/>
                </a:cubicBezTo>
                <a:cubicBezTo>
                  <a:pt x="4" y="201"/>
                  <a:pt x="0" y="194"/>
                  <a:pt x="0" y="18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8"/>
                  <a:pt x="3" y="62"/>
                  <a:pt x="9" y="59"/>
                </a:cubicBezTo>
                <a:cubicBezTo>
                  <a:pt x="103" y="3"/>
                  <a:pt x="103" y="3"/>
                  <a:pt x="103" y="3"/>
                </a:cubicBezTo>
                <a:cubicBezTo>
                  <a:pt x="106" y="1"/>
                  <a:pt x="110" y="0"/>
                  <a:pt x="113" y="0"/>
                </a:cubicBezTo>
                <a:cubicBezTo>
                  <a:pt x="116" y="0"/>
                  <a:pt x="120" y="1"/>
                  <a:pt x="123" y="3"/>
                </a:cubicBezTo>
                <a:cubicBezTo>
                  <a:pt x="217" y="59"/>
                  <a:pt x="217" y="59"/>
                  <a:pt x="217" y="59"/>
                </a:cubicBezTo>
                <a:cubicBezTo>
                  <a:pt x="222" y="62"/>
                  <a:pt x="226" y="69"/>
                  <a:pt x="226" y="75"/>
                </a:cubicBezTo>
                <a:cubicBezTo>
                  <a:pt x="226" y="188"/>
                  <a:pt x="226" y="188"/>
                  <a:pt x="226" y="188"/>
                </a:cubicBezTo>
                <a:cubicBezTo>
                  <a:pt x="226" y="194"/>
                  <a:pt x="222" y="201"/>
                  <a:pt x="217" y="204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1" y="262"/>
                  <a:pt x="118" y="263"/>
                  <a:pt x="113" y="263"/>
                </a:cubicBezTo>
                <a:close/>
                <a:moveTo>
                  <a:pt x="123" y="146"/>
                </a:moveTo>
                <a:cubicBezTo>
                  <a:pt x="122" y="146"/>
                  <a:pt x="122" y="146"/>
                  <a:pt x="121" y="147"/>
                </a:cubicBezTo>
                <a:cubicBezTo>
                  <a:pt x="120" y="147"/>
                  <a:pt x="120" y="148"/>
                  <a:pt x="120" y="149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2"/>
                  <a:pt x="120" y="243"/>
                  <a:pt x="121" y="244"/>
                </a:cubicBezTo>
                <a:cubicBezTo>
                  <a:pt x="122" y="244"/>
                  <a:pt x="122" y="244"/>
                  <a:pt x="123" y="244"/>
                </a:cubicBezTo>
                <a:cubicBezTo>
                  <a:pt x="123" y="244"/>
                  <a:pt x="124" y="244"/>
                  <a:pt x="124" y="243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201" y="197"/>
                  <a:pt x="201" y="197"/>
                  <a:pt x="201" y="196"/>
                </a:cubicBezTo>
                <a:cubicBezTo>
                  <a:pt x="201" y="195"/>
                  <a:pt x="201" y="194"/>
                  <a:pt x="200" y="193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24" y="146"/>
                  <a:pt x="123" y="146"/>
                  <a:pt x="123" y="146"/>
                </a:cubicBezTo>
                <a:close/>
                <a:moveTo>
                  <a:pt x="103" y="146"/>
                </a:moveTo>
                <a:cubicBezTo>
                  <a:pt x="103" y="146"/>
                  <a:pt x="102" y="147"/>
                  <a:pt x="102" y="147"/>
                </a:cubicBezTo>
                <a:cubicBezTo>
                  <a:pt x="27" y="194"/>
                  <a:pt x="27" y="194"/>
                  <a:pt x="27" y="194"/>
                </a:cubicBezTo>
                <a:cubicBezTo>
                  <a:pt x="26" y="194"/>
                  <a:pt x="26" y="195"/>
                  <a:pt x="26" y="196"/>
                </a:cubicBezTo>
                <a:cubicBezTo>
                  <a:pt x="26" y="197"/>
                  <a:pt x="26" y="198"/>
                  <a:pt x="27" y="199"/>
                </a:cubicBezTo>
                <a:cubicBezTo>
                  <a:pt x="102" y="243"/>
                  <a:pt x="102" y="243"/>
                  <a:pt x="102" y="243"/>
                </a:cubicBezTo>
                <a:cubicBezTo>
                  <a:pt x="102" y="244"/>
                  <a:pt x="103" y="244"/>
                  <a:pt x="103" y="244"/>
                </a:cubicBezTo>
                <a:cubicBezTo>
                  <a:pt x="104" y="244"/>
                  <a:pt x="104" y="244"/>
                  <a:pt x="105" y="243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8"/>
                  <a:pt x="105" y="147"/>
                  <a:pt x="105" y="147"/>
                </a:cubicBezTo>
                <a:cubicBezTo>
                  <a:pt x="104" y="147"/>
                  <a:pt x="104" y="146"/>
                  <a:pt x="103" y="146"/>
                </a:cubicBezTo>
                <a:close/>
                <a:moveTo>
                  <a:pt x="17" y="85"/>
                </a:moveTo>
                <a:cubicBezTo>
                  <a:pt x="16" y="85"/>
                  <a:pt x="16" y="85"/>
                  <a:pt x="15" y="86"/>
                </a:cubicBezTo>
                <a:cubicBezTo>
                  <a:pt x="14" y="86"/>
                  <a:pt x="14" y="87"/>
                  <a:pt x="14" y="88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4" y="182"/>
                  <a:pt x="14" y="183"/>
                  <a:pt x="15" y="183"/>
                </a:cubicBezTo>
                <a:cubicBezTo>
                  <a:pt x="16" y="183"/>
                  <a:pt x="16" y="184"/>
                  <a:pt x="17" y="184"/>
                </a:cubicBezTo>
                <a:cubicBezTo>
                  <a:pt x="17" y="184"/>
                  <a:pt x="18" y="183"/>
                  <a:pt x="18" y="183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7" y="133"/>
                  <a:pt x="97" y="132"/>
                </a:cubicBezTo>
                <a:cubicBezTo>
                  <a:pt x="97" y="131"/>
                  <a:pt x="96" y="130"/>
                  <a:pt x="96" y="130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5"/>
                  <a:pt x="17" y="85"/>
                  <a:pt x="17" y="85"/>
                </a:cubicBezTo>
                <a:close/>
                <a:moveTo>
                  <a:pt x="209" y="87"/>
                </a:moveTo>
                <a:cubicBezTo>
                  <a:pt x="209" y="87"/>
                  <a:pt x="208" y="87"/>
                  <a:pt x="208" y="88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0" y="130"/>
                  <a:pt x="129" y="131"/>
                  <a:pt x="129" y="132"/>
                </a:cubicBezTo>
                <a:cubicBezTo>
                  <a:pt x="129" y="133"/>
                  <a:pt x="130" y="134"/>
                  <a:pt x="131" y="134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2"/>
                  <a:pt x="209" y="182"/>
                  <a:pt x="209" y="182"/>
                </a:cubicBezTo>
                <a:cubicBezTo>
                  <a:pt x="210" y="182"/>
                  <a:pt x="210" y="182"/>
                  <a:pt x="211" y="182"/>
                </a:cubicBezTo>
                <a:cubicBezTo>
                  <a:pt x="211" y="182"/>
                  <a:pt x="212" y="181"/>
                  <a:pt x="212" y="180"/>
                </a:cubicBezTo>
                <a:cubicBezTo>
                  <a:pt x="212" y="90"/>
                  <a:pt x="212" y="90"/>
                  <a:pt x="212" y="90"/>
                </a:cubicBezTo>
                <a:cubicBezTo>
                  <a:pt x="212" y="89"/>
                  <a:pt x="211" y="88"/>
                  <a:pt x="211" y="88"/>
                </a:cubicBezTo>
                <a:cubicBezTo>
                  <a:pt x="210" y="87"/>
                  <a:pt x="210" y="87"/>
                  <a:pt x="209" y="87"/>
                </a:cubicBezTo>
                <a:close/>
                <a:moveTo>
                  <a:pt x="113" y="14"/>
                </a:moveTo>
                <a:cubicBezTo>
                  <a:pt x="112" y="14"/>
                  <a:pt x="111" y="14"/>
                  <a:pt x="110" y="15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8"/>
                  <a:pt x="21" y="69"/>
                  <a:pt x="21" y="70"/>
                </a:cubicBezTo>
                <a:cubicBezTo>
                  <a:pt x="21" y="71"/>
                  <a:pt x="22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2" y="123"/>
                  <a:pt x="113" y="123"/>
                  <a:pt x="113" y="123"/>
                </a:cubicBezTo>
                <a:cubicBezTo>
                  <a:pt x="113" y="123"/>
                  <a:pt x="114" y="123"/>
                  <a:pt x="114" y="123"/>
                </a:cubicBezTo>
                <a:cubicBezTo>
                  <a:pt x="205" y="73"/>
                  <a:pt x="205" y="73"/>
                  <a:pt x="205" y="73"/>
                </a:cubicBezTo>
                <a:cubicBezTo>
                  <a:pt x="206" y="73"/>
                  <a:pt x="207" y="72"/>
                  <a:pt x="207" y="71"/>
                </a:cubicBezTo>
                <a:cubicBezTo>
                  <a:pt x="207" y="70"/>
                  <a:pt x="206" y="69"/>
                  <a:pt x="205" y="6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5" y="14"/>
                  <a:pt x="114" y="14"/>
                  <a:pt x="113" y="14"/>
                </a:cubicBezTo>
                <a:close/>
              </a:path>
            </a:pathLst>
          </a:custGeom>
          <a:solidFill>
            <a:srgbClr val="E7A6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13"/>
          <p:cNvGrpSpPr/>
          <p:nvPr/>
        </p:nvGrpSpPr>
        <p:grpSpPr>
          <a:xfrm>
            <a:off x="8039895" y="3436938"/>
            <a:ext cx="1298575" cy="1398712"/>
            <a:chOff x="8039895" y="3436938"/>
            <a:chExt cx="1298575" cy="1398712"/>
          </a:xfrm>
        </p:grpSpPr>
        <p:sp>
          <p:nvSpPr>
            <p:cNvPr id="503" name="Google Shape;503;p13"/>
            <p:cNvSpPr/>
            <p:nvPr/>
          </p:nvSpPr>
          <p:spPr>
            <a:xfrm>
              <a:off x="8636795" y="3436938"/>
              <a:ext cx="38100" cy="28575"/>
            </a:xfrm>
            <a:custGeom>
              <a:avLst/>
              <a:gdLst/>
              <a:ahLst/>
              <a:cxnLst/>
              <a:rect l="0" t="0" r="0" b="0"/>
              <a:pathLst>
                <a:path w="15" h="12" extrusionOk="0">
                  <a:moveTo>
                    <a:pt x="0" y="9"/>
                  </a:moveTo>
                  <a:cubicBezTo>
                    <a:pt x="1" y="11"/>
                    <a:pt x="4" y="12"/>
                    <a:pt x="7" y="12"/>
                  </a:cubicBezTo>
                  <a:cubicBezTo>
                    <a:pt x="11" y="12"/>
                    <a:pt x="15" y="8"/>
                    <a:pt x="15" y="4"/>
                  </a:cubicBezTo>
                  <a:cubicBezTo>
                    <a:pt x="15" y="2"/>
                    <a:pt x="15" y="1"/>
                    <a:pt x="14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454232" y="3551238"/>
              <a:ext cx="19050" cy="12700"/>
            </a:xfrm>
            <a:custGeom>
              <a:avLst/>
              <a:gdLst/>
              <a:ahLst/>
              <a:cxnLst/>
              <a:rect l="0" t="0" r="0" b="0"/>
              <a:pathLst>
                <a:path w="8" h="5" extrusionOk="0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5"/>
                    <a:pt x="7" y="3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535195" y="3521075"/>
              <a:ext cx="414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632032" y="3521075"/>
              <a:ext cx="429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730457" y="3521075"/>
              <a:ext cx="444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336757" y="3619500"/>
              <a:ext cx="41275" cy="41275"/>
            </a:xfrm>
            <a:custGeom>
              <a:avLst/>
              <a:gdLst/>
              <a:ahLst/>
              <a:cxnLst/>
              <a:rect l="0" t="0" r="0" b="0"/>
              <a:pathLst>
                <a:path w="17" h="17" extrusionOk="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435182" y="361950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535195" y="361950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632032" y="3619500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730457" y="361950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139907" y="3724275"/>
              <a:ext cx="41275" cy="31750"/>
            </a:xfrm>
            <a:custGeom>
              <a:avLst/>
              <a:gdLst/>
              <a:ahLst/>
              <a:cxnLst/>
              <a:rect l="0" t="0" r="0" b="0"/>
              <a:pathLst>
                <a:path w="17" h="13" extrusionOk="0">
                  <a:moveTo>
                    <a:pt x="0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3" y="13"/>
                    <a:pt x="17" y="10"/>
                    <a:pt x="17" y="5"/>
                  </a:cubicBezTo>
                  <a:cubicBezTo>
                    <a:pt x="17" y="3"/>
                    <a:pt x="16" y="1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8236745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336757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435182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535195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632032" y="3714750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730457" y="371475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039895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139907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236745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336757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435182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535195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8632032" y="3813175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8730457" y="381317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8039895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139907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236745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36757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435182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8535195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8632032" y="3910013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8730457" y="3910013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8139907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8236745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8336757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8435182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35195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8632032" y="4008438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8730457" y="4008438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8236745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8336757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8435182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8535195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8632032" y="4105275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730457" y="410527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435182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8535195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632032" y="4200525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8730457" y="420052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8632032" y="4298950"/>
              <a:ext cx="429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730457" y="429895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830470" y="3529013"/>
              <a:ext cx="41275" cy="34925"/>
            </a:xfrm>
            <a:custGeom>
              <a:avLst/>
              <a:gdLst/>
              <a:ahLst/>
              <a:cxnLst/>
              <a:rect l="0" t="0" r="0" b="0"/>
              <a:pathLst>
                <a:path w="17" h="14" extrusionOk="0">
                  <a:moveTo>
                    <a:pt x="9" y="14"/>
                  </a:moveTo>
                  <a:cubicBezTo>
                    <a:pt x="12" y="14"/>
                    <a:pt x="15" y="12"/>
                    <a:pt x="17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0"/>
                    <a:pt x="4" y="14"/>
                    <a:pt x="9" y="1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8830470" y="361950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8927307" y="361950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9028907" y="3638550"/>
              <a:ext cx="28575" cy="22225"/>
            </a:xfrm>
            <a:custGeom>
              <a:avLst/>
              <a:gdLst/>
              <a:ahLst/>
              <a:cxnLst/>
              <a:rect l="0" t="0" r="0" b="0"/>
              <a:pathLst>
                <a:path w="12" h="9" extrusionOk="0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8" y="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830470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927307" y="371475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9028907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9125745" y="37147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830470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927307" y="381317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9028907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9125745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9225757" y="38131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9324182" y="381793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2" y="13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8830470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8927307" y="3910013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9028907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9125745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9225757" y="3910013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9324182" y="391318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0" y="7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8830470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927307" y="4008438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9028907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9125745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9225757" y="40084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9324182" y="4008438"/>
              <a:ext cx="14288" cy="38100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830470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8927307" y="410527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9028907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9125745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9225757" y="410527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9324182" y="4105275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8830470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8927307" y="4200525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9028907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9125745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9225757" y="4200525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9324182" y="4203700"/>
              <a:ext cx="14288" cy="38100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1"/>
                    <a:pt x="2" y="14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830470" y="42989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927307" y="4298950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9028907" y="42989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125745" y="42989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9225757" y="42989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9324182" y="430053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0" y="8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8830470" y="439578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8927307" y="4395788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28907" y="439578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9125745" y="439578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9225757" y="439578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9324182" y="4395788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8830470" y="45037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8927307" y="4503738"/>
              <a:ext cx="44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9028907" y="45037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9125745" y="45037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9225757" y="4503738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9324182" y="4503738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8830470" y="4598988"/>
              <a:ext cx="41400" cy="44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927307" y="4598988"/>
              <a:ext cx="44400" cy="44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9028907" y="4598988"/>
              <a:ext cx="41400" cy="44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9125745" y="4598988"/>
              <a:ext cx="41400" cy="44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9225757" y="4598988"/>
              <a:ext cx="41275" cy="41275"/>
            </a:xfrm>
            <a:custGeom>
              <a:avLst/>
              <a:gdLst/>
              <a:ahLst/>
              <a:cxnLst/>
              <a:rect l="0" t="0" r="0" b="0"/>
              <a:pathLst>
                <a:path w="17" h="17" extrusionOk="0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8830470" y="4695825"/>
              <a:ext cx="414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8927307" y="4695825"/>
              <a:ext cx="444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9028907" y="4695825"/>
              <a:ext cx="41400" cy="429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8830470" y="4794250"/>
              <a:ext cx="41400" cy="41400"/>
            </a:xfrm>
            <a:prstGeom prst="ellipse">
              <a:avLst/>
            </a:pr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8927307" y="4794250"/>
              <a:ext cx="38100" cy="23813"/>
            </a:xfrm>
            <a:custGeom>
              <a:avLst/>
              <a:gdLst/>
              <a:ahLst/>
              <a:cxnLst/>
              <a:rect l="0" t="0" r="0" b="0"/>
              <a:pathLst>
                <a:path w="15" h="10" extrusionOk="0">
                  <a:moveTo>
                    <a:pt x="0" y="9"/>
                  </a:moveTo>
                  <a:cubicBezTo>
                    <a:pt x="0" y="9"/>
                    <a:pt x="1" y="10"/>
                    <a:pt x="1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13"/>
          <p:cNvSpPr/>
          <p:nvPr/>
        </p:nvSpPr>
        <p:spPr>
          <a:xfrm>
            <a:off x="7746207" y="2151063"/>
            <a:ext cx="1500" cy="1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3"/>
          <p:cNvSpPr/>
          <p:nvPr/>
        </p:nvSpPr>
        <p:spPr>
          <a:xfrm>
            <a:off x="7522370" y="1901825"/>
            <a:ext cx="449263" cy="249238"/>
          </a:xfrm>
          <a:custGeom>
            <a:avLst/>
            <a:gdLst/>
            <a:ahLst/>
            <a:cxnLst/>
            <a:rect l="0" t="0" r="0" b="0"/>
            <a:pathLst>
              <a:path w="283" h="157" extrusionOk="0">
                <a:moveTo>
                  <a:pt x="283" y="79"/>
                </a:moveTo>
                <a:lnTo>
                  <a:pt x="266" y="68"/>
                </a:lnTo>
                <a:lnTo>
                  <a:pt x="266" y="68"/>
                </a:lnTo>
                <a:lnTo>
                  <a:pt x="264" y="68"/>
                </a:lnTo>
                <a:lnTo>
                  <a:pt x="247" y="59"/>
                </a:lnTo>
                <a:lnTo>
                  <a:pt x="247" y="59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12" y="39"/>
                </a:lnTo>
                <a:lnTo>
                  <a:pt x="212" y="39"/>
                </a:lnTo>
                <a:lnTo>
                  <a:pt x="212" y="39"/>
                </a:lnTo>
                <a:lnTo>
                  <a:pt x="195" y="30"/>
                </a:lnTo>
                <a:lnTo>
                  <a:pt x="195" y="30"/>
                </a:lnTo>
                <a:lnTo>
                  <a:pt x="177" y="19"/>
                </a:lnTo>
                <a:lnTo>
                  <a:pt x="177" y="19"/>
                </a:lnTo>
                <a:lnTo>
                  <a:pt x="160" y="10"/>
                </a:lnTo>
                <a:lnTo>
                  <a:pt x="160" y="1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24" y="10"/>
                </a:lnTo>
                <a:lnTo>
                  <a:pt x="124" y="10"/>
                </a:lnTo>
                <a:lnTo>
                  <a:pt x="106" y="19"/>
                </a:lnTo>
                <a:lnTo>
                  <a:pt x="106" y="19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70" y="39"/>
                </a:lnTo>
                <a:lnTo>
                  <a:pt x="70" y="39"/>
                </a:lnTo>
                <a:lnTo>
                  <a:pt x="70" y="39"/>
                </a:lnTo>
                <a:lnTo>
                  <a:pt x="53" y="48"/>
                </a:lnTo>
                <a:lnTo>
                  <a:pt x="53" y="48"/>
                </a:lnTo>
                <a:lnTo>
                  <a:pt x="35" y="59"/>
                </a:lnTo>
                <a:lnTo>
                  <a:pt x="35" y="59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141" y="157"/>
                </a:lnTo>
                <a:lnTo>
                  <a:pt x="141" y="157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close/>
              </a:path>
            </a:pathLst>
          </a:custGeom>
          <a:solidFill>
            <a:srgbClr val="E7A6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3"/>
          <p:cNvSpPr/>
          <p:nvPr/>
        </p:nvSpPr>
        <p:spPr>
          <a:xfrm>
            <a:off x="7522370" y="2027238"/>
            <a:ext cx="223838" cy="373063"/>
          </a:xfrm>
          <a:custGeom>
            <a:avLst/>
            <a:gdLst/>
            <a:ahLst/>
            <a:cxnLst/>
            <a:rect l="0" t="0" r="0" b="0"/>
            <a:pathLst>
              <a:path w="141" h="235" extrusionOk="0">
                <a:moveTo>
                  <a:pt x="141" y="78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117"/>
                </a:lnTo>
                <a:lnTo>
                  <a:pt x="0" y="117"/>
                </a:lnTo>
                <a:lnTo>
                  <a:pt x="0" y="11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18" y="166"/>
                </a:lnTo>
                <a:lnTo>
                  <a:pt x="18" y="166"/>
                </a:lnTo>
                <a:lnTo>
                  <a:pt x="18" y="166"/>
                </a:lnTo>
                <a:lnTo>
                  <a:pt x="35" y="175"/>
                </a:lnTo>
                <a:lnTo>
                  <a:pt x="35" y="175"/>
                </a:lnTo>
                <a:lnTo>
                  <a:pt x="53" y="186"/>
                </a:lnTo>
                <a:lnTo>
                  <a:pt x="53" y="186"/>
                </a:lnTo>
                <a:lnTo>
                  <a:pt x="70" y="195"/>
                </a:lnTo>
                <a:lnTo>
                  <a:pt x="70" y="195"/>
                </a:lnTo>
                <a:lnTo>
                  <a:pt x="70" y="195"/>
                </a:lnTo>
                <a:lnTo>
                  <a:pt x="89" y="206"/>
                </a:lnTo>
                <a:lnTo>
                  <a:pt x="89" y="206"/>
                </a:lnTo>
                <a:lnTo>
                  <a:pt x="106" y="215"/>
                </a:lnTo>
                <a:lnTo>
                  <a:pt x="106" y="215"/>
                </a:lnTo>
                <a:lnTo>
                  <a:pt x="124" y="225"/>
                </a:lnTo>
                <a:lnTo>
                  <a:pt x="124" y="22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78"/>
                </a:lnTo>
                <a:lnTo>
                  <a:pt x="141" y="78"/>
                </a:lnTo>
                <a:close/>
              </a:path>
            </a:pathLst>
          </a:custGeom>
          <a:solidFill>
            <a:srgbClr val="ECB8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3"/>
          <p:cNvSpPr/>
          <p:nvPr/>
        </p:nvSpPr>
        <p:spPr>
          <a:xfrm>
            <a:off x="7746207" y="2027238"/>
            <a:ext cx="225425" cy="373063"/>
          </a:xfrm>
          <a:custGeom>
            <a:avLst/>
            <a:gdLst/>
            <a:ahLst/>
            <a:cxnLst/>
            <a:rect l="0" t="0" r="0" b="0"/>
            <a:pathLst>
              <a:path w="142" h="235" extrusionOk="0">
                <a:moveTo>
                  <a:pt x="0" y="78"/>
                </a:moveTo>
                <a:lnTo>
                  <a:pt x="0" y="78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19" y="225"/>
                </a:lnTo>
                <a:lnTo>
                  <a:pt x="19" y="225"/>
                </a:lnTo>
                <a:lnTo>
                  <a:pt x="19" y="225"/>
                </a:lnTo>
                <a:lnTo>
                  <a:pt x="36" y="215"/>
                </a:lnTo>
                <a:lnTo>
                  <a:pt x="36" y="215"/>
                </a:lnTo>
                <a:lnTo>
                  <a:pt x="54" y="206"/>
                </a:lnTo>
                <a:lnTo>
                  <a:pt x="54" y="206"/>
                </a:lnTo>
                <a:lnTo>
                  <a:pt x="71" y="195"/>
                </a:lnTo>
                <a:lnTo>
                  <a:pt x="71" y="195"/>
                </a:lnTo>
                <a:lnTo>
                  <a:pt x="71" y="195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106" y="175"/>
                </a:lnTo>
                <a:lnTo>
                  <a:pt x="106" y="175"/>
                </a:lnTo>
                <a:lnTo>
                  <a:pt x="123" y="166"/>
                </a:lnTo>
                <a:lnTo>
                  <a:pt x="125" y="166"/>
                </a:lnTo>
                <a:lnTo>
                  <a:pt x="125" y="166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37"/>
                </a:lnTo>
                <a:lnTo>
                  <a:pt x="142" y="137"/>
                </a:lnTo>
                <a:lnTo>
                  <a:pt x="142" y="137"/>
                </a:lnTo>
                <a:lnTo>
                  <a:pt x="142" y="117"/>
                </a:lnTo>
                <a:lnTo>
                  <a:pt x="142" y="117"/>
                </a:lnTo>
                <a:lnTo>
                  <a:pt x="142" y="97"/>
                </a:lnTo>
                <a:lnTo>
                  <a:pt x="142" y="97"/>
                </a:lnTo>
                <a:lnTo>
                  <a:pt x="142" y="97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38"/>
                </a:lnTo>
                <a:lnTo>
                  <a:pt x="142" y="38"/>
                </a:lnTo>
                <a:lnTo>
                  <a:pt x="142" y="18"/>
                </a:lnTo>
                <a:lnTo>
                  <a:pt x="142" y="18"/>
                </a:lnTo>
                <a:lnTo>
                  <a:pt x="142" y="18"/>
                </a:lnTo>
                <a:lnTo>
                  <a:pt x="142" y="0"/>
                </a:lnTo>
                <a:lnTo>
                  <a:pt x="142" y="0"/>
                </a:lnTo>
                <a:lnTo>
                  <a:pt x="0" y="78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3"/>
          <p:cNvSpPr/>
          <p:nvPr/>
        </p:nvSpPr>
        <p:spPr>
          <a:xfrm>
            <a:off x="6611145" y="3890963"/>
            <a:ext cx="2147889" cy="2387601"/>
          </a:xfrm>
          <a:custGeom>
            <a:avLst/>
            <a:gdLst/>
            <a:ahLst/>
            <a:cxnLst/>
            <a:rect l="0" t="0" r="0" b="0"/>
            <a:pathLst>
              <a:path w="880" h="978" extrusionOk="0">
                <a:moveTo>
                  <a:pt x="442" y="972"/>
                </a:moveTo>
                <a:cubicBezTo>
                  <a:pt x="442" y="919"/>
                  <a:pt x="442" y="919"/>
                  <a:pt x="442" y="919"/>
                </a:cubicBezTo>
                <a:cubicBezTo>
                  <a:pt x="490" y="946"/>
                  <a:pt x="490" y="946"/>
                  <a:pt x="490" y="946"/>
                </a:cubicBezTo>
                <a:cubicBezTo>
                  <a:pt x="442" y="972"/>
                  <a:pt x="442" y="972"/>
                  <a:pt x="442" y="972"/>
                </a:cubicBezTo>
                <a:moveTo>
                  <a:pt x="438" y="972"/>
                </a:moveTo>
                <a:cubicBezTo>
                  <a:pt x="435" y="971"/>
                  <a:pt x="435" y="971"/>
                  <a:pt x="435" y="971"/>
                </a:cubicBezTo>
                <a:cubicBezTo>
                  <a:pt x="389" y="946"/>
                  <a:pt x="389" y="946"/>
                  <a:pt x="389" y="946"/>
                </a:cubicBezTo>
                <a:cubicBezTo>
                  <a:pt x="438" y="919"/>
                  <a:pt x="438" y="919"/>
                  <a:pt x="438" y="919"/>
                </a:cubicBezTo>
                <a:cubicBezTo>
                  <a:pt x="438" y="972"/>
                  <a:pt x="438" y="972"/>
                  <a:pt x="438" y="972"/>
                </a:cubicBezTo>
                <a:moveTo>
                  <a:pt x="387" y="942"/>
                </a:moveTo>
                <a:cubicBezTo>
                  <a:pt x="387" y="888"/>
                  <a:pt x="387" y="888"/>
                  <a:pt x="387" y="888"/>
                </a:cubicBezTo>
                <a:cubicBezTo>
                  <a:pt x="436" y="915"/>
                  <a:pt x="436" y="915"/>
                  <a:pt x="436" y="915"/>
                </a:cubicBezTo>
                <a:cubicBezTo>
                  <a:pt x="387" y="942"/>
                  <a:pt x="387" y="942"/>
                  <a:pt x="387" y="942"/>
                </a:cubicBezTo>
                <a:moveTo>
                  <a:pt x="492" y="942"/>
                </a:moveTo>
                <a:cubicBezTo>
                  <a:pt x="444" y="915"/>
                  <a:pt x="444" y="915"/>
                  <a:pt x="444" y="915"/>
                </a:cubicBezTo>
                <a:cubicBezTo>
                  <a:pt x="474" y="899"/>
                  <a:pt x="474" y="899"/>
                  <a:pt x="474" y="899"/>
                </a:cubicBezTo>
                <a:cubicBezTo>
                  <a:pt x="492" y="888"/>
                  <a:pt x="492" y="888"/>
                  <a:pt x="492" y="888"/>
                </a:cubicBezTo>
                <a:cubicBezTo>
                  <a:pt x="492" y="942"/>
                  <a:pt x="492" y="942"/>
                  <a:pt x="492" y="942"/>
                </a:cubicBezTo>
                <a:moveTo>
                  <a:pt x="496" y="942"/>
                </a:moveTo>
                <a:cubicBezTo>
                  <a:pt x="496" y="888"/>
                  <a:pt x="496" y="888"/>
                  <a:pt x="496" y="888"/>
                </a:cubicBezTo>
                <a:cubicBezTo>
                  <a:pt x="515" y="899"/>
                  <a:pt x="515" y="899"/>
                  <a:pt x="515" y="899"/>
                </a:cubicBezTo>
                <a:cubicBezTo>
                  <a:pt x="545" y="915"/>
                  <a:pt x="545" y="915"/>
                  <a:pt x="545" y="915"/>
                </a:cubicBezTo>
                <a:cubicBezTo>
                  <a:pt x="498" y="941"/>
                  <a:pt x="498" y="941"/>
                  <a:pt x="498" y="941"/>
                </a:cubicBezTo>
                <a:cubicBezTo>
                  <a:pt x="496" y="942"/>
                  <a:pt x="496" y="942"/>
                  <a:pt x="496" y="942"/>
                </a:cubicBezTo>
                <a:moveTo>
                  <a:pt x="383" y="942"/>
                </a:moveTo>
                <a:cubicBezTo>
                  <a:pt x="335" y="915"/>
                  <a:pt x="335" y="915"/>
                  <a:pt x="335" y="915"/>
                </a:cubicBezTo>
                <a:cubicBezTo>
                  <a:pt x="334" y="915"/>
                  <a:pt x="334" y="915"/>
                  <a:pt x="334" y="915"/>
                </a:cubicBezTo>
                <a:cubicBezTo>
                  <a:pt x="383" y="888"/>
                  <a:pt x="383" y="888"/>
                  <a:pt x="383" y="888"/>
                </a:cubicBezTo>
                <a:cubicBezTo>
                  <a:pt x="383" y="942"/>
                  <a:pt x="383" y="942"/>
                  <a:pt x="383" y="942"/>
                </a:cubicBezTo>
                <a:moveTo>
                  <a:pt x="328" y="912"/>
                </a:moveTo>
                <a:cubicBezTo>
                  <a:pt x="280" y="885"/>
                  <a:pt x="280" y="885"/>
                  <a:pt x="280" y="885"/>
                </a:cubicBezTo>
                <a:cubicBezTo>
                  <a:pt x="328" y="858"/>
                  <a:pt x="328" y="858"/>
                  <a:pt x="328" y="858"/>
                </a:cubicBezTo>
                <a:cubicBezTo>
                  <a:pt x="328" y="912"/>
                  <a:pt x="328" y="912"/>
                  <a:pt x="328" y="912"/>
                </a:cubicBezTo>
                <a:moveTo>
                  <a:pt x="442" y="912"/>
                </a:moveTo>
                <a:cubicBezTo>
                  <a:pt x="442" y="858"/>
                  <a:pt x="442" y="858"/>
                  <a:pt x="442" y="858"/>
                </a:cubicBezTo>
                <a:cubicBezTo>
                  <a:pt x="490" y="885"/>
                  <a:pt x="490" y="885"/>
                  <a:pt x="490" y="885"/>
                </a:cubicBezTo>
                <a:cubicBezTo>
                  <a:pt x="472" y="895"/>
                  <a:pt x="472" y="895"/>
                  <a:pt x="472" y="895"/>
                </a:cubicBezTo>
                <a:cubicBezTo>
                  <a:pt x="442" y="912"/>
                  <a:pt x="442" y="912"/>
                  <a:pt x="442" y="912"/>
                </a:cubicBezTo>
                <a:moveTo>
                  <a:pt x="438" y="912"/>
                </a:moveTo>
                <a:cubicBezTo>
                  <a:pt x="394" y="887"/>
                  <a:pt x="394" y="887"/>
                  <a:pt x="394" y="887"/>
                </a:cubicBezTo>
                <a:cubicBezTo>
                  <a:pt x="389" y="885"/>
                  <a:pt x="389" y="885"/>
                  <a:pt x="389" y="885"/>
                </a:cubicBezTo>
                <a:cubicBezTo>
                  <a:pt x="438" y="858"/>
                  <a:pt x="438" y="858"/>
                  <a:pt x="438" y="858"/>
                </a:cubicBezTo>
                <a:cubicBezTo>
                  <a:pt x="438" y="912"/>
                  <a:pt x="438" y="912"/>
                  <a:pt x="438" y="912"/>
                </a:cubicBezTo>
                <a:moveTo>
                  <a:pt x="332" y="912"/>
                </a:moveTo>
                <a:cubicBezTo>
                  <a:pt x="332" y="858"/>
                  <a:pt x="332" y="858"/>
                  <a:pt x="332" y="858"/>
                </a:cubicBezTo>
                <a:cubicBezTo>
                  <a:pt x="381" y="885"/>
                  <a:pt x="381" y="885"/>
                  <a:pt x="381" y="885"/>
                </a:cubicBezTo>
                <a:cubicBezTo>
                  <a:pt x="332" y="912"/>
                  <a:pt x="332" y="912"/>
                  <a:pt x="332" y="912"/>
                </a:cubicBezTo>
                <a:moveTo>
                  <a:pt x="547" y="912"/>
                </a:moveTo>
                <a:cubicBezTo>
                  <a:pt x="517" y="895"/>
                  <a:pt x="517" y="895"/>
                  <a:pt x="517" y="895"/>
                </a:cubicBezTo>
                <a:cubicBezTo>
                  <a:pt x="498" y="885"/>
                  <a:pt x="498" y="885"/>
                  <a:pt x="498" y="885"/>
                </a:cubicBezTo>
                <a:cubicBezTo>
                  <a:pt x="547" y="858"/>
                  <a:pt x="547" y="858"/>
                  <a:pt x="547" y="858"/>
                </a:cubicBezTo>
                <a:cubicBezTo>
                  <a:pt x="547" y="912"/>
                  <a:pt x="547" y="912"/>
                  <a:pt x="547" y="912"/>
                </a:cubicBezTo>
                <a:moveTo>
                  <a:pt x="551" y="912"/>
                </a:moveTo>
                <a:cubicBezTo>
                  <a:pt x="551" y="858"/>
                  <a:pt x="551" y="858"/>
                  <a:pt x="551" y="858"/>
                </a:cubicBezTo>
                <a:cubicBezTo>
                  <a:pt x="600" y="885"/>
                  <a:pt x="600" y="885"/>
                  <a:pt x="600" y="885"/>
                </a:cubicBezTo>
                <a:cubicBezTo>
                  <a:pt x="595" y="887"/>
                  <a:pt x="595" y="887"/>
                  <a:pt x="595" y="887"/>
                </a:cubicBezTo>
                <a:cubicBezTo>
                  <a:pt x="551" y="912"/>
                  <a:pt x="551" y="912"/>
                  <a:pt x="551" y="912"/>
                </a:cubicBezTo>
                <a:moveTo>
                  <a:pt x="606" y="881"/>
                </a:moveTo>
                <a:cubicBezTo>
                  <a:pt x="606" y="827"/>
                  <a:pt x="606" y="827"/>
                  <a:pt x="606" y="827"/>
                </a:cubicBezTo>
                <a:cubicBezTo>
                  <a:pt x="654" y="854"/>
                  <a:pt x="654" y="854"/>
                  <a:pt x="654" y="854"/>
                </a:cubicBezTo>
                <a:cubicBezTo>
                  <a:pt x="606" y="881"/>
                  <a:pt x="606" y="881"/>
                  <a:pt x="606" y="881"/>
                </a:cubicBezTo>
                <a:moveTo>
                  <a:pt x="273" y="881"/>
                </a:moveTo>
                <a:cubicBezTo>
                  <a:pt x="225" y="854"/>
                  <a:pt x="225" y="854"/>
                  <a:pt x="225" y="854"/>
                </a:cubicBezTo>
                <a:cubicBezTo>
                  <a:pt x="273" y="827"/>
                  <a:pt x="273" y="827"/>
                  <a:pt x="273" y="827"/>
                </a:cubicBezTo>
                <a:cubicBezTo>
                  <a:pt x="273" y="881"/>
                  <a:pt x="273" y="881"/>
                  <a:pt x="273" y="881"/>
                </a:cubicBezTo>
                <a:moveTo>
                  <a:pt x="383" y="881"/>
                </a:moveTo>
                <a:cubicBezTo>
                  <a:pt x="336" y="855"/>
                  <a:pt x="336" y="855"/>
                  <a:pt x="336" y="855"/>
                </a:cubicBezTo>
                <a:cubicBezTo>
                  <a:pt x="335" y="854"/>
                  <a:pt x="335" y="854"/>
                  <a:pt x="335" y="854"/>
                </a:cubicBezTo>
                <a:cubicBezTo>
                  <a:pt x="383" y="827"/>
                  <a:pt x="383" y="827"/>
                  <a:pt x="383" y="827"/>
                </a:cubicBezTo>
                <a:cubicBezTo>
                  <a:pt x="383" y="881"/>
                  <a:pt x="383" y="881"/>
                  <a:pt x="383" y="881"/>
                </a:cubicBezTo>
                <a:moveTo>
                  <a:pt x="387" y="881"/>
                </a:moveTo>
                <a:cubicBezTo>
                  <a:pt x="387" y="827"/>
                  <a:pt x="387" y="827"/>
                  <a:pt x="387" y="827"/>
                </a:cubicBezTo>
                <a:cubicBezTo>
                  <a:pt x="436" y="854"/>
                  <a:pt x="436" y="854"/>
                  <a:pt x="436" y="854"/>
                </a:cubicBezTo>
                <a:cubicBezTo>
                  <a:pt x="387" y="881"/>
                  <a:pt x="387" y="881"/>
                  <a:pt x="387" y="881"/>
                </a:cubicBezTo>
                <a:moveTo>
                  <a:pt x="492" y="881"/>
                </a:moveTo>
                <a:cubicBezTo>
                  <a:pt x="444" y="854"/>
                  <a:pt x="444" y="854"/>
                  <a:pt x="444" y="854"/>
                </a:cubicBezTo>
                <a:cubicBezTo>
                  <a:pt x="492" y="827"/>
                  <a:pt x="492" y="827"/>
                  <a:pt x="492" y="827"/>
                </a:cubicBezTo>
                <a:cubicBezTo>
                  <a:pt x="492" y="881"/>
                  <a:pt x="492" y="881"/>
                  <a:pt x="492" y="881"/>
                </a:cubicBezTo>
                <a:moveTo>
                  <a:pt x="277" y="881"/>
                </a:moveTo>
                <a:cubicBezTo>
                  <a:pt x="277" y="827"/>
                  <a:pt x="277" y="827"/>
                  <a:pt x="277" y="827"/>
                </a:cubicBezTo>
                <a:cubicBezTo>
                  <a:pt x="326" y="854"/>
                  <a:pt x="326" y="854"/>
                  <a:pt x="326" y="854"/>
                </a:cubicBezTo>
                <a:cubicBezTo>
                  <a:pt x="277" y="881"/>
                  <a:pt x="277" y="881"/>
                  <a:pt x="277" y="881"/>
                </a:cubicBezTo>
                <a:moveTo>
                  <a:pt x="602" y="881"/>
                </a:moveTo>
                <a:cubicBezTo>
                  <a:pt x="553" y="854"/>
                  <a:pt x="553" y="854"/>
                  <a:pt x="553" y="854"/>
                </a:cubicBezTo>
                <a:cubicBezTo>
                  <a:pt x="602" y="827"/>
                  <a:pt x="602" y="827"/>
                  <a:pt x="602" y="827"/>
                </a:cubicBezTo>
                <a:cubicBezTo>
                  <a:pt x="602" y="881"/>
                  <a:pt x="602" y="881"/>
                  <a:pt x="602" y="881"/>
                </a:cubicBezTo>
                <a:moveTo>
                  <a:pt x="496" y="881"/>
                </a:moveTo>
                <a:cubicBezTo>
                  <a:pt x="496" y="827"/>
                  <a:pt x="496" y="827"/>
                  <a:pt x="496" y="827"/>
                </a:cubicBezTo>
                <a:cubicBezTo>
                  <a:pt x="545" y="854"/>
                  <a:pt x="545" y="854"/>
                  <a:pt x="545" y="854"/>
                </a:cubicBezTo>
                <a:cubicBezTo>
                  <a:pt x="496" y="881"/>
                  <a:pt x="496" y="881"/>
                  <a:pt x="496" y="881"/>
                </a:cubicBezTo>
                <a:moveTo>
                  <a:pt x="223" y="851"/>
                </a:moveTo>
                <a:cubicBezTo>
                  <a:pt x="223" y="797"/>
                  <a:pt x="223" y="797"/>
                  <a:pt x="223" y="797"/>
                </a:cubicBezTo>
                <a:cubicBezTo>
                  <a:pt x="271" y="824"/>
                  <a:pt x="271" y="824"/>
                  <a:pt x="271" y="824"/>
                </a:cubicBezTo>
                <a:cubicBezTo>
                  <a:pt x="223" y="851"/>
                  <a:pt x="223" y="851"/>
                  <a:pt x="223" y="851"/>
                </a:cubicBezTo>
                <a:moveTo>
                  <a:pt x="438" y="851"/>
                </a:moveTo>
                <a:cubicBezTo>
                  <a:pt x="437" y="850"/>
                  <a:pt x="437" y="850"/>
                  <a:pt x="437" y="850"/>
                </a:cubicBezTo>
                <a:cubicBezTo>
                  <a:pt x="389" y="824"/>
                  <a:pt x="389" y="824"/>
                  <a:pt x="389" y="824"/>
                </a:cubicBezTo>
                <a:cubicBezTo>
                  <a:pt x="392" y="823"/>
                  <a:pt x="392" y="823"/>
                  <a:pt x="392" y="823"/>
                </a:cubicBezTo>
                <a:cubicBezTo>
                  <a:pt x="438" y="797"/>
                  <a:pt x="438" y="797"/>
                  <a:pt x="438" y="797"/>
                </a:cubicBezTo>
                <a:cubicBezTo>
                  <a:pt x="438" y="851"/>
                  <a:pt x="438" y="851"/>
                  <a:pt x="438" y="851"/>
                </a:cubicBezTo>
                <a:moveTo>
                  <a:pt x="661" y="851"/>
                </a:moveTo>
                <a:cubicBezTo>
                  <a:pt x="661" y="797"/>
                  <a:pt x="661" y="797"/>
                  <a:pt x="661" y="797"/>
                </a:cubicBezTo>
                <a:cubicBezTo>
                  <a:pt x="709" y="824"/>
                  <a:pt x="709" y="824"/>
                  <a:pt x="709" y="824"/>
                </a:cubicBezTo>
                <a:cubicBezTo>
                  <a:pt x="661" y="851"/>
                  <a:pt x="661" y="851"/>
                  <a:pt x="661" y="851"/>
                </a:cubicBezTo>
                <a:moveTo>
                  <a:pt x="551" y="851"/>
                </a:moveTo>
                <a:cubicBezTo>
                  <a:pt x="551" y="797"/>
                  <a:pt x="551" y="797"/>
                  <a:pt x="551" y="797"/>
                </a:cubicBezTo>
                <a:cubicBezTo>
                  <a:pt x="597" y="823"/>
                  <a:pt x="597" y="823"/>
                  <a:pt x="597" y="823"/>
                </a:cubicBezTo>
                <a:cubicBezTo>
                  <a:pt x="600" y="824"/>
                  <a:pt x="600" y="824"/>
                  <a:pt x="600" y="824"/>
                </a:cubicBezTo>
                <a:cubicBezTo>
                  <a:pt x="551" y="851"/>
                  <a:pt x="551" y="851"/>
                  <a:pt x="551" y="851"/>
                </a:cubicBezTo>
                <a:moveTo>
                  <a:pt x="328" y="851"/>
                </a:moveTo>
                <a:cubicBezTo>
                  <a:pt x="280" y="824"/>
                  <a:pt x="280" y="824"/>
                  <a:pt x="280" y="824"/>
                </a:cubicBezTo>
                <a:cubicBezTo>
                  <a:pt x="328" y="797"/>
                  <a:pt x="328" y="797"/>
                  <a:pt x="328" y="797"/>
                </a:cubicBezTo>
                <a:cubicBezTo>
                  <a:pt x="328" y="851"/>
                  <a:pt x="328" y="851"/>
                  <a:pt x="328" y="851"/>
                </a:cubicBezTo>
                <a:moveTo>
                  <a:pt x="442" y="851"/>
                </a:moveTo>
                <a:cubicBezTo>
                  <a:pt x="442" y="797"/>
                  <a:pt x="442" y="797"/>
                  <a:pt x="442" y="797"/>
                </a:cubicBezTo>
                <a:cubicBezTo>
                  <a:pt x="474" y="815"/>
                  <a:pt x="474" y="815"/>
                  <a:pt x="474" y="815"/>
                </a:cubicBezTo>
                <a:cubicBezTo>
                  <a:pt x="490" y="824"/>
                  <a:pt x="490" y="824"/>
                  <a:pt x="490" y="824"/>
                </a:cubicBezTo>
                <a:cubicBezTo>
                  <a:pt x="442" y="851"/>
                  <a:pt x="442" y="851"/>
                  <a:pt x="442" y="851"/>
                </a:cubicBezTo>
                <a:moveTo>
                  <a:pt x="332" y="851"/>
                </a:moveTo>
                <a:cubicBezTo>
                  <a:pt x="332" y="797"/>
                  <a:pt x="332" y="797"/>
                  <a:pt x="332" y="797"/>
                </a:cubicBezTo>
                <a:cubicBezTo>
                  <a:pt x="381" y="824"/>
                  <a:pt x="381" y="824"/>
                  <a:pt x="381" y="824"/>
                </a:cubicBezTo>
                <a:cubicBezTo>
                  <a:pt x="332" y="851"/>
                  <a:pt x="332" y="851"/>
                  <a:pt x="332" y="851"/>
                </a:cubicBezTo>
                <a:moveTo>
                  <a:pt x="547" y="851"/>
                </a:moveTo>
                <a:cubicBezTo>
                  <a:pt x="498" y="824"/>
                  <a:pt x="498" y="824"/>
                  <a:pt x="498" y="824"/>
                </a:cubicBezTo>
                <a:cubicBezTo>
                  <a:pt x="515" y="815"/>
                  <a:pt x="515" y="815"/>
                  <a:pt x="515" y="815"/>
                </a:cubicBezTo>
                <a:cubicBezTo>
                  <a:pt x="547" y="797"/>
                  <a:pt x="547" y="797"/>
                  <a:pt x="547" y="797"/>
                </a:cubicBezTo>
                <a:cubicBezTo>
                  <a:pt x="547" y="851"/>
                  <a:pt x="547" y="851"/>
                  <a:pt x="547" y="851"/>
                </a:cubicBezTo>
                <a:moveTo>
                  <a:pt x="657" y="851"/>
                </a:moveTo>
                <a:cubicBezTo>
                  <a:pt x="608" y="824"/>
                  <a:pt x="608" y="824"/>
                  <a:pt x="608" y="824"/>
                </a:cubicBezTo>
                <a:cubicBezTo>
                  <a:pt x="657" y="797"/>
                  <a:pt x="657" y="797"/>
                  <a:pt x="657" y="797"/>
                </a:cubicBezTo>
                <a:cubicBezTo>
                  <a:pt x="657" y="851"/>
                  <a:pt x="657" y="851"/>
                  <a:pt x="657" y="851"/>
                </a:cubicBezTo>
                <a:moveTo>
                  <a:pt x="219" y="851"/>
                </a:moveTo>
                <a:cubicBezTo>
                  <a:pt x="170" y="824"/>
                  <a:pt x="170" y="824"/>
                  <a:pt x="170" y="824"/>
                </a:cubicBezTo>
                <a:cubicBezTo>
                  <a:pt x="219" y="797"/>
                  <a:pt x="219" y="797"/>
                  <a:pt x="219" y="797"/>
                </a:cubicBezTo>
                <a:cubicBezTo>
                  <a:pt x="219" y="851"/>
                  <a:pt x="219" y="851"/>
                  <a:pt x="219" y="851"/>
                </a:cubicBezTo>
                <a:moveTo>
                  <a:pt x="168" y="820"/>
                </a:moveTo>
                <a:cubicBezTo>
                  <a:pt x="168" y="767"/>
                  <a:pt x="168" y="767"/>
                  <a:pt x="168" y="767"/>
                </a:cubicBezTo>
                <a:cubicBezTo>
                  <a:pt x="217" y="794"/>
                  <a:pt x="217" y="794"/>
                  <a:pt x="217" y="794"/>
                </a:cubicBezTo>
                <a:cubicBezTo>
                  <a:pt x="168" y="820"/>
                  <a:pt x="168" y="820"/>
                  <a:pt x="168" y="820"/>
                </a:cubicBezTo>
                <a:moveTo>
                  <a:pt x="492" y="820"/>
                </a:moveTo>
                <a:cubicBezTo>
                  <a:pt x="476" y="811"/>
                  <a:pt x="476" y="811"/>
                  <a:pt x="476" y="811"/>
                </a:cubicBezTo>
                <a:cubicBezTo>
                  <a:pt x="444" y="794"/>
                  <a:pt x="444" y="794"/>
                  <a:pt x="444" y="794"/>
                </a:cubicBezTo>
                <a:cubicBezTo>
                  <a:pt x="492" y="767"/>
                  <a:pt x="492" y="767"/>
                  <a:pt x="492" y="767"/>
                </a:cubicBezTo>
                <a:cubicBezTo>
                  <a:pt x="492" y="820"/>
                  <a:pt x="492" y="820"/>
                  <a:pt x="492" y="820"/>
                </a:cubicBezTo>
                <a:moveTo>
                  <a:pt x="715" y="820"/>
                </a:moveTo>
                <a:cubicBezTo>
                  <a:pt x="715" y="767"/>
                  <a:pt x="715" y="767"/>
                  <a:pt x="715" y="767"/>
                </a:cubicBezTo>
                <a:cubicBezTo>
                  <a:pt x="764" y="793"/>
                  <a:pt x="764" y="793"/>
                  <a:pt x="764" y="793"/>
                </a:cubicBezTo>
                <a:cubicBezTo>
                  <a:pt x="715" y="820"/>
                  <a:pt x="715" y="820"/>
                  <a:pt x="715" y="820"/>
                </a:cubicBezTo>
                <a:moveTo>
                  <a:pt x="606" y="821"/>
                </a:moveTo>
                <a:cubicBezTo>
                  <a:pt x="606" y="767"/>
                  <a:pt x="606" y="767"/>
                  <a:pt x="606" y="767"/>
                </a:cubicBezTo>
                <a:cubicBezTo>
                  <a:pt x="654" y="794"/>
                  <a:pt x="654" y="794"/>
                  <a:pt x="654" y="794"/>
                </a:cubicBezTo>
                <a:cubicBezTo>
                  <a:pt x="606" y="821"/>
                  <a:pt x="606" y="821"/>
                  <a:pt x="606" y="821"/>
                </a:cubicBezTo>
                <a:moveTo>
                  <a:pt x="273" y="820"/>
                </a:moveTo>
                <a:cubicBezTo>
                  <a:pt x="225" y="793"/>
                  <a:pt x="225" y="793"/>
                  <a:pt x="225" y="793"/>
                </a:cubicBezTo>
                <a:cubicBezTo>
                  <a:pt x="273" y="766"/>
                  <a:pt x="273" y="766"/>
                  <a:pt x="273" y="766"/>
                </a:cubicBezTo>
                <a:cubicBezTo>
                  <a:pt x="273" y="820"/>
                  <a:pt x="273" y="820"/>
                  <a:pt x="273" y="820"/>
                </a:cubicBezTo>
                <a:moveTo>
                  <a:pt x="496" y="821"/>
                </a:moveTo>
                <a:cubicBezTo>
                  <a:pt x="496" y="766"/>
                  <a:pt x="496" y="766"/>
                  <a:pt x="496" y="766"/>
                </a:cubicBezTo>
                <a:cubicBezTo>
                  <a:pt x="545" y="794"/>
                  <a:pt x="545" y="794"/>
                  <a:pt x="545" y="794"/>
                </a:cubicBezTo>
                <a:cubicBezTo>
                  <a:pt x="513" y="811"/>
                  <a:pt x="513" y="811"/>
                  <a:pt x="513" y="811"/>
                </a:cubicBezTo>
                <a:cubicBezTo>
                  <a:pt x="496" y="821"/>
                  <a:pt x="496" y="821"/>
                  <a:pt x="496" y="821"/>
                </a:cubicBezTo>
                <a:moveTo>
                  <a:pt x="383" y="821"/>
                </a:moveTo>
                <a:cubicBezTo>
                  <a:pt x="334" y="794"/>
                  <a:pt x="334" y="794"/>
                  <a:pt x="334" y="794"/>
                </a:cubicBezTo>
                <a:cubicBezTo>
                  <a:pt x="383" y="766"/>
                  <a:pt x="383" y="766"/>
                  <a:pt x="383" y="766"/>
                </a:cubicBezTo>
                <a:cubicBezTo>
                  <a:pt x="383" y="821"/>
                  <a:pt x="383" y="821"/>
                  <a:pt x="383" y="821"/>
                </a:cubicBezTo>
                <a:moveTo>
                  <a:pt x="387" y="820"/>
                </a:moveTo>
                <a:cubicBezTo>
                  <a:pt x="387" y="766"/>
                  <a:pt x="387" y="766"/>
                  <a:pt x="387" y="766"/>
                </a:cubicBezTo>
                <a:cubicBezTo>
                  <a:pt x="436" y="793"/>
                  <a:pt x="436" y="793"/>
                  <a:pt x="436" y="793"/>
                </a:cubicBezTo>
                <a:cubicBezTo>
                  <a:pt x="387" y="820"/>
                  <a:pt x="387" y="820"/>
                  <a:pt x="387" y="820"/>
                </a:cubicBezTo>
                <a:moveTo>
                  <a:pt x="277" y="820"/>
                </a:moveTo>
                <a:cubicBezTo>
                  <a:pt x="277" y="766"/>
                  <a:pt x="277" y="766"/>
                  <a:pt x="277" y="766"/>
                </a:cubicBezTo>
                <a:cubicBezTo>
                  <a:pt x="326" y="793"/>
                  <a:pt x="326" y="793"/>
                  <a:pt x="326" y="793"/>
                </a:cubicBezTo>
                <a:cubicBezTo>
                  <a:pt x="277" y="820"/>
                  <a:pt x="277" y="820"/>
                  <a:pt x="277" y="820"/>
                </a:cubicBezTo>
                <a:moveTo>
                  <a:pt x="602" y="820"/>
                </a:moveTo>
                <a:cubicBezTo>
                  <a:pt x="553" y="793"/>
                  <a:pt x="553" y="793"/>
                  <a:pt x="553" y="793"/>
                </a:cubicBezTo>
                <a:cubicBezTo>
                  <a:pt x="602" y="766"/>
                  <a:pt x="602" y="766"/>
                  <a:pt x="602" y="766"/>
                </a:cubicBezTo>
                <a:cubicBezTo>
                  <a:pt x="602" y="820"/>
                  <a:pt x="602" y="820"/>
                  <a:pt x="602" y="820"/>
                </a:cubicBezTo>
                <a:moveTo>
                  <a:pt x="711" y="821"/>
                </a:moveTo>
                <a:cubicBezTo>
                  <a:pt x="663" y="793"/>
                  <a:pt x="663" y="793"/>
                  <a:pt x="663" y="793"/>
                </a:cubicBezTo>
                <a:cubicBezTo>
                  <a:pt x="711" y="766"/>
                  <a:pt x="711" y="766"/>
                  <a:pt x="711" y="766"/>
                </a:cubicBezTo>
                <a:cubicBezTo>
                  <a:pt x="711" y="821"/>
                  <a:pt x="711" y="821"/>
                  <a:pt x="711" y="821"/>
                </a:cubicBezTo>
                <a:moveTo>
                  <a:pt x="164" y="821"/>
                </a:moveTo>
                <a:cubicBezTo>
                  <a:pt x="116" y="793"/>
                  <a:pt x="116" y="793"/>
                  <a:pt x="116" y="793"/>
                </a:cubicBezTo>
                <a:cubicBezTo>
                  <a:pt x="164" y="766"/>
                  <a:pt x="164" y="766"/>
                  <a:pt x="164" y="766"/>
                </a:cubicBezTo>
                <a:cubicBezTo>
                  <a:pt x="164" y="821"/>
                  <a:pt x="164" y="821"/>
                  <a:pt x="164" y="821"/>
                </a:cubicBezTo>
                <a:moveTo>
                  <a:pt x="442" y="790"/>
                </a:moveTo>
                <a:cubicBezTo>
                  <a:pt x="442" y="736"/>
                  <a:pt x="442" y="736"/>
                  <a:pt x="442" y="736"/>
                </a:cubicBezTo>
                <a:cubicBezTo>
                  <a:pt x="490" y="763"/>
                  <a:pt x="490" y="763"/>
                  <a:pt x="490" y="763"/>
                </a:cubicBezTo>
                <a:cubicBezTo>
                  <a:pt x="442" y="790"/>
                  <a:pt x="442" y="790"/>
                  <a:pt x="442" y="790"/>
                </a:cubicBezTo>
                <a:moveTo>
                  <a:pt x="223" y="790"/>
                </a:moveTo>
                <a:cubicBezTo>
                  <a:pt x="223" y="736"/>
                  <a:pt x="223" y="736"/>
                  <a:pt x="223" y="736"/>
                </a:cubicBezTo>
                <a:cubicBezTo>
                  <a:pt x="272" y="763"/>
                  <a:pt x="272" y="763"/>
                  <a:pt x="272" y="763"/>
                </a:cubicBezTo>
                <a:cubicBezTo>
                  <a:pt x="223" y="790"/>
                  <a:pt x="223" y="790"/>
                  <a:pt x="223" y="790"/>
                </a:cubicBezTo>
                <a:moveTo>
                  <a:pt x="438" y="790"/>
                </a:moveTo>
                <a:cubicBezTo>
                  <a:pt x="437" y="790"/>
                  <a:pt x="437" y="790"/>
                  <a:pt x="437" y="790"/>
                </a:cubicBezTo>
                <a:cubicBezTo>
                  <a:pt x="389" y="763"/>
                  <a:pt x="389" y="763"/>
                  <a:pt x="389" y="763"/>
                </a:cubicBezTo>
                <a:cubicBezTo>
                  <a:pt x="433" y="739"/>
                  <a:pt x="433" y="739"/>
                  <a:pt x="433" y="739"/>
                </a:cubicBezTo>
                <a:cubicBezTo>
                  <a:pt x="438" y="736"/>
                  <a:pt x="438" y="736"/>
                  <a:pt x="438" y="736"/>
                </a:cubicBezTo>
                <a:cubicBezTo>
                  <a:pt x="438" y="790"/>
                  <a:pt x="438" y="790"/>
                  <a:pt x="438" y="790"/>
                </a:cubicBezTo>
                <a:moveTo>
                  <a:pt x="114" y="790"/>
                </a:moveTo>
                <a:cubicBezTo>
                  <a:pt x="114" y="736"/>
                  <a:pt x="114" y="736"/>
                  <a:pt x="114" y="736"/>
                </a:cubicBezTo>
                <a:cubicBezTo>
                  <a:pt x="162" y="763"/>
                  <a:pt x="162" y="763"/>
                  <a:pt x="162" y="763"/>
                </a:cubicBezTo>
                <a:cubicBezTo>
                  <a:pt x="114" y="790"/>
                  <a:pt x="114" y="790"/>
                  <a:pt x="114" y="790"/>
                </a:cubicBezTo>
                <a:cubicBezTo>
                  <a:pt x="114" y="790"/>
                  <a:pt x="114" y="790"/>
                  <a:pt x="114" y="790"/>
                </a:cubicBezTo>
                <a:moveTo>
                  <a:pt x="547" y="790"/>
                </a:moveTo>
                <a:cubicBezTo>
                  <a:pt x="499" y="763"/>
                  <a:pt x="499" y="763"/>
                  <a:pt x="499" y="763"/>
                </a:cubicBezTo>
                <a:cubicBezTo>
                  <a:pt x="534" y="744"/>
                  <a:pt x="534" y="744"/>
                  <a:pt x="534" y="744"/>
                </a:cubicBezTo>
                <a:cubicBezTo>
                  <a:pt x="547" y="736"/>
                  <a:pt x="547" y="736"/>
                  <a:pt x="547" y="736"/>
                </a:cubicBezTo>
                <a:cubicBezTo>
                  <a:pt x="547" y="790"/>
                  <a:pt x="547" y="790"/>
                  <a:pt x="547" y="790"/>
                </a:cubicBezTo>
                <a:moveTo>
                  <a:pt x="766" y="790"/>
                </a:moveTo>
                <a:cubicBezTo>
                  <a:pt x="717" y="763"/>
                  <a:pt x="717" y="763"/>
                  <a:pt x="717" y="763"/>
                </a:cubicBezTo>
                <a:cubicBezTo>
                  <a:pt x="766" y="736"/>
                  <a:pt x="766" y="736"/>
                  <a:pt x="766" y="736"/>
                </a:cubicBezTo>
                <a:cubicBezTo>
                  <a:pt x="766" y="790"/>
                  <a:pt x="766" y="790"/>
                  <a:pt x="766" y="790"/>
                </a:cubicBezTo>
                <a:moveTo>
                  <a:pt x="661" y="790"/>
                </a:moveTo>
                <a:cubicBezTo>
                  <a:pt x="661" y="736"/>
                  <a:pt x="661" y="736"/>
                  <a:pt x="661" y="736"/>
                </a:cubicBezTo>
                <a:cubicBezTo>
                  <a:pt x="709" y="763"/>
                  <a:pt x="709" y="763"/>
                  <a:pt x="709" y="763"/>
                </a:cubicBezTo>
                <a:cubicBezTo>
                  <a:pt x="661" y="790"/>
                  <a:pt x="661" y="790"/>
                  <a:pt x="661" y="790"/>
                </a:cubicBezTo>
                <a:moveTo>
                  <a:pt x="551" y="790"/>
                </a:moveTo>
                <a:cubicBezTo>
                  <a:pt x="551" y="736"/>
                  <a:pt x="551" y="736"/>
                  <a:pt x="551" y="736"/>
                </a:cubicBezTo>
                <a:cubicBezTo>
                  <a:pt x="556" y="739"/>
                  <a:pt x="556" y="739"/>
                  <a:pt x="556" y="739"/>
                </a:cubicBezTo>
                <a:cubicBezTo>
                  <a:pt x="600" y="763"/>
                  <a:pt x="600" y="763"/>
                  <a:pt x="600" y="763"/>
                </a:cubicBezTo>
                <a:cubicBezTo>
                  <a:pt x="551" y="790"/>
                  <a:pt x="551" y="790"/>
                  <a:pt x="551" y="790"/>
                </a:cubicBezTo>
                <a:moveTo>
                  <a:pt x="110" y="790"/>
                </a:moveTo>
                <a:cubicBezTo>
                  <a:pt x="61" y="763"/>
                  <a:pt x="61" y="763"/>
                  <a:pt x="61" y="763"/>
                </a:cubicBezTo>
                <a:cubicBezTo>
                  <a:pt x="110" y="736"/>
                  <a:pt x="110" y="736"/>
                  <a:pt x="110" y="736"/>
                </a:cubicBezTo>
                <a:cubicBezTo>
                  <a:pt x="110" y="790"/>
                  <a:pt x="110" y="790"/>
                  <a:pt x="110" y="790"/>
                </a:cubicBezTo>
                <a:moveTo>
                  <a:pt x="328" y="790"/>
                </a:moveTo>
                <a:cubicBezTo>
                  <a:pt x="280" y="763"/>
                  <a:pt x="280" y="763"/>
                  <a:pt x="280" y="763"/>
                </a:cubicBezTo>
                <a:cubicBezTo>
                  <a:pt x="328" y="736"/>
                  <a:pt x="328" y="736"/>
                  <a:pt x="328" y="736"/>
                </a:cubicBezTo>
                <a:cubicBezTo>
                  <a:pt x="328" y="790"/>
                  <a:pt x="328" y="790"/>
                  <a:pt x="328" y="790"/>
                </a:cubicBezTo>
                <a:moveTo>
                  <a:pt x="332" y="790"/>
                </a:moveTo>
                <a:cubicBezTo>
                  <a:pt x="332" y="736"/>
                  <a:pt x="332" y="736"/>
                  <a:pt x="332" y="736"/>
                </a:cubicBezTo>
                <a:cubicBezTo>
                  <a:pt x="381" y="763"/>
                  <a:pt x="381" y="763"/>
                  <a:pt x="381" y="763"/>
                </a:cubicBezTo>
                <a:cubicBezTo>
                  <a:pt x="380" y="763"/>
                  <a:pt x="380" y="763"/>
                  <a:pt x="380" y="763"/>
                </a:cubicBezTo>
                <a:cubicBezTo>
                  <a:pt x="332" y="790"/>
                  <a:pt x="332" y="790"/>
                  <a:pt x="332" y="790"/>
                </a:cubicBezTo>
                <a:moveTo>
                  <a:pt x="657" y="790"/>
                </a:moveTo>
                <a:cubicBezTo>
                  <a:pt x="608" y="763"/>
                  <a:pt x="608" y="763"/>
                  <a:pt x="608" y="763"/>
                </a:cubicBezTo>
                <a:cubicBezTo>
                  <a:pt x="657" y="736"/>
                  <a:pt x="657" y="736"/>
                  <a:pt x="657" y="736"/>
                </a:cubicBezTo>
                <a:cubicBezTo>
                  <a:pt x="657" y="790"/>
                  <a:pt x="657" y="790"/>
                  <a:pt x="657" y="790"/>
                </a:cubicBezTo>
                <a:moveTo>
                  <a:pt x="770" y="790"/>
                </a:moveTo>
                <a:cubicBezTo>
                  <a:pt x="770" y="736"/>
                  <a:pt x="770" y="736"/>
                  <a:pt x="770" y="736"/>
                </a:cubicBezTo>
                <a:cubicBezTo>
                  <a:pt x="818" y="763"/>
                  <a:pt x="818" y="763"/>
                  <a:pt x="818" y="763"/>
                </a:cubicBezTo>
                <a:cubicBezTo>
                  <a:pt x="770" y="790"/>
                  <a:pt x="770" y="790"/>
                  <a:pt x="770" y="790"/>
                </a:cubicBezTo>
                <a:moveTo>
                  <a:pt x="219" y="790"/>
                </a:moveTo>
                <a:cubicBezTo>
                  <a:pt x="170" y="763"/>
                  <a:pt x="170" y="763"/>
                  <a:pt x="170" y="763"/>
                </a:cubicBezTo>
                <a:cubicBezTo>
                  <a:pt x="219" y="736"/>
                  <a:pt x="219" y="736"/>
                  <a:pt x="219" y="736"/>
                </a:cubicBezTo>
                <a:cubicBezTo>
                  <a:pt x="219" y="790"/>
                  <a:pt x="219" y="790"/>
                  <a:pt x="219" y="790"/>
                </a:cubicBezTo>
                <a:moveTo>
                  <a:pt x="825" y="759"/>
                </a:moveTo>
                <a:cubicBezTo>
                  <a:pt x="825" y="706"/>
                  <a:pt x="825" y="706"/>
                  <a:pt x="825" y="706"/>
                </a:cubicBezTo>
                <a:cubicBezTo>
                  <a:pt x="873" y="733"/>
                  <a:pt x="873" y="733"/>
                  <a:pt x="873" y="733"/>
                </a:cubicBezTo>
                <a:cubicBezTo>
                  <a:pt x="825" y="759"/>
                  <a:pt x="825" y="759"/>
                  <a:pt x="825" y="759"/>
                </a:cubicBezTo>
                <a:moveTo>
                  <a:pt x="387" y="759"/>
                </a:moveTo>
                <a:cubicBezTo>
                  <a:pt x="387" y="706"/>
                  <a:pt x="387" y="706"/>
                  <a:pt x="387" y="706"/>
                </a:cubicBezTo>
                <a:cubicBezTo>
                  <a:pt x="388" y="706"/>
                  <a:pt x="388" y="706"/>
                  <a:pt x="388" y="706"/>
                </a:cubicBezTo>
                <a:cubicBezTo>
                  <a:pt x="435" y="733"/>
                  <a:pt x="435" y="733"/>
                  <a:pt x="435" y="733"/>
                </a:cubicBezTo>
                <a:cubicBezTo>
                  <a:pt x="387" y="759"/>
                  <a:pt x="387" y="759"/>
                  <a:pt x="387" y="759"/>
                </a:cubicBezTo>
                <a:moveTo>
                  <a:pt x="168" y="760"/>
                </a:moveTo>
                <a:cubicBezTo>
                  <a:pt x="168" y="706"/>
                  <a:pt x="168" y="706"/>
                  <a:pt x="168" y="706"/>
                </a:cubicBezTo>
                <a:cubicBezTo>
                  <a:pt x="217" y="733"/>
                  <a:pt x="217" y="733"/>
                  <a:pt x="217" y="733"/>
                </a:cubicBezTo>
                <a:cubicBezTo>
                  <a:pt x="170" y="758"/>
                  <a:pt x="170" y="758"/>
                  <a:pt x="170" y="758"/>
                </a:cubicBezTo>
                <a:cubicBezTo>
                  <a:pt x="168" y="760"/>
                  <a:pt x="168" y="760"/>
                  <a:pt x="168" y="760"/>
                </a:cubicBezTo>
                <a:moveTo>
                  <a:pt x="492" y="760"/>
                </a:moveTo>
                <a:cubicBezTo>
                  <a:pt x="444" y="733"/>
                  <a:pt x="444" y="733"/>
                  <a:pt x="444" y="733"/>
                </a:cubicBezTo>
                <a:cubicBezTo>
                  <a:pt x="491" y="707"/>
                  <a:pt x="491" y="707"/>
                  <a:pt x="491" y="707"/>
                </a:cubicBezTo>
                <a:cubicBezTo>
                  <a:pt x="492" y="706"/>
                  <a:pt x="492" y="706"/>
                  <a:pt x="492" y="706"/>
                </a:cubicBezTo>
                <a:cubicBezTo>
                  <a:pt x="492" y="760"/>
                  <a:pt x="492" y="760"/>
                  <a:pt x="492" y="760"/>
                </a:cubicBezTo>
                <a:moveTo>
                  <a:pt x="59" y="760"/>
                </a:moveTo>
                <a:cubicBezTo>
                  <a:pt x="59" y="706"/>
                  <a:pt x="59" y="706"/>
                  <a:pt x="59" y="706"/>
                </a:cubicBezTo>
                <a:cubicBezTo>
                  <a:pt x="60" y="706"/>
                  <a:pt x="60" y="706"/>
                  <a:pt x="60" y="706"/>
                </a:cubicBezTo>
                <a:cubicBezTo>
                  <a:pt x="107" y="733"/>
                  <a:pt x="107" y="733"/>
                  <a:pt x="107" y="733"/>
                </a:cubicBezTo>
                <a:cubicBezTo>
                  <a:pt x="59" y="760"/>
                  <a:pt x="59" y="760"/>
                  <a:pt x="59" y="760"/>
                </a:cubicBezTo>
                <a:moveTo>
                  <a:pt x="602" y="760"/>
                </a:moveTo>
                <a:cubicBezTo>
                  <a:pt x="553" y="733"/>
                  <a:pt x="553" y="733"/>
                  <a:pt x="553" y="733"/>
                </a:cubicBezTo>
                <a:cubicBezTo>
                  <a:pt x="602" y="706"/>
                  <a:pt x="602" y="706"/>
                  <a:pt x="602" y="706"/>
                </a:cubicBezTo>
                <a:cubicBezTo>
                  <a:pt x="602" y="760"/>
                  <a:pt x="602" y="760"/>
                  <a:pt x="602" y="760"/>
                </a:cubicBezTo>
                <a:moveTo>
                  <a:pt x="715" y="760"/>
                </a:moveTo>
                <a:cubicBezTo>
                  <a:pt x="715" y="706"/>
                  <a:pt x="715" y="706"/>
                  <a:pt x="715" y="706"/>
                </a:cubicBezTo>
                <a:cubicBezTo>
                  <a:pt x="764" y="733"/>
                  <a:pt x="764" y="733"/>
                  <a:pt x="764" y="733"/>
                </a:cubicBezTo>
                <a:cubicBezTo>
                  <a:pt x="715" y="760"/>
                  <a:pt x="715" y="760"/>
                  <a:pt x="715" y="760"/>
                </a:cubicBezTo>
                <a:moveTo>
                  <a:pt x="606" y="760"/>
                </a:moveTo>
                <a:cubicBezTo>
                  <a:pt x="606" y="706"/>
                  <a:pt x="606" y="706"/>
                  <a:pt x="606" y="706"/>
                </a:cubicBezTo>
                <a:cubicBezTo>
                  <a:pt x="654" y="733"/>
                  <a:pt x="654" y="733"/>
                  <a:pt x="654" y="733"/>
                </a:cubicBezTo>
                <a:cubicBezTo>
                  <a:pt x="606" y="760"/>
                  <a:pt x="606" y="760"/>
                  <a:pt x="606" y="760"/>
                </a:cubicBezTo>
                <a:moveTo>
                  <a:pt x="55" y="760"/>
                </a:moveTo>
                <a:cubicBezTo>
                  <a:pt x="6" y="733"/>
                  <a:pt x="6" y="733"/>
                  <a:pt x="6" y="733"/>
                </a:cubicBezTo>
                <a:cubicBezTo>
                  <a:pt x="55" y="706"/>
                  <a:pt x="55" y="706"/>
                  <a:pt x="55" y="706"/>
                </a:cubicBezTo>
                <a:cubicBezTo>
                  <a:pt x="55" y="760"/>
                  <a:pt x="55" y="760"/>
                  <a:pt x="55" y="760"/>
                </a:cubicBezTo>
                <a:moveTo>
                  <a:pt x="273" y="760"/>
                </a:moveTo>
                <a:cubicBezTo>
                  <a:pt x="225" y="733"/>
                  <a:pt x="225" y="733"/>
                  <a:pt x="225" y="733"/>
                </a:cubicBezTo>
                <a:cubicBezTo>
                  <a:pt x="273" y="706"/>
                  <a:pt x="273" y="706"/>
                  <a:pt x="273" y="706"/>
                </a:cubicBezTo>
                <a:cubicBezTo>
                  <a:pt x="273" y="760"/>
                  <a:pt x="273" y="760"/>
                  <a:pt x="273" y="760"/>
                </a:cubicBezTo>
                <a:moveTo>
                  <a:pt x="496" y="760"/>
                </a:moveTo>
                <a:cubicBezTo>
                  <a:pt x="496" y="706"/>
                  <a:pt x="496" y="706"/>
                  <a:pt x="496" y="706"/>
                </a:cubicBezTo>
                <a:cubicBezTo>
                  <a:pt x="545" y="733"/>
                  <a:pt x="545" y="733"/>
                  <a:pt x="545" y="733"/>
                </a:cubicBezTo>
                <a:cubicBezTo>
                  <a:pt x="496" y="760"/>
                  <a:pt x="496" y="760"/>
                  <a:pt x="496" y="760"/>
                </a:cubicBezTo>
                <a:moveTo>
                  <a:pt x="164" y="760"/>
                </a:moveTo>
                <a:cubicBezTo>
                  <a:pt x="116" y="733"/>
                  <a:pt x="116" y="733"/>
                  <a:pt x="116" y="733"/>
                </a:cubicBezTo>
                <a:cubicBezTo>
                  <a:pt x="164" y="706"/>
                  <a:pt x="164" y="706"/>
                  <a:pt x="164" y="706"/>
                </a:cubicBezTo>
                <a:cubicBezTo>
                  <a:pt x="164" y="760"/>
                  <a:pt x="164" y="760"/>
                  <a:pt x="164" y="760"/>
                </a:cubicBezTo>
                <a:moveTo>
                  <a:pt x="383" y="760"/>
                </a:moveTo>
                <a:cubicBezTo>
                  <a:pt x="334" y="733"/>
                  <a:pt x="334" y="733"/>
                  <a:pt x="334" y="733"/>
                </a:cubicBezTo>
                <a:cubicBezTo>
                  <a:pt x="383" y="706"/>
                  <a:pt x="383" y="706"/>
                  <a:pt x="383" y="706"/>
                </a:cubicBezTo>
                <a:cubicBezTo>
                  <a:pt x="383" y="760"/>
                  <a:pt x="383" y="760"/>
                  <a:pt x="383" y="760"/>
                </a:cubicBezTo>
                <a:moveTo>
                  <a:pt x="277" y="760"/>
                </a:moveTo>
                <a:cubicBezTo>
                  <a:pt x="277" y="705"/>
                  <a:pt x="277" y="705"/>
                  <a:pt x="277" y="705"/>
                </a:cubicBezTo>
                <a:cubicBezTo>
                  <a:pt x="326" y="733"/>
                  <a:pt x="326" y="733"/>
                  <a:pt x="326" y="733"/>
                </a:cubicBezTo>
                <a:cubicBezTo>
                  <a:pt x="277" y="760"/>
                  <a:pt x="277" y="760"/>
                  <a:pt x="277" y="760"/>
                </a:cubicBezTo>
                <a:moveTo>
                  <a:pt x="711" y="760"/>
                </a:moveTo>
                <a:cubicBezTo>
                  <a:pt x="662" y="733"/>
                  <a:pt x="662" y="733"/>
                  <a:pt x="662" y="733"/>
                </a:cubicBezTo>
                <a:cubicBezTo>
                  <a:pt x="711" y="705"/>
                  <a:pt x="711" y="705"/>
                  <a:pt x="711" y="705"/>
                </a:cubicBezTo>
                <a:cubicBezTo>
                  <a:pt x="711" y="760"/>
                  <a:pt x="711" y="760"/>
                  <a:pt x="711" y="760"/>
                </a:cubicBezTo>
                <a:moveTo>
                  <a:pt x="821" y="760"/>
                </a:moveTo>
                <a:cubicBezTo>
                  <a:pt x="772" y="733"/>
                  <a:pt x="772" y="733"/>
                  <a:pt x="772" y="733"/>
                </a:cubicBezTo>
                <a:cubicBezTo>
                  <a:pt x="821" y="705"/>
                  <a:pt x="821" y="705"/>
                  <a:pt x="821" y="705"/>
                </a:cubicBezTo>
                <a:cubicBezTo>
                  <a:pt x="821" y="760"/>
                  <a:pt x="821" y="760"/>
                  <a:pt x="821" y="760"/>
                </a:cubicBezTo>
                <a:moveTo>
                  <a:pt x="442" y="729"/>
                </a:moveTo>
                <a:cubicBezTo>
                  <a:pt x="442" y="675"/>
                  <a:pt x="442" y="675"/>
                  <a:pt x="442" y="675"/>
                </a:cubicBezTo>
                <a:cubicBezTo>
                  <a:pt x="490" y="702"/>
                  <a:pt x="490" y="702"/>
                  <a:pt x="490" y="702"/>
                </a:cubicBezTo>
                <a:cubicBezTo>
                  <a:pt x="442" y="729"/>
                  <a:pt x="442" y="729"/>
                  <a:pt x="442" y="729"/>
                </a:cubicBezTo>
                <a:moveTo>
                  <a:pt x="223" y="729"/>
                </a:moveTo>
                <a:cubicBezTo>
                  <a:pt x="223" y="675"/>
                  <a:pt x="223" y="675"/>
                  <a:pt x="223" y="675"/>
                </a:cubicBezTo>
                <a:cubicBezTo>
                  <a:pt x="272" y="702"/>
                  <a:pt x="272" y="702"/>
                  <a:pt x="272" y="702"/>
                </a:cubicBezTo>
                <a:cubicBezTo>
                  <a:pt x="223" y="729"/>
                  <a:pt x="223" y="729"/>
                  <a:pt x="223" y="729"/>
                </a:cubicBezTo>
                <a:moveTo>
                  <a:pt x="438" y="729"/>
                </a:moveTo>
                <a:cubicBezTo>
                  <a:pt x="435" y="728"/>
                  <a:pt x="435" y="728"/>
                  <a:pt x="435" y="728"/>
                </a:cubicBezTo>
                <a:cubicBezTo>
                  <a:pt x="389" y="702"/>
                  <a:pt x="389" y="702"/>
                  <a:pt x="389" y="702"/>
                </a:cubicBezTo>
                <a:cubicBezTo>
                  <a:pt x="438" y="675"/>
                  <a:pt x="438" y="675"/>
                  <a:pt x="438" y="675"/>
                </a:cubicBezTo>
                <a:cubicBezTo>
                  <a:pt x="438" y="729"/>
                  <a:pt x="438" y="729"/>
                  <a:pt x="438" y="729"/>
                </a:cubicBezTo>
                <a:moveTo>
                  <a:pt x="332" y="729"/>
                </a:moveTo>
                <a:cubicBezTo>
                  <a:pt x="332" y="675"/>
                  <a:pt x="332" y="675"/>
                  <a:pt x="332" y="675"/>
                </a:cubicBezTo>
                <a:cubicBezTo>
                  <a:pt x="381" y="702"/>
                  <a:pt x="381" y="702"/>
                  <a:pt x="381" y="702"/>
                </a:cubicBezTo>
                <a:cubicBezTo>
                  <a:pt x="332" y="729"/>
                  <a:pt x="332" y="729"/>
                  <a:pt x="332" y="729"/>
                </a:cubicBezTo>
                <a:moveTo>
                  <a:pt x="114" y="729"/>
                </a:moveTo>
                <a:cubicBezTo>
                  <a:pt x="114" y="675"/>
                  <a:pt x="114" y="675"/>
                  <a:pt x="114" y="675"/>
                </a:cubicBezTo>
                <a:cubicBezTo>
                  <a:pt x="162" y="702"/>
                  <a:pt x="162" y="702"/>
                  <a:pt x="162" y="702"/>
                </a:cubicBezTo>
                <a:cubicBezTo>
                  <a:pt x="114" y="729"/>
                  <a:pt x="114" y="729"/>
                  <a:pt x="114" y="729"/>
                </a:cubicBezTo>
                <a:moveTo>
                  <a:pt x="547" y="729"/>
                </a:moveTo>
                <a:cubicBezTo>
                  <a:pt x="499" y="702"/>
                  <a:pt x="499" y="702"/>
                  <a:pt x="499" y="702"/>
                </a:cubicBezTo>
                <a:cubicBezTo>
                  <a:pt x="547" y="675"/>
                  <a:pt x="547" y="675"/>
                  <a:pt x="547" y="675"/>
                </a:cubicBezTo>
                <a:cubicBezTo>
                  <a:pt x="547" y="729"/>
                  <a:pt x="547" y="729"/>
                  <a:pt x="547" y="729"/>
                </a:cubicBezTo>
                <a:moveTo>
                  <a:pt x="766" y="729"/>
                </a:moveTo>
                <a:cubicBezTo>
                  <a:pt x="717" y="702"/>
                  <a:pt x="717" y="702"/>
                  <a:pt x="717" y="702"/>
                </a:cubicBezTo>
                <a:cubicBezTo>
                  <a:pt x="766" y="675"/>
                  <a:pt x="766" y="675"/>
                  <a:pt x="766" y="675"/>
                </a:cubicBezTo>
                <a:cubicBezTo>
                  <a:pt x="766" y="729"/>
                  <a:pt x="766" y="729"/>
                  <a:pt x="766" y="729"/>
                </a:cubicBezTo>
                <a:moveTo>
                  <a:pt x="4" y="729"/>
                </a:moveTo>
                <a:cubicBezTo>
                  <a:pt x="4" y="675"/>
                  <a:pt x="4" y="675"/>
                  <a:pt x="4" y="675"/>
                </a:cubicBezTo>
                <a:cubicBezTo>
                  <a:pt x="52" y="702"/>
                  <a:pt x="52" y="702"/>
                  <a:pt x="52" y="702"/>
                </a:cubicBezTo>
                <a:cubicBezTo>
                  <a:pt x="4" y="729"/>
                  <a:pt x="4" y="729"/>
                  <a:pt x="4" y="729"/>
                </a:cubicBezTo>
                <a:moveTo>
                  <a:pt x="657" y="729"/>
                </a:moveTo>
                <a:cubicBezTo>
                  <a:pt x="608" y="702"/>
                  <a:pt x="608" y="702"/>
                  <a:pt x="608" y="702"/>
                </a:cubicBezTo>
                <a:cubicBezTo>
                  <a:pt x="657" y="675"/>
                  <a:pt x="657" y="675"/>
                  <a:pt x="657" y="675"/>
                </a:cubicBezTo>
                <a:cubicBezTo>
                  <a:pt x="657" y="729"/>
                  <a:pt x="657" y="729"/>
                  <a:pt x="657" y="729"/>
                </a:cubicBezTo>
                <a:moveTo>
                  <a:pt x="661" y="729"/>
                </a:moveTo>
                <a:cubicBezTo>
                  <a:pt x="661" y="675"/>
                  <a:pt x="661" y="675"/>
                  <a:pt x="661" y="675"/>
                </a:cubicBezTo>
                <a:cubicBezTo>
                  <a:pt x="709" y="702"/>
                  <a:pt x="709" y="702"/>
                  <a:pt x="709" y="702"/>
                </a:cubicBezTo>
                <a:cubicBezTo>
                  <a:pt x="661" y="729"/>
                  <a:pt x="661" y="729"/>
                  <a:pt x="661" y="729"/>
                </a:cubicBezTo>
                <a:moveTo>
                  <a:pt x="770" y="729"/>
                </a:moveTo>
                <a:cubicBezTo>
                  <a:pt x="770" y="675"/>
                  <a:pt x="770" y="675"/>
                  <a:pt x="770" y="675"/>
                </a:cubicBezTo>
                <a:cubicBezTo>
                  <a:pt x="818" y="702"/>
                  <a:pt x="818" y="702"/>
                  <a:pt x="818" y="702"/>
                </a:cubicBezTo>
                <a:cubicBezTo>
                  <a:pt x="770" y="729"/>
                  <a:pt x="770" y="729"/>
                  <a:pt x="770" y="729"/>
                </a:cubicBezTo>
                <a:moveTo>
                  <a:pt x="551" y="729"/>
                </a:moveTo>
                <a:cubicBezTo>
                  <a:pt x="551" y="675"/>
                  <a:pt x="551" y="675"/>
                  <a:pt x="551" y="675"/>
                </a:cubicBezTo>
                <a:cubicBezTo>
                  <a:pt x="600" y="702"/>
                  <a:pt x="600" y="702"/>
                  <a:pt x="600" y="702"/>
                </a:cubicBezTo>
                <a:cubicBezTo>
                  <a:pt x="554" y="728"/>
                  <a:pt x="554" y="728"/>
                  <a:pt x="554" y="728"/>
                </a:cubicBezTo>
                <a:cubicBezTo>
                  <a:pt x="551" y="729"/>
                  <a:pt x="551" y="729"/>
                  <a:pt x="551" y="729"/>
                </a:cubicBezTo>
                <a:moveTo>
                  <a:pt x="110" y="729"/>
                </a:moveTo>
                <a:cubicBezTo>
                  <a:pt x="61" y="702"/>
                  <a:pt x="61" y="702"/>
                  <a:pt x="61" y="702"/>
                </a:cubicBezTo>
                <a:cubicBezTo>
                  <a:pt x="110" y="675"/>
                  <a:pt x="110" y="675"/>
                  <a:pt x="110" y="675"/>
                </a:cubicBezTo>
                <a:cubicBezTo>
                  <a:pt x="110" y="729"/>
                  <a:pt x="110" y="729"/>
                  <a:pt x="110" y="729"/>
                </a:cubicBezTo>
                <a:moveTo>
                  <a:pt x="328" y="729"/>
                </a:moveTo>
                <a:cubicBezTo>
                  <a:pt x="280" y="702"/>
                  <a:pt x="280" y="702"/>
                  <a:pt x="280" y="702"/>
                </a:cubicBezTo>
                <a:cubicBezTo>
                  <a:pt x="280" y="702"/>
                  <a:pt x="280" y="702"/>
                  <a:pt x="280" y="702"/>
                </a:cubicBezTo>
                <a:cubicBezTo>
                  <a:pt x="328" y="675"/>
                  <a:pt x="328" y="675"/>
                  <a:pt x="328" y="675"/>
                </a:cubicBezTo>
                <a:cubicBezTo>
                  <a:pt x="328" y="729"/>
                  <a:pt x="328" y="729"/>
                  <a:pt x="328" y="729"/>
                </a:cubicBezTo>
                <a:moveTo>
                  <a:pt x="219" y="729"/>
                </a:moveTo>
                <a:cubicBezTo>
                  <a:pt x="170" y="702"/>
                  <a:pt x="170" y="702"/>
                  <a:pt x="170" y="702"/>
                </a:cubicBezTo>
                <a:cubicBezTo>
                  <a:pt x="198" y="687"/>
                  <a:pt x="198" y="687"/>
                  <a:pt x="198" y="687"/>
                </a:cubicBezTo>
                <a:cubicBezTo>
                  <a:pt x="219" y="675"/>
                  <a:pt x="219" y="675"/>
                  <a:pt x="219" y="675"/>
                </a:cubicBezTo>
                <a:cubicBezTo>
                  <a:pt x="219" y="729"/>
                  <a:pt x="219" y="729"/>
                  <a:pt x="219" y="729"/>
                </a:cubicBezTo>
                <a:moveTo>
                  <a:pt x="876" y="729"/>
                </a:moveTo>
                <a:cubicBezTo>
                  <a:pt x="827" y="702"/>
                  <a:pt x="827" y="702"/>
                  <a:pt x="827" y="702"/>
                </a:cubicBezTo>
                <a:cubicBezTo>
                  <a:pt x="876" y="675"/>
                  <a:pt x="876" y="675"/>
                  <a:pt x="876" y="675"/>
                </a:cubicBezTo>
                <a:cubicBezTo>
                  <a:pt x="876" y="729"/>
                  <a:pt x="876" y="729"/>
                  <a:pt x="876" y="729"/>
                </a:cubicBezTo>
                <a:moveTo>
                  <a:pt x="825" y="699"/>
                </a:moveTo>
                <a:cubicBezTo>
                  <a:pt x="825" y="645"/>
                  <a:pt x="825" y="645"/>
                  <a:pt x="825" y="645"/>
                </a:cubicBezTo>
                <a:cubicBezTo>
                  <a:pt x="873" y="672"/>
                  <a:pt x="873" y="672"/>
                  <a:pt x="873" y="672"/>
                </a:cubicBezTo>
                <a:cubicBezTo>
                  <a:pt x="825" y="699"/>
                  <a:pt x="825" y="699"/>
                  <a:pt x="825" y="699"/>
                </a:cubicBezTo>
                <a:moveTo>
                  <a:pt x="715" y="699"/>
                </a:moveTo>
                <a:cubicBezTo>
                  <a:pt x="715" y="645"/>
                  <a:pt x="715" y="645"/>
                  <a:pt x="715" y="645"/>
                </a:cubicBezTo>
                <a:cubicBezTo>
                  <a:pt x="764" y="672"/>
                  <a:pt x="764" y="672"/>
                  <a:pt x="764" y="672"/>
                </a:cubicBezTo>
                <a:cubicBezTo>
                  <a:pt x="715" y="699"/>
                  <a:pt x="715" y="699"/>
                  <a:pt x="715" y="699"/>
                </a:cubicBezTo>
                <a:moveTo>
                  <a:pt x="273" y="699"/>
                </a:moveTo>
                <a:cubicBezTo>
                  <a:pt x="225" y="672"/>
                  <a:pt x="225" y="672"/>
                  <a:pt x="225" y="672"/>
                </a:cubicBezTo>
                <a:cubicBezTo>
                  <a:pt x="257" y="654"/>
                  <a:pt x="257" y="654"/>
                  <a:pt x="257" y="654"/>
                </a:cubicBezTo>
                <a:cubicBezTo>
                  <a:pt x="273" y="645"/>
                  <a:pt x="273" y="645"/>
                  <a:pt x="273" y="645"/>
                </a:cubicBezTo>
                <a:cubicBezTo>
                  <a:pt x="273" y="699"/>
                  <a:pt x="273" y="699"/>
                  <a:pt x="273" y="699"/>
                </a:cubicBezTo>
                <a:moveTo>
                  <a:pt x="387" y="699"/>
                </a:moveTo>
                <a:cubicBezTo>
                  <a:pt x="387" y="645"/>
                  <a:pt x="387" y="645"/>
                  <a:pt x="387" y="645"/>
                </a:cubicBezTo>
                <a:cubicBezTo>
                  <a:pt x="436" y="672"/>
                  <a:pt x="436" y="672"/>
                  <a:pt x="436" y="672"/>
                </a:cubicBezTo>
                <a:cubicBezTo>
                  <a:pt x="387" y="699"/>
                  <a:pt x="387" y="699"/>
                  <a:pt x="387" y="699"/>
                </a:cubicBezTo>
                <a:moveTo>
                  <a:pt x="168" y="699"/>
                </a:moveTo>
                <a:cubicBezTo>
                  <a:pt x="168" y="645"/>
                  <a:pt x="168" y="645"/>
                  <a:pt x="168" y="645"/>
                </a:cubicBezTo>
                <a:cubicBezTo>
                  <a:pt x="217" y="672"/>
                  <a:pt x="217" y="672"/>
                  <a:pt x="217" y="672"/>
                </a:cubicBezTo>
                <a:cubicBezTo>
                  <a:pt x="168" y="699"/>
                  <a:pt x="168" y="699"/>
                  <a:pt x="168" y="699"/>
                </a:cubicBezTo>
                <a:moveTo>
                  <a:pt x="492" y="699"/>
                </a:moveTo>
                <a:cubicBezTo>
                  <a:pt x="444" y="672"/>
                  <a:pt x="444" y="672"/>
                  <a:pt x="444" y="672"/>
                </a:cubicBezTo>
                <a:cubicBezTo>
                  <a:pt x="474" y="655"/>
                  <a:pt x="474" y="655"/>
                  <a:pt x="474" y="655"/>
                </a:cubicBezTo>
                <a:cubicBezTo>
                  <a:pt x="492" y="645"/>
                  <a:pt x="492" y="645"/>
                  <a:pt x="492" y="645"/>
                </a:cubicBezTo>
                <a:cubicBezTo>
                  <a:pt x="492" y="699"/>
                  <a:pt x="492" y="699"/>
                  <a:pt x="492" y="699"/>
                </a:cubicBezTo>
                <a:moveTo>
                  <a:pt x="277" y="699"/>
                </a:moveTo>
                <a:cubicBezTo>
                  <a:pt x="277" y="645"/>
                  <a:pt x="277" y="645"/>
                  <a:pt x="277" y="645"/>
                </a:cubicBezTo>
                <a:cubicBezTo>
                  <a:pt x="326" y="672"/>
                  <a:pt x="326" y="672"/>
                  <a:pt x="326" y="672"/>
                </a:cubicBezTo>
                <a:cubicBezTo>
                  <a:pt x="277" y="699"/>
                  <a:pt x="277" y="699"/>
                  <a:pt x="277" y="699"/>
                </a:cubicBezTo>
                <a:moveTo>
                  <a:pt x="59" y="699"/>
                </a:moveTo>
                <a:cubicBezTo>
                  <a:pt x="59" y="645"/>
                  <a:pt x="59" y="645"/>
                  <a:pt x="59" y="645"/>
                </a:cubicBezTo>
                <a:cubicBezTo>
                  <a:pt x="107" y="672"/>
                  <a:pt x="107" y="672"/>
                  <a:pt x="107" y="672"/>
                </a:cubicBezTo>
                <a:cubicBezTo>
                  <a:pt x="59" y="699"/>
                  <a:pt x="59" y="699"/>
                  <a:pt x="59" y="699"/>
                </a:cubicBezTo>
                <a:moveTo>
                  <a:pt x="602" y="699"/>
                </a:moveTo>
                <a:cubicBezTo>
                  <a:pt x="553" y="672"/>
                  <a:pt x="553" y="672"/>
                  <a:pt x="553" y="672"/>
                </a:cubicBezTo>
                <a:cubicBezTo>
                  <a:pt x="602" y="645"/>
                  <a:pt x="602" y="645"/>
                  <a:pt x="602" y="645"/>
                </a:cubicBezTo>
                <a:cubicBezTo>
                  <a:pt x="602" y="699"/>
                  <a:pt x="602" y="699"/>
                  <a:pt x="602" y="699"/>
                </a:cubicBezTo>
                <a:moveTo>
                  <a:pt x="606" y="699"/>
                </a:moveTo>
                <a:cubicBezTo>
                  <a:pt x="606" y="645"/>
                  <a:pt x="606" y="645"/>
                  <a:pt x="606" y="645"/>
                </a:cubicBezTo>
                <a:cubicBezTo>
                  <a:pt x="654" y="672"/>
                  <a:pt x="654" y="672"/>
                  <a:pt x="654" y="672"/>
                </a:cubicBezTo>
                <a:cubicBezTo>
                  <a:pt x="606" y="699"/>
                  <a:pt x="606" y="699"/>
                  <a:pt x="606" y="699"/>
                </a:cubicBezTo>
                <a:moveTo>
                  <a:pt x="711" y="699"/>
                </a:moveTo>
                <a:cubicBezTo>
                  <a:pt x="663" y="672"/>
                  <a:pt x="663" y="672"/>
                  <a:pt x="663" y="672"/>
                </a:cubicBezTo>
                <a:cubicBezTo>
                  <a:pt x="711" y="645"/>
                  <a:pt x="711" y="645"/>
                  <a:pt x="711" y="645"/>
                </a:cubicBezTo>
                <a:cubicBezTo>
                  <a:pt x="711" y="699"/>
                  <a:pt x="711" y="699"/>
                  <a:pt x="711" y="699"/>
                </a:cubicBezTo>
                <a:moveTo>
                  <a:pt x="55" y="699"/>
                </a:moveTo>
                <a:cubicBezTo>
                  <a:pt x="6" y="672"/>
                  <a:pt x="6" y="672"/>
                  <a:pt x="6" y="672"/>
                </a:cubicBezTo>
                <a:cubicBezTo>
                  <a:pt x="55" y="645"/>
                  <a:pt x="55" y="645"/>
                  <a:pt x="55" y="645"/>
                </a:cubicBezTo>
                <a:cubicBezTo>
                  <a:pt x="55" y="699"/>
                  <a:pt x="55" y="699"/>
                  <a:pt x="55" y="699"/>
                </a:cubicBezTo>
                <a:moveTo>
                  <a:pt x="496" y="699"/>
                </a:moveTo>
                <a:cubicBezTo>
                  <a:pt x="496" y="645"/>
                  <a:pt x="496" y="645"/>
                  <a:pt x="496" y="645"/>
                </a:cubicBezTo>
                <a:cubicBezTo>
                  <a:pt x="515" y="655"/>
                  <a:pt x="515" y="655"/>
                  <a:pt x="515" y="655"/>
                </a:cubicBezTo>
                <a:cubicBezTo>
                  <a:pt x="545" y="672"/>
                  <a:pt x="545" y="672"/>
                  <a:pt x="545" y="672"/>
                </a:cubicBezTo>
                <a:cubicBezTo>
                  <a:pt x="496" y="699"/>
                  <a:pt x="496" y="699"/>
                  <a:pt x="496" y="699"/>
                </a:cubicBezTo>
                <a:moveTo>
                  <a:pt x="164" y="699"/>
                </a:moveTo>
                <a:cubicBezTo>
                  <a:pt x="116" y="672"/>
                  <a:pt x="116" y="672"/>
                  <a:pt x="116" y="672"/>
                </a:cubicBezTo>
                <a:cubicBezTo>
                  <a:pt x="164" y="645"/>
                  <a:pt x="164" y="645"/>
                  <a:pt x="164" y="645"/>
                </a:cubicBezTo>
                <a:cubicBezTo>
                  <a:pt x="164" y="699"/>
                  <a:pt x="164" y="699"/>
                  <a:pt x="164" y="699"/>
                </a:cubicBezTo>
                <a:moveTo>
                  <a:pt x="383" y="699"/>
                </a:moveTo>
                <a:cubicBezTo>
                  <a:pt x="334" y="672"/>
                  <a:pt x="334" y="672"/>
                  <a:pt x="334" y="672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99"/>
                  <a:pt x="383" y="699"/>
                  <a:pt x="383" y="699"/>
                </a:cubicBezTo>
                <a:moveTo>
                  <a:pt x="821" y="699"/>
                </a:moveTo>
                <a:cubicBezTo>
                  <a:pt x="772" y="672"/>
                  <a:pt x="772" y="672"/>
                  <a:pt x="772" y="672"/>
                </a:cubicBezTo>
                <a:cubicBezTo>
                  <a:pt x="821" y="644"/>
                  <a:pt x="821" y="644"/>
                  <a:pt x="821" y="644"/>
                </a:cubicBezTo>
                <a:cubicBezTo>
                  <a:pt x="821" y="699"/>
                  <a:pt x="821" y="699"/>
                  <a:pt x="821" y="699"/>
                </a:cubicBezTo>
                <a:moveTo>
                  <a:pt x="223" y="668"/>
                </a:moveTo>
                <a:cubicBezTo>
                  <a:pt x="223" y="615"/>
                  <a:pt x="223" y="615"/>
                  <a:pt x="223" y="615"/>
                </a:cubicBezTo>
                <a:cubicBezTo>
                  <a:pt x="271" y="641"/>
                  <a:pt x="271" y="641"/>
                  <a:pt x="271" y="641"/>
                </a:cubicBezTo>
                <a:cubicBezTo>
                  <a:pt x="223" y="668"/>
                  <a:pt x="223" y="668"/>
                  <a:pt x="223" y="668"/>
                </a:cubicBezTo>
                <a:moveTo>
                  <a:pt x="766" y="668"/>
                </a:moveTo>
                <a:cubicBezTo>
                  <a:pt x="717" y="641"/>
                  <a:pt x="717" y="641"/>
                  <a:pt x="717" y="641"/>
                </a:cubicBezTo>
                <a:cubicBezTo>
                  <a:pt x="766" y="615"/>
                  <a:pt x="766" y="615"/>
                  <a:pt x="766" y="615"/>
                </a:cubicBezTo>
                <a:cubicBezTo>
                  <a:pt x="766" y="668"/>
                  <a:pt x="766" y="668"/>
                  <a:pt x="766" y="668"/>
                </a:cubicBezTo>
                <a:moveTo>
                  <a:pt x="661" y="668"/>
                </a:moveTo>
                <a:cubicBezTo>
                  <a:pt x="661" y="615"/>
                  <a:pt x="661" y="615"/>
                  <a:pt x="661" y="615"/>
                </a:cubicBezTo>
                <a:cubicBezTo>
                  <a:pt x="709" y="641"/>
                  <a:pt x="709" y="641"/>
                  <a:pt x="709" y="641"/>
                </a:cubicBezTo>
                <a:cubicBezTo>
                  <a:pt x="661" y="668"/>
                  <a:pt x="661" y="668"/>
                  <a:pt x="661" y="668"/>
                </a:cubicBezTo>
                <a:moveTo>
                  <a:pt x="328" y="668"/>
                </a:moveTo>
                <a:cubicBezTo>
                  <a:pt x="282" y="643"/>
                  <a:pt x="282" y="643"/>
                  <a:pt x="282" y="643"/>
                </a:cubicBezTo>
                <a:cubicBezTo>
                  <a:pt x="280" y="641"/>
                  <a:pt x="280" y="641"/>
                  <a:pt x="280" y="641"/>
                </a:cubicBezTo>
                <a:cubicBezTo>
                  <a:pt x="328" y="614"/>
                  <a:pt x="328" y="614"/>
                  <a:pt x="328" y="614"/>
                </a:cubicBezTo>
                <a:cubicBezTo>
                  <a:pt x="328" y="668"/>
                  <a:pt x="328" y="668"/>
                  <a:pt x="328" y="668"/>
                </a:cubicBezTo>
                <a:moveTo>
                  <a:pt x="442" y="668"/>
                </a:moveTo>
                <a:cubicBezTo>
                  <a:pt x="442" y="614"/>
                  <a:pt x="442" y="614"/>
                  <a:pt x="442" y="614"/>
                </a:cubicBezTo>
                <a:cubicBezTo>
                  <a:pt x="490" y="641"/>
                  <a:pt x="490" y="641"/>
                  <a:pt x="490" y="641"/>
                </a:cubicBezTo>
                <a:cubicBezTo>
                  <a:pt x="472" y="652"/>
                  <a:pt x="472" y="652"/>
                  <a:pt x="472" y="652"/>
                </a:cubicBezTo>
                <a:cubicBezTo>
                  <a:pt x="442" y="668"/>
                  <a:pt x="442" y="668"/>
                  <a:pt x="442" y="668"/>
                </a:cubicBezTo>
                <a:moveTo>
                  <a:pt x="438" y="668"/>
                </a:moveTo>
                <a:cubicBezTo>
                  <a:pt x="394" y="644"/>
                  <a:pt x="394" y="644"/>
                  <a:pt x="394" y="644"/>
                </a:cubicBezTo>
                <a:cubicBezTo>
                  <a:pt x="389" y="641"/>
                  <a:pt x="389" y="641"/>
                  <a:pt x="389" y="641"/>
                </a:cubicBezTo>
                <a:cubicBezTo>
                  <a:pt x="438" y="614"/>
                  <a:pt x="438" y="614"/>
                  <a:pt x="438" y="614"/>
                </a:cubicBezTo>
                <a:cubicBezTo>
                  <a:pt x="438" y="668"/>
                  <a:pt x="438" y="668"/>
                  <a:pt x="438" y="668"/>
                </a:cubicBezTo>
                <a:moveTo>
                  <a:pt x="332" y="668"/>
                </a:moveTo>
                <a:cubicBezTo>
                  <a:pt x="332" y="614"/>
                  <a:pt x="332" y="614"/>
                  <a:pt x="332" y="614"/>
                </a:cubicBezTo>
                <a:cubicBezTo>
                  <a:pt x="381" y="641"/>
                  <a:pt x="381" y="641"/>
                  <a:pt x="381" y="641"/>
                </a:cubicBezTo>
                <a:cubicBezTo>
                  <a:pt x="332" y="668"/>
                  <a:pt x="332" y="668"/>
                  <a:pt x="332" y="668"/>
                </a:cubicBezTo>
                <a:moveTo>
                  <a:pt x="114" y="668"/>
                </a:moveTo>
                <a:cubicBezTo>
                  <a:pt x="114" y="614"/>
                  <a:pt x="114" y="614"/>
                  <a:pt x="114" y="614"/>
                </a:cubicBezTo>
                <a:cubicBezTo>
                  <a:pt x="162" y="641"/>
                  <a:pt x="162" y="641"/>
                  <a:pt x="162" y="641"/>
                </a:cubicBezTo>
                <a:cubicBezTo>
                  <a:pt x="114" y="668"/>
                  <a:pt x="114" y="668"/>
                  <a:pt x="114" y="668"/>
                </a:cubicBezTo>
                <a:moveTo>
                  <a:pt x="547" y="668"/>
                </a:moveTo>
                <a:cubicBezTo>
                  <a:pt x="517" y="652"/>
                  <a:pt x="517" y="652"/>
                  <a:pt x="517" y="652"/>
                </a:cubicBezTo>
                <a:cubicBezTo>
                  <a:pt x="498" y="641"/>
                  <a:pt x="498" y="641"/>
                  <a:pt x="498" y="641"/>
                </a:cubicBezTo>
                <a:cubicBezTo>
                  <a:pt x="547" y="614"/>
                  <a:pt x="547" y="614"/>
                  <a:pt x="547" y="614"/>
                </a:cubicBezTo>
                <a:cubicBezTo>
                  <a:pt x="547" y="668"/>
                  <a:pt x="547" y="668"/>
                  <a:pt x="547" y="668"/>
                </a:cubicBezTo>
                <a:moveTo>
                  <a:pt x="4" y="668"/>
                </a:moveTo>
                <a:cubicBezTo>
                  <a:pt x="4" y="614"/>
                  <a:pt x="4" y="614"/>
                  <a:pt x="4" y="614"/>
                </a:cubicBezTo>
                <a:cubicBezTo>
                  <a:pt x="53" y="641"/>
                  <a:pt x="53" y="641"/>
                  <a:pt x="53" y="641"/>
                </a:cubicBezTo>
                <a:cubicBezTo>
                  <a:pt x="4" y="668"/>
                  <a:pt x="4" y="668"/>
                  <a:pt x="4" y="668"/>
                </a:cubicBezTo>
                <a:moveTo>
                  <a:pt x="657" y="668"/>
                </a:moveTo>
                <a:cubicBezTo>
                  <a:pt x="608" y="641"/>
                  <a:pt x="608" y="641"/>
                  <a:pt x="608" y="641"/>
                </a:cubicBezTo>
                <a:cubicBezTo>
                  <a:pt x="657" y="614"/>
                  <a:pt x="657" y="614"/>
                  <a:pt x="657" y="614"/>
                </a:cubicBezTo>
                <a:cubicBezTo>
                  <a:pt x="657" y="668"/>
                  <a:pt x="657" y="668"/>
                  <a:pt x="657" y="668"/>
                </a:cubicBezTo>
                <a:moveTo>
                  <a:pt x="770" y="669"/>
                </a:moveTo>
                <a:cubicBezTo>
                  <a:pt x="770" y="614"/>
                  <a:pt x="770" y="614"/>
                  <a:pt x="770" y="614"/>
                </a:cubicBezTo>
                <a:cubicBezTo>
                  <a:pt x="818" y="641"/>
                  <a:pt x="818" y="641"/>
                  <a:pt x="818" y="641"/>
                </a:cubicBezTo>
                <a:cubicBezTo>
                  <a:pt x="770" y="669"/>
                  <a:pt x="770" y="669"/>
                  <a:pt x="770" y="669"/>
                </a:cubicBezTo>
                <a:moveTo>
                  <a:pt x="551" y="668"/>
                </a:moveTo>
                <a:cubicBezTo>
                  <a:pt x="551" y="614"/>
                  <a:pt x="551" y="614"/>
                  <a:pt x="551" y="614"/>
                </a:cubicBezTo>
                <a:cubicBezTo>
                  <a:pt x="600" y="641"/>
                  <a:pt x="600" y="641"/>
                  <a:pt x="600" y="641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51" y="668"/>
                  <a:pt x="551" y="668"/>
                  <a:pt x="551" y="668"/>
                </a:cubicBezTo>
                <a:moveTo>
                  <a:pt x="110" y="669"/>
                </a:moveTo>
                <a:cubicBezTo>
                  <a:pt x="61" y="641"/>
                  <a:pt x="61" y="641"/>
                  <a:pt x="61" y="641"/>
                </a:cubicBezTo>
                <a:cubicBezTo>
                  <a:pt x="110" y="614"/>
                  <a:pt x="110" y="614"/>
                  <a:pt x="110" y="614"/>
                </a:cubicBezTo>
                <a:cubicBezTo>
                  <a:pt x="110" y="669"/>
                  <a:pt x="110" y="669"/>
                  <a:pt x="110" y="669"/>
                </a:cubicBezTo>
                <a:moveTo>
                  <a:pt x="219" y="669"/>
                </a:moveTo>
                <a:cubicBezTo>
                  <a:pt x="170" y="641"/>
                  <a:pt x="170" y="641"/>
                  <a:pt x="170" y="641"/>
                </a:cubicBezTo>
                <a:cubicBezTo>
                  <a:pt x="219" y="614"/>
                  <a:pt x="219" y="614"/>
                  <a:pt x="219" y="614"/>
                </a:cubicBezTo>
                <a:cubicBezTo>
                  <a:pt x="219" y="669"/>
                  <a:pt x="219" y="669"/>
                  <a:pt x="219" y="669"/>
                </a:cubicBezTo>
                <a:moveTo>
                  <a:pt x="876" y="669"/>
                </a:moveTo>
                <a:cubicBezTo>
                  <a:pt x="827" y="641"/>
                  <a:pt x="827" y="641"/>
                  <a:pt x="827" y="641"/>
                </a:cubicBezTo>
                <a:cubicBezTo>
                  <a:pt x="876" y="614"/>
                  <a:pt x="876" y="614"/>
                  <a:pt x="876" y="614"/>
                </a:cubicBezTo>
                <a:cubicBezTo>
                  <a:pt x="876" y="669"/>
                  <a:pt x="876" y="669"/>
                  <a:pt x="876" y="669"/>
                </a:cubicBezTo>
                <a:moveTo>
                  <a:pt x="168" y="638"/>
                </a:moveTo>
                <a:cubicBezTo>
                  <a:pt x="168" y="584"/>
                  <a:pt x="168" y="584"/>
                  <a:pt x="168" y="584"/>
                </a:cubicBezTo>
                <a:cubicBezTo>
                  <a:pt x="217" y="611"/>
                  <a:pt x="217" y="611"/>
                  <a:pt x="217" y="611"/>
                </a:cubicBezTo>
                <a:cubicBezTo>
                  <a:pt x="169" y="638"/>
                  <a:pt x="169" y="638"/>
                  <a:pt x="169" y="638"/>
                </a:cubicBezTo>
                <a:cubicBezTo>
                  <a:pt x="168" y="638"/>
                  <a:pt x="168" y="638"/>
                  <a:pt x="168" y="638"/>
                </a:cubicBezTo>
                <a:moveTo>
                  <a:pt x="825" y="638"/>
                </a:moveTo>
                <a:cubicBezTo>
                  <a:pt x="825" y="584"/>
                  <a:pt x="825" y="584"/>
                  <a:pt x="825" y="584"/>
                </a:cubicBezTo>
                <a:cubicBezTo>
                  <a:pt x="873" y="611"/>
                  <a:pt x="873" y="611"/>
                  <a:pt x="873" y="611"/>
                </a:cubicBezTo>
                <a:cubicBezTo>
                  <a:pt x="825" y="638"/>
                  <a:pt x="825" y="638"/>
                  <a:pt x="825" y="638"/>
                </a:cubicBezTo>
                <a:moveTo>
                  <a:pt x="715" y="638"/>
                </a:moveTo>
                <a:cubicBezTo>
                  <a:pt x="715" y="584"/>
                  <a:pt x="715" y="584"/>
                  <a:pt x="715" y="584"/>
                </a:cubicBezTo>
                <a:cubicBezTo>
                  <a:pt x="764" y="611"/>
                  <a:pt x="764" y="611"/>
                  <a:pt x="764" y="611"/>
                </a:cubicBezTo>
                <a:cubicBezTo>
                  <a:pt x="715" y="638"/>
                  <a:pt x="715" y="638"/>
                  <a:pt x="715" y="638"/>
                </a:cubicBezTo>
                <a:moveTo>
                  <a:pt x="606" y="638"/>
                </a:moveTo>
                <a:cubicBezTo>
                  <a:pt x="606" y="584"/>
                  <a:pt x="606" y="584"/>
                  <a:pt x="606" y="584"/>
                </a:cubicBezTo>
                <a:cubicBezTo>
                  <a:pt x="654" y="611"/>
                  <a:pt x="654" y="611"/>
                  <a:pt x="654" y="611"/>
                </a:cubicBezTo>
                <a:cubicBezTo>
                  <a:pt x="606" y="638"/>
                  <a:pt x="606" y="638"/>
                  <a:pt x="606" y="638"/>
                </a:cubicBezTo>
                <a:moveTo>
                  <a:pt x="225" y="611"/>
                </a:moveTo>
                <a:cubicBezTo>
                  <a:pt x="273" y="584"/>
                  <a:pt x="273" y="584"/>
                  <a:pt x="273" y="584"/>
                </a:cubicBezTo>
                <a:cubicBezTo>
                  <a:pt x="273" y="638"/>
                  <a:pt x="273" y="638"/>
                  <a:pt x="273" y="638"/>
                </a:cubicBezTo>
                <a:cubicBezTo>
                  <a:pt x="225" y="611"/>
                  <a:pt x="225" y="611"/>
                  <a:pt x="225" y="611"/>
                </a:cubicBezTo>
                <a:cubicBezTo>
                  <a:pt x="225" y="611"/>
                  <a:pt x="225" y="611"/>
                  <a:pt x="225" y="611"/>
                </a:cubicBezTo>
                <a:moveTo>
                  <a:pt x="383" y="638"/>
                </a:moveTo>
                <a:cubicBezTo>
                  <a:pt x="376" y="634"/>
                  <a:pt x="376" y="634"/>
                  <a:pt x="376" y="634"/>
                </a:cubicBezTo>
                <a:cubicBezTo>
                  <a:pt x="335" y="611"/>
                  <a:pt x="335" y="611"/>
                  <a:pt x="335" y="611"/>
                </a:cubicBezTo>
                <a:cubicBezTo>
                  <a:pt x="383" y="584"/>
                  <a:pt x="383" y="584"/>
                  <a:pt x="383" y="584"/>
                </a:cubicBezTo>
                <a:cubicBezTo>
                  <a:pt x="383" y="638"/>
                  <a:pt x="383" y="638"/>
                  <a:pt x="383" y="638"/>
                </a:cubicBezTo>
                <a:moveTo>
                  <a:pt x="387" y="638"/>
                </a:moveTo>
                <a:cubicBezTo>
                  <a:pt x="387" y="584"/>
                  <a:pt x="387" y="584"/>
                  <a:pt x="387" y="584"/>
                </a:cubicBezTo>
                <a:cubicBezTo>
                  <a:pt x="436" y="611"/>
                  <a:pt x="436" y="611"/>
                  <a:pt x="436" y="611"/>
                </a:cubicBezTo>
                <a:cubicBezTo>
                  <a:pt x="387" y="638"/>
                  <a:pt x="387" y="638"/>
                  <a:pt x="387" y="638"/>
                </a:cubicBezTo>
                <a:moveTo>
                  <a:pt x="492" y="638"/>
                </a:moveTo>
                <a:cubicBezTo>
                  <a:pt x="444" y="611"/>
                  <a:pt x="444" y="611"/>
                  <a:pt x="444" y="611"/>
                </a:cubicBezTo>
                <a:cubicBezTo>
                  <a:pt x="492" y="584"/>
                  <a:pt x="492" y="584"/>
                  <a:pt x="492" y="584"/>
                </a:cubicBezTo>
                <a:cubicBezTo>
                  <a:pt x="492" y="638"/>
                  <a:pt x="492" y="638"/>
                  <a:pt x="492" y="638"/>
                </a:cubicBezTo>
                <a:moveTo>
                  <a:pt x="277" y="638"/>
                </a:moveTo>
                <a:cubicBezTo>
                  <a:pt x="277" y="584"/>
                  <a:pt x="277" y="584"/>
                  <a:pt x="277" y="584"/>
                </a:cubicBezTo>
                <a:cubicBezTo>
                  <a:pt x="326" y="611"/>
                  <a:pt x="326" y="611"/>
                  <a:pt x="326" y="611"/>
                </a:cubicBezTo>
                <a:cubicBezTo>
                  <a:pt x="277" y="638"/>
                  <a:pt x="277" y="638"/>
                  <a:pt x="277" y="638"/>
                </a:cubicBezTo>
                <a:moveTo>
                  <a:pt x="59" y="638"/>
                </a:moveTo>
                <a:cubicBezTo>
                  <a:pt x="59" y="584"/>
                  <a:pt x="59" y="584"/>
                  <a:pt x="59" y="584"/>
                </a:cubicBezTo>
                <a:cubicBezTo>
                  <a:pt x="107" y="611"/>
                  <a:pt x="107" y="611"/>
                  <a:pt x="107" y="611"/>
                </a:cubicBezTo>
                <a:cubicBezTo>
                  <a:pt x="59" y="638"/>
                  <a:pt x="59" y="638"/>
                  <a:pt x="59" y="638"/>
                </a:cubicBezTo>
                <a:moveTo>
                  <a:pt x="602" y="638"/>
                </a:moveTo>
                <a:cubicBezTo>
                  <a:pt x="553" y="611"/>
                  <a:pt x="553" y="611"/>
                  <a:pt x="553" y="611"/>
                </a:cubicBezTo>
                <a:cubicBezTo>
                  <a:pt x="602" y="584"/>
                  <a:pt x="602" y="584"/>
                  <a:pt x="602" y="584"/>
                </a:cubicBezTo>
                <a:cubicBezTo>
                  <a:pt x="602" y="638"/>
                  <a:pt x="602" y="638"/>
                  <a:pt x="602" y="638"/>
                </a:cubicBezTo>
                <a:moveTo>
                  <a:pt x="711" y="638"/>
                </a:moveTo>
                <a:cubicBezTo>
                  <a:pt x="663" y="611"/>
                  <a:pt x="663" y="611"/>
                  <a:pt x="663" y="611"/>
                </a:cubicBezTo>
                <a:cubicBezTo>
                  <a:pt x="711" y="584"/>
                  <a:pt x="711" y="584"/>
                  <a:pt x="711" y="584"/>
                </a:cubicBezTo>
                <a:cubicBezTo>
                  <a:pt x="711" y="638"/>
                  <a:pt x="711" y="638"/>
                  <a:pt x="711" y="638"/>
                </a:cubicBezTo>
                <a:moveTo>
                  <a:pt x="55" y="638"/>
                </a:moveTo>
                <a:cubicBezTo>
                  <a:pt x="6" y="611"/>
                  <a:pt x="6" y="611"/>
                  <a:pt x="6" y="611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638"/>
                  <a:pt x="55" y="638"/>
                  <a:pt x="55" y="638"/>
                </a:cubicBezTo>
                <a:moveTo>
                  <a:pt x="496" y="638"/>
                </a:moveTo>
                <a:cubicBezTo>
                  <a:pt x="496" y="584"/>
                  <a:pt x="496" y="584"/>
                  <a:pt x="496" y="584"/>
                </a:cubicBezTo>
                <a:cubicBezTo>
                  <a:pt x="545" y="611"/>
                  <a:pt x="545" y="611"/>
                  <a:pt x="545" y="611"/>
                </a:cubicBezTo>
                <a:cubicBezTo>
                  <a:pt x="496" y="638"/>
                  <a:pt x="496" y="638"/>
                  <a:pt x="496" y="638"/>
                </a:cubicBezTo>
                <a:moveTo>
                  <a:pt x="821" y="638"/>
                </a:moveTo>
                <a:cubicBezTo>
                  <a:pt x="772" y="611"/>
                  <a:pt x="772" y="611"/>
                  <a:pt x="772" y="611"/>
                </a:cubicBezTo>
                <a:cubicBezTo>
                  <a:pt x="821" y="584"/>
                  <a:pt x="821" y="584"/>
                  <a:pt x="821" y="584"/>
                </a:cubicBezTo>
                <a:cubicBezTo>
                  <a:pt x="821" y="638"/>
                  <a:pt x="821" y="638"/>
                  <a:pt x="821" y="638"/>
                </a:cubicBezTo>
                <a:moveTo>
                  <a:pt x="164" y="638"/>
                </a:moveTo>
                <a:cubicBezTo>
                  <a:pt x="116" y="611"/>
                  <a:pt x="116" y="611"/>
                  <a:pt x="116" y="611"/>
                </a:cubicBezTo>
                <a:cubicBezTo>
                  <a:pt x="164" y="584"/>
                  <a:pt x="164" y="584"/>
                  <a:pt x="164" y="584"/>
                </a:cubicBezTo>
                <a:cubicBezTo>
                  <a:pt x="164" y="638"/>
                  <a:pt x="164" y="638"/>
                  <a:pt x="164" y="638"/>
                </a:cubicBezTo>
                <a:moveTo>
                  <a:pt x="223" y="607"/>
                </a:moveTo>
                <a:cubicBezTo>
                  <a:pt x="223" y="554"/>
                  <a:pt x="223" y="554"/>
                  <a:pt x="223" y="554"/>
                </a:cubicBezTo>
                <a:cubicBezTo>
                  <a:pt x="271" y="580"/>
                  <a:pt x="271" y="580"/>
                  <a:pt x="271" y="580"/>
                </a:cubicBezTo>
                <a:cubicBezTo>
                  <a:pt x="223" y="607"/>
                  <a:pt x="223" y="607"/>
                  <a:pt x="223" y="607"/>
                </a:cubicBezTo>
                <a:moveTo>
                  <a:pt x="438" y="607"/>
                </a:moveTo>
                <a:cubicBezTo>
                  <a:pt x="391" y="582"/>
                  <a:pt x="391" y="582"/>
                  <a:pt x="391" y="582"/>
                </a:cubicBezTo>
                <a:cubicBezTo>
                  <a:pt x="389" y="581"/>
                  <a:pt x="389" y="581"/>
                  <a:pt x="389" y="581"/>
                </a:cubicBezTo>
                <a:cubicBezTo>
                  <a:pt x="392" y="579"/>
                  <a:pt x="392" y="579"/>
                  <a:pt x="392" y="579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607"/>
                  <a:pt x="438" y="607"/>
                  <a:pt x="438" y="607"/>
                </a:cubicBezTo>
                <a:moveTo>
                  <a:pt x="114" y="608"/>
                </a:moveTo>
                <a:cubicBezTo>
                  <a:pt x="114" y="554"/>
                  <a:pt x="114" y="554"/>
                  <a:pt x="114" y="554"/>
                </a:cubicBezTo>
                <a:cubicBezTo>
                  <a:pt x="162" y="581"/>
                  <a:pt x="162" y="581"/>
                  <a:pt x="162" y="581"/>
                </a:cubicBezTo>
                <a:cubicBezTo>
                  <a:pt x="114" y="608"/>
                  <a:pt x="114" y="608"/>
                  <a:pt x="114" y="608"/>
                </a:cubicBezTo>
                <a:moveTo>
                  <a:pt x="766" y="607"/>
                </a:moveTo>
                <a:cubicBezTo>
                  <a:pt x="717" y="580"/>
                  <a:pt x="717" y="580"/>
                  <a:pt x="717" y="580"/>
                </a:cubicBezTo>
                <a:cubicBezTo>
                  <a:pt x="718" y="580"/>
                  <a:pt x="718" y="580"/>
                  <a:pt x="718" y="580"/>
                </a:cubicBezTo>
                <a:cubicBezTo>
                  <a:pt x="766" y="554"/>
                  <a:pt x="766" y="554"/>
                  <a:pt x="766" y="554"/>
                </a:cubicBezTo>
                <a:cubicBezTo>
                  <a:pt x="766" y="607"/>
                  <a:pt x="766" y="607"/>
                  <a:pt x="766" y="607"/>
                </a:cubicBezTo>
                <a:moveTo>
                  <a:pt x="661" y="607"/>
                </a:moveTo>
                <a:cubicBezTo>
                  <a:pt x="661" y="554"/>
                  <a:pt x="661" y="554"/>
                  <a:pt x="661" y="554"/>
                </a:cubicBezTo>
                <a:cubicBezTo>
                  <a:pt x="709" y="580"/>
                  <a:pt x="709" y="580"/>
                  <a:pt x="709" y="580"/>
                </a:cubicBezTo>
                <a:cubicBezTo>
                  <a:pt x="661" y="607"/>
                  <a:pt x="661" y="607"/>
                  <a:pt x="661" y="607"/>
                </a:cubicBezTo>
                <a:moveTo>
                  <a:pt x="551" y="608"/>
                </a:moveTo>
                <a:cubicBezTo>
                  <a:pt x="551" y="554"/>
                  <a:pt x="551" y="554"/>
                  <a:pt x="551" y="554"/>
                </a:cubicBezTo>
                <a:cubicBezTo>
                  <a:pt x="597" y="579"/>
                  <a:pt x="597" y="579"/>
                  <a:pt x="597" y="579"/>
                </a:cubicBezTo>
                <a:cubicBezTo>
                  <a:pt x="600" y="581"/>
                  <a:pt x="600" y="581"/>
                  <a:pt x="600" y="581"/>
                </a:cubicBezTo>
                <a:cubicBezTo>
                  <a:pt x="551" y="608"/>
                  <a:pt x="551" y="608"/>
                  <a:pt x="551" y="608"/>
                </a:cubicBezTo>
                <a:moveTo>
                  <a:pt x="328" y="607"/>
                </a:moveTo>
                <a:cubicBezTo>
                  <a:pt x="280" y="580"/>
                  <a:pt x="280" y="580"/>
                  <a:pt x="280" y="580"/>
                </a:cubicBezTo>
                <a:cubicBezTo>
                  <a:pt x="328" y="554"/>
                  <a:pt x="328" y="554"/>
                  <a:pt x="328" y="554"/>
                </a:cubicBezTo>
                <a:cubicBezTo>
                  <a:pt x="328" y="607"/>
                  <a:pt x="328" y="607"/>
                  <a:pt x="328" y="607"/>
                </a:cubicBezTo>
                <a:moveTo>
                  <a:pt x="442" y="607"/>
                </a:moveTo>
                <a:cubicBezTo>
                  <a:pt x="442" y="553"/>
                  <a:pt x="442" y="553"/>
                  <a:pt x="442" y="553"/>
                </a:cubicBezTo>
                <a:cubicBezTo>
                  <a:pt x="474" y="571"/>
                  <a:pt x="474" y="571"/>
                  <a:pt x="474" y="571"/>
                </a:cubicBezTo>
                <a:cubicBezTo>
                  <a:pt x="490" y="580"/>
                  <a:pt x="490" y="580"/>
                  <a:pt x="490" y="580"/>
                </a:cubicBezTo>
                <a:cubicBezTo>
                  <a:pt x="442" y="607"/>
                  <a:pt x="442" y="607"/>
                  <a:pt x="442" y="607"/>
                </a:cubicBezTo>
                <a:moveTo>
                  <a:pt x="332" y="608"/>
                </a:moveTo>
                <a:cubicBezTo>
                  <a:pt x="332" y="553"/>
                  <a:pt x="332" y="553"/>
                  <a:pt x="332" y="553"/>
                </a:cubicBezTo>
                <a:cubicBezTo>
                  <a:pt x="381" y="580"/>
                  <a:pt x="381" y="580"/>
                  <a:pt x="381" y="580"/>
                </a:cubicBezTo>
                <a:cubicBezTo>
                  <a:pt x="332" y="608"/>
                  <a:pt x="332" y="608"/>
                  <a:pt x="332" y="608"/>
                </a:cubicBezTo>
                <a:moveTo>
                  <a:pt x="547" y="608"/>
                </a:moveTo>
                <a:cubicBezTo>
                  <a:pt x="498" y="580"/>
                  <a:pt x="498" y="580"/>
                  <a:pt x="498" y="580"/>
                </a:cubicBezTo>
                <a:cubicBezTo>
                  <a:pt x="515" y="571"/>
                  <a:pt x="515" y="571"/>
                  <a:pt x="515" y="571"/>
                </a:cubicBezTo>
                <a:cubicBezTo>
                  <a:pt x="547" y="553"/>
                  <a:pt x="547" y="553"/>
                  <a:pt x="547" y="553"/>
                </a:cubicBezTo>
                <a:cubicBezTo>
                  <a:pt x="547" y="608"/>
                  <a:pt x="547" y="608"/>
                  <a:pt x="547" y="608"/>
                </a:cubicBezTo>
                <a:moveTo>
                  <a:pt x="4" y="608"/>
                </a:moveTo>
                <a:cubicBezTo>
                  <a:pt x="4" y="553"/>
                  <a:pt x="4" y="553"/>
                  <a:pt x="4" y="553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4" y="608"/>
                  <a:pt x="4" y="608"/>
                  <a:pt x="4" y="608"/>
                </a:cubicBezTo>
                <a:moveTo>
                  <a:pt x="657" y="608"/>
                </a:moveTo>
                <a:cubicBezTo>
                  <a:pt x="608" y="580"/>
                  <a:pt x="608" y="580"/>
                  <a:pt x="608" y="580"/>
                </a:cubicBezTo>
                <a:cubicBezTo>
                  <a:pt x="657" y="553"/>
                  <a:pt x="657" y="553"/>
                  <a:pt x="657" y="553"/>
                </a:cubicBezTo>
                <a:cubicBezTo>
                  <a:pt x="657" y="608"/>
                  <a:pt x="657" y="608"/>
                  <a:pt x="657" y="608"/>
                </a:cubicBezTo>
                <a:moveTo>
                  <a:pt x="770" y="608"/>
                </a:moveTo>
                <a:cubicBezTo>
                  <a:pt x="770" y="553"/>
                  <a:pt x="770" y="553"/>
                  <a:pt x="770" y="553"/>
                </a:cubicBezTo>
                <a:cubicBezTo>
                  <a:pt x="818" y="580"/>
                  <a:pt x="818" y="580"/>
                  <a:pt x="818" y="580"/>
                </a:cubicBezTo>
                <a:cubicBezTo>
                  <a:pt x="770" y="608"/>
                  <a:pt x="770" y="608"/>
                  <a:pt x="770" y="608"/>
                </a:cubicBezTo>
                <a:moveTo>
                  <a:pt x="110" y="608"/>
                </a:moveTo>
                <a:cubicBezTo>
                  <a:pt x="61" y="580"/>
                  <a:pt x="61" y="580"/>
                  <a:pt x="61" y="580"/>
                </a:cubicBezTo>
                <a:cubicBezTo>
                  <a:pt x="110" y="553"/>
                  <a:pt x="110" y="553"/>
                  <a:pt x="110" y="553"/>
                </a:cubicBezTo>
                <a:cubicBezTo>
                  <a:pt x="110" y="608"/>
                  <a:pt x="110" y="608"/>
                  <a:pt x="110" y="608"/>
                </a:cubicBezTo>
                <a:moveTo>
                  <a:pt x="876" y="608"/>
                </a:moveTo>
                <a:cubicBezTo>
                  <a:pt x="827" y="581"/>
                  <a:pt x="827" y="581"/>
                  <a:pt x="827" y="581"/>
                </a:cubicBezTo>
                <a:cubicBezTo>
                  <a:pt x="858" y="563"/>
                  <a:pt x="858" y="563"/>
                  <a:pt x="858" y="563"/>
                </a:cubicBezTo>
                <a:cubicBezTo>
                  <a:pt x="876" y="553"/>
                  <a:pt x="876" y="553"/>
                  <a:pt x="876" y="553"/>
                </a:cubicBezTo>
                <a:cubicBezTo>
                  <a:pt x="876" y="608"/>
                  <a:pt x="876" y="608"/>
                  <a:pt x="876" y="608"/>
                </a:cubicBezTo>
                <a:moveTo>
                  <a:pt x="219" y="608"/>
                </a:moveTo>
                <a:cubicBezTo>
                  <a:pt x="170" y="580"/>
                  <a:pt x="170" y="580"/>
                  <a:pt x="170" y="580"/>
                </a:cubicBezTo>
                <a:cubicBezTo>
                  <a:pt x="219" y="553"/>
                  <a:pt x="219" y="553"/>
                  <a:pt x="219" y="553"/>
                </a:cubicBezTo>
                <a:cubicBezTo>
                  <a:pt x="219" y="608"/>
                  <a:pt x="219" y="608"/>
                  <a:pt x="219" y="608"/>
                </a:cubicBezTo>
                <a:moveTo>
                  <a:pt x="168" y="577"/>
                </a:moveTo>
                <a:cubicBezTo>
                  <a:pt x="168" y="523"/>
                  <a:pt x="168" y="523"/>
                  <a:pt x="168" y="523"/>
                </a:cubicBezTo>
                <a:cubicBezTo>
                  <a:pt x="217" y="550"/>
                  <a:pt x="217" y="550"/>
                  <a:pt x="217" y="550"/>
                </a:cubicBezTo>
                <a:cubicBezTo>
                  <a:pt x="168" y="577"/>
                  <a:pt x="168" y="577"/>
                  <a:pt x="168" y="577"/>
                </a:cubicBezTo>
                <a:moveTo>
                  <a:pt x="492" y="577"/>
                </a:moveTo>
                <a:cubicBezTo>
                  <a:pt x="476" y="568"/>
                  <a:pt x="476" y="568"/>
                  <a:pt x="476" y="568"/>
                </a:cubicBezTo>
                <a:cubicBezTo>
                  <a:pt x="444" y="550"/>
                  <a:pt x="444" y="550"/>
                  <a:pt x="444" y="550"/>
                </a:cubicBezTo>
                <a:cubicBezTo>
                  <a:pt x="492" y="523"/>
                  <a:pt x="492" y="523"/>
                  <a:pt x="492" y="523"/>
                </a:cubicBezTo>
                <a:cubicBezTo>
                  <a:pt x="492" y="577"/>
                  <a:pt x="492" y="577"/>
                  <a:pt x="492" y="577"/>
                </a:cubicBezTo>
                <a:moveTo>
                  <a:pt x="825" y="577"/>
                </a:moveTo>
                <a:cubicBezTo>
                  <a:pt x="825" y="523"/>
                  <a:pt x="825" y="523"/>
                  <a:pt x="825" y="523"/>
                </a:cubicBezTo>
                <a:cubicBezTo>
                  <a:pt x="859" y="542"/>
                  <a:pt x="859" y="542"/>
                  <a:pt x="859" y="542"/>
                </a:cubicBezTo>
                <a:cubicBezTo>
                  <a:pt x="873" y="550"/>
                  <a:pt x="873" y="550"/>
                  <a:pt x="873" y="550"/>
                </a:cubicBezTo>
                <a:cubicBezTo>
                  <a:pt x="825" y="577"/>
                  <a:pt x="825" y="577"/>
                  <a:pt x="825" y="577"/>
                </a:cubicBezTo>
                <a:moveTo>
                  <a:pt x="59" y="577"/>
                </a:moveTo>
                <a:cubicBezTo>
                  <a:pt x="59" y="523"/>
                  <a:pt x="59" y="523"/>
                  <a:pt x="59" y="523"/>
                </a:cubicBezTo>
                <a:cubicBezTo>
                  <a:pt x="107" y="550"/>
                  <a:pt x="107" y="550"/>
                  <a:pt x="107" y="550"/>
                </a:cubicBezTo>
                <a:cubicBezTo>
                  <a:pt x="59" y="577"/>
                  <a:pt x="59" y="577"/>
                  <a:pt x="59" y="577"/>
                </a:cubicBezTo>
                <a:moveTo>
                  <a:pt x="715" y="577"/>
                </a:moveTo>
                <a:cubicBezTo>
                  <a:pt x="715" y="523"/>
                  <a:pt x="715" y="523"/>
                  <a:pt x="715" y="523"/>
                </a:cubicBezTo>
                <a:cubicBezTo>
                  <a:pt x="764" y="550"/>
                  <a:pt x="764" y="550"/>
                  <a:pt x="764" y="550"/>
                </a:cubicBezTo>
                <a:cubicBezTo>
                  <a:pt x="715" y="577"/>
                  <a:pt x="715" y="577"/>
                  <a:pt x="715" y="577"/>
                </a:cubicBezTo>
                <a:moveTo>
                  <a:pt x="606" y="577"/>
                </a:moveTo>
                <a:cubicBezTo>
                  <a:pt x="606" y="523"/>
                  <a:pt x="606" y="523"/>
                  <a:pt x="606" y="523"/>
                </a:cubicBezTo>
                <a:cubicBezTo>
                  <a:pt x="654" y="550"/>
                  <a:pt x="654" y="550"/>
                  <a:pt x="654" y="550"/>
                </a:cubicBezTo>
                <a:cubicBezTo>
                  <a:pt x="606" y="577"/>
                  <a:pt x="606" y="577"/>
                  <a:pt x="606" y="577"/>
                </a:cubicBezTo>
                <a:moveTo>
                  <a:pt x="55" y="577"/>
                </a:moveTo>
                <a:cubicBezTo>
                  <a:pt x="6" y="550"/>
                  <a:pt x="6" y="550"/>
                  <a:pt x="6" y="550"/>
                </a:cubicBezTo>
                <a:cubicBezTo>
                  <a:pt x="55" y="523"/>
                  <a:pt x="55" y="523"/>
                  <a:pt x="55" y="523"/>
                </a:cubicBezTo>
                <a:cubicBezTo>
                  <a:pt x="55" y="577"/>
                  <a:pt x="55" y="577"/>
                  <a:pt x="55" y="577"/>
                </a:cubicBezTo>
                <a:moveTo>
                  <a:pt x="273" y="577"/>
                </a:moveTo>
                <a:cubicBezTo>
                  <a:pt x="225" y="550"/>
                  <a:pt x="225" y="550"/>
                  <a:pt x="225" y="550"/>
                </a:cubicBezTo>
                <a:cubicBezTo>
                  <a:pt x="273" y="523"/>
                  <a:pt x="273" y="523"/>
                  <a:pt x="273" y="523"/>
                </a:cubicBezTo>
                <a:cubicBezTo>
                  <a:pt x="273" y="577"/>
                  <a:pt x="273" y="577"/>
                  <a:pt x="273" y="577"/>
                </a:cubicBezTo>
                <a:moveTo>
                  <a:pt x="496" y="577"/>
                </a:moveTo>
                <a:cubicBezTo>
                  <a:pt x="496" y="523"/>
                  <a:pt x="496" y="523"/>
                  <a:pt x="496" y="523"/>
                </a:cubicBezTo>
                <a:cubicBezTo>
                  <a:pt x="498" y="524"/>
                  <a:pt x="498" y="524"/>
                  <a:pt x="498" y="524"/>
                </a:cubicBezTo>
                <a:cubicBezTo>
                  <a:pt x="545" y="550"/>
                  <a:pt x="545" y="550"/>
                  <a:pt x="545" y="550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496" y="577"/>
                  <a:pt x="496" y="577"/>
                  <a:pt x="496" y="577"/>
                </a:cubicBezTo>
                <a:moveTo>
                  <a:pt x="383" y="577"/>
                </a:moveTo>
                <a:cubicBezTo>
                  <a:pt x="334" y="550"/>
                  <a:pt x="334" y="550"/>
                  <a:pt x="334" y="550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77"/>
                  <a:pt x="383" y="577"/>
                  <a:pt x="383" y="577"/>
                </a:cubicBezTo>
                <a:moveTo>
                  <a:pt x="387" y="577"/>
                </a:moveTo>
                <a:cubicBezTo>
                  <a:pt x="387" y="523"/>
                  <a:pt x="387" y="523"/>
                  <a:pt x="387" y="523"/>
                </a:cubicBezTo>
                <a:cubicBezTo>
                  <a:pt x="436" y="550"/>
                  <a:pt x="436" y="550"/>
                  <a:pt x="436" y="550"/>
                </a:cubicBezTo>
                <a:cubicBezTo>
                  <a:pt x="387" y="577"/>
                  <a:pt x="387" y="577"/>
                  <a:pt x="387" y="577"/>
                </a:cubicBezTo>
                <a:moveTo>
                  <a:pt x="277" y="577"/>
                </a:moveTo>
                <a:cubicBezTo>
                  <a:pt x="277" y="523"/>
                  <a:pt x="277" y="523"/>
                  <a:pt x="277" y="523"/>
                </a:cubicBezTo>
                <a:cubicBezTo>
                  <a:pt x="326" y="550"/>
                  <a:pt x="326" y="550"/>
                  <a:pt x="326" y="550"/>
                </a:cubicBezTo>
                <a:cubicBezTo>
                  <a:pt x="277" y="577"/>
                  <a:pt x="277" y="577"/>
                  <a:pt x="277" y="577"/>
                </a:cubicBezTo>
                <a:moveTo>
                  <a:pt x="602" y="577"/>
                </a:moveTo>
                <a:cubicBezTo>
                  <a:pt x="553" y="550"/>
                  <a:pt x="553" y="550"/>
                  <a:pt x="553" y="550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77"/>
                  <a:pt x="602" y="577"/>
                  <a:pt x="602" y="577"/>
                </a:cubicBezTo>
                <a:moveTo>
                  <a:pt x="711" y="577"/>
                </a:moveTo>
                <a:cubicBezTo>
                  <a:pt x="663" y="550"/>
                  <a:pt x="663" y="550"/>
                  <a:pt x="663" y="550"/>
                </a:cubicBezTo>
                <a:cubicBezTo>
                  <a:pt x="711" y="523"/>
                  <a:pt x="711" y="523"/>
                  <a:pt x="711" y="523"/>
                </a:cubicBezTo>
                <a:cubicBezTo>
                  <a:pt x="711" y="577"/>
                  <a:pt x="711" y="577"/>
                  <a:pt x="711" y="577"/>
                </a:cubicBezTo>
                <a:moveTo>
                  <a:pt x="821" y="577"/>
                </a:moveTo>
                <a:cubicBezTo>
                  <a:pt x="772" y="550"/>
                  <a:pt x="772" y="550"/>
                  <a:pt x="772" y="550"/>
                </a:cubicBezTo>
                <a:cubicBezTo>
                  <a:pt x="821" y="523"/>
                  <a:pt x="821" y="523"/>
                  <a:pt x="821" y="523"/>
                </a:cubicBezTo>
                <a:cubicBezTo>
                  <a:pt x="821" y="577"/>
                  <a:pt x="821" y="577"/>
                  <a:pt x="821" y="577"/>
                </a:cubicBezTo>
                <a:moveTo>
                  <a:pt x="164" y="577"/>
                </a:moveTo>
                <a:cubicBezTo>
                  <a:pt x="116" y="550"/>
                  <a:pt x="116" y="550"/>
                  <a:pt x="116" y="550"/>
                </a:cubicBezTo>
                <a:cubicBezTo>
                  <a:pt x="164" y="523"/>
                  <a:pt x="164" y="523"/>
                  <a:pt x="164" y="523"/>
                </a:cubicBezTo>
                <a:cubicBezTo>
                  <a:pt x="164" y="577"/>
                  <a:pt x="164" y="577"/>
                  <a:pt x="164" y="577"/>
                </a:cubicBezTo>
                <a:moveTo>
                  <a:pt x="442" y="547"/>
                </a:moveTo>
                <a:cubicBezTo>
                  <a:pt x="442" y="493"/>
                  <a:pt x="442" y="493"/>
                  <a:pt x="442" y="493"/>
                </a:cubicBezTo>
                <a:cubicBezTo>
                  <a:pt x="490" y="520"/>
                  <a:pt x="490" y="520"/>
                  <a:pt x="490" y="520"/>
                </a:cubicBezTo>
                <a:cubicBezTo>
                  <a:pt x="447" y="544"/>
                  <a:pt x="447" y="544"/>
                  <a:pt x="447" y="544"/>
                </a:cubicBezTo>
                <a:cubicBezTo>
                  <a:pt x="442" y="547"/>
                  <a:pt x="442" y="547"/>
                  <a:pt x="442" y="547"/>
                </a:cubicBezTo>
                <a:moveTo>
                  <a:pt x="223" y="547"/>
                </a:moveTo>
                <a:cubicBezTo>
                  <a:pt x="223" y="493"/>
                  <a:pt x="223" y="493"/>
                  <a:pt x="223" y="493"/>
                </a:cubicBezTo>
                <a:cubicBezTo>
                  <a:pt x="272" y="520"/>
                  <a:pt x="272" y="520"/>
                  <a:pt x="272" y="520"/>
                </a:cubicBezTo>
                <a:cubicBezTo>
                  <a:pt x="223" y="547"/>
                  <a:pt x="223" y="547"/>
                  <a:pt x="223" y="547"/>
                </a:cubicBezTo>
                <a:moveTo>
                  <a:pt x="438" y="547"/>
                </a:moveTo>
                <a:cubicBezTo>
                  <a:pt x="389" y="520"/>
                  <a:pt x="389" y="520"/>
                  <a:pt x="389" y="520"/>
                </a:cubicBezTo>
                <a:cubicBezTo>
                  <a:pt x="433" y="496"/>
                  <a:pt x="433" y="496"/>
                  <a:pt x="433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547"/>
                  <a:pt x="438" y="547"/>
                  <a:pt x="438" y="547"/>
                </a:cubicBezTo>
                <a:moveTo>
                  <a:pt x="114" y="547"/>
                </a:moveTo>
                <a:cubicBezTo>
                  <a:pt x="114" y="493"/>
                  <a:pt x="114" y="493"/>
                  <a:pt x="114" y="493"/>
                </a:cubicBezTo>
                <a:cubicBezTo>
                  <a:pt x="162" y="520"/>
                  <a:pt x="162" y="520"/>
                  <a:pt x="162" y="520"/>
                </a:cubicBezTo>
                <a:cubicBezTo>
                  <a:pt x="119" y="544"/>
                  <a:pt x="119" y="544"/>
                  <a:pt x="119" y="544"/>
                </a:cubicBezTo>
                <a:cubicBezTo>
                  <a:pt x="114" y="547"/>
                  <a:pt x="114" y="547"/>
                  <a:pt x="114" y="547"/>
                </a:cubicBezTo>
                <a:moveTo>
                  <a:pt x="547" y="547"/>
                </a:moveTo>
                <a:cubicBezTo>
                  <a:pt x="499" y="520"/>
                  <a:pt x="499" y="520"/>
                  <a:pt x="499" y="520"/>
                </a:cubicBezTo>
                <a:cubicBezTo>
                  <a:pt x="499" y="520"/>
                  <a:pt x="499" y="520"/>
                  <a:pt x="499" y="520"/>
                </a:cubicBezTo>
                <a:cubicBezTo>
                  <a:pt x="547" y="493"/>
                  <a:pt x="547" y="493"/>
                  <a:pt x="547" y="493"/>
                </a:cubicBezTo>
                <a:cubicBezTo>
                  <a:pt x="547" y="547"/>
                  <a:pt x="547" y="547"/>
                  <a:pt x="547" y="547"/>
                </a:cubicBezTo>
                <a:moveTo>
                  <a:pt x="766" y="547"/>
                </a:moveTo>
                <a:cubicBezTo>
                  <a:pt x="717" y="520"/>
                  <a:pt x="717" y="520"/>
                  <a:pt x="717" y="520"/>
                </a:cubicBezTo>
                <a:cubicBezTo>
                  <a:pt x="766" y="493"/>
                  <a:pt x="766" y="493"/>
                  <a:pt x="766" y="493"/>
                </a:cubicBezTo>
                <a:cubicBezTo>
                  <a:pt x="766" y="547"/>
                  <a:pt x="766" y="547"/>
                  <a:pt x="766" y="547"/>
                </a:cubicBezTo>
                <a:moveTo>
                  <a:pt x="4" y="547"/>
                </a:moveTo>
                <a:cubicBezTo>
                  <a:pt x="4" y="493"/>
                  <a:pt x="4" y="493"/>
                  <a:pt x="4" y="493"/>
                </a:cubicBezTo>
                <a:cubicBezTo>
                  <a:pt x="52" y="520"/>
                  <a:pt x="52" y="520"/>
                  <a:pt x="52" y="520"/>
                </a:cubicBezTo>
                <a:cubicBezTo>
                  <a:pt x="4" y="547"/>
                  <a:pt x="4" y="547"/>
                  <a:pt x="4" y="547"/>
                </a:cubicBezTo>
                <a:moveTo>
                  <a:pt x="661" y="547"/>
                </a:moveTo>
                <a:cubicBezTo>
                  <a:pt x="661" y="493"/>
                  <a:pt x="661" y="493"/>
                  <a:pt x="661" y="493"/>
                </a:cubicBezTo>
                <a:cubicBezTo>
                  <a:pt x="674" y="500"/>
                  <a:pt x="674" y="500"/>
                  <a:pt x="674" y="500"/>
                </a:cubicBezTo>
                <a:cubicBezTo>
                  <a:pt x="709" y="520"/>
                  <a:pt x="709" y="520"/>
                  <a:pt x="709" y="520"/>
                </a:cubicBezTo>
                <a:cubicBezTo>
                  <a:pt x="661" y="547"/>
                  <a:pt x="661" y="547"/>
                  <a:pt x="661" y="547"/>
                </a:cubicBezTo>
                <a:moveTo>
                  <a:pt x="551" y="547"/>
                </a:moveTo>
                <a:cubicBezTo>
                  <a:pt x="551" y="493"/>
                  <a:pt x="551" y="493"/>
                  <a:pt x="551" y="493"/>
                </a:cubicBezTo>
                <a:cubicBezTo>
                  <a:pt x="556" y="496"/>
                  <a:pt x="556" y="496"/>
                  <a:pt x="556" y="496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551" y="547"/>
                  <a:pt x="551" y="547"/>
                  <a:pt x="551" y="547"/>
                </a:cubicBezTo>
                <a:moveTo>
                  <a:pt x="110" y="547"/>
                </a:moveTo>
                <a:cubicBezTo>
                  <a:pt x="61" y="520"/>
                  <a:pt x="61" y="520"/>
                  <a:pt x="61" y="520"/>
                </a:cubicBezTo>
                <a:cubicBezTo>
                  <a:pt x="110" y="493"/>
                  <a:pt x="110" y="493"/>
                  <a:pt x="110" y="493"/>
                </a:cubicBezTo>
                <a:cubicBezTo>
                  <a:pt x="110" y="547"/>
                  <a:pt x="110" y="547"/>
                  <a:pt x="110" y="547"/>
                </a:cubicBezTo>
                <a:moveTo>
                  <a:pt x="328" y="547"/>
                </a:moveTo>
                <a:cubicBezTo>
                  <a:pt x="280" y="520"/>
                  <a:pt x="280" y="520"/>
                  <a:pt x="280" y="520"/>
                </a:cubicBezTo>
                <a:cubicBezTo>
                  <a:pt x="328" y="493"/>
                  <a:pt x="328" y="493"/>
                  <a:pt x="328" y="493"/>
                </a:cubicBezTo>
                <a:cubicBezTo>
                  <a:pt x="328" y="547"/>
                  <a:pt x="328" y="547"/>
                  <a:pt x="328" y="547"/>
                </a:cubicBezTo>
                <a:moveTo>
                  <a:pt x="332" y="547"/>
                </a:moveTo>
                <a:cubicBezTo>
                  <a:pt x="332" y="493"/>
                  <a:pt x="332" y="493"/>
                  <a:pt x="332" y="493"/>
                </a:cubicBezTo>
                <a:cubicBezTo>
                  <a:pt x="381" y="520"/>
                  <a:pt x="381" y="520"/>
                  <a:pt x="381" y="520"/>
                </a:cubicBezTo>
                <a:cubicBezTo>
                  <a:pt x="332" y="547"/>
                  <a:pt x="332" y="547"/>
                  <a:pt x="332" y="547"/>
                </a:cubicBezTo>
                <a:moveTo>
                  <a:pt x="657" y="547"/>
                </a:moveTo>
                <a:cubicBezTo>
                  <a:pt x="608" y="520"/>
                  <a:pt x="608" y="520"/>
                  <a:pt x="608" y="520"/>
                </a:cubicBezTo>
                <a:cubicBezTo>
                  <a:pt x="657" y="492"/>
                  <a:pt x="657" y="492"/>
                  <a:pt x="657" y="492"/>
                </a:cubicBezTo>
                <a:cubicBezTo>
                  <a:pt x="657" y="547"/>
                  <a:pt x="657" y="547"/>
                  <a:pt x="657" y="547"/>
                </a:cubicBezTo>
                <a:moveTo>
                  <a:pt x="770" y="547"/>
                </a:moveTo>
                <a:cubicBezTo>
                  <a:pt x="770" y="492"/>
                  <a:pt x="770" y="492"/>
                  <a:pt x="770" y="492"/>
                </a:cubicBezTo>
                <a:cubicBezTo>
                  <a:pt x="818" y="520"/>
                  <a:pt x="818" y="520"/>
                  <a:pt x="818" y="520"/>
                </a:cubicBezTo>
                <a:cubicBezTo>
                  <a:pt x="770" y="547"/>
                  <a:pt x="770" y="547"/>
                  <a:pt x="770" y="547"/>
                </a:cubicBezTo>
                <a:moveTo>
                  <a:pt x="876" y="547"/>
                </a:moveTo>
                <a:cubicBezTo>
                  <a:pt x="827" y="520"/>
                  <a:pt x="827" y="520"/>
                  <a:pt x="827" y="520"/>
                </a:cubicBezTo>
                <a:cubicBezTo>
                  <a:pt x="876" y="492"/>
                  <a:pt x="876" y="492"/>
                  <a:pt x="876" y="492"/>
                </a:cubicBezTo>
                <a:cubicBezTo>
                  <a:pt x="876" y="547"/>
                  <a:pt x="876" y="547"/>
                  <a:pt x="876" y="547"/>
                </a:cubicBezTo>
                <a:moveTo>
                  <a:pt x="219" y="547"/>
                </a:moveTo>
                <a:cubicBezTo>
                  <a:pt x="170" y="520"/>
                  <a:pt x="170" y="520"/>
                  <a:pt x="170" y="520"/>
                </a:cubicBezTo>
                <a:cubicBezTo>
                  <a:pt x="219" y="492"/>
                  <a:pt x="219" y="492"/>
                  <a:pt x="219" y="492"/>
                </a:cubicBezTo>
                <a:cubicBezTo>
                  <a:pt x="219" y="547"/>
                  <a:pt x="219" y="547"/>
                  <a:pt x="219" y="547"/>
                </a:cubicBezTo>
                <a:moveTo>
                  <a:pt x="825" y="516"/>
                </a:moveTo>
                <a:cubicBezTo>
                  <a:pt x="825" y="463"/>
                  <a:pt x="825" y="463"/>
                  <a:pt x="825" y="463"/>
                </a:cubicBezTo>
                <a:cubicBezTo>
                  <a:pt x="873" y="489"/>
                  <a:pt x="873" y="489"/>
                  <a:pt x="873" y="489"/>
                </a:cubicBezTo>
                <a:cubicBezTo>
                  <a:pt x="825" y="516"/>
                  <a:pt x="825" y="516"/>
                  <a:pt x="825" y="516"/>
                </a:cubicBezTo>
                <a:moveTo>
                  <a:pt x="387" y="516"/>
                </a:moveTo>
                <a:cubicBezTo>
                  <a:pt x="387" y="462"/>
                  <a:pt x="387" y="462"/>
                  <a:pt x="387" y="462"/>
                </a:cubicBezTo>
                <a:cubicBezTo>
                  <a:pt x="435" y="489"/>
                  <a:pt x="435" y="489"/>
                  <a:pt x="435" y="489"/>
                </a:cubicBezTo>
                <a:cubicBezTo>
                  <a:pt x="388" y="516"/>
                  <a:pt x="388" y="516"/>
                  <a:pt x="388" y="516"/>
                </a:cubicBezTo>
                <a:cubicBezTo>
                  <a:pt x="387" y="516"/>
                  <a:pt x="387" y="516"/>
                  <a:pt x="387" y="516"/>
                </a:cubicBezTo>
                <a:moveTo>
                  <a:pt x="168" y="516"/>
                </a:moveTo>
                <a:cubicBezTo>
                  <a:pt x="168" y="462"/>
                  <a:pt x="168" y="462"/>
                  <a:pt x="168" y="462"/>
                </a:cubicBezTo>
                <a:cubicBezTo>
                  <a:pt x="217" y="489"/>
                  <a:pt x="217" y="489"/>
                  <a:pt x="217" y="489"/>
                </a:cubicBezTo>
                <a:cubicBezTo>
                  <a:pt x="168" y="516"/>
                  <a:pt x="168" y="516"/>
                  <a:pt x="168" y="516"/>
                </a:cubicBezTo>
                <a:moveTo>
                  <a:pt x="492" y="516"/>
                </a:moveTo>
                <a:cubicBezTo>
                  <a:pt x="444" y="489"/>
                  <a:pt x="444" y="489"/>
                  <a:pt x="444" y="489"/>
                </a:cubicBezTo>
                <a:cubicBezTo>
                  <a:pt x="492" y="462"/>
                  <a:pt x="492" y="462"/>
                  <a:pt x="492" y="462"/>
                </a:cubicBezTo>
                <a:cubicBezTo>
                  <a:pt x="492" y="516"/>
                  <a:pt x="492" y="516"/>
                  <a:pt x="492" y="516"/>
                </a:cubicBezTo>
                <a:moveTo>
                  <a:pt x="59" y="516"/>
                </a:moveTo>
                <a:cubicBezTo>
                  <a:pt x="59" y="462"/>
                  <a:pt x="59" y="462"/>
                  <a:pt x="59" y="462"/>
                </a:cubicBezTo>
                <a:cubicBezTo>
                  <a:pt x="107" y="489"/>
                  <a:pt x="107" y="489"/>
                  <a:pt x="107" y="489"/>
                </a:cubicBezTo>
                <a:cubicBezTo>
                  <a:pt x="59" y="516"/>
                  <a:pt x="59" y="516"/>
                  <a:pt x="59" y="516"/>
                </a:cubicBezTo>
                <a:moveTo>
                  <a:pt x="602" y="516"/>
                </a:moveTo>
                <a:cubicBezTo>
                  <a:pt x="553" y="489"/>
                  <a:pt x="553" y="489"/>
                  <a:pt x="553" y="489"/>
                </a:cubicBezTo>
                <a:cubicBezTo>
                  <a:pt x="602" y="462"/>
                  <a:pt x="602" y="462"/>
                  <a:pt x="602" y="462"/>
                </a:cubicBezTo>
                <a:cubicBezTo>
                  <a:pt x="602" y="516"/>
                  <a:pt x="602" y="516"/>
                  <a:pt x="602" y="516"/>
                </a:cubicBezTo>
                <a:moveTo>
                  <a:pt x="715" y="516"/>
                </a:moveTo>
                <a:cubicBezTo>
                  <a:pt x="715" y="462"/>
                  <a:pt x="715" y="462"/>
                  <a:pt x="715" y="462"/>
                </a:cubicBezTo>
                <a:cubicBezTo>
                  <a:pt x="764" y="489"/>
                  <a:pt x="764" y="489"/>
                  <a:pt x="764" y="489"/>
                </a:cubicBezTo>
                <a:cubicBezTo>
                  <a:pt x="715" y="516"/>
                  <a:pt x="715" y="516"/>
                  <a:pt x="715" y="516"/>
                </a:cubicBezTo>
                <a:moveTo>
                  <a:pt x="606" y="516"/>
                </a:moveTo>
                <a:cubicBezTo>
                  <a:pt x="606" y="462"/>
                  <a:pt x="606" y="462"/>
                  <a:pt x="606" y="462"/>
                </a:cubicBezTo>
                <a:cubicBezTo>
                  <a:pt x="654" y="489"/>
                  <a:pt x="654" y="489"/>
                  <a:pt x="654" y="489"/>
                </a:cubicBezTo>
                <a:cubicBezTo>
                  <a:pt x="606" y="516"/>
                  <a:pt x="606" y="516"/>
                  <a:pt x="606" y="516"/>
                </a:cubicBezTo>
                <a:moveTo>
                  <a:pt x="55" y="516"/>
                </a:moveTo>
                <a:cubicBezTo>
                  <a:pt x="6" y="489"/>
                  <a:pt x="6" y="489"/>
                  <a:pt x="6" y="489"/>
                </a:cubicBezTo>
                <a:cubicBezTo>
                  <a:pt x="55" y="462"/>
                  <a:pt x="55" y="462"/>
                  <a:pt x="55" y="462"/>
                </a:cubicBezTo>
                <a:cubicBezTo>
                  <a:pt x="55" y="516"/>
                  <a:pt x="55" y="516"/>
                  <a:pt x="55" y="516"/>
                </a:cubicBezTo>
                <a:moveTo>
                  <a:pt x="273" y="516"/>
                </a:moveTo>
                <a:cubicBezTo>
                  <a:pt x="225" y="489"/>
                  <a:pt x="225" y="489"/>
                  <a:pt x="225" y="489"/>
                </a:cubicBezTo>
                <a:cubicBezTo>
                  <a:pt x="273" y="462"/>
                  <a:pt x="273" y="462"/>
                  <a:pt x="273" y="462"/>
                </a:cubicBezTo>
                <a:cubicBezTo>
                  <a:pt x="273" y="516"/>
                  <a:pt x="273" y="516"/>
                  <a:pt x="273" y="516"/>
                </a:cubicBezTo>
                <a:moveTo>
                  <a:pt x="496" y="516"/>
                </a:moveTo>
                <a:cubicBezTo>
                  <a:pt x="496" y="462"/>
                  <a:pt x="496" y="462"/>
                  <a:pt x="496" y="462"/>
                </a:cubicBezTo>
                <a:cubicBezTo>
                  <a:pt x="545" y="489"/>
                  <a:pt x="545" y="489"/>
                  <a:pt x="545" y="489"/>
                </a:cubicBezTo>
                <a:cubicBezTo>
                  <a:pt x="496" y="516"/>
                  <a:pt x="496" y="516"/>
                  <a:pt x="496" y="516"/>
                </a:cubicBezTo>
                <a:moveTo>
                  <a:pt x="164" y="516"/>
                </a:moveTo>
                <a:cubicBezTo>
                  <a:pt x="116" y="489"/>
                  <a:pt x="116" y="489"/>
                  <a:pt x="116" y="489"/>
                </a:cubicBezTo>
                <a:cubicBezTo>
                  <a:pt x="164" y="462"/>
                  <a:pt x="164" y="462"/>
                  <a:pt x="164" y="462"/>
                </a:cubicBezTo>
                <a:cubicBezTo>
                  <a:pt x="164" y="516"/>
                  <a:pt x="164" y="516"/>
                  <a:pt x="164" y="516"/>
                </a:cubicBezTo>
                <a:moveTo>
                  <a:pt x="383" y="516"/>
                </a:moveTo>
                <a:cubicBezTo>
                  <a:pt x="334" y="489"/>
                  <a:pt x="334" y="489"/>
                  <a:pt x="334" y="489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83" y="516"/>
                  <a:pt x="383" y="516"/>
                  <a:pt x="383" y="516"/>
                </a:cubicBezTo>
                <a:moveTo>
                  <a:pt x="277" y="516"/>
                </a:moveTo>
                <a:cubicBezTo>
                  <a:pt x="277" y="462"/>
                  <a:pt x="277" y="462"/>
                  <a:pt x="277" y="462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277" y="516"/>
                  <a:pt x="277" y="516"/>
                  <a:pt x="277" y="516"/>
                </a:cubicBezTo>
                <a:moveTo>
                  <a:pt x="711" y="516"/>
                </a:moveTo>
                <a:cubicBezTo>
                  <a:pt x="662" y="489"/>
                  <a:pt x="662" y="489"/>
                  <a:pt x="662" y="489"/>
                </a:cubicBezTo>
                <a:cubicBezTo>
                  <a:pt x="711" y="462"/>
                  <a:pt x="711" y="462"/>
                  <a:pt x="711" y="462"/>
                </a:cubicBezTo>
                <a:cubicBezTo>
                  <a:pt x="711" y="516"/>
                  <a:pt x="711" y="516"/>
                  <a:pt x="711" y="516"/>
                </a:cubicBezTo>
                <a:moveTo>
                  <a:pt x="821" y="517"/>
                </a:moveTo>
                <a:cubicBezTo>
                  <a:pt x="772" y="489"/>
                  <a:pt x="772" y="489"/>
                  <a:pt x="772" y="489"/>
                </a:cubicBezTo>
                <a:cubicBezTo>
                  <a:pt x="821" y="462"/>
                  <a:pt x="821" y="462"/>
                  <a:pt x="821" y="462"/>
                </a:cubicBezTo>
                <a:cubicBezTo>
                  <a:pt x="821" y="517"/>
                  <a:pt x="821" y="517"/>
                  <a:pt x="821" y="517"/>
                </a:cubicBezTo>
                <a:moveTo>
                  <a:pt x="442" y="486"/>
                </a:moveTo>
                <a:cubicBezTo>
                  <a:pt x="442" y="432"/>
                  <a:pt x="442" y="432"/>
                  <a:pt x="442" y="432"/>
                </a:cubicBezTo>
                <a:cubicBezTo>
                  <a:pt x="490" y="459"/>
                  <a:pt x="490" y="459"/>
                  <a:pt x="490" y="459"/>
                </a:cubicBezTo>
                <a:cubicBezTo>
                  <a:pt x="442" y="486"/>
                  <a:pt x="442" y="486"/>
                  <a:pt x="442" y="486"/>
                </a:cubicBezTo>
                <a:moveTo>
                  <a:pt x="223" y="486"/>
                </a:moveTo>
                <a:cubicBezTo>
                  <a:pt x="223" y="432"/>
                  <a:pt x="223" y="432"/>
                  <a:pt x="223" y="432"/>
                </a:cubicBezTo>
                <a:cubicBezTo>
                  <a:pt x="272" y="459"/>
                  <a:pt x="272" y="459"/>
                  <a:pt x="272" y="459"/>
                </a:cubicBezTo>
                <a:cubicBezTo>
                  <a:pt x="223" y="486"/>
                  <a:pt x="223" y="486"/>
                  <a:pt x="223" y="486"/>
                </a:cubicBezTo>
                <a:moveTo>
                  <a:pt x="438" y="486"/>
                </a:moveTo>
                <a:cubicBezTo>
                  <a:pt x="435" y="484"/>
                  <a:pt x="435" y="484"/>
                  <a:pt x="435" y="484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86"/>
                  <a:pt x="438" y="486"/>
                  <a:pt x="438" y="486"/>
                </a:cubicBezTo>
                <a:moveTo>
                  <a:pt x="332" y="486"/>
                </a:moveTo>
                <a:cubicBezTo>
                  <a:pt x="332" y="432"/>
                  <a:pt x="332" y="432"/>
                  <a:pt x="332" y="432"/>
                </a:cubicBezTo>
                <a:cubicBezTo>
                  <a:pt x="381" y="459"/>
                  <a:pt x="381" y="459"/>
                  <a:pt x="381" y="459"/>
                </a:cubicBezTo>
                <a:cubicBezTo>
                  <a:pt x="332" y="486"/>
                  <a:pt x="332" y="486"/>
                  <a:pt x="332" y="486"/>
                </a:cubicBezTo>
                <a:moveTo>
                  <a:pt x="114" y="486"/>
                </a:moveTo>
                <a:cubicBezTo>
                  <a:pt x="114" y="432"/>
                  <a:pt x="114" y="432"/>
                  <a:pt x="114" y="432"/>
                </a:cubicBezTo>
                <a:cubicBezTo>
                  <a:pt x="162" y="459"/>
                  <a:pt x="162" y="459"/>
                  <a:pt x="162" y="459"/>
                </a:cubicBezTo>
                <a:cubicBezTo>
                  <a:pt x="114" y="485"/>
                  <a:pt x="114" y="485"/>
                  <a:pt x="114" y="485"/>
                </a:cubicBezTo>
                <a:cubicBezTo>
                  <a:pt x="114" y="486"/>
                  <a:pt x="114" y="486"/>
                  <a:pt x="114" y="486"/>
                </a:cubicBezTo>
                <a:moveTo>
                  <a:pt x="547" y="486"/>
                </a:moveTo>
                <a:cubicBezTo>
                  <a:pt x="547" y="485"/>
                  <a:pt x="547" y="485"/>
                  <a:pt x="547" y="485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47" y="432"/>
                  <a:pt x="547" y="432"/>
                  <a:pt x="547" y="432"/>
                </a:cubicBezTo>
                <a:cubicBezTo>
                  <a:pt x="547" y="486"/>
                  <a:pt x="547" y="486"/>
                  <a:pt x="547" y="486"/>
                </a:cubicBezTo>
                <a:moveTo>
                  <a:pt x="766" y="486"/>
                </a:moveTo>
                <a:cubicBezTo>
                  <a:pt x="717" y="459"/>
                  <a:pt x="717" y="459"/>
                  <a:pt x="717" y="459"/>
                </a:cubicBezTo>
                <a:cubicBezTo>
                  <a:pt x="725" y="454"/>
                  <a:pt x="725" y="454"/>
                  <a:pt x="725" y="454"/>
                </a:cubicBezTo>
                <a:cubicBezTo>
                  <a:pt x="766" y="432"/>
                  <a:pt x="766" y="432"/>
                  <a:pt x="766" y="432"/>
                </a:cubicBezTo>
                <a:cubicBezTo>
                  <a:pt x="766" y="486"/>
                  <a:pt x="766" y="486"/>
                  <a:pt x="766" y="486"/>
                </a:cubicBezTo>
                <a:moveTo>
                  <a:pt x="4" y="486"/>
                </a:moveTo>
                <a:cubicBezTo>
                  <a:pt x="4" y="432"/>
                  <a:pt x="4" y="432"/>
                  <a:pt x="4" y="432"/>
                </a:cubicBezTo>
                <a:cubicBezTo>
                  <a:pt x="52" y="459"/>
                  <a:pt x="52" y="459"/>
                  <a:pt x="52" y="459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4" y="486"/>
                  <a:pt x="4" y="486"/>
                  <a:pt x="4" y="486"/>
                </a:cubicBezTo>
                <a:moveTo>
                  <a:pt x="657" y="486"/>
                </a:moveTo>
                <a:cubicBezTo>
                  <a:pt x="608" y="459"/>
                  <a:pt x="608" y="459"/>
                  <a:pt x="608" y="459"/>
                </a:cubicBezTo>
                <a:cubicBezTo>
                  <a:pt x="657" y="432"/>
                  <a:pt x="657" y="432"/>
                  <a:pt x="657" y="432"/>
                </a:cubicBezTo>
                <a:cubicBezTo>
                  <a:pt x="657" y="486"/>
                  <a:pt x="657" y="486"/>
                  <a:pt x="657" y="486"/>
                </a:cubicBezTo>
                <a:moveTo>
                  <a:pt x="661" y="486"/>
                </a:moveTo>
                <a:cubicBezTo>
                  <a:pt x="661" y="432"/>
                  <a:pt x="661" y="432"/>
                  <a:pt x="661" y="432"/>
                </a:cubicBezTo>
                <a:cubicBezTo>
                  <a:pt x="709" y="459"/>
                  <a:pt x="709" y="459"/>
                  <a:pt x="709" y="459"/>
                </a:cubicBezTo>
                <a:cubicBezTo>
                  <a:pt x="661" y="486"/>
                  <a:pt x="661" y="486"/>
                  <a:pt x="661" y="486"/>
                </a:cubicBezTo>
                <a:moveTo>
                  <a:pt x="770" y="486"/>
                </a:moveTo>
                <a:cubicBezTo>
                  <a:pt x="770" y="432"/>
                  <a:pt x="770" y="432"/>
                  <a:pt x="770" y="432"/>
                </a:cubicBezTo>
                <a:cubicBezTo>
                  <a:pt x="818" y="459"/>
                  <a:pt x="818" y="459"/>
                  <a:pt x="818" y="459"/>
                </a:cubicBezTo>
                <a:cubicBezTo>
                  <a:pt x="770" y="486"/>
                  <a:pt x="770" y="486"/>
                  <a:pt x="770" y="486"/>
                </a:cubicBezTo>
                <a:moveTo>
                  <a:pt x="551" y="486"/>
                </a:moveTo>
                <a:cubicBezTo>
                  <a:pt x="551" y="432"/>
                  <a:pt x="551" y="432"/>
                  <a:pt x="551" y="432"/>
                </a:cubicBezTo>
                <a:cubicBezTo>
                  <a:pt x="600" y="459"/>
                  <a:pt x="600" y="459"/>
                  <a:pt x="600" y="459"/>
                </a:cubicBezTo>
                <a:cubicBezTo>
                  <a:pt x="554" y="484"/>
                  <a:pt x="554" y="484"/>
                  <a:pt x="554" y="484"/>
                </a:cubicBezTo>
                <a:cubicBezTo>
                  <a:pt x="551" y="486"/>
                  <a:pt x="551" y="486"/>
                  <a:pt x="551" y="486"/>
                </a:cubicBezTo>
                <a:moveTo>
                  <a:pt x="110" y="486"/>
                </a:moveTo>
                <a:cubicBezTo>
                  <a:pt x="61" y="459"/>
                  <a:pt x="61" y="459"/>
                  <a:pt x="61" y="459"/>
                </a:cubicBezTo>
                <a:cubicBezTo>
                  <a:pt x="110" y="432"/>
                  <a:pt x="110" y="432"/>
                  <a:pt x="110" y="432"/>
                </a:cubicBezTo>
                <a:cubicBezTo>
                  <a:pt x="110" y="486"/>
                  <a:pt x="110" y="486"/>
                  <a:pt x="110" y="486"/>
                </a:cubicBezTo>
                <a:moveTo>
                  <a:pt x="328" y="486"/>
                </a:moveTo>
                <a:cubicBezTo>
                  <a:pt x="310" y="476"/>
                  <a:pt x="310" y="476"/>
                  <a:pt x="310" y="476"/>
                </a:cubicBezTo>
                <a:cubicBezTo>
                  <a:pt x="280" y="459"/>
                  <a:pt x="280" y="459"/>
                  <a:pt x="280" y="459"/>
                </a:cubicBezTo>
                <a:cubicBezTo>
                  <a:pt x="328" y="432"/>
                  <a:pt x="328" y="432"/>
                  <a:pt x="328" y="432"/>
                </a:cubicBezTo>
                <a:cubicBezTo>
                  <a:pt x="328" y="486"/>
                  <a:pt x="328" y="486"/>
                  <a:pt x="328" y="486"/>
                </a:cubicBezTo>
                <a:moveTo>
                  <a:pt x="219" y="486"/>
                </a:moveTo>
                <a:cubicBezTo>
                  <a:pt x="170" y="459"/>
                  <a:pt x="170" y="459"/>
                  <a:pt x="170" y="459"/>
                </a:cubicBezTo>
                <a:cubicBezTo>
                  <a:pt x="219" y="432"/>
                  <a:pt x="219" y="432"/>
                  <a:pt x="219" y="432"/>
                </a:cubicBezTo>
                <a:cubicBezTo>
                  <a:pt x="219" y="486"/>
                  <a:pt x="219" y="486"/>
                  <a:pt x="219" y="486"/>
                </a:cubicBezTo>
                <a:moveTo>
                  <a:pt x="876" y="486"/>
                </a:moveTo>
                <a:cubicBezTo>
                  <a:pt x="827" y="459"/>
                  <a:pt x="827" y="459"/>
                  <a:pt x="827" y="459"/>
                </a:cubicBezTo>
                <a:cubicBezTo>
                  <a:pt x="876" y="431"/>
                  <a:pt x="876" y="431"/>
                  <a:pt x="876" y="431"/>
                </a:cubicBezTo>
                <a:cubicBezTo>
                  <a:pt x="876" y="486"/>
                  <a:pt x="876" y="486"/>
                  <a:pt x="876" y="486"/>
                </a:cubicBezTo>
                <a:moveTo>
                  <a:pt x="825" y="455"/>
                </a:moveTo>
                <a:cubicBezTo>
                  <a:pt x="825" y="402"/>
                  <a:pt x="825" y="402"/>
                  <a:pt x="825" y="402"/>
                </a:cubicBezTo>
                <a:cubicBezTo>
                  <a:pt x="873" y="428"/>
                  <a:pt x="873" y="428"/>
                  <a:pt x="873" y="428"/>
                </a:cubicBezTo>
                <a:cubicBezTo>
                  <a:pt x="825" y="455"/>
                  <a:pt x="825" y="455"/>
                  <a:pt x="825" y="455"/>
                </a:cubicBezTo>
                <a:moveTo>
                  <a:pt x="715" y="455"/>
                </a:moveTo>
                <a:cubicBezTo>
                  <a:pt x="715" y="402"/>
                  <a:pt x="715" y="402"/>
                  <a:pt x="715" y="402"/>
                </a:cubicBezTo>
                <a:cubicBezTo>
                  <a:pt x="764" y="428"/>
                  <a:pt x="764" y="428"/>
                  <a:pt x="764" y="428"/>
                </a:cubicBezTo>
                <a:cubicBezTo>
                  <a:pt x="715" y="455"/>
                  <a:pt x="715" y="455"/>
                  <a:pt x="715" y="455"/>
                </a:cubicBezTo>
                <a:moveTo>
                  <a:pt x="273" y="455"/>
                </a:moveTo>
                <a:cubicBezTo>
                  <a:pt x="225" y="428"/>
                  <a:pt x="225" y="428"/>
                  <a:pt x="225" y="428"/>
                </a:cubicBezTo>
                <a:cubicBezTo>
                  <a:pt x="273" y="402"/>
                  <a:pt x="273" y="402"/>
                  <a:pt x="273" y="402"/>
                </a:cubicBezTo>
                <a:cubicBezTo>
                  <a:pt x="273" y="455"/>
                  <a:pt x="273" y="455"/>
                  <a:pt x="273" y="455"/>
                </a:cubicBezTo>
                <a:moveTo>
                  <a:pt x="387" y="455"/>
                </a:moveTo>
                <a:cubicBezTo>
                  <a:pt x="387" y="401"/>
                  <a:pt x="387" y="401"/>
                  <a:pt x="387" y="401"/>
                </a:cubicBezTo>
                <a:cubicBezTo>
                  <a:pt x="436" y="428"/>
                  <a:pt x="436" y="428"/>
                  <a:pt x="436" y="428"/>
                </a:cubicBezTo>
                <a:cubicBezTo>
                  <a:pt x="387" y="455"/>
                  <a:pt x="387" y="455"/>
                  <a:pt x="387" y="455"/>
                </a:cubicBezTo>
                <a:moveTo>
                  <a:pt x="168" y="455"/>
                </a:moveTo>
                <a:cubicBezTo>
                  <a:pt x="168" y="401"/>
                  <a:pt x="168" y="401"/>
                  <a:pt x="168" y="401"/>
                </a:cubicBezTo>
                <a:cubicBezTo>
                  <a:pt x="217" y="428"/>
                  <a:pt x="217" y="428"/>
                  <a:pt x="217" y="428"/>
                </a:cubicBezTo>
                <a:cubicBezTo>
                  <a:pt x="168" y="455"/>
                  <a:pt x="168" y="455"/>
                  <a:pt x="168" y="455"/>
                </a:cubicBezTo>
                <a:moveTo>
                  <a:pt x="492" y="455"/>
                </a:moveTo>
                <a:cubicBezTo>
                  <a:pt x="444" y="428"/>
                  <a:pt x="444" y="428"/>
                  <a:pt x="444" y="428"/>
                </a:cubicBezTo>
                <a:cubicBezTo>
                  <a:pt x="474" y="412"/>
                  <a:pt x="474" y="412"/>
                  <a:pt x="474" y="412"/>
                </a:cubicBezTo>
                <a:cubicBezTo>
                  <a:pt x="492" y="401"/>
                  <a:pt x="492" y="401"/>
                  <a:pt x="492" y="401"/>
                </a:cubicBezTo>
                <a:cubicBezTo>
                  <a:pt x="492" y="455"/>
                  <a:pt x="492" y="455"/>
                  <a:pt x="492" y="455"/>
                </a:cubicBezTo>
                <a:moveTo>
                  <a:pt x="277" y="456"/>
                </a:moveTo>
                <a:cubicBezTo>
                  <a:pt x="277" y="401"/>
                  <a:pt x="277" y="401"/>
                  <a:pt x="277" y="401"/>
                </a:cubicBezTo>
                <a:cubicBezTo>
                  <a:pt x="326" y="428"/>
                  <a:pt x="326" y="428"/>
                  <a:pt x="326" y="428"/>
                </a:cubicBezTo>
                <a:cubicBezTo>
                  <a:pt x="277" y="456"/>
                  <a:pt x="277" y="456"/>
                  <a:pt x="277" y="456"/>
                </a:cubicBezTo>
                <a:moveTo>
                  <a:pt x="59" y="455"/>
                </a:moveTo>
                <a:cubicBezTo>
                  <a:pt x="59" y="401"/>
                  <a:pt x="59" y="401"/>
                  <a:pt x="59" y="401"/>
                </a:cubicBezTo>
                <a:cubicBezTo>
                  <a:pt x="107" y="428"/>
                  <a:pt x="107" y="428"/>
                  <a:pt x="107" y="428"/>
                </a:cubicBezTo>
                <a:cubicBezTo>
                  <a:pt x="59" y="455"/>
                  <a:pt x="59" y="455"/>
                  <a:pt x="59" y="455"/>
                </a:cubicBezTo>
                <a:moveTo>
                  <a:pt x="602" y="456"/>
                </a:moveTo>
                <a:cubicBezTo>
                  <a:pt x="553" y="428"/>
                  <a:pt x="553" y="428"/>
                  <a:pt x="553" y="428"/>
                </a:cubicBezTo>
                <a:cubicBezTo>
                  <a:pt x="602" y="401"/>
                  <a:pt x="602" y="401"/>
                  <a:pt x="602" y="401"/>
                </a:cubicBezTo>
                <a:cubicBezTo>
                  <a:pt x="602" y="456"/>
                  <a:pt x="602" y="456"/>
                  <a:pt x="602" y="456"/>
                </a:cubicBezTo>
                <a:moveTo>
                  <a:pt x="711" y="456"/>
                </a:moveTo>
                <a:cubicBezTo>
                  <a:pt x="663" y="428"/>
                  <a:pt x="663" y="428"/>
                  <a:pt x="663" y="428"/>
                </a:cubicBezTo>
                <a:cubicBezTo>
                  <a:pt x="711" y="401"/>
                  <a:pt x="711" y="401"/>
                  <a:pt x="711" y="401"/>
                </a:cubicBezTo>
                <a:cubicBezTo>
                  <a:pt x="711" y="456"/>
                  <a:pt x="711" y="456"/>
                  <a:pt x="711" y="456"/>
                </a:cubicBezTo>
                <a:moveTo>
                  <a:pt x="606" y="455"/>
                </a:moveTo>
                <a:cubicBezTo>
                  <a:pt x="606" y="401"/>
                  <a:pt x="606" y="401"/>
                  <a:pt x="606" y="401"/>
                </a:cubicBezTo>
                <a:cubicBezTo>
                  <a:pt x="654" y="428"/>
                  <a:pt x="654" y="428"/>
                  <a:pt x="654" y="428"/>
                </a:cubicBezTo>
                <a:cubicBezTo>
                  <a:pt x="606" y="455"/>
                  <a:pt x="606" y="455"/>
                  <a:pt x="606" y="455"/>
                </a:cubicBezTo>
                <a:moveTo>
                  <a:pt x="55" y="455"/>
                </a:moveTo>
                <a:cubicBezTo>
                  <a:pt x="6" y="428"/>
                  <a:pt x="6" y="428"/>
                  <a:pt x="6" y="428"/>
                </a:cubicBezTo>
                <a:cubicBezTo>
                  <a:pt x="55" y="401"/>
                  <a:pt x="55" y="401"/>
                  <a:pt x="55" y="401"/>
                </a:cubicBezTo>
                <a:cubicBezTo>
                  <a:pt x="55" y="455"/>
                  <a:pt x="55" y="455"/>
                  <a:pt x="55" y="455"/>
                </a:cubicBezTo>
                <a:moveTo>
                  <a:pt x="496" y="455"/>
                </a:moveTo>
                <a:cubicBezTo>
                  <a:pt x="496" y="401"/>
                  <a:pt x="496" y="401"/>
                  <a:pt x="496" y="401"/>
                </a:cubicBezTo>
                <a:cubicBezTo>
                  <a:pt x="515" y="412"/>
                  <a:pt x="515" y="412"/>
                  <a:pt x="515" y="412"/>
                </a:cubicBezTo>
                <a:cubicBezTo>
                  <a:pt x="545" y="428"/>
                  <a:pt x="545" y="428"/>
                  <a:pt x="545" y="428"/>
                </a:cubicBezTo>
                <a:cubicBezTo>
                  <a:pt x="496" y="455"/>
                  <a:pt x="496" y="455"/>
                  <a:pt x="496" y="455"/>
                </a:cubicBezTo>
                <a:moveTo>
                  <a:pt x="164" y="456"/>
                </a:moveTo>
                <a:cubicBezTo>
                  <a:pt x="116" y="428"/>
                  <a:pt x="116" y="428"/>
                  <a:pt x="116" y="428"/>
                </a:cubicBezTo>
                <a:cubicBezTo>
                  <a:pt x="164" y="401"/>
                  <a:pt x="164" y="401"/>
                  <a:pt x="164" y="401"/>
                </a:cubicBezTo>
                <a:cubicBezTo>
                  <a:pt x="164" y="456"/>
                  <a:pt x="164" y="456"/>
                  <a:pt x="164" y="456"/>
                </a:cubicBezTo>
                <a:moveTo>
                  <a:pt x="383" y="455"/>
                </a:moveTo>
                <a:cubicBezTo>
                  <a:pt x="335" y="428"/>
                  <a:pt x="335" y="428"/>
                  <a:pt x="335" y="428"/>
                </a:cubicBezTo>
                <a:cubicBezTo>
                  <a:pt x="334" y="428"/>
                  <a:pt x="334" y="428"/>
                  <a:pt x="334" y="428"/>
                </a:cubicBezTo>
                <a:cubicBezTo>
                  <a:pt x="383" y="401"/>
                  <a:pt x="383" y="401"/>
                  <a:pt x="383" y="401"/>
                </a:cubicBezTo>
                <a:cubicBezTo>
                  <a:pt x="383" y="455"/>
                  <a:pt x="383" y="455"/>
                  <a:pt x="383" y="455"/>
                </a:cubicBezTo>
                <a:moveTo>
                  <a:pt x="821" y="456"/>
                </a:moveTo>
                <a:cubicBezTo>
                  <a:pt x="772" y="428"/>
                  <a:pt x="772" y="428"/>
                  <a:pt x="772" y="428"/>
                </a:cubicBezTo>
                <a:cubicBezTo>
                  <a:pt x="821" y="401"/>
                  <a:pt x="821" y="401"/>
                  <a:pt x="821" y="401"/>
                </a:cubicBezTo>
                <a:cubicBezTo>
                  <a:pt x="821" y="456"/>
                  <a:pt x="821" y="456"/>
                  <a:pt x="821" y="456"/>
                </a:cubicBezTo>
                <a:moveTo>
                  <a:pt x="223" y="425"/>
                </a:moveTo>
                <a:cubicBezTo>
                  <a:pt x="223" y="371"/>
                  <a:pt x="223" y="371"/>
                  <a:pt x="223" y="371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23" y="425"/>
                  <a:pt x="223" y="425"/>
                  <a:pt x="223" y="425"/>
                </a:cubicBezTo>
                <a:moveTo>
                  <a:pt x="766" y="425"/>
                </a:moveTo>
                <a:cubicBezTo>
                  <a:pt x="717" y="398"/>
                  <a:pt x="717" y="398"/>
                  <a:pt x="717" y="398"/>
                </a:cubicBezTo>
                <a:cubicBezTo>
                  <a:pt x="766" y="371"/>
                  <a:pt x="766" y="371"/>
                  <a:pt x="766" y="371"/>
                </a:cubicBezTo>
                <a:cubicBezTo>
                  <a:pt x="766" y="425"/>
                  <a:pt x="766" y="425"/>
                  <a:pt x="766" y="425"/>
                </a:cubicBezTo>
                <a:moveTo>
                  <a:pt x="661" y="425"/>
                </a:moveTo>
                <a:cubicBezTo>
                  <a:pt x="661" y="371"/>
                  <a:pt x="661" y="371"/>
                  <a:pt x="661" y="371"/>
                </a:cubicBezTo>
                <a:cubicBezTo>
                  <a:pt x="709" y="398"/>
                  <a:pt x="709" y="398"/>
                  <a:pt x="709" y="398"/>
                </a:cubicBezTo>
                <a:cubicBezTo>
                  <a:pt x="661" y="425"/>
                  <a:pt x="661" y="425"/>
                  <a:pt x="661" y="425"/>
                </a:cubicBezTo>
                <a:moveTo>
                  <a:pt x="328" y="425"/>
                </a:moveTo>
                <a:cubicBezTo>
                  <a:pt x="280" y="398"/>
                  <a:pt x="280" y="398"/>
                  <a:pt x="280" y="398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425"/>
                  <a:pt x="328" y="425"/>
                  <a:pt x="328" y="425"/>
                </a:cubicBezTo>
                <a:moveTo>
                  <a:pt x="442" y="425"/>
                </a:moveTo>
                <a:cubicBezTo>
                  <a:pt x="442" y="371"/>
                  <a:pt x="442" y="371"/>
                  <a:pt x="442" y="371"/>
                </a:cubicBezTo>
                <a:cubicBezTo>
                  <a:pt x="490" y="398"/>
                  <a:pt x="490" y="398"/>
                  <a:pt x="490" y="398"/>
                </a:cubicBezTo>
                <a:cubicBezTo>
                  <a:pt x="472" y="408"/>
                  <a:pt x="472" y="408"/>
                  <a:pt x="472" y="408"/>
                </a:cubicBezTo>
                <a:cubicBezTo>
                  <a:pt x="442" y="425"/>
                  <a:pt x="442" y="425"/>
                  <a:pt x="442" y="425"/>
                </a:cubicBezTo>
                <a:moveTo>
                  <a:pt x="438" y="425"/>
                </a:moveTo>
                <a:cubicBezTo>
                  <a:pt x="394" y="401"/>
                  <a:pt x="394" y="401"/>
                  <a:pt x="394" y="401"/>
                </a:cubicBezTo>
                <a:cubicBezTo>
                  <a:pt x="389" y="398"/>
                  <a:pt x="389" y="398"/>
                  <a:pt x="389" y="398"/>
                </a:cubicBezTo>
                <a:cubicBezTo>
                  <a:pt x="438" y="371"/>
                  <a:pt x="438" y="371"/>
                  <a:pt x="438" y="371"/>
                </a:cubicBezTo>
                <a:cubicBezTo>
                  <a:pt x="438" y="425"/>
                  <a:pt x="438" y="425"/>
                  <a:pt x="438" y="425"/>
                </a:cubicBezTo>
                <a:moveTo>
                  <a:pt x="332" y="425"/>
                </a:moveTo>
                <a:cubicBezTo>
                  <a:pt x="332" y="371"/>
                  <a:pt x="332" y="371"/>
                  <a:pt x="332" y="371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332" y="425"/>
                  <a:pt x="332" y="425"/>
                  <a:pt x="332" y="425"/>
                </a:cubicBezTo>
                <a:moveTo>
                  <a:pt x="114" y="425"/>
                </a:moveTo>
                <a:cubicBezTo>
                  <a:pt x="114" y="371"/>
                  <a:pt x="114" y="371"/>
                  <a:pt x="114" y="371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14" y="425"/>
                  <a:pt x="114" y="425"/>
                  <a:pt x="114" y="425"/>
                </a:cubicBezTo>
                <a:moveTo>
                  <a:pt x="547" y="425"/>
                </a:moveTo>
                <a:cubicBezTo>
                  <a:pt x="517" y="408"/>
                  <a:pt x="517" y="408"/>
                  <a:pt x="517" y="408"/>
                </a:cubicBezTo>
                <a:cubicBezTo>
                  <a:pt x="498" y="398"/>
                  <a:pt x="498" y="398"/>
                  <a:pt x="498" y="398"/>
                </a:cubicBezTo>
                <a:cubicBezTo>
                  <a:pt x="547" y="371"/>
                  <a:pt x="547" y="371"/>
                  <a:pt x="547" y="371"/>
                </a:cubicBezTo>
                <a:cubicBezTo>
                  <a:pt x="547" y="425"/>
                  <a:pt x="547" y="425"/>
                  <a:pt x="547" y="425"/>
                </a:cubicBezTo>
                <a:moveTo>
                  <a:pt x="4" y="425"/>
                </a:moveTo>
                <a:cubicBezTo>
                  <a:pt x="4" y="371"/>
                  <a:pt x="4" y="371"/>
                  <a:pt x="4" y="371"/>
                </a:cubicBezTo>
                <a:cubicBezTo>
                  <a:pt x="53" y="398"/>
                  <a:pt x="53" y="398"/>
                  <a:pt x="53" y="398"/>
                </a:cubicBezTo>
                <a:cubicBezTo>
                  <a:pt x="4" y="425"/>
                  <a:pt x="4" y="425"/>
                  <a:pt x="4" y="425"/>
                </a:cubicBezTo>
                <a:moveTo>
                  <a:pt x="657" y="425"/>
                </a:moveTo>
                <a:cubicBezTo>
                  <a:pt x="608" y="398"/>
                  <a:pt x="608" y="398"/>
                  <a:pt x="608" y="398"/>
                </a:cubicBezTo>
                <a:cubicBezTo>
                  <a:pt x="657" y="371"/>
                  <a:pt x="657" y="371"/>
                  <a:pt x="657" y="371"/>
                </a:cubicBezTo>
                <a:cubicBezTo>
                  <a:pt x="657" y="425"/>
                  <a:pt x="657" y="425"/>
                  <a:pt x="657" y="425"/>
                </a:cubicBezTo>
                <a:moveTo>
                  <a:pt x="770" y="425"/>
                </a:moveTo>
                <a:cubicBezTo>
                  <a:pt x="770" y="371"/>
                  <a:pt x="770" y="371"/>
                  <a:pt x="770" y="371"/>
                </a:cubicBezTo>
                <a:cubicBezTo>
                  <a:pt x="818" y="398"/>
                  <a:pt x="818" y="398"/>
                  <a:pt x="818" y="398"/>
                </a:cubicBezTo>
                <a:cubicBezTo>
                  <a:pt x="770" y="425"/>
                  <a:pt x="770" y="425"/>
                  <a:pt x="770" y="425"/>
                </a:cubicBezTo>
                <a:moveTo>
                  <a:pt x="551" y="425"/>
                </a:moveTo>
                <a:cubicBezTo>
                  <a:pt x="551" y="371"/>
                  <a:pt x="551" y="371"/>
                  <a:pt x="551" y="371"/>
                </a:cubicBezTo>
                <a:cubicBezTo>
                  <a:pt x="600" y="398"/>
                  <a:pt x="600" y="398"/>
                  <a:pt x="600" y="398"/>
                </a:cubicBezTo>
                <a:cubicBezTo>
                  <a:pt x="595" y="401"/>
                  <a:pt x="595" y="401"/>
                  <a:pt x="595" y="401"/>
                </a:cubicBezTo>
                <a:cubicBezTo>
                  <a:pt x="551" y="425"/>
                  <a:pt x="551" y="425"/>
                  <a:pt x="551" y="425"/>
                </a:cubicBezTo>
                <a:moveTo>
                  <a:pt x="110" y="425"/>
                </a:moveTo>
                <a:cubicBezTo>
                  <a:pt x="61" y="398"/>
                  <a:pt x="61" y="398"/>
                  <a:pt x="61" y="398"/>
                </a:cubicBezTo>
                <a:cubicBezTo>
                  <a:pt x="110" y="371"/>
                  <a:pt x="110" y="371"/>
                  <a:pt x="110" y="371"/>
                </a:cubicBezTo>
                <a:cubicBezTo>
                  <a:pt x="110" y="425"/>
                  <a:pt x="110" y="425"/>
                  <a:pt x="110" y="425"/>
                </a:cubicBezTo>
                <a:moveTo>
                  <a:pt x="219" y="425"/>
                </a:moveTo>
                <a:cubicBezTo>
                  <a:pt x="170" y="398"/>
                  <a:pt x="170" y="398"/>
                  <a:pt x="170" y="398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19" y="425"/>
                  <a:pt x="219" y="425"/>
                  <a:pt x="219" y="425"/>
                </a:cubicBezTo>
                <a:moveTo>
                  <a:pt x="876" y="425"/>
                </a:moveTo>
                <a:cubicBezTo>
                  <a:pt x="827" y="398"/>
                  <a:pt x="827" y="398"/>
                  <a:pt x="827" y="398"/>
                </a:cubicBezTo>
                <a:cubicBezTo>
                  <a:pt x="876" y="371"/>
                  <a:pt x="876" y="371"/>
                  <a:pt x="876" y="371"/>
                </a:cubicBezTo>
                <a:cubicBezTo>
                  <a:pt x="876" y="425"/>
                  <a:pt x="876" y="425"/>
                  <a:pt x="876" y="425"/>
                </a:cubicBezTo>
                <a:moveTo>
                  <a:pt x="168" y="394"/>
                </a:moveTo>
                <a:cubicBezTo>
                  <a:pt x="168" y="341"/>
                  <a:pt x="168" y="341"/>
                  <a:pt x="168" y="341"/>
                </a:cubicBezTo>
                <a:cubicBezTo>
                  <a:pt x="217" y="368"/>
                  <a:pt x="217" y="368"/>
                  <a:pt x="217" y="368"/>
                </a:cubicBezTo>
                <a:cubicBezTo>
                  <a:pt x="173" y="392"/>
                  <a:pt x="173" y="392"/>
                  <a:pt x="173" y="392"/>
                </a:cubicBezTo>
                <a:cubicBezTo>
                  <a:pt x="168" y="394"/>
                  <a:pt x="168" y="394"/>
                  <a:pt x="168" y="394"/>
                </a:cubicBezTo>
                <a:moveTo>
                  <a:pt x="825" y="394"/>
                </a:moveTo>
                <a:cubicBezTo>
                  <a:pt x="825" y="341"/>
                  <a:pt x="825" y="341"/>
                  <a:pt x="825" y="341"/>
                </a:cubicBezTo>
                <a:cubicBezTo>
                  <a:pt x="873" y="368"/>
                  <a:pt x="873" y="368"/>
                  <a:pt x="873" y="368"/>
                </a:cubicBezTo>
                <a:cubicBezTo>
                  <a:pt x="825" y="394"/>
                  <a:pt x="825" y="394"/>
                  <a:pt x="825" y="394"/>
                </a:cubicBezTo>
                <a:moveTo>
                  <a:pt x="715" y="394"/>
                </a:moveTo>
                <a:cubicBezTo>
                  <a:pt x="715" y="341"/>
                  <a:pt x="715" y="341"/>
                  <a:pt x="715" y="341"/>
                </a:cubicBezTo>
                <a:cubicBezTo>
                  <a:pt x="764" y="368"/>
                  <a:pt x="764" y="368"/>
                  <a:pt x="764" y="368"/>
                </a:cubicBezTo>
                <a:cubicBezTo>
                  <a:pt x="715" y="394"/>
                  <a:pt x="715" y="394"/>
                  <a:pt x="715" y="394"/>
                </a:cubicBezTo>
                <a:moveTo>
                  <a:pt x="606" y="394"/>
                </a:moveTo>
                <a:cubicBezTo>
                  <a:pt x="606" y="341"/>
                  <a:pt x="606" y="341"/>
                  <a:pt x="606" y="341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06" y="394"/>
                  <a:pt x="606" y="394"/>
                  <a:pt x="606" y="394"/>
                </a:cubicBezTo>
                <a:moveTo>
                  <a:pt x="383" y="395"/>
                </a:moveTo>
                <a:cubicBezTo>
                  <a:pt x="347" y="374"/>
                  <a:pt x="347" y="374"/>
                  <a:pt x="347" y="374"/>
                </a:cubicBezTo>
                <a:cubicBezTo>
                  <a:pt x="335" y="368"/>
                  <a:pt x="335" y="368"/>
                  <a:pt x="335" y="368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3" y="395"/>
                  <a:pt x="383" y="395"/>
                  <a:pt x="383" y="395"/>
                </a:cubicBezTo>
                <a:moveTo>
                  <a:pt x="387" y="395"/>
                </a:moveTo>
                <a:cubicBezTo>
                  <a:pt x="387" y="341"/>
                  <a:pt x="387" y="341"/>
                  <a:pt x="387" y="341"/>
                </a:cubicBezTo>
                <a:cubicBezTo>
                  <a:pt x="436" y="368"/>
                  <a:pt x="436" y="368"/>
                  <a:pt x="436" y="368"/>
                </a:cubicBezTo>
                <a:cubicBezTo>
                  <a:pt x="387" y="395"/>
                  <a:pt x="387" y="395"/>
                  <a:pt x="387" y="395"/>
                </a:cubicBezTo>
                <a:moveTo>
                  <a:pt x="492" y="395"/>
                </a:moveTo>
                <a:cubicBezTo>
                  <a:pt x="444" y="368"/>
                  <a:pt x="444" y="368"/>
                  <a:pt x="444" y="368"/>
                </a:cubicBezTo>
                <a:cubicBezTo>
                  <a:pt x="492" y="341"/>
                  <a:pt x="492" y="341"/>
                  <a:pt x="492" y="341"/>
                </a:cubicBezTo>
                <a:cubicBezTo>
                  <a:pt x="492" y="395"/>
                  <a:pt x="492" y="395"/>
                  <a:pt x="492" y="395"/>
                </a:cubicBezTo>
                <a:moveTo>
                  <a:pt x="277" y="395"/>
                </a:moveTo>
                <a:cubicBezTo>
                  <a:pt x="277" y="341"/>
                  <a:pt x="277" y="341"/>
                  <a:pt x="277" y="341"/>
                </a:cubicBezTo>
                <a:cubicBezTo>
                  <a:pt x="326" y="368"/>
                  <a:pt x="326" y="368"/>
                  <a:pt x="326" y="368"/>
                </a:cubicBezTo>
                <a:cubicBezTo>
                  <a:pt x="277" y="395"/>
                  <a:pt x="277" y="395"/>
                  <a:pt x="277" y="395"/>
                </a:cubicBezTo>
                <a:moveTo>
                  <a:pt x="59" y="395"/>
                </a:moveTo>
                <a:cubicBezTo>
                  <a:pt x="59" y="340"/>
                  <a:pt x="59" y="340"/>
                  <a:pt x="59" y="340"/>
                </a:cubicBezTo>
                <a:cubicBezTo>
                  <a:pt x="107" y="368"/>
                  <a:pt x="107" y="368"/>
                  <a:pt x="107" y="368"/>
                </a:cubicBezTo>
                <a:cubicBezTo>
                  <a:pt x="59" y="395"/>
                  <a:pt x="59" y="395"/>
                  <a:pt x="59" y="395"/>
                </a:cubicBezTo>
                <a:moveTo>
                  <a:pt x="602" y="395"/>
                </a:moveTo>
                <a:cubicBezTo>
                  <a:pt x="553" y="368"/>
                  <a:pt x="553" y="368"/>
                  <a:pt x="553" y="368"/>
                </a:cubicBezTo>
                <a:cubicBezTo>
                  <a:pt x="602" y="340"/>
                  <a:pt x="602" y="340"/>
                  <a:pt x="602" y="340"/>
                </a:cubicBezTo>
                <a:cubicBezTo>
                  <a:pt x="602" y="395"/>
                  <a:pt x="602" y="395"/>
                  <a:pt x="602" y="395"/>
                </a:cubicBezTo>
                <a:moveTo>
                  <a:pt x="711" y="395"/>
                </a:moveTo>
                <a:cubicBezTo>
                  <a:pt x="663" y="368"/>
                  <a:pt x="663" y="368"/>
                  <a:pt x="663" y="368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95"/>
                  <a:pt x="711" y="395"/>
                  <a:pt x="711" y="395"/>
                </a:cubicBezTo>
                <a:moveTo>
                  <a:pt x="55" y="395"/>
                </a:moveTo>
                <a:cubicBezTo>
                  <a:pt x="6" y="368"/>
                  <a:pt x="6" y="368"/>
                  <a:pt x="6" y="368"/>
                </a:cubicBezTo>
                <a:cubicBezTo>
                  <a:pt x="55" y="340"/>
                  <a:pt x="55" y="340"/>
                  <a:pt x="55" y="340"/>
                </a:cubicBezTo>
                <a:cubicBezTo>
                  <a:pt x="55" y="395"/>
                  <a:pt x="55" y="395"/>
                  <a:pt x="55" y="395"/>
                </a:cubicBezTo>
                <a:moveTo>
                  <a:pt x="496" y="395"/>
                </a:moveTo>
                <a:cubicBezTo>
                  <a:pt x="496" y="340"/>
                  <a:pt x="496" y="340"/>
                  <a:pt x="496" y="340"/>
                </a:cubicBezTo>
                <a:cubicBezTo>
                  <a:pt x="545" y="368"/>
                  <a:pt x="545" y="368"/>
                  <a:pt x="545" y="368"/>
                </a:cubicBezTo>
                <a:cubicBezTo>
                  <a:pt x="496" y="395"/>
                  <a:pt x="496" y="395"/>
                  <a:pt x="496" y="395"/>
                </a:cubicBezTo>
                <a:moveTo>
                  <a:pt x="821" y="395"/>
                </a:moveTo>
                <a:cubicBezTo>
                  <a:pt x="772" y="368"/>
                  <a:pt x="772" y="368"/>
                  <a:pt x="772" y="368"/>
                </a:cubicBezTo>
                <a:cubicBezTo>
                  <a:pt x="821" y="340"/>
                  <a:pt x="821" y="340"/>
                  <a:pt x="821" y="340"/>
                </a:cubicBezTo>
                <a:cubicBezTo>
                  <a:pt x="821" y="395"/>
                  <a:pt x="821" y="395"/>
                  <a:pt x="821" y="395"/>
                </a:cubicBezTo>
                <a:moveTo>
                  <a:pt x="164" y="395"/>
                </a:moveTo>
                <a:cubicBezTo>
                  <a:pt x="116" y="368"/>
                  <a:pt x="116" y="368"/>
                  <a:pt x="116" y="368"/>
                </a:cubicBezTo>
                <a:cubicBezTo>
                  <a:pt x="164" y="340"/>
                  <a:pt x="164" y="340"/>
                  <a:pt x="164" y="340"/>
                </a:cubicBezTo>
                <a:cubicBezTo>
                  <a:pt x="164" y="395"/>
                  <a:pt x="164" y="395"/>
                  <a:pt x="164" y="395"/>
                </a:cubicBezTo>
                <a:moveTo>
                  <a:pt x="273" y="394"/>
                </a:moveTo>
                <a:cubicBezTo>
                  <a:pt x="225" y="368"/>
                  <a:pt x="225" y="368"/>
                  <a:pt x="225" y="368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3" y="394"/>
                  <a:pt x="273" y="394"/>
                  <a:pt x="273" y="394"/>
                </a:cubicBezTo>
                <a:moveTo>
                  <a:pt x="223" y="364"/>
                </a:moveTo>
                <a:cubicBezTo>
                  <a:pt x="223" y="310"/>
                  <a:pt x="223" y="310"/>
                  <a:pt x="223" y="310"/>
                </a:cubicBezTo>
                <a:cubicBezTo>
                  <a:pt x="271" y="337"/>
                  <a:pt x="271" y="337"/>
                  <a:pt x="271" y="337"/>
                </a:cubicBezTo>
                <a:cubicBezTo>
                  <a:pt x="223" y="364"/>
                  <a:pt x="223" y="364"/>
                  <a:pt x="223" y="364"/>
                </a:cubicBezTo>
                <a:moveTo>
                  <a:pt x="438" y="364"/>
                </a:moveTo>
                <a:cubicBezTo>
                  <a:pt x="389" y="337"/>
                  <a:pt x="389" y="337"/>
                  <a:pt x="389" y="337"/>
                </a:cubicBezTo>
                <a:cubicBezTo>
                  <a:pt x="392" y="336"/>
                  <a:pt x="392" y="336"/>
                  <a:pt x="392" y="336"/>
                </a:cubicBezTo>
                <a:cubicBezTo>
                  <a:pt x="438" y="310"/>
                  <a:pt x="438" y="310"/>
                  <a:pt x="438" y="310"/>
                </a:cubicBezTo>
                <a:cubicBezTo>
                  <a:pt x="438" y="364"/>
                  <a:pt x="438" y="364"/>
                  <a:pt x="438" y="364"/>
                </a:cubicBezTo>
                <a:moveTo>
                  <a:pt x="114" y="364"/>
                </a:moveTo>
                <a:cubicBezTo>
                  <a:pt x="114" y="310"/>
                  <a:pt x="114" y="310"/>
                  <a:pt x="114" y="310"/>
                </a:cubicBezTo>
                <a:cubicBezTo>
                  <a:pt x="162" y="337"/>
                  <a:pt x="162" y="337"/>
                  <a:pt x="162" y="337"/>
                </a:cubicBezTo>
                <a:cubicBezTo>
                  <a:pt x="115" y="363"/>
                  <a:pt x="115" y="363"/>
                  <a:pt x="115" y="363"/>
                </a:cubicBezTo>
                <a:cubicBezTo>
                  <a:pt x="114" y="364"/>
                  <a:pt x="114" y="364"/>
                  <a:pt x="114" y="364"/>
                </a:cubicBezTo>
                <a:moveTo>
                  <a:pt x="766" y="364"/>
                </a:moveTo>
                <a:cubicBezTo>
                  <a:pt x="717" y="337"/>
                  <a:pt x="717" y="337"/>
                  <a:pt x="717" y="337"/>
                </a:cubicBezTo>
                <a:cubicBezTo>
                  <a:pt x="766" y="310"/>
                  <a:pt x="766" y="310"/>
                  <a:pt x="766" y="310"/>
                </a:cubicBezTo>
                <a:cubicBezTo>
                  <a:pt x="766" y="364"/>
                  <a:pt x="766" y="364"/>
                  <a:pt x="766" y="364"/>
                </a:cubicBezTo>
                <a:moveTo>
                  <a:pt x="661" y="364"/>
                </a:moveTo>
                <a:cubicBezTo>
                  <a:pt x="661" y="310"/>
                  <a:pt x="661" y="310"/>
                  <a:pt x="661" y="310"/>
                </a:cubicBezTo>
                <a:cubicBezTo>
                  <a:pt x="709" y="337"/>
                  <a:pt x="709" y="337"/>
                  <a:pt x="709" y="337"/>
                </a:cubicBezTo>
                <a:cubicBezTo>
                  <a:pt x="661" y="364"/>
                  <a:pt x="661" y="364"/>
                  <a:pt x="661" y="364"/>
                </a:cubicBezTo>
                <a:moveTo>
                  <a:pt x="551" y="364"/>
                </a:moveTo>
                <a:cubicBezTo>
                  <a:pt x="551" y="310"/>
                  <a:pt x="551" y="310"/>
                  <a:pt x="551" y="310"/>
                </a:cubicBezTo>
                <a:cubicBezTo>
                  <a:pt x="597" y="336"/>
                  <a:pt x="597" y="336"/>
                  <a:pt x="597" y="336"/>
                </a:cubicBezTo>
                <a:cubicBezTo>
                  <a:pt x="600" y="337"/>
                  <a:pt x="600" y="337"/>
                  <a:pt x="600" y="337"/>
                </a:cubicBezTo>
                <a:cubicBezTo>
                  <a:pt x="551" y="364"/>
                  <a:pt x="551" y="364"/>
                  <a:pt x="551" y="364"/>
                </a:cubicBezTo>
                <a:moveTo>
                  <a:pt x="328" y="364"/>
                </a:moveTo>
                <a:cubicBezTo>
                  <a:pt x="280" y="337"/>
                  <a:pt x="280" y="337"/>
                  <a:pt x="280" y="337"/>
                </a:cubicBezTo>
                <a:cubicBezTo>
                  <a:pt x="328" y="310"/>
                  <a:pt x="328" y="310"/>
                  <a:pt x="328" y="310"/>
                </a:cubicBezTo>
                <a:cubicBezTo>
                  <a:pt x="328" y="364"/>
                  <a:pt x="328" y="364"/>
                  <a:pt x="328" y="364"/>
                </a:cubicBezTo>
                <a:moveTo>
                  <a:pt x="442" y="364"/>
                </a:moveTo>
                <a:cubicBezTo>
                  <a:pt x="442" y="310"/>
                  <a:pt x="442" y="310"/>
                  <a:pt x="442" y="310"/>
                </a:cubicBezTo>
                <a:cubicBezTo>
                  <a:pt x="474" y="328"/>
                  <a:pt x="474" y="328"/>
                  <a:pt x="474" y="328"/>
                </a:cubicBezTo>
                <a:cubicBezTo>
                  <a:pt x="490" y="337"/>
                  <a:pt x="490" y="337"/>
                  <a:pt x="490" y="337"/>
                </a:cubicBezTo>
                <a:cubicBezTo>
                  <a:pt x="442" y="364"/>
                  <a:pt x="442" y="364"/>
                  <a:pt x="442" y="364"/>
                </a:cubicBezTo>
                <a:moveTo>
                  <a:pt x="332" y="364"/>
                </a:moveTo>
                <a:cubicBezTo>
                  <a:pt x="332" y="310"/>
                  <a:pt x="332" y="310"/>
                  <a:pt x="332" y="310"/>
                </a:cubicBezTo>
                <a:cubicBezTo>
                  <a:pt x="381" y="337"/>
                  <a:pt x="381" y="337"/>
                  <a:pt x="381" y="337"/>
                </a:cubicBezTo>
                <a:cubicBezTo>
                  <a:pt x="332" y="364"/>
                  <a:pt x="332" y="364"/>
                  <a:pt x="332" y="364"/>
                </a:cubicBezTo>
                <a:moveTo>
                  <a:pt x="547" y="364"/>
                </a:moveTo>
                <a:cubicBezTo>
                  <a:pt x="498" y="337"/>
                  <a:pt x="498" y="337"/>
                  <a:pt x="498" y="337"/>
                </a:cubicBezTo>
                <a:cubicBezTo>
                  <a:pt x="515" y="328"/>
                  <a:pt x="515" y="328"/>
                  <a:pt x="515" y="328"/>
                </a:cubicBezTo>
                <a:cubicBezTo>
                  <a:pt x="547" y="310"/>
                  <a:pt x="547" y="310"/>
                  <a:pt x="547" y="310"/>
                </a:cubicBezTo>
                <a:cubicBezTo>
                  <a:pt x="547" y="364"/>
                  <a:pt x="547" y="364"/>
                  <a:pt x="547" y="364"/>
                </a:cubicBezTo>
                <a:moveTo>
                  <a:pt x="4" y="364"/>
                </a:moveTo>
                <a:cubicBezTo>
                  <a:pt x="4" y="310"/>
                  <a:pt x="4" y="310"/>
                  <a:pt x="4" y="310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4" y="364"/>
                  <a:pt x="4" y="364"/>
                  <a:pt x="4" y="364"/>
                </a:cubicBezTo>
                <a:moveTo>
                  <a:pt x="657" y="364"/>
                </a:moveTo>
                <a:cubicBezTo>
                  <a:pt x="608" y="337"/>
                  <a:pt x="608" y="337"/>
                  <a:pt x="608" y="337"/>
                </a:cubicBezTo>
                <a:cubicBezTo>
                  <a:pt x="657" y="310"/>
                  <a:pt x="657" y="310"/>
                  <a:pt x="657" y="310"/>
                </a:cubicBezTo>
                <a:cubicBezTo>
                  <a:pt x="657" y="364"/>
                  <a:pt x="657" y="364"/>
                  <a:pt x="657" y="364"/>
                </a:cubicBezTo>
                <a:moveTo>
                  <a:pt x="770" y="364"/>
                </a:moveTo>
                <a:cubicBezTo>
                  <a:pt x="770" y="310"/>
                  <a:pt x="770" y="310"/>
                  <a:pt x="770" y="310"/>
                </a:cubicBezTo>
                <a:cubicBezTo>
                  <a:pt x="818" y="337"/>
                  <a:pt x="818" y="337"/>
                  <a:pt x="818" y="337"/>
                </a:cubicBezTo>
                <a:cubicBezTo>
                  <a:pt x="770" y="364"/>
                  <a:pt x="770" y="364"/>
                  <a:pt x="770" y="364"/>
                </a:cubicBezTo>
                <a:moveTo>
                  <a:pt x="110" y="364"/>
                </a:moveTo>
                <a:cubicBezTo>
                  <a:pt x="61" y="337"/>
                  <a:pt x="61" y="337"/>
                  <a:pt x="61" y="337"/>
                </a:cubicBezTo>
                <a:cubicBezTo>
                  <a:pt x="110" y="310"/>
                  <a:pt x="110" y="310"/>
                  <a:pt x="110" y="310"/>
                </a:cubicBezTo>
                <a:cubicBezTo>
                  <a:pt x="110" y="364"/>
                  <a:pt x="110" y="364"/>
                  <a:pt x="110" y="364"/>
                </a:cubicBezTo>
                <a:moveTo>
                  <a:pt x="876" y="365"/>
                </a:moveTo>
                <a:cubicBezTo>
                  <a:pt x="827" y="337"/>
                  <a:pt x="827" y="337"/>
                  <a:pt x="827" y="337"/>
                </a:cubicBezTo>
                <a:cubicBezTo>
                  <a:pt x="876" y="310"/>
                  <a:pt x="876" y="310"/>
                  <a:pt x="876" y="310"/>
                </a:cubicBezTo>
                <a:cubicBezTo>
                  <a:pt x="876" y="365"/>
                  <a:pt x="876" y="365"/>
                  <a:pt x="876" y="365"/>
                </a:cubicBezTo>
                <a:moveTo>
                  <a:pt x="219" y="364"/>
                </a:moveTo>
                <a:cubicBezTo>
                  <a:pt x="170" y="337"/>
                  <a:pt x="170" y="337"/>
                  <a:pt x="170" y="337"/>
                </a:cubicBezTo>
                <a:cubicBezTo>
                  <a:pt x="219" y="310"/>
                  <a:pt x="219" y="310"/>
                  <a:pt x="219" y="310"/>
                </a:cubicBezTo>
                <a:cubicBezTo>
                  <a:pt x="219" y="364"/>
                  <a:pt x="219" y="364"/>
                  <a:pt x="219" y="364"/>
                </a:cubicBezTo>
                <a:moveTo>
                  <a:pt x="168" y="334"/>
                </a:moveTo>
                <a:cubicBezTo>
                  <a:pt x="168" y="280"/>
                  <a:pt x="168" y="280"/>
                  <a:pt x="168" y="280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168" y="334"/>
                  <a:pt x="168" y="334"/>
                  <a:pt x="168" y="334"/>
                </a:cubicBezTo>
                <a:moveTo>
                  <a:pt x="492" y="334"/>
                </a:moveTo>
                <a:cubicBezTo>
                  <a:pt x="476" y="325"/>
                  <a:pt x="476" y="325"/>
                  <a:pt x="476" y="325"/>
                </a:cubicBezTo>
                <a:cubicBezTo>
                  <a:pt x="444" y="307"/>
                  <a:pt x="444" y="307"/>
                  <a:pt x="444" y="307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334"/>
                  <a:pt x="492" y="334"/>
                  <a:pt x="492" y="334"/>
                </a:cubicBezTo>
                <a:moveTo>
                  <a:pt x="825" y="333"/>
                </a:moveTo>
                <a:cubicBezTo>
                  <a:pt x="825" y="280"/>
                  <a:pt x="825" y="280"/>
                  <a:pt x="825" y="280"/>
                </a:cubicBezTo>
                <a:cubicBezTo>
                  <a:pt x="873" y="307"/>
                  <a:pt x="873" y="307"/>
                  <a:pt x="873" y="307"/>
                </a:cubicBezTo>
                <a:cubicBezTo>
                  <a:pt x="825" y="333"/>
                  <a:pt x="825" y="333"/>
                  <a:pt x="825" y="333"/>
                </a:cubicBezTo>
                <a:moveTo>
                  <a:pt x="59" y="334"/>
                </a:moveTo>
                <a:cubicBezTo>
                  <a:pt x="59" y="280"/>
                  <a:pt x="59" y="280"/>
                  <a:pt x="59" y="280"/>
                </a:cubicBezTo>
                <a:cubicBezTo>
                  <a:pt x="107" y="307"/>
                  <a:pt x="107" y="307"/>
                  <a:pt x="107" y="307"/>
                </a:cubicBezTo>
                <a:cubicBezTo>
                  <a:pt x="59" y="334"/>
                  <a:pt x="59" y="334"/>
                  <a:pt x="59" y="334"/>
                </a:cubicBezTo>
                <a:moveTo>
                  <a:pt x="715" y="333"/>
                </a:moveTo>
                <a:cubicBezTo>
                  <a:pt x="715" y="280"/>
                  <a:pt x="715" y="280"/>
                  <a:pt x="715" y="280"/>
                </a:cubicBezTo>
                <a:cubicBezTo>
                  <a:pt x="764" y="307"/>
                  <a:pt x="764" y="307"/>
                  <a:pt x="764" y="307"/>
                </a:cubicBezTo>
                <a:cubicBezTo>
                  <a:pt x="715" y="333"/>
                  <a:pt x="715" y="333"/>
                  <a:pt x="715" y="333"/>
                </a:cubicBezTo>
                <a:moveTo>
                  <a:pt x="606" y="334"/>
                </a:moveTo>
                <a:cubicBezTo>
                  <a:pt x="606" y="280"/>
                  <a:pt x="606" y="280"/>
                  <a:pt x="606" y="280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06" y="334"/>
                  <a:pt x="606" y="334"/>
                  <a:pt x="606" y="334"/>
                </a:cubicBezTo>
                <a:moveTo>
                  <a:pt x="273" y="334"/>
                </a:moveTo>
                <a:cubicBezTo>
                  <a:pt x="225" y="307"/>
                  <a:pt x="225" y="307"/>
                  <a:pt x="225" y="307"/>
                </a:cubicBezTo>
                <a:cubicBezTo>
                  <a:pt x="273" y="280"/>
                  <a:pt x="273" y="280"/>
                  <a:pt x="273" y="280"/>
                </a:cubicBezTo>
                <a:cubicBezTo>
                  <a:pt x="273" y="334"/>
                  <a:pt x="273" y="334"/>
                  <a:pt x="273" y="334"/>
                </a:cubicBezTo>
                <a:moveTo>
                  <a:pt x="496" y="334"/>
                </a:moveTo>
                <a:cubicBezTo>
                  <a:pt x="496" y="280"/>
                  <a:pt x="496" y="280"/>
                  <a:pt x="496" y="280"/>
                </a:cubicBezTo>
                <a:cubicBezTo>
                  <a:pt x="504" y="284"/>
                  <a:pt x="504" y="284"/>
                  <a:pt x="504" y="284"/>
                </a:cubicBezTo>
                <a:cubicBezTo>
                  <a:pt x="545" y="307"/>
                  <a:pt x="545" y="307"/>
                  <a:pt x="545" y="307"/>
                </a:cubicBezTo>
                <a:cubicBezTo>
                  <a:pt x="513" y="325"/>
                  <a:pt x="513" y="325"/>
                  <a:pt x="513" y="325"/>
                </a:cubicBezTo>
                <a:cubicBezTo>
                  <a:pt x="496" y="334"/>
                  <a:pt x="496" y="334"/>
                  <a:pt x="496" y="334"/>
                </a:cubicBezTo>
                <a:moveTo>
                  <a:pt x="383" y="334"/>
                </a:moveTo>
                <a:cubicBezTo>
                  <a:pt x="334" y="307"/>
                  <a:pt x="334" y="307"/>
                  <a:pt x="334" y="307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383" y="334"/>
                  <a:pt x="383" y="334"/>
                  <a:pt x="383" y="334"/>
                </a:cubicBezTo>
                <a:moveTo>
                  <a:pt x="387" y="334"/>
                </a:moveTo>
                <a:cubicBezTo>
                  <a:pt x="387" y="280"/>
                  <a:pt x="387" y="280"/>
                  <a:pt x="387" y="280"/>
                </a:cubicBezTo>
                <a:cubicBezTo>
                  <a:pt x="436" y="307"/>
                  <a:pt x="436" y="307"/>
                  <a:pt x="436" y="307"/>
                </a:cubicBezTo>
                <a:cubicBezTo>
                  <a:pt x="387" y="334"/>
                  <a:pt x="387" y="334"/>
                  <a:pt x="387" y="334"/>
                </a:cubicBezTo>
                <a:moveTo>
                  <a:pt x="277" y="334"/>
                </a:moveTo>
                <a:cubicBezTo>
                  <a:pt x="277" y="280"/>
                  <a:pt x="277" y="280"/>
                  <a:pt x="277" y="280"/>
                </a:cubicBezTo>
                <a:cubicBezTo>
                  <a:pt x="326" y="307"/>
                  <a:pt x="326" y="307"/>
                  <a:pt x="326" y="307"/>
                </a:cubicBezTo>
                <a:cubicBezTo>
                  <a:pt x="277" y="334"/>
                  <a:pt x="277" y="334"/>
                  <a:pt x="277" y="334"/>
                </a:cubicBezTo>
                <a:moveTo>
                  <a:pt x="602" y="334"/>
                </a:moveTo>
                <a:cubicBezTo>
                  <a:pt x="553" y="307"/>
                  <a:pt x="553" y="307"/>
                  <a:pt x="553" y="307"/>
                </a:cubicBezTo>
                <a:cubicBezTo>
                  <a:pt x="602" y="280"/>
                  <a:pt x="602" y="280"/>
                  <a:pt x="602" y="280"/>
                </a:cubicBezTo>
                <a:cubicBezTo>
                  <a:pt x="602" y="334"/>
                  <a:pt x="602" y="334"/>
                  <a:pt x="602" y="334"/>
                </a:cubicBezTo>
                <a:moveTo>
                  <a:pt x="711" y="334"/>
                </a:moveTo>
                <a:cubicBezTo>
                  <a:pt x="663" y="307"/>
                  <a:pt x="663" y="307"/>
                  <a:pt x="663" y="307"/>
                </a:cubicBezTo>
                <a:cubicBezTo>
                  <a:pt x="711" y="280"/>
                  <a:pt x="711" y="280"/>
                  <a:pt x="711" y="280"/>
                </a:cubicBezTo>
                <a:cubicBezTo>
                  <a:pt x="711" y="334"/>
                  <a:pt x="711" y="334"/>
                  <a:pt x="711" y="334"/>
                </a:cubicBezTo>
                <a:moveTo>
                  <a:pt x="55" y="334"/>
                </a:moveTo>
                <a:cubicBezTo>
                  <a:pt x="6" y="307"/>
                  <a:pt x="6" y="307"/>
                  <a:pt x="6" y="307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334"/>
                  <a:pt x="55" y="334"/>
                  <a:pt x="55" y="334"/>
                </a:cubicBezTo>
                <a:moveTo>
                  <a:pt x="821" y="334"/>
                </a:moveTo>
                <a:cubicBezTo>
                  <a:pt x="772" y="307"/>
                  <a:pt x="772" y="307"/>
                  <a:pt x="772" y="307"/>
                </a:cubicBezTo>
                <a:cubicBezTo>
                  <a:pt x="821" y="279"/>
                  <a:pt x="821" y="279"/>
                  <a:pt x="821" y="279"/>
                </a:cubicBezTo>
                <a:cubicBezTo>
                  <a:pt x="821" y="334"/>
                  <a:pt x="821" y="334"/>
                  <a:pt x="821" y="334"/>
                </a:cubicBezTo>
                <a:moveTo>
                  <a:pt x="164" y="334"/>
                </a:moveTo>
                <a:cubicBezTo>
                  <a:pt x="116" y="307"/>
                  <a:pt x="116" y="307"/>
                  <a:pt x="116" y="307"/>
                </a:cubicBezTo>
                <a:cubicBezTo>
                  <a:pt x="164" y="279"/>
                  <a:pt x="164" y="279"/>
                  <a:pt x="164" y="279"/>
                </a:cubicBezTo>
                <a:cubicBezTo>
                  <a:pt x="164" y="334"/>
                  <a:pt x="164" y="334"/>
                  <a:pt x="164" y="334"/>
                </a:cubicBezTo>
                <a:moveTo>
                  <a:pt x="442" y="303"/>
                </a:moveTo>
                <a:cubicBezTo>
                  <a:pt x="442" y="249"/>
                  <a:pt x="442" y="249"/>
                  <a:pt x="442" y="249"/>
                </a:cubicBezTo>
                <a:cubicBezTo>
                  <a:pt x="490" y="276"/>
                  <a:pt x="490" y="276"/>
                  <a:pt x="490" y="276"/>
                </a:cubicBezTo>
                <a:cubicBezTo>
                  <a:pt x="442" y="303"/>
                  <a:pt x="442" y="303"/>
                  <a:pt x="442" y="303"/>
                </a:cubicBezTo>
                <a:moveTo>
                  <a:pt x="223" y="303"/>
                </a:moveTo>
                <a:cubicBezTo>
                  <a:pt x="223" y="249"/>
                  <a:pt x="223" y="249"/>
                  <a:pt x="223" y="249"/>
                </a:cubicBezTo>
                <a:cubicBezTo>
                  <a:pt x="272" y="276"/>
                  <a:pt x="272" y="276"/>
                  <a:pt x="272" y="276"/>
                </a:cubicBezTo>
                <a:cubicBezTo>
                  <a:pt x="223" y="303"/>
                  <a:pt x="223" y="303"/>
                  <a:pt x="223" y="303"/>
                </a:cubicBezTo>
                <a:moveTo>
                  <a:pt x="438" y="303"/>
                </a:moveTo>
                <a:cubicBezTo>
                  <a:pt x="389" y="276"/>
                  <a:pt x="389" y="276"/>
                  <a:pt x="389" y="276"/>
                </a:cubicBezTo>
                <a:cubicBezTo>
                  <a:pt x="433" y="252"/>
                  <a:pt x="433" y="252"/>
                  <a:pt x="433" y="252"/>
                </a:cubicBezTo>
                <a:cubicBezTo>
                  <a:pt x="438" y="249"/>
                  <a:pt x="438" y="249"/>
                  <a:pt x="438" y="249"/>
                </a:cubicBezTo>
                <a:cubicBezTo>
                  <a:pt x="438" y="303"/>
                  <a:pt x="438" y="303"/>
                  <a:pt x="438" y="303"/>
                </a:cubicBezTo>
                <a:moveTo>
                  <a:pt x="114" y="303"/>
                </a:moveTo>
                <a:cubicBezTo>
                  <a:pt x="114" y="249"/>
                  <a:pt x="114" y="249"/>
                  <a:pt x="114" y="249"/>
                </a:cubicBezTo>
                <a:cubicBezTo>
                  <a:pt x="162" y="276"/>
                  <a:pt x="162" y="276"/>
                  <a:pt x="162" y="276"/>
                </a:cubicBezTo>
                <a:cubicBezTo>
                  <a:pt x="119" y="300"/>
                  <a:pt x="119" y="300"/>
                  <a:pt x="119" y="300"/>
                </a:cubicBezTo>
                <a:cubicBezTo>
                  <a:pt x="114" y="303"/>
                  <a:pt x="114" y="303"/>
                  <a:pt x="114" y="303"/>
                </a:cubicBezTo>
                <a:moveTo>
                  <a:pt x="547" y="303"/>
                </a:moveTo>
                <a:cubicBezTo>
                  <a:pt x="499" y="277"/>
                  <a:pt x="499" y="277"/>
                  <a:pt x="499" y="277"/>
                </a:cubicBezTo>
                <a:cubicBezTo>
                  <a:pt x="499" y="276"/>
                  <a:pt x="499" y="276"/>
                  <a:pt x="499" y="276"/>
                </a:cubicBezTo>
                <a:cubicBezTo>
                  <a:pt x="547" y="249"/>
                  <a:pt x="547" y="249"/>
                  <a:pt x="547" y="249"/>
                </a:cubicBezTo>
                <a:cubicBezTo>
                  <a:pt x="547" y="303"/>
                  <a:pt x="547" y="303"/>
                  <a:pt x="547" y="303"/>
                </a:cubicBezTo>
                <a:moveTo>
                  <a:pt x="766" y="303"/>
                </a:moveTo>
                <a:cubicBezTo>
                  <a:pt x="717" y="276"/>
                  <a:pt x="717" y="276"/>
                  <a:pt x="717" y="276"/>
                </a:cubicBezTo>
                <a:cubicBezTo>
                  <a:pt x="766" y="249"/>
                  <a:pt x="766" y="249"/>
                  <a:pt x="766" y="249"/>
                </a:cubicBezTo>
                <a:cubicBezTo>
                  <a:pt x="766" y="303"/>
                  <a:pt x="766" y="303"/>
                  <a:pt x="766" y="303"/>
                </a:cubicBezTo>
                <a:moveTo>
                  <a:pt x="4" y="303"/>
                </a:moveTo>
                <a:cubicBezTo>
                  <a:pt x="4" y="249"/>
                  <a:pt x="4" y="249"/>
                  <a:pt x="4" y="249"/>
                </a:cubicBezTo>
                <a:cubicBezTo>
                  <a:pt x="52" y="276"/>
                  <a:pt x="52" y="276"/>
                  <a:pt x="52" y="276"/>
                </a:cubicBezTo>
                <a:cubicBezTo>
                  <a:pt x="4" y="303"/>
                  <a:pt x="4" y="303"/>
                  <a:pt x="4" y="303"/>
                </a:cubicBezTo>
                <a:moveTo>
                  <a:pt x="661" y="303"/>
                </a:moveTo>
                <a:cubicBezTo>
                  <a:pt x="661" y="249"/>
                  <a:pt x="661" y="249"/>
                  <a:pt x="661" y="249"/>
                </a:cubicBezTo>
                <a:cubicBezTo>
                  <a:pt x="705" y="274"/>
                  <a:pt x="705" y="274"/>
                  <a:pt x="705" y="274"/>
                </a:cubicBezTo>
                <a:cubicBezTo>
                  <a:pt x="709" y="276"/>
                  <a:pt x="709" y="276"/>
                  <a:pt x="709" y="276"/>
                </a:cubicBezTo>
                <a:cubicBezTo>
                  <a:pt x="661" y="303"/>
                  <a:pt x="661" y="303"/>
                  <a:pt x="661" y="303"/>
                </a:cubicBezTo>
                <a:moveTo>
                  <a:pt x="551" y="303"/>
                </a:moveTo>
                <a:cubicBezTo>
                  <a:pt x="551" y="249"/>
                  <a:pt x="551" y="249"/>
                  <a:pt x="551" y="249"/>
                </a:cubicBezTo>
                <a:cubicBezTo>
                  <a:pt x="556" y="252"/>
                  <a:pt x="556" y="252"/>
                  <a:pt x="556" y="252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551" y="303"/>
                  <a:pt x="551" y="303"/>
                  <a:pt x="551" y="303"/>
                </a:cubicBezTo>
                <a:moveTo>
                  <a:pt x="328" y="303"/>
                </a:moveTo>
                <a:cubicBezTo>
                  <a:pt x="280" y="276"/>
                  <a:pt x="280" y="276"/>
                  <a:pt x="280" y="276"/>
                </a:cubicBezTo>
                <a:cubicBezTo>
                  <a:pt x="328" y="249"/>
                  <a:pt x="328" y="249"/>
                  <a:pt x="328" y="249"/>
                </a:cubicBezTo>
                <a:cubicBezTo>
                  <a:pt x="328" y="303"/>
                  <a:pt x="328" y="303"/>
                  <a:pt x="328" y="303"/>
                </a:cubicBezTo>
                <a:moveTo>
                  <a:pt x="332" y="303"/>
                </a:moveTo>
                <a:cubicBezTo>
                  <a:pt x="332" y="249"/>
                  <a:pt x="332" y="249"/>
                  <a:pt x="332" y="249"/>
                </a:cubicBezTo>
                <a:cubicBezTo>
                  <a:pt x="381" y="276"/>
                  <a:pt x="381" y="276"/>
                  <a:pt x="381" y="276"/>
                </a:cubicBezTo>
                <a:cubicBezTo>
                  <a:pt x="372" y="281"/>
                  <a:pt x="372" y="281"/>
                  <a:pt x="372" y="281"/>
                </a:cubicBezTo>
                <a:cubicBezTo>
                  <a:pt x="332" y="303"/>
                  <a:pt x="332" y="303"/>
                  <a:pt x="332" y="303"/>
                </a:cubicBezTo>
                <a:moveTo>
                  <a:pt x="657" y="303"/>
                </a:moveTo>
                <a:cubicBezTo>
                  <a:pt x="608" y="276"/>
                  <a:pt x="608" y="276"/>
                  <a:pt x="608" y="276"/>
                </a:cubicBezTo>
                <a:cubicBezTo>
                  <a:pt x="657" y="249"/>
                  <a:pt x="657" y="249"/>
                  <a:pt x="657" y="249"/>
                </a:cubicBezTo>
                <a:cubicBezTo>
                  <a:pt x="657" y="303"/>
                  <a:pt x="657" y="303"/>
                  <a:pt x="657" y="303"/>
                </a:cubicBezTo>
                <a:moveTo>
                  <a:pt x="770" y="303"/>
                </a:moveTo>
                <a:cubicBezTo>
                  <a:pt x="770" y="249"/>
                  <a:pt x="770" y="249"/>
                  <a:pt x="770" y="249"/>
                </a:cubicBezTo>
                <a:cubicBezTo>
                  <a:pt x="818" y="276"/>
                  <a:pt x="818" y="276"/>
                  <a:pt x="818" y="276"/>
                </a:cubicBezTo>
                <a:cubicBezTo>
                  <a:pt x="770" y="303"/>
                  <a:pt x="770" y="303"/>
                  <a:pt x="770" y="303"/>
                </a:cubicBezTo>
                <a:moveTo>
                  <a:pt x="110" y="303"/>
                </a:moveTo>
                <a:cubicBezTo>
                  <a:pt x="61" y="276"/>
                  <a:pt x="61" y="276"/>
                  <a:pt x="61" y="276"/>
                </a:cubicBezTo>
                <a:cubicBezTo>
                  <a:pt x="78" y="267"/>
                  <a:pt x="78" y="267"/>
                  <a:pt x="78" y="267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303"/>
                  <a:pt x="110" y="303"/>
                  <a:pt x="110" y="303"/>
                </a:cubicBezTo>
                <a:moveTo>
                  <a:pt x="876" y="304"/>
                </a:moveTo>
                <a:cubicBezTo>
                  <a:pt x="827" y="276"/>
                  <a:pt x="827" y="276"/>
                  <a:pt x="827" y="276"/>
                </a:cubicBezTo>
                <a:cubicBezTo>
                  <a:pt x="875" y="250"/>
                  <a:pt x="875" y="250"/>
                  <a:pt x="875" y="250"/>
                </a:cubicBezTo>
                <a:cubicBezTo>
                  <a:pt x="876" y="249"/>
                  <a:pt x="876" y="249"/>
                  <a:pt x="876" y="249"/>
                </a:cubicBezTo>
                <a:cubicBezTo>
                  <a:pt x="876" y="304"/>
                  <a:pt x="876" y="304"/>
                  <a:pt x="876" y="304"/>
                </a:cubicBezTo>
                <a:moveTo>
                  <a:pt x="219" y="303"/>
                </a:moveTo>
                <a:cubicBezTo>
                  <a:pt x="170" y="276"/>
                  <a:pt x="170" y="276"/>
                  <a:pt x="170" y="276"/>
                </a:cubicBezTo>
                <a:cubicBezTo>
                  <a:pt x="219" y="249"/>
                  <a:pt x="219" y="249"/>
                  <a:pt x="219" y="249"/>
                </a:cubicBezTo>
                <a:cubicBezTo>
                  <a:pt x="219" y="303"/>
                  <a:pt x="219" y="303"/>
                  <a:pt x="219" y="303"/>
                </a:cubicBezTo>
                <a:moveTo>
                  <a:pt x="387" y="273"/>
                </a:moveTo>
                <a:cubicBezTo>
                  <a:pt x="387" y="219"/>
                  <a:pt x="387" y="219"/>
                  <a:pt x="387" y="219"/>
                </a:cubicBezTo>
                <a:cubicBezTo>
                  <a:pt x="435" y="246"/>
                  <a:pt x="435" y="246"/>
                  <a:pt x="435" y="246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387" y="273"/>
                  <a:pt x="387" y="273"/>
                  <a:pt x="387" y="273"/>
                </a:cubicBezTo>
                <a:moveTo>
                  <a:pt x="168" y="273"/>
                </a:moveTo>
                <a:cubicBezTo>
                  <a:pt x="168" y="219"/>
                  <a:pt x="168" y="219"/>
                  <a:pt x="168" y="219"/>
                </a:cubicBezTo>
                <a:cubicBezTo>
                  <a:pt x="217" y="246"/>
                  <a:pt x="217" y="246"/>
                  <a:pt x="217" y="246"/>
                </a:cubicBezTo>
                <a:cubicBezTo>
                  <a:pt x="168" y="273"/>
                  <a:pt x="168" y="273"/>
                  <a:pt x="168" y="273"/>
                </a:cubicBezTo>
                <a:moveTo>
                  <a:pt x="492" y="273"/>
                </a:moveTo>
                <a:cubicBezTo>
                  <a:pt x="444" y="246"/>
                  <a:pt x="444" y="246"/>
                  <a:pt x="444" y="246"/>
                </a:cubicBezTo>
                <a:cubicBezTo>
                  <a:pt x="492" y="219"/>
                  <a:pt x="492" y="219"/>
                  <a:pt x="492" y="219"/>
                </a:cubicBezTo>
                <a:cubicBezTo>
                  <a:pt x="492" y="273"/>
                  <a:pt x="492" y="273"/>
                  <a:pt x="492" y="273"/>
                </a:cubicBezTo>
                <a:moveTo>
                  <a:pt x="825" y="273"/>
                </a:moveTo>
                <a:cubicBezTo>
                  <a:pt x="825" y="219"/>
                  <a:pt x="825" y="219"/>
                  <a:pt x="825" y="219"/>
                </a:cubicBezTo>
                <a:cubicBezTo>
                  <a:pt x="873" y="246"/>
                  <a:pt x="873" y="246"/>
                  <a:pt x="873" y="246"/>
                </a:cubicBezTo>
                <a:cubicBezTo>
                  <a:pt x="825" y="273"/>
                  <a:pt x="825" y="273"/>
                  <a:pt x="825" y="273"/>
                </a:cubicBezTo>
                <a:moveTo>
                  <a:pt x="59" y="273"/>
                </a:moveTo>
                <a:cubicBezTo>
                  <a:pt x="59" y="219"/>
                  <a:pt x="59" y="219"/>
                  <a:pt x="59" y="219"/>
                </a:cubicBezTo>
                <a:cubicBezTo>
                  <a:pt x="107" y="246"/>
                  <a:pt x="107" y="246"/>
                  <a:pt x="107" y="246"/>
                </a:cubicBezTo>
                <a:cubicBezTo>
                  <a:pt x="59" y="273"/>
                  <a:pt x="59" y="273"/>
                  <a:pt x="59" y="273"/>
                </a:cubicBezTo>
                <a:moveTo>
                  <a:pt x="602" y="273"/>
                </a:moveTo>
                <a:cubicBezTo>
                  <a:pt x="553" y="246"/>
                  <a:pt x="553" y="246"/>
                  <a:pt x="553" y="246"/>
                </a:cubicBezTo>
                <a:cubicBezTo>
                  <a:pt x="602" y="219"/>
                  <a:pt x="602" y="219"/>
                  <a:pt x="602" y="219"/>
                </a:cubicBezTo>
                <a:cubicBezTo>
                  <a:pt x="602" y="273"/>
                  <a:pt x="602" y="273"/>
                  <a:pt x="602" y="273"/>
                </a:cubicBezTo>
                <a:moveTo>
                  <a:pt x="715" y="273"/>
                </a:moveTo>
                <a:cubicBezTo>
                  <a:pt x="715" y="219"/>
                  <a:pt x="715" y="219"/>
                  <a:pt x="715" y="219"/>
                </a:cubicBezTo>
                <a:cubicBezTo>
                  <a:pt x="764" y="246"/>
                  <a:pt x="764" y="246"/>
                  <a:pt x="764" y="246"/>
                </a:cubicBezTo>
                <a:cubicBezTo>
                  <a:pt x="715" y="273"/>
                  <a:pt x="715" y="273"/>
                  <a:pt x="715" y="273"/>
                </a:cubicBezTo>
                <a:moveTo>
                  <a:pt x="606" y="273"/>
                </a:moveTo>
                <a:cubicBezTo>
                  <a:pt x="606" y="219"/>
                  <a:pt x="606" y="219"/>
                  <a:pt x="606" y="219"/>
                </a:cubicBezTo>
                <a:cubicBezTo>
                  <a:pt x="654" y="246"/>
                  <a:pt x="654" y="246"/>
                  <a:pt x="654" y="246"/>
                </a:cubicBezTo>
                <a:cubicBezTo>
                  <a:pt x="606" y="273"/>
                  <a:pt x="606" y="273"/>
                  <a:pt x="606" y="273"/>
                </a:cubicBezTo>
                <a:moveTo>
                  <a:pt x="273" y="273"/>
                </a:moveTo>
                <a:cubicBezTo>
                  <a:pt x="225" y="246"/>
                  <a:pt x="225" y="246"/>
                  <a:pt x="225" y="246"/>
                </a:cubicBezTo>
                <a:cubicBezTo>
                  <a:pt x="273" y="219"/>
                  <a:pt x="273" y="219"/>
                  <a:pt x="273" y="219"/>
                </a:cubicBezTo>
                <a:cubicBezTo>
                  <a:pt x="273" y="273"/>
                  <a:pt x="273" y="273"/>
                  <a:pt x="273" y="273"/>
                </a:cubicBezTo>
                <a:moveTo>
                  <a:pt x="496" y="273"/>
                </a:moveTo>
                <a:cubicBezTo>
                  <a:pt x="496" y="219"/>
                  <a:pt x="496" y="219"/>
                  <a:pt x="496" y="219"/>
                </a:cubicBezTo>
                <a:cubicBezTo>
                  <a:pt x="545" y="246"/>
                  <a:pt x="545" y="246"/>
                  <a:pt x="545" y="246"/>
                </a:cubicBezTo>
                <a:cubicBezTo>
                  <a:pt x="496" y="273"/>
                  <a:pt x="496" y="273"/>
                  <a:pt x="496" y="273"/>
                </a:cubicBezTo>
                <a:moveTo>
                  <a:pt x="383" y="273"/>
                </a:moveTo>
                <a:cubicBezTo>
                  <a:pt x="334" y="246"/>
                  <a:pt x="334" y="246"/>
                  <a:pt x="334" y="246"/>
                </a:cubicBezTo>
                <a:cubicBezTo>
                  <a:pt x="383" y="219"/>
                  <a:pt x="383" y="219"/>
                  <a:pt x="383" y="219"/>
                </a:cubicBezTo>
                <a:cubicBezTo>
                  <a:pt x="383" y="273"/>
                  <a:pt x="383" y="273"/>
                  <a:pt x="383" y="273"/>
                </a:cubicBezTo>
                <a:moveTo>
                  <a:pt x="277" y="273"/>
                </a:moveTo>
                <a:cubicBezTo>
                  <a:pt x="277" y="219"/>
                  <a:pt x="277" y="219"/>
                  <a:pt x="277" y="219"/>
                </a:cubicBezTo>
                <a:cubicBezTo>
                  <a:pt x="326" y="246"/>
                  <a:pt x="326" y="246"/>
                  <a:pt x="326" y="246"/>
                </a:cubicBezTo>
                <a:cubicBezTo>
                  <a:pt x="277" y="273"/>
                  <a:pt x="277" y="273"/>
                  <a:pt x="277" y="273"/>
                </a:cubicBezTo>
                <a:moveTo>
                  <a:pt x="711" y="273"/>
                </a:moveTo>
                <a:cubicBezTo>
                  <a:pt x="662" y="246"/>
                  <a:pt x="662" y="246"/>
                  <a:pt x="662" y="246"/>
                </a:cubicBezTo>
                <a:cubicBezTo>
                  <a:pt x="711" y="219"/>
                  <a:pt x="711" y="219"/>
                  <a:pt x="711" y="219"/>
                </a:cubicBezTo>
                <a:cubicBezTo>
                  <a:pt x="711" y="273"/>
                  <a:pt x="711" y="273"/>
                  <a:pt x="711" y="273"/>
                </a:cubicBezTo>
                <a:moveTo>
                  <a:pt x="55" y="273"/>
                </a:moveTo>
                <a:cubicBezTo>
                  <a:pt x="6" y="246"/>
                  <a:pt x="6" y="246"/>
                  <a:pt x="6" y="246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55" y="273"/>
                  <a:pt x="55" y="273"/>
                  <a:pt x="55" y="273"/>
                </a:cubicBezTo>
                <a:moveTo>
                  <a:pt x="821" y="273"/>
                </a:moveTo>
                <a:cubicBezTo>
                  <a:pt x="772" y="246"/>
                  <a:pt x="772" y="246"/>
                  <a:pt x="772" y="246"/>
                </a:cubicBezTo>
                <a:cubicBezTo>
                  <a:pt x="821" y="219"/>
                  <a:pt x="821" y="219"/>
                  <a:pt x="821" y="219"/>
                </a:cubicBezTo>
                <a:cubicBezTo>
                  <a:pt x="821" y="273"/>
                  <a:pt x="821" y="273"/>
                  <a:pt x="821" y="273"/>
                </a:cubicBezTo>
                <a:moveTo>
                  <a:pt x="164" y="273"/>
                </a:moveTo>
                <a:cubicBezTo>
                  <a:pt x="116" y="246"/>
                  <a:pt x="116" y="246"/>
                  <a:pt x="116" y="246"/>
                </a:cubicBezTo>
                <a:cubicBezTo>
                  <a:pt x="164" y="219"/>
                  <a:pt x="164" y="219"/>
                  <a:pt x="164" y="219"/>
                </a:cubicBezTo>
                <a:cubicBezTo>
                  <a:pt x="164" y="273"/>
                  <a:pt x="164" y="273"/>
                  <a:pt x="164" y="273"/>
                </a:cubicBezTo>
                <a:moveTo>
                  <a:pt x="442" y="242"/>
                </a:moveTo>
                <a:cubicBezTo>
                  <a:pt x="442" y="189"/>
                  <a:pt x="442" y="189"/>
                  <a:pt x="442" y="189"/>
                </a:cubicBezTo>
                <a:cubicBezTo>
                  <a:pt x="490" y="215"/>
                  <a:pt x="490" y="215"/>
                  <a:pt x="490" y="215"/>
                </a:cubicBezTo>
                <a:cubicBezTo>
                  <a:pt x="442" y="242"/>
                  <a:pt x="442" y="242"/>
                  <a:pt x="442" y="242"/>
                </a:cubicBezTo>
                <a:moveTo>
                  <a:pt x="223" y="242"/>
                </a:moveTo>
                <a:cubicBezTo>
                  <a:pt x="223" y="189"/>
                  <a:pt x="223" y="189"/>
                  <a:pt x="223" y="189"/>
                </a:cubicBezTo>
                <a:cubicBezTo>
                  <a:pt x="272" y="215"/>
                  <a:pt x="272" y="215"/>
                  <a:pt x="272" y="215"/>
                </a:cubicBezTo>
                <a:cubicBezTo>
                  <a:pt x="223" y="242"/>
                  <a:pt x="223" y="242"/>
                  <a:pt x="223" y="242"/>
                </a:cubicBezTo>
                <a:moveTo>
                  <a:pt x="438" y="242"/>
                </a:moveTo>
                <a:cubicBezTo>
                  <a:pt x="435" y="241"/>
                  <a:pt x="435" y="241"/>
                  <a:pt x="435" y="241"/>
                </a:cubicBezTo>
                <a:cubicBezTo>
                  <a:pt x="389" y="215"/>
                  <a:pt x="389" y="215"/>
                  <a:pt x="389" y="215"/>
                </a:cubicBezTo>
                <a:cubicBezTo>
                  <a:pt x="438" y="189"/>
                  <a:pt x="438" y="189"/>
                  <a:pt x="438" y="189"/>
                </a:cubicBezTo>
                <a:cubicBezTo>
                  <a:pt x="438" y="242"/>
                  <a:pt x="438" y="242"/>
                  <a:pt x="438" y="242"/>
                </a:cubicBezTo>
                <a:moveTo>
                  <a:pt x="332" y="243"/>
                </a:moveTo>
                <a:cubicBezTo>
                  <a:pt x="332" y="189"/>
                  <a:pt x="332" y="189"/>
                  <a:pt x="332" y="189"/>
                </a:cubicBezTo>
                <a:cubicBezTo>
                  <a:pt x="381" y="216"/>
                  <a:pt x="381" y="216"/>
                  <a:pt x="381" y="216"/>
                </a:cubicBezTo>
                <a:cubicBezTo>
                  <a:pt x="332" y="243"/>
                  <a:pt x="332" y="243"/>
                  <a:pt x="332" y="243"/>
                </a:cubicBezTo>
                <a:moveTo>
                  <a:pt x="114" y="242"/>
                </a:moveTo>
                <a:cubicBezTo>
                  <a:pt x="114" y="188"/>
                  <a:pt x="114" y="188"/>
                  <a:pt x="114" y="188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14" y="242"/>
                  <a:pt x="114" y="242"/>
                  <a:pt x="114" y="242"/>
                </a:cubicBezTo>
                <a:moveTo>
                  <a:pt x="547" y="242"/>
                </a:moveTo>
                <a:cubicBezTo>
                  <a:pt x="499" y="216"/>
                  <a:pt x="499" y="216"/>
                  <a:pt x="499" y="216"/>
                </a:cubicBezTo>
                <a:cubicBezTo>
                  <a:pt x="499" y="215"/>
                  <a:pt x="499" y="215"/>
                  <a:pt x="499" y="215"/>
                </a:cubicBezTo>
                <a:cubicBezTo>
                  <a:pt x="547" y="188"/>
                  <a:pt x="547" y="188"/>
                  <a:pt x="547" y="188"/>
                </a:cubicBezTo>
                <a:cubicBezTo>
                  <a:pt x="547" y="242"/>
                  <a:pt x="547" y="242"/>
                  <a:pt x="547" y="242"/>
                </a:cubicBezTo>
                <a:moveTo>
                  <a:pt x="766" y="242"/>
                </a:moveTo>
                <a:cubicBezTo>
                  <a:pt x="717" y="215"/>
                  <a:pt x="717" y="215"/>
                  <a:pt x="717" y="215"/>
                </a:cubicBezTo>
                <a:cubicBezTo>
                  <a:pt x="766" y="188"/>
                  <a:pt x="766" y="188"/>
                  <a:pt x="766" y="188"/>
                </a:cubicBezTo>
                <a:cubicBezTo>
                  <a:pt x="766" y="242"/>
                  <a:pt x="766" y="242"/>
                  <a:pt x="766" y="242"/>
                </a:cubicBezTo>
                <a:moveTo>
                  <a:pt x="657" y="243"/>
                </a:moveTo>
                <a:cubicBezTo>
                  <a:pt x="608" y="216"/>
                  <a:pt x="608" y="216"/>
                  <a:pt x="608" y="216"/>
                </a:cubicBezTo>
                <a:cubicBezTo>
                  <a:pt x="657" y="188"/>
                  <a:pt x="657" y="188"/>
                  <a:pt x="657" y="188"/>
                </a:cubicBezTo>
                <a:cubicBezTo>
                  <a:pt x="657" y="243"/>
                  <a:pt x="657" y="243"/>
                  <a:pt x="657" y="243"/>
                </a:cubicBezTo>
                <a:moveTo>
                  <a:pt x="661" y="242"/>
                </a:moveTo>
                <a:cubicBezTo>
                  <a:pt x="661" y="188"/>
                  <a:pt x="661" y="188"/>
                  <a:pt x="661" y="188"/>
                </a:cubicBezTo>
                <a:cubicBezTo>
                  <a:pt x="709" y="215"/>
                  <a:pt x="709" y="215"/>
                  <a:pt x="709" y="215"/>
                </a:cubicBezTo>
                <a:cubicBezTo>
                  <a:pt x="661" y="242"/>
                  <a:pt x="661" y="242"/>
                  <a:pt x="661" y="242"/>
                </a:cubicBezTo>
                <a:moveTo>
                  <a:pt x="551" y="242"/>
                </a:moveTo>
                <a:cubicBezTo>
                  <a:pt x="551" y="188"/>
                  <a:pt x="551" y="188"/>
                  <a:pt x="551" y="188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554" y="241"/>
                  <a:pt x="554" y="241"/>
                  <a:pt x="554" y="241"/>
                </a:cubicBezTo>
                <a:cubicBezTo>
                  <a:pt x="551" y="242"/>
                  <a:pt x="551" y="242"/>
                  <a:pt x="551" y="242"/>
                </a:cubicBezTo>
                <a:moveTo>
                  <a:pt x="328" y="242"/>
                </a:moveTo>
                <a:cubicBezTo>
                  <a:pt x="280" y="215"/>
                  <a:pt x="280" y="215"/>
                  <a:pt x="280" y="215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242"/>
                  <a:pt x="328" y="242"/>
                  <a:pt x="328" y="242"/>
                </a:cubicBezTo>
                <a:moveTo>
                  <a:pt x="770" y="243"/>
                </a:moveTo>
                <a:cubicBezTo>
                  <a:pt x="770" y="188"/>
                  <a:pt x="770" y="188"/>
                  <a:pt x="770" y="188"/>
                </a:cubicBezTo>
                <a:cubicBezTo>
                  <a:pt x="819" y="215"/>
                  <a:pt x="819" y="215"/>
                  <a:pt x="819" y="215"/>
                </a:cubicBezTo>
                <a:cubicBezTo>
                  <a:pt x="770" y="243"/>
                  <a:pt x="770" y="243"/>
                  <a:pt x="770" y="243"/>
                </a:cubicBezTo>
                <a:moveTo>
                  <a:pt x="110" y="242"/>
                </a:moveTo>
                <a:cubicBezTo>
                  <a:pt x="61" y="215"/>
                  <a:pt x="61" y="215"/>
                  <a:pt x="61" y="215"/>
                </a:cubicBezTo>
                <a:cubicBezTo>
                  <a:pt x="110" y="188"/>
                  <a:pt x="110" y="188"/>
                  <a:pt x="110" y="188"/>
                </a:cubicBezTo>
                <a:cubicBezTo>
                  <a:pt x="110" y="242"/>
                  <a:pt x="110" y="242"/>
                  <a:pt x="110" y="242"/>
                </a:cubicBezTo>
                <a:moveTo>
                  <a:pt x="219" y="243"/>
                </a:moveTo>
                <a:cubicBezTo>
                  <a:pt x="170" y="215"/>
                  <a:pt x="170" y="215"/>
                  <a:pt x="170" y="215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219" y="243"/>
                  <a:pt x="219" y="243"/>
                  <a:pt x="219" y="243"/>
                </a:cubicBezTo>
                <a:moveTo>
                  <a:pt x="387" y="212"/>
                </a:moveTo>
                <a:cubicBezTo>
                  <a:pt x="387" y="158"/>
                  <a:pt x="387" y="158"/>
                  <a:pt x="387" y="158"/>
                </a:cubicBezTo>
                <a:cubicBezTo>
                  <a:pt x="436" y="185"/>
                  <a:pt x="436" y="185"/>
                  <a:pt x="436" y="185"/>
                </a:cubicBezTo>
                <a:cubicBezTo>
                  <a:pt x="387" y="212"/>
                  <a:pt x="387" y="212"/>
                  <a:pt x="387" y="212"/>
                </a:cubicBezTo>
                <a:moveTo>
                  <a:pt x="168" y="212"/>
                </a:moveTo>
                <a:cubicBezTo>
                  <a:pt x="168" y="158"/>
                  <a:pt x="168" y="158"/>
                  <a:pt x="168" y="158"/>
                </a:cubicBezTo>
                <a:cubicBezTo>
                  <a:pt x="217" y="185"/>
                  <a:pt x="217" y="185"/>
                  <a:pt x="217" y="185"/>
                </a:cubicBezTo>
                <a:cubicBezTo>
                  <a:pt x="168" y="212"/>
                  <a:pt x="168" y="212"/>
                  <a:pt x="168" y="212"/>
                </a:cubicBezTo>
                <a:moveTo>
                  <a:pt x="492" y="212"/>
                </a:moveTo>
                <a:cubicBezTo>
                  <a:pt x="444" y="185"/>
                  <a:pt x="444" y="185"/>
                  <a:pt x="444" y="185"/>
                </a:cubicBezTo>
                <a:cubicBezTo>
                  <a:pt x="474" y="168"/>
                  <a:pt x="474" y="168"/>
                  <a:pt x="474" y="168"/>
                </a:cubicBezTo>
                <a:cubicBezTo>
                  <a:pt x="492" y="158"/>
                  <a:pt x="492" y="158"/>
                  <a:pt x="492" y="158"/>
                </a:cubicBezTo>
                <a:cubicBezTo>
                  <a:pt x="492" y="212"/>
                  <a:pt x="492" y="212"/>
                  <a:pt x="492" y="212"/>
                </a:cubicBezTo>
                <a:moveTo>
                  <a:pt x="277" y="212"/>
                </a:moveTo>
                <a:cubicBezTo>
                  <a:pt x="277" y="158"/>
                  <a:pt x="277" y="158"/>
                  <a:pt x="277" y="158"/>
                </a:cubicBezTo>
                <a:cubicBezTo>
                  <a:pt x="326" y="185"/>
                  <a:pt x="326" y="185"/>
                  <a:pt x="326" y="185"/>
                </a:cubicBezTo>
                <a:cubicBezTo>
                  <a:pt x="277" y="212"/>
                  <a:pt x="277" y="212"/>
                  <a:pt x="277" y="212"/>
                </a:cubicBezTo>
                <a:moveTo>
                  <a:pt x="602" y="212"/>
                </a:moveTo>
                <a:cubicBezTo>
                  <a:pt x="553" y="185"/>
                  <a:pt x="553" y="185"/>
                  <a:pt x="553" y="185"/>
                </a:cubicBezTo>
                <a:cubicBezTo>
                  <a:pt x="602" y="158"/>
                  <a:pt x="602" y="158"/>
                  <a:pt x="602" y="158"/>
                </a:cubicBezTo>
                <a:cubicBezTo>
                  <a:pt x="602" y="212"/>
                  <a:pt x="602" y="212"/>
                  <a:pt x="602" y="212"/>
                </a:cubicBezTo>
                <a:moveTo>
                  <a:pt x="715" y="212"/>
                </a:moveTo>
                <a:cubicBezTo>
                  <a:pt x="715" y="158"/>
                  <a:pt x="715" y="158"/>
                  <a:pt x="715" y="158"/>
                </a:cubicBezTo>
                <a:cubicBezTo>
                  <a:pt x="764" y="185"/>
                  <a:pt x="764" y="185"/>
                  <a:pt x="764" y="185"/>
                </a:cubicBezTo>
                <a:cubicBezTo>
                  <a:pt x="715" y="212"/>
                  <a:pt x="715" y="212"/>
                  <a:pt x="715" y="212"/>
                </a:cubicBezTo>
                <a:moveTo>
                  <a:pt x="606" y="212"/>
                </a:moveTo>
                <a:cubicBezTo>
                  <a:pt x="606" y="158"/>
                  <a:pt x="606" y="158"/>
                  <a:pt x="606" y="158"/>
                </a:cubicBezTo>
                <a:cubicBezTo>
                  <a:pt x="654" y="185"/>
                  <a:pt x="654" y="185"/>
                  <a:pt x="654" y="185"/>
                </a:cubicBezTo>
                <a:cubicBezTo>
                  <a:pt x="606" y="212"/>
                  <a:pt x="606" y="212"/>
                  <a:pt x="606" y="212"/>
                </a:cubicBezTo>
                <a:moveTo>
                  <a:pt x="711" y="212"/>
                </a:moveTo>
                <a:cubicBezTo>
                  <a:pt x="663" y="185"/>
                  <a:pt x="663" y="185"/>
                  <a:pt x="663" y="185"/>
                </a:cubicBezTo>
                <a:cubicBezTo>
                  <a:pt x="711" y="158"/>
                  <a:pt x="711" y="158"/>
                  <a:pt x="711" y="158"/>
                </a:cubicBezTo>
                <a:cubicBezTo>
                  <a:pt x="711" y="212"/>
                  <a:pt x="711" y="212"/>
                  <a:pt x="711" y="212"/>
                </a:cubicBezTo>
                <a:moveTo>
                  <a:pt x="273" y="212"/>
                </a:moveTo>
                <a:cubicBezTo>
                  <a:pt x="225" y="185"/>
                  <a:pt x="225" y="185"/>
                  <a:pt x="225" y="185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212"/>
                  <a:pt x="273" y="212"/>
                  <a:pt x="273" y="212"/>
                </a:cubicBezTo>
                <a:moveTo>
                  <a:pt x="496" y="212"/>
                </a:moveTo>
                <a:cubicBezTo>
                  <a:pt x="496" y="158"/>
                  <a:pt x="496" y="158"/>
                  <a:pt x="496" y="158"/>
                </a:cubicBezTo>
                <a:cubicBezTo>
                  <a:pt x="515" y="168"/>
                  <a:pt x="515" y="168"/>
                  <a:pt x="515" y="16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498" y="211"/>
                  <a:pt x="498" y="211"/>
                  <a:pt x="498" y="211"/>
                </a:cubicBezTo>
                <a:cubicBezTo>
                  <a:pt x="496" y="212"/>
                  <a:pt x="496" y="212"/>
                  <a:pt x="496" y="212"/>
                </a:cubicBezTo>
                <a:moveTo>
                  <a:pt x="383" y="212"/>
                </a:moveTo>
                <a:cubicBezTo>
                  <a:pt x="334" y="185"/>
                  <a:pt x="334" y="185"/>
                  <a:pt x="334" y="185"/>
                </a:cubicBezTo>
                <a:cubicBezTo>
                  <a:pt x="383" y="158"/>
                  <a:pt x="383" y="158"/>
                  <a:pt x="383" y="158"/>
                </a:cubicBezTo>
                <a:cubicBezTo>
                  <a:pt x="383" y="212"/>
                  <a:pt x="383" y="212"/>
                  <a:pt x="383" y="212"/>
                </a:cubicBezTo>
                <a:moveTo>
                  <a:pt x="164" y="212"/>
                </a:moveTo>
                <a:cubicBezTo>
                  <a:pt x="115" y="185"/>
                  <a:pt x="115" y="185"/>
                  <a:pt x="115" y="185"/>
                </a:cubicBezTo>
                <a:cubicBezTo>
                  <a:pt x="164" y="158"/>
                  <a:pt x="164" y="158"/>
                  <a:pt x="164" y="158"/>
                </a:cubicBezTo>
                <a:cubicBezTo>
                  <a:pt x="164" y="212"/>
                  <a:pt x="164" y="212"/>
                  <a:pt x="164" y="212"/>
                </a:cubicBezTo>
                <a:moveTo>
                  <a:pt x="223" y="181"/>
                </a:moveTo>
                <a:cubicBezTo>
                  <a:pt x="223" y="128"/>
                  <a:pt x="223" y="128"/>
                  <a:pt x="223" y="128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23" y="181"/>
                  <a:pt x="223" y="181"/>
                  <a:pt x="223" y="181"/>
                </a:cubicBezTo>
                <a:moveTo>
                  <a:pt x="442" y="182"/>
                </a:moveTo>
                <a:cubicBezTo>
                  <a:pt x="442" y="128"/>
                  <a:pt x="442" y="128"/>
                  <a:pt x="442" y="128"/>
                </a:cubicBezTo>
                <a:cubicBezTo>
                  <a:pt x="490" y="155"/>
                  <a:pt x="490" y="155"/>
                  <a:pt x="490" y="155"/>
                </a:cubicBezTo>
                <a:cubicBezTo>
                  <a:pt x="472" y="165"/>
                  <a:pt x="472" y="165"/>
                  <a:pt x="472" y="165"/>
                </a:cubicBezTo>
                <a:cubicBezTo>
                  <a:pt x="442" y="182"/>
                  <a:pt x="442" y="182"/>
                  <a:pt x="442" y="182"/>
                </a:cubicBezTo>
                <a:moveTo>
                  <a:pt x="438" y="181"/>
                </a:moveTo>
                <a:cubicBezTo>
                  <a:pt x="394" y="157"/>
                  <a:pt x="394" y="157"/>
                  <a:pt x="394" y="157"/>
                </a:cubicBezTo>
                <a:cubicBezTo>
                  <a:pt x="389" y="155"/>
                  <a:pt x="389" y="155"/>
                  <a:pt x="389" y="155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38" y="181"/>
                  <a:pt x="438" y="181"/>
                  <a:pt x="438" y="181"/>
                </a:cubicBezTo>
                <a:moveTo>
                  <a:pt x="332" y="182"/>
                </a:moveTo>
                <a:cubicBezTo>
                  <a:pt x="332" y="128"/>
                  <a:pt x="332" y="128"/>
                  <a:pt x="332" y="128"/>
                </a:cubicBezTo>
                <a:cubicBezTo>
                  <a:pt x="381" y="155"/>
                  <a:pt x="381" y="155"/>
                  <a:pt x="381" y="155"/>
                </a:cubicBezTo>
                <a:cubicBezTo>
                  <a:pt x="332" y="182"/>
                  <a:pt x="332" y="182"/>
                  <a:pt x="332" y="182"/>
                </a:cubicBezTo>
                <a:moveTo>
                  <a:pt x="547" y="182"/>
                </a:moveTo>
                <a:cubicBezTo>
                  <a:pt x="517" y="165"/>
                  <a:pt x="517" y="165"/>
                  <a:pt x="517" y="165"/>
                </a:cubicBezTo>
                <a:cubicBezTo>
                  <a:pt x="498" y="155"/>
                  <a:pt x="498" y="155"/>
                  <a:pt x="498" y="155"/>
                </a:cubicBezTo>
                <a:cubicBezTo>
                  <a:pt x="547" y="128"/>
                  <a:pt x="547" y="128"/>
                  <a:pt x="547" y="128"/>
                </a:cubicBezTo>
                <a:cubicBezTo>
                  <a:pt x="547" y="182"/>
                  <a:pt x="547" y="182"/>
                  <a:pt x="547" y="182"/>
                </a:cubicBezTo>
                <a:moveTo>
                  <a:pt x="657" y="182"/>
                </a:moveTo>
                <a:cubicBezTo>
                  <a:pt x="608" y="155"/>
                  <a:pt x="608" y="155"/>
                  <a:pt x="608" y="155"/>
                </a:cubicBezTo>
                <a:cubicBezTo>
                  <a:pt x="657" y="128"/>
                  <a:pt x="657" y="128"/>
                  <a:pt x="657" y="128"/>
                </a:cubicBezTo>
                <a:cubicBezTo>
                  <a:pt x="657" y="182"/>
                  <a:pt x="657" y="182"/>
                  <a:pt x="657" y="182"/>
                </a:cubicBezTo>
                <a:moveTo>
                  <a:pt x="661" y="182"/>
                </a:moveTo>
                <a:cubicBezTo>
                  <a:pt x="661" y="128"/>
                  <a:pt x="661" y="128"/>
                  <a:pt x="661" y="128"/>
                </a:cubicBezTo>
                <a:cubicBezTo>
                  <a:pt x="709" y="155"/>
                  <a:pt x="709" y="155"/>
                  <a:pt x="709" y="155"/>
                </a:cubicBezTo>
                <a:cubicBezTo>
                  <a:pt x="661" y="182"/>
                  <a:pt x="661" y="182"/>
                  <a:pt x="661" y="182"/>
                </a:cubicBezTo>
                <a:moveTo>
                  <a:pt x="551" y="182"/>
                </a:moveTo>
                <a:cubicBezTo>
                  <a:pt x="551" y="127"/>
                  <a:pt x="551" y="127"/>
                  <a:pt x="551" y="127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595" y="157"/>
                  <a:pt x="595" y="157"/>
                  <a:pt x="595" y="157"/>
                </a:cubicBezTo>
                <a:cubicBezTo>
                  <a:pt x="551" y="182"/>
                  <a:pt x="551" y="182"/>
                  <a:pt x="551" y="182"/>
                </a:cubicBezTo>
                <a:moveTo>
                  <a:pt x="328" y="182"/>
                </a:moveTo>
                <a:cubicBezTo>
                  <a:pt x="280" y="155"/>
                  <a:pt x="280" y="155"/>
                  <a:pt x="280" y="155"/>
                </a:cubicBezTo>
                <a:cubicBezTo>
                  <a:pt x="328" y="127"/>
                  <a:pt x="328" y="127"/>
                  <a:pt x="328" y="127"/>
                </a:cubicBezTo>
                <a:cubicBezTo>
                  <a:pt x="328" y="182"/>
                  <a:pt x="328" y="182"/>
                  <a:pt x="328" y="182"/>
                </a:cubicBezTo>
                <a:moveTo>
                  <a:pt x="219" y="182"/>
                </a:moveTo>
                <a:cubicBezTo>
                  <a:pt x="170" y="155"/>
                  <a:pt x="170" y="155"/>
                  <a:pt x="170" y="155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19" y="182"/>
                  <a:pt x="219" y="182"/>
                  <a:pt x="219" y="182"/>
                </a:cubicBezTo>
                <a:moveTo>
                  <a:pt x="387" y="151"/>
                </a:moveTo>
                <a:cubicBezTo>
                  <a:pt x="387" y="97"/>
                  <a:pt x="387" y="97"/>
                  <a:pt x="387" y="97"/>
                </a:cubicBezTo>
                <a:cubicBezTo>
                  <a:pt x="436" y="124"/>
                  <a:pt x="436" y="124"/>
                  <a:pt x="436" y="124"/>
                </a:cubicBezTo>
                <a:cubicBezTo>
                  <a:pt x="387" y="151"/>
                  <a:pt x="387" y="151"/>
                  <a:pt x="387" y="151"/>
                </a:cubicBezTo>
                <a:moveTo>
                  <a:pt x="492" y="151"/>
                </a:moveTo>
                <a:cubicBezTo>
                  <a:pt x="444" y="124"/>
                  <a:pt x="444" y="124"/>
                  <a:pt x="444" y="124"/>
                </a:cubicBezTo>
                <a:cubicBezTo>
                  <a:pt x="492" y="97"/>
                  <a:pt x="492" y="97"/>
                  <a:pt x="492" y="97"/>
                </a:cubicBezTo>
                <a:cubicBezTo>
                  <a:pt x="492" y="151"/>
                  <a:pt x="492" y="151"/>
                  <a:pt x="492" y="151"/>
                </a:cubicBezTo>
                <a:moveTo>
                  <a:pt x="277" y="151"/>
                </a:moveTo>
                <a:cubicBezTo>
                  <a:pt x="277" y="97"/>
                  <a:pt x="277" y="97"/>
                  <a:pt x="277" y="97"/>
                </a:cubicBezTo>
                <a:cubicBezTo>
                  <a:pt x="326" y="124"/>
                  <a:pt x="326" y="124"/>
                  <a:pt x="326" y="124"/>
                </a:cubicBezTo>
                <a:cubicBezTo>
                  <a:pt x="277" y="151"/>
                  <a:pt x="277" y="151"/>
                  <a:pt x="277" y="151"/>
                </a:cubicBezTo>
                <a:moveTo>
                  <a:pt x="602" y="151"/>
                </a:moveTo>
                <a:cubicBezTo>
                  <a:pt x="553" y="124"/>
                  <a:pt x="553" y="124"/>
                  <a:pt x="553" y="124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2" y="151"/>
                  <a:pt x="602" y="151"/>
                  <a:pt x="602" y="151"/>
                </a:cubicBezTo>
                <a:moveTo>
                  <a:pt x="606" y="151"/>
                </a:moveTo>
                <a:cubicBezTo>
                  <a:pt x="606" y="97"/>
                  <a:pt x="606" y="97"/>
                  <a:pt x="606" y="97"/>
                </a:cubicBezTo>
                <a:cubicBezTo>
                  <a:pt x="654" y="124"/>
                  <a:pt x="654" y="124"/>
                  <a:pt x="654" y="124"/>
                </a:cubicBezTo>
                <a:cubicBezTo>
                  <a:pt x="606" y="151"/>
                  <a:pt x="606" y="151"/>
                  <a:pt x="606" y="151"/>
                </a:cubicBezTo>
                <a:moveTo>
                  <a:pt x="273" y="151"/>
                </a:moveTo>
                <a:cubicBezTo>
                  <a:pt x="225" y="124"/>
                  <a:pt x="225" y="124"/>
                  <a:pt x="225" y="124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273" y="151"/>
                  <a:pt x="273" y="151"/>
                  <a:pt x="273" y="151"/>
                </a:cubicBezTo>
                <a:moveTo>
                  <a:pt x="496" y="151"/>
                </a:moveTo>
                <a:cubicBezTo>
                  <a:pt x="496" y="97"/>
                  <a:pt x="496" y="97"/>
                  <a:pt x="496" y="97"/>
                </a:cubicBezTo>
                <a:cubicBezTo>
                  <a:pt x="545" y="124"/>
                  <a:pt x="545" y="124"/>
                  <a:pt x="545" y="124"/>
                </a:cubicBezTo>
                <a:cubicBezTo>
                  <a:pt x="496" y="151"/>
                  <a:pt x="496" y="151"/>
                  <a:pt x="496" y="151"/>
                </a:cubicBezTo>
                <a:moveTo>
                  <a:pt x="383" y="151"/>
                </a:moveTo>
                <a:cubicBezTo>
                  <a:pt x="334" y="124"/>
                  <a:pt x="334" y="124"/>
                  <a:pt x="334" y="124"/>
                </a:cubicBezTo>
                <a:cubicBezTo>
                  <a:pt x="383" y="97"/>
                  <a:pt x="383" y="97"/>
                  <a:pt x="383" y="97"/>
                </a:cubicBezTo>
                <a:cubicBezTo>
                  <a:pt x="383" y="151"/>
                  <a:pt x="383" y="151"/>
                  <a:pt x="383" y="151"/>
                </a:cubicBezTo>
                <a:moveTo>
                  <a:pt x="442" y="121"/>
                </a:moveTo>
                <a:cubicBezTo>
                  <a:pt x="442" y="67"/>
                  <a:pt x="442" y="67"/>
                  <a:pt x="442" y="67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90" y="94"/>
                  <a:pt x="490" y="94"/>
                  <a:pt x="490" y="94"/>
                </a:cubicBezTo>
                <a:cubicBezTo>
                  <a:pt x="442" y="121"/>
                  <a:pt x="442" y="121"/>
                  <a:pt x="442" y="121"/>
                </a:cubicBezTo>
                <a:moveTo>
                  <a:pt x="438" y="121"/>
                </a:moveTo>
                <a:cubicBezTo>
                  <a:pt x="389" y="94"/>
                  <a:pt x="389" y="94"/>
                  <a:pt x="389" y="94"/>
                </a:cubicBezTo>
                <a:cubicBezTo>
                  <a:pt x="438" y="67"/>
                  <a:pt x="438" y="67"/>
                  <a:pt x="438" y="67"/>
                </a:cubicBezTo>
                <a:cubicBezTo>
                  <a:pt x="438" y="121"/>
                  <a:pt x="438" y="121"/>
                  <a:pt x="438" y="121"/>
                </a:cubicBezTo>
                <a:moveTo>
                  <a:pt x="332" y="121"/>
                </a:moveTo>
                <a:cubicBezTo>
                  <a:pt x="332" y="67"/>
                  <a:pt x="332" y="67"/>
                  <a:pt x="332" y="67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32" y="121"/>
                  <a:pt x="332" y="121"/>
                  <a:pt x="332" y="121"/>
                </a:cubicBezTo>
                <a:moveTo>
                  <a:pt x="547" y="121"/>
                </a:moveTo>
                <a:cubicBezTo>
                  <a:pt x="498" y="94"/>
                  <a:pt x="498" y="94"/>
                  <a:pt x="498" y="94"/>
                </a:cubicBezTo>
                <a:cubicBezTo>
                  <a:pt x="515" y="85"/>
                  <a:pt x="515" y="85"/>
                  <a:pt x="515" y="85"/>
                </a:cubicBezTo>
                <a:cubicBezTo>
                  <a:pt x="547" y="67"/>
                  <a:pt x="547" y="67"/>
                  <a:pt x="547" y="67"/>
                </a:cubicBezTo>
                <a:cubicBezTo>
                  <a:pt x="547" y="121"/>
                  <a:pt x="547" y="121"/>
                  <a:pt x="547" y="121"/>
                </a:cubicBezTo>
                <a:moveTo>
                  <a:pt x="551" y="121"/>
                </a:moveTo>
                <a:cubicBezTo>
                  <a:pt x="551" y="67"/>
                  <a:pt x="551" y="67"/>
                  <a:pt x="551" y="67"/>
                </a:cubicBezTo>
                <a:cubicBezTo>
                  <a:pt x="600" y="94"/>
                  <a:pt x="600" y="94"/>
                  <a:pt x="600" y="94"/>
                </a:cubicBezTo>
                <a:cubicBezTo>
                  <a:pt x="551" y="121"/>
                  <a:pt x="551" y="121"/>
                  <a:pt x="551" y="121"/>
                </a:cubicBezTo>
                <a:moveTo>
                  <a:pt x="328" y="121"/>
                </a:moveTo>
                <a:cubicBezTo>
                  <a:pt x="280" y="94"/>
                  <a:pt x="280" y="94"/>
                  <a:pt x="280" y="94"/>
                </a:cubicBezTo>
                <a:cubicBezTo>
                  <a:pt x="328" y="67"/>
                  <a:pt x="328" y="67"/>
                  <a:pt x="328" y="67"/>
                </a:cubicBezTo>
                <a:cubicBezTo>
                  <a:pt x="328" y="121"/>
                  <a:pt x="328" y="121"/>
                  <a:pt x="328" y="121"/>
                </a:cubicBezTo>
                <a:moveTo>
                  <a:pt x="387" y="90"/>
                </a:moveTo>
                <a:cubicBezTo>
                  <a:pt x="387" y="36"/>
                  <a:pt x="387" y="36"/>
                  <a:pt x="387" y="36"/>
                </a:cubicBezTo>
                <a:cubicBezTo>
                  <a:pt x="436" y="63"/>
                  <a:pt x="436" y="63"/>
                  <a:pt x="436" y="63"/>
                </a:cubicBezTo>
                <a:cubicBezTo>
                  <a:pt x="387" y="90"/>
                  <a:pt x="387" y="90"/>
                  <a:pt x="387" y="90"/>
                </a:cubicBezTo>
                <a:moveTo>
                  <a:pt x="492" y="90"/>
                </a:moveTo>
                <a:cubicBezTo>
                  <a:pt x="476" y="81"/>
                  <a:pt x="476" y="81"/>
                  <a:pt x="476" y="81"/>
                </a:cubicBezTo>
                <a:cubicBezTo>
                  <a:pt x="444" y="63"/>
                  <a:pt x="444" y="63"/>
                  <a:pt x="444" y="63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492" y="90"/>
                  <a:pt x="492" y="90"/>
                  <a:pt x="492" y="90"/>
                </a:cubicBezTo>
                <a:moveTo>
                  <a:pt x="496" y="90"/>
                </a:moveTo>
                <a:cubicBezTo>
                  <a:pt x="496" y="36"/>
                  <a:pt x="496" y="36"/>
                  <a:pt x="496" y="36"/>
                </a:cubicBezTo>
                <a:cubicBezTo>
                  <a:pt x="545" y="63"/>
                  <a:pt x="545" y="63"/>
                  <a:pt x="545" y="63"/>
                </a:cubicBezTo>
                <a:cubicBezTo>
                  <a:pt x="513" y="81"/>
                  <a:pt x="513" y="81"/>
                  <a:pt x="513" y="81"/>
                </a:cubicBezTo>
                <a:cubicBezTo>
                  <a:pt x="496" y="90"/>
                  <a:pt x="496" y="90"/>
                  <a:pt x="496" y="90"/>
                </a:cubicBezTo>
                <a:moveTo>
                  <a:pt x="383" y="90"/>
                </a:moveTo>
                <a:cubicBezTo>
                  <a:pt x="334" y="63"/>
                  <a:pt x="334" y="63"/>
                  <a:pt x="334" y="63"/>
                </a:cubicBezTo>
                <a:cubicBezTo>
                  <a:pt x="383" y="36"/>
                  <a:pt x="383" y="36"/>
                  <a:pt x="383" y="36"/>
                </a:cubicBezTo>
                <a:cubicBezTo>
                  <a:pt x="383" y="90"/>
                  <a:pt x="383" y="90"/>
                  <a:pt x="383" y="90"/>
                </a:cubicBezTo>
                <a:moveTo>
                  <a:pt x="442" y="60"/>
                </a:moveTo>
                <a:cubicBezTo>
                  <a:pt x="442" y="6"/>
                  <a:pt x="442" y="6"/>
                  <a:pt x="442" y="6"/>
                </a:cubicBezTo>
                <a:cubicBezTo>
                  <a:pt x="490" y="33"/>
                  <a:pt x="490" y="33"/>
                  <a:pt x="490" y="33"/>
                </a:cubicBezTo>
                <a:cubicBezTo>
                  <a:pt x="442" y="60"/>
                  <a:pt x="442" y="60"/>
                  <a:pt x="442" y="60"/>
                </a:cubicBezTo>
                <a:moveTo>
                  <a:pt x="438" y="60"/>
                </a:moveTo>
                <a:cubicBezTo>
                  <a:pt x="389" y="33"/>
                  <a:pt x="389" y="33"/>
                  <a:pt x="389" y="33"/>
                </a:cubicBezTo>
                <a:cubicBezTo>
                  <a:pt x="438" y="6"/>
                  <a:pt x="438" y="6"/>
                  <a:pt x="438" y="6"/>
                </a:cubicBezTo>
                <a:cubicBezTo>
                  <a:pt x="438" y="60"/>
                  <a:pt x="438" y="60"/>
                  <a:pt x="438" y="60"/>
                </a:cubicBezTo>
                <a:moveTo>
                  <a:pt x="440" y="0"/>
                </a:moveTo>
                <a:cubicBezTo>
                  <a:pt x="439" y="0"/>
                  <a:pt x="439" y="0"/>
                  <a:pt x="43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38" y="1"/>
                  <a:pt x="438" y="1"/>
                  <a:pt x="438" y="1"/>
                </a:cubicBezTo>
                <a:cubicBezTo>
                  <a:pt x="438" y="1"/>
                  <a:pt x="438" y="1"/>
                  <a:pt x="438" y="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0" y="183"/>
                  <a:pt x="110" y="183"/>
                  <a:pt x="110" y="183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5"/>
                  <a:pt x="0" y="246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33"/>
                  <a:pt x="0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110" y="795"/>
                  <a:pt x="110" y="795"/>
                  <a:pt x="110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438" y="977"/>
                  <a:pt x="438" y="977"/>
                  <a:pt x="438" y="977"/>
                </a:cubicBezTo>
                <a:cubicBezTo>
                  <a:pt x="438" y="978"/>
                  <a:pt x="438" y="978"/>
                  <a:pt x="438" y="978"/>
                </a:cubicBezTo>
                <a:cubicBezTo>
                  <a:pt x="439" y="978"/>
                  <a:pt x="439" y="978"/>
                  <a:pt x="439" y="978"/>
                </a:cubicBezTo>
                <a:cubicBezTo>
                  <a:pt x="440" y="978"/>
                  <a:pt x="440" y="978"/>
                  <a:pt x="440" y="978"/>
                </a:cubicBezTo>
                <a:cubicBezTo>
                  <a:pt x="440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7"/>
                  <a:pt x="441" y="977"/>
                  <a:pt x="441" y="97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59" y="857"/>
                  <a:pt x="659" y="857"/>
                  <a:pt x="659" y="857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4" y="826"/>
                  <a:pt x="714" y="826"/>
                  <a:pt x="714" y="826"/>
                </a:cubicBezTo>
                <a:cubicBezTo>
                  <a:pt x="715" y="825"/>
                  <a:pt x="715" y="825"/>
                  <a:pt x="715" y="82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4" y="765"/>
                  <a:pt x="824" y="765"/>
                  <a:pt x="824" y="765"/>
                </a:cubicBezTo>
                <a:cubicBezTo>
                  <a:pt x="825" y="764"/>
                  <a:pt x="825" y="764"/>
                  <a:pt x="825" y="764"/>
                </a:cubicBezTo>
                <a:cubicBezTo>
                  <a:pt x="877" y="735"/>
                  <a:pt x="877" y="735"/>
                  <a:pt x="877" y="735"/>
                </a:cubicBezTo>
                <a:cubicBezTo>
                  <a:pt x="878" y="735"/>
                  <a:pt x="878" y="735"/>
                  <a:pt x="878" y="735"/>
                </a:cubicBezTo>
                <a:cubicBezTo>
                  <a:pt x="879" y="735"/>
                  <a:pt x="879" y="735"/>
                  <a:pt x="879" y="735"/>
                </a:cubicBezTo>
                <a:cubicBezTo>
                  <a:pt x="879" y="734"/>
                  <a:pt x="880" y="734"/>
                  <a:pt x="880" y="733"/>
                </a:cubicBezTo>
                <a:cubicBezTo>
                  <a:pt x="880" y="733"/>
                  <a:pt x="880" y="733"/>
                  <a:pt x="880" y="733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1"/>
                  <a:pt x="880" y="671"/>
                  <a:pt x="880" y="67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490"/>
                  <a:pt x="880" y="490"/>
                  <a:pt x="880" y="490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8"/>
                  <a:pt x="880" y="428"/>
                  <a:pt x="880" y="428"/>
                </a:cubicBezTo>
                <a:cubicBezTo>
                  <a:pt x="880" y="368"/>
                  <a:pt x="880" y="368"/>
                  <a:pt x="880" y="368"/>
                </a:cubicBezTo>
                <a:cubicBezTo>
                  <a:pt x="880" y="367"/>
                  <a:pt x="880" y="367"/>
                  <a:pt x="880" y="36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6"/>
                  <a:pt x="880" y="306"/>
                  <a:pt x="880" y="30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5"/>
                  <a:pt x="880" y="245"/>
                  <a:pt x="880" y="245"/>
                </a:cubicBezTo>
                <a:cubicBezTo>
                  <a:pt x="880" y="245"/>
                  <a:pt x="880" y="245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8" y="243"/>
                  <a:pt x="878" y="243"/>
                  <a:pt x="878" y="243"/>
                </a:cubicBezTo>
                <a:cubicBezTo>
                  <a:pt x="877" y="244"/>
                  <a:pt x="877" y="244"/>
                  <a:pt x="877" y="244"/>
                </a:cubicBezTo>
                <a:cubicBezTo>
                  <a:pt x="825" y="214"/>
                  <a:pt x="825" y="214"/>
                  <a:pt x="825" y="214"/>
                </a:cubicBezTo>
                <a:cubicBezTo>
                  <a:pt x="824" y="214"/>
                  <a:pt x="824" y="214"/>
                  <a:pt x="824" y="214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15" y="153"/>
                  <a:pt x="715" y="153"/>
                  <a:pt x="715" y="153"/>
                </a:cubicBezTo>
                <a:cubicBezTo>
                  <a:pt x="714" y="153"/>
                  <a:pt x="714" y="153"/>
                  <a:pt x="714" y="153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660" y="123"/>
                  <a:pt x="660" y="123"/>
                  <a:pt x="660" y="123"/>
                </a:cubicBezTo>
                <a:cubicBezTo>
                  <a:pt x="660" y="122"/>
                  <a:pt x="660" y="122"/>
                  <a:pt x="660" y="122"/>
                </a:cubicBezTo>
                <a:cubicBezTo>
                  <a:pt x="659" y="122"/>
                  <a:pt x="659" y="122"/>
                  <a:pt x="659" y="12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0" y="0"/>
                  <a:pt x="440" y="0"/>
                  <a:pt x="440" y="0"/>
                </a:cubicBezTo>
              </a:path>
            </a:pathLst>
          </a:custGeom>
          <a:solidFill>
            <a:srgbClr val="E3E1E5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3"/>
          <p:cNvGrpSpPr/>
          <p:nvPr/>
        </p:nvGrpSpPr>
        <p:grpSpPr>
          <a:xfrm>
            <a:off x="3717367" y="1968500"/>
            <a:ext cx="263425" cy="266700"/>
            <a:chOff x="3501343" y="1968500"/>
            <a:chExt cx="263425" cy="266700"/>
          </a:xfrm>
        </p:grpSpPr>
        <p:sp>
          <p:nvSpPr>
            <p:cNvPr id="627" name="Google Shape;627;p13"/>
            <p:cNvSpPr/>
            <p:nvPr/>
          </p:nvSpPr>
          <p:spPr>
            <a:xfrm>
              <a:off x="3501343" y="1968500"/>
              <a:ext cx="492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609293" y="1968500"/>
              <a:ext cx="492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714068" y="1968500"/>
              <a:ext cx="507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13"/>
          <p:cNvSpPr/>
          <p:nvPr/>
        </p:nvSpPr>
        <p:spPr>
          <a:xfrm>
            <a:off x="4796632" y="4448175"/>
            <a:ext cx="557213" cy="88900"/>
          </a:xfrm>
          <a:custGeom>
            <a:avLst/>
            <a:gdLst/>
            <a:ahLst/>
            <a:cxnLst/>
            <a:rect l="0" t="0" r="0" b="0"/>
            <a:pathLst>
              <a:path w="351" h="56" extrusionOk="0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  <a:close/>
              </a:path>
            </a:pathLst>
          </a:custGeom>
          <a:solidFill>
            <a:srgbClr val="F7D3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3"/>
          <p:cNvSpPr/>
          <p:nvPr/>
        </p:nvSpPr>
        <p:spPr>
          <a:xfrm>
            <a:off x="4796632" y="4448175"/>
            <a:ext cx="557213" cy="88900"/>
          </a:xfrm>
          <a:custGeom>
            <a:avLst/>
            <a:gdLst/>
            <a:ahLst/>
            <a:cxnLst/>
            <a:rect l="0" t="0" r="0" b="0"/>
            <a:pathLst>
              <a:path w="351" h="56" extrusionOk="0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13"/>
          <p:cNvGrpSpPr/>
          <p:nvPr/>
        </p:nvGrpSpPr>
        <p:grpSpPr>
          <a:xfrm>
            <a:off x="164468" y="4645794"/>
            <a:ext cx="3252788" cy="2131577"/>
            <a:chOff x="426245" y="4443848"/>
            <a:chExt cx="3252788" cy="2131577"/>
          </a:xfrm>
        </p:grpSpPr>
        <p:grpSp>
          <p:nvGrpSpPr>
            <p:cNvPr id="633" name="Google Shape;633;p13"/>
            <p:cNvGrpSpPr/>
            <p:nvPr/>
          </p:nvGrpSpPr>
          <p:grpSpPr>
            <a:xfrm>
              <a:off x="1777207" y="6142038"/>
              <a:ext cx="590550" cy="381000"/>
              <a:chOff x="1777207" y="6142038"/>
              <a:chExt cx="590550" cy="381000"/>
            </a:xfrm>
          </p:grpSpPr>
          <p:sp>
            <p:nvSpPr>
              <p:cNvPr id="634" name="Google Shape;634;p13"/>
              <p:cNvSpPr/>
              <p:nvPr/>
            </p:nvSpPr>
            <p:spPr>
              <a:xfrm>
                <a:off x="1801020" y="6156325"/>
                <a:ext cx="393700" cy="366713"/>
              </a:xfrm>
              <a:custGeom>
                <a:avLst/>
                <a:gdLst/>
                <a:ahLst/>
                <a:cxnLst/>
                <a:rect l="0" t="0" r="0" b="0"/>
                <a:pathLst>
                  <a:path w="161" h="150" extrusionOk="0">
                    <a:moveTo>
                      <a:pt x="150" y="0"/>
                    </a:moveTo>
                    <a:cubicBezTo>
                      <a:pt x="0" y="150"/>
                      <a:pt x="0" y="150"/>
                      <a:pt x="0" y="150"/>
                    </a:cubicBezTo>
                    <a:cubicBezTo>
                      <a:pt x="16" y="150"/>
                      <a:pt x="16" y="150"/>
                      <a:pt x="16" y="150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58" y="3"/>
                      <a:pt x="154" y="1"/>
                      <a:pt x="150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131220" y="6313488"/>
                <a:ext cx="219075" cy="2095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86" extrusionOk="0">
                    <a:moveTo>
                      <a:pt x="86" y="0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9" y="7"/>
                      <a:pt x="87" y="4"/>
                      <a:pt x="86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867695" y="6176963"/>
                <a:ext cx="368300" cy="346075"/>
              </a:xfrm>
              <a:custGeom>
                <a:avLst/>
                <a:gdLst/>
                <a:ahLst/>
                <a:cxnLst/>
                <a:rect l="0" t="0" r="0" b="0"/>
                <a:pathLst>
                  <a:path w="151" h="142" extrusionOk="0">
                    <a:moveTo>
                      <a:pt x="142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8" y="4"/>
                      <a:pt x="145" y="2"/>
                      <a:pt x="142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932782" y="6203950"/>
                <a:ext cx="339725" cy="319088"/>
              </a:xfrm>
              <a:custGeom>
                <a:avLst/>
                <a:gdLst/>
                <a:ahLst/>
                <a:cxnLst/>
                <a:rect l="0" t="0" r="0" b="0"/>
                <a:pathLst>
                  <a:path w="139" h="131" extrusionOk="0">
                    <a:moveTo>
                      <a:pt x="131" y="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7" y="5"/>
                      <a:pt x="134" y="2"/>
                      <a:pt x="131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999457" y="6235700"/>
                <a:ext cx="304800" cy="287338"/>
              </a:xfrm>
              <a:custGeom>
                <a:avLst/>
                <a:gdLst/>
                <a:ahLst/>
                <a:cxnLst/>
                <a:rect l="0" t="0" r="0" b="0"/>
                <a:pathLst>
                  <a:path w="125" h="118" extrusionOk="0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6" y="118"/>
                      <a:pt x="16" y="118"/>
                      <a:pt x="16" y="11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3" y="5"/>
                      <a:pt x="121" y="3"/>
                      <a:pt x="118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196307" y="6362700"/>
                <a:ext cx="166688" cy="160338"/>
              </a:xfrm>
              <a:custGeom>
                <a:avLst/>
                <a:gdLst/>
                <a:ahLst/>
                <a:cxnLst/>
                <a:rect l="0" t="0" r="0" b="0"/>
                <a:pathLst>
                  <a:path w="68" h="66" extrusionOk="0">
                    <a:moveTo>
                      <a:pt x="66" y="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8"/>
                      <a:pt x="67" y="4"/>
                      <a:pt x="66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262982" y="6418263"/>
                <a:ext cx="104775" cy="104775"/>
              </a:xfrm>
              <a:custGeom>
                <a:avLst/>
                <a:gdLst/>
                <a:ahLst/>
                <a:cxnLst/>
                <a:rect l="0" t="0" r="0" b="0"/>
                <a:pathLst>
                  <a:path w="43" h="43" extrusionOk="0">
                    <a:moveTo>
                      <a:pt x="42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3" y="13"/>
                      <a:pt x="43" y="10"/>
                      <a:pt x="43" y="7"/>
                    </a:cubicBezTo>
                    <a:cubicBezTo>
                      <a:pt x="43" y="5"/>
                      <a:pt x="43" y="3"/>
                      <a:pt x="42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1777207" y="6142038"/>
                <a:ext cx="312738" cy="312738"/>
              </a:xfrm>
              <a:custGeom>
                <a:avLst/>
                <a:gdLst/>
                <a:ahLst/>
                <a:cxnLst/>
                <a:rect l="0" t="0" r="0" b="0"/>
                <a:pathLst>
                  <a:path w="128" h="128" extrusionOk="0">
                    <a:moveTo>
                      <a:pt x="121" y="0"/>
                    </a:moveTo>
                    <a:cubicBezTo>
                      <a:pt x="118" y="0"/>
                      <a:pt x="115" y="0"/>
                      <a:pt x="112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0" y="118"/>
                      <a:pt x="0" y="120"/>
                    </a:cubicBezTo>
                    <a:cubicBezTo>
                      <a:pt x="0" y="123"/>
                      <a:pt x="0" y="125"/>
                      <a:pt x="0" y="128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6" y="0"/>
                      <a:pt x="123" y="0"/>
                      <a:pt x="121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1826420" y="6188075"/>
                <a:ext cx="84138" cy="88900"/>
              </a:xfrm>
              <a:custGeom>
                <a:avLst/>
                <a:gdLst/>
                <a:ahLst/>
                <a:cxnLst/>
                <a:rect l="0" t="0" r="0" b="0"/>
                <a:pathLst>
                  <a:path w="35" h="36" extrusionOk="0">
                    <a:moveTo>
                      <a:pt x="35" y="0"/>
                    </a:moveTo>
                    <a:cubicBezTo>
                      <a:pt x="21" y="9"/>
                      <a:pt x="9" y="21"/>
                      <a:pt x="0" y="36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1781970" y="6145213"/>
                <a:ext cx="239713" cy="239713"/>
              </a:xfrm>
              <a:custGeom>
                <a:avLst/>
                <a:gdLst/>
                <a:ahLst/>
                <a:cxnLst/>
                <a:rect l="0" t="0" r="0" b="0"/>
                <a:pathLst>
                  <a:path w="98" h="98" extrusionOk="0">
                    <a:moveTo>
                      <a:pt x="98" y="0"/>
                    </a:moveTo>
                    <a:cubicBezTo>
                      <a:pt x="90" y="2"/>
                      <a:pt x="83" y="4"/>
                      <a:pt x="76" y="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3" y="83"/>
                      <a:pt x="1" y="91"/>
                      <a:pt x="0" y="98"/>
                    </a:cubicBezTo>
                    <a:cubicBezTo>
                      <a:pt x="98" y="0"/>
                      <a:pt x="98" y="0"/>
                      <a:pt x="98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328070" y="6489700"/>
                <a:ext cx="34925" cy="33338"/>
              </a:xfrm>
              <a:custGeom>
                <a:avLst/>
                <a:gdLst/>
                <a:ahLst/>
                <a:cxnLst/>
                <a:rect l="0" t="0" r="0" b="0"/>
                <a:pathLst>
                  <a:path w="14" h="14" extrusionOk="0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9"/>
                      <a:pt x="13" y="5"/>
                      <a:pt x="14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778795" y="6145213"/>
                <a:ext cx="366713" cy="366713"/>
              </a:xfrm>
              <a:custGeom>
                <a:avLst/>
                <a:gdLst/>
                <a:ahLst/>
                <a:cxnLst/>
                <a:rect l="0" t="0" r="0" b="0"/>
                <a:pathLst>
                  <a:path w="150" h="150" extrusionOk="0">
                    <a:moveTo>
                      <a:pt x="137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" y="141"/>
                      <a:pt x="2" y="146"/>
                      <a:pt x="3" y="150"/>
                    </a:cubicBezTo>
                    <a:cubicBezTo>
                      <a:pt x="150" y="2"/>
                      <a:pt x="150" y="2"/>
                      <a:pt x="150" y="2"/>
                    </a:cubicBezTo>
                    <a:cubicBezTo>
                      <a:pt x="146" y="1"/>
                      <a:pt x="142" y="0"/>
                      <a:pt x="137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064545" y="6272213"/>
                <a:ext cx="266700" cy="250825"/>
              </a:xfrm>
              <a:custGeom>
                <a:avLst/>
                <a:gdLst/>
                <a:ahLst/>
                <a:cxnLst/>
                <a:rect l="0" t="0" r="0" b="0"/>
                <a:pathLst>
                  <a:path w="109" h="103" extrusionOk="0">
                    <a:moveTo>
                      <a:pt x="103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7" y="6"/>
                      <a:pt x="105" y="3"/>
                      <a:pt x="103" y="0"/>
                    </a:cubicBezTo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7" name="Google Shape;647;p13"/>
            <p:cNvSpPr/>
            <p:nvPr/>
          </p:nvSpPr>
          <p:spPr>
            <a:xfrm>
              <a:off x="426245" y="5067300"/>
              <a:ext cx="1350962" cy="1455737"/>
            </a:xfrm>
            <a:custGeom>
              <a:avLst/>
              <a:gdLst/>
              <a:ahLst/>
              <a:cxnLst/>
              <a:rect l="0" t="0" r="0" b="0"/>
              <a:pathLst>
                <a:path w="553" h="596" extrusionOk="0">
                  <a:moveTo>
                    <a:pt x="553" y="334"/>
                  </a:moveTo>
                  <a:cubicBezTo>
                    <a:pt x="552" y="323"/>
                    <a:pt x="551" y="311"/>
                    <a:pt x="550" y="300"/>
                  </a:cubicBezTo>
                  <a:cubicBezTo>
                    <a:pt x="548" y="289"/>
                    <a:pt x="546" y="278"/>
                    <a:pt x="543" y="268"/>
                  </a:cubicBezTo>
                  <a:cubicBezTo>
                    <a:pt x="524" y="188"/>
                    <a:pt x="478" y="119"/>
                    <a:pt x="414" y="71"/>
                  </a:cubicBezTo>
                  <a:cubicBezTo>
                    <a:pt x="414" y="70"/>
                    <a:pt x="413" y="69"/>
                    <a:pt x="412" y="69"/>
                  </a:cubicBezTo>
                  <a:cubicBezTo>
                    <a:pt x="405" y="64"/>
                    <a:pt x="398" y="59"/>
                    <a:pt x="391" y="54"/>
                  </a:cubicBezTo>
                  <a:cubicBezTo>
                    <a:pt x="390" y="54"/>
                    <a:pt x="389" y="53"/>
                    <a:pt x="388" y="53"/>
                  </a:cubicBezTo>
                  <a:cubicBezTo>
                    <a:pt x="335" y="19"/>
                    <a:pt x="272" y="0"/>
                    <a:pt x="204" y="0"/>
                  </a:cubicBezTo>
                  <a:cubicBezTo>
                    <a:pt x="128" y="0"/>
                    <a:pt x="57" y="25"/>
                    <a:pt x="0" y="66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451" y="596"/>
                    <a:pt x="451" y="596"/>
                    <a:pt x="451" y="596"/>
                  </a:cubicBezTo>
                  <a:cubicBezTo>
                    <a:pt x="495" y="552"/>
                    <a:pt x="527" y="496"/>
                    <a:pt x="543" y="434"/>
                  </a:cubicBezTo>
                  <a:cubicBezTo>
                    <a:pt x="549" y="407"/>
                    <a:pt x="553" y="378"/>
                    <a:pt x="553" y="349"/>
                  </a:cubicBezTo>
                  <a:cubicBezTo>
                    <a:pt x="553" y="344"/>
                    <a:pt x="553" y="339"/>
                    <a:pt x="553" y="334"/>
                  </a:cubicBezTo>
                </a:path>
              </a:pathLst>
            </a:custGeom>
            <a:solidFill>
              <a:srgbClr val="D971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1674020" y="4994275"/>
              <a:ext cx="569913" cy="584200"/>
            </a:xfrm>
            <a:custGeom>
              <a:avLst/>
              <a:gdLst/>
              <a:ahLst/>
              <a:cxnLst/>
              <a:rect l="0" t="0" r="0" b="0"/>
              <a:pathLst>
                <a:path w="233" h="239" extrusionOk="0">
                  <a:moveTo>
                    <a:pt x="233" y="19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5" y="221"/>
                    <a:pt x="9" y="230"/>
                    <a:pt x="13" y="239"/>
                  </a:cubicBezTo>
                  <a:lnTo>
                    <a:pt x="233" y="19"/>
                  </a:lnTo>
                  <a:close/>
                </a:path>
              </a:pathLst>
            </a:custGeom>
            <a:solidFill>
              <a:srgbClr val="D971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1132682" y="5514975"/>
              <a:ext cx="573088" cy="590550"/>
            </a:xfrm>
            <a:custGeom>
              <a:avLst/>
              <a:gdLst/>
              <a:ahLst/>
              <a:cxnLst/>
              <a:rect l="0" t="0" r="0" b="0"/>
              <a:pathLst>
                <a:path w="235" h="242" extrusionOk="0">
                  <a:moveTo>
                    <a:pt x="0" y="223"/>
                  </a:moveTo>
                  <a:cubicBezTo>
                    <a:pt x="19" y="242"/>
                    <a:pt x="19" y="242"/>
                    <a:pt x="19" y="242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235" y="26"/>
                    <a:pt x="235" y="26"/>
                    <a:pt x="235" y="26"/>
                  </a:cubicBezTo>
                  <a:cubicBezTo>
                    <a:pt x="231" y="17"/>
                    <a:pt x="227" y="8"/>
                    <a:pt x="222" y="0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1732757" y="5262563"/>
              <a:ext cx="488950" cy="560388"/>
            </a:xfrm>
            <a:custGeom>
              <a:avLst/>
              <a:gdLst/>
              <a:ahLst/>
              <a:cxnLst/>
              <a:rect l="0" t="0" r="0" b="0"/>
              <a:pathLst>
                <a:path w="200" h="229" extrusionOk="0">
                  <a:moveTo>
                    <a:pt x="155" y="0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3" y="167"/>
                    <a:pt x="7" y="177"/>
                    <a:pt x="9" y="188"/>
                  </a:cubicBezTo>
                  <a:cubicBezTo>
                    <a:pt x="12" y="199"/>
                    <a:pt x="14" y="210"/>
                    <a:pt x="15" y="220"/>
                  </a:cubicBezTo>
                  <a:cubicBezTo>
                    <a:pt x="16" y="223"/>
                    <a:pt x="16" y="226"/>
                    <a:pt x="16" y="229"/>
                  </a:cubicBezTo>
                  <a:cubicBezTo>
                    <a:pt x="200" y="45"/>
                    <a:pt x="200" y="45"/>
                    <a:pt x="200" y="45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DE82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1046957" y="5643563"/>
              <a:ext cx="725488" cy="793750"/>
            </a:xfrm>
            <a:custGeom>
              <a:avLst/>
              <a:gdLst/>
              <a:ahLst/>
              <a:cxnLst/>
              <a:rect l="0" t="0" r="0" b="0"/>
              <a:pathLst>
                <a:path w="297" h="325" extrusionOk="0">
                  <a:moveTo>
                    <a:pt x="290" y="32"/>
                  </a:moveTo>
                  <a:cubicBezTo>
                    <a:pt x="288" y="21"/>
                    <a:pt x="284" y="11"/>
                    <a:pt x="281" y="0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45" y="325"/>
                    <a:pt x="45" y="325"/>
                    <a:pt x="45" y="325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7" y="70"/>
                    <a:pt x="297" y="67"/>
                    <a:pt x="296" y="64"/>
                  </a:cubicBezTo>
                  <a:cubicBezTo>
                    <a:pt x="295" y="54"/>
                    <a:pt x="293" y="43"/>
                    <a:pt x="290" y="32"/>
                  </a:cubicBez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1427723" y="4991536"/>
              <a:ext cx="252413" cy="250825"/>
            </a:xfrm>
            <a:custGeom>
              <a:avLst/>
              <a:gdLst/>
              <a:ahLst/>
              <a:cxnLst/>
              <a:rect l="0" t="0" r="0" b="0"/>
              <a:pathLst>
                <a:path w="103" h="103" extrusionOk="0"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" y="102"/>
                    <a:pt x="1" y="102"/>
                    <a:pt x="2" y="103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1372160" y="4443848"/>
              <a:ext cx="758825" cy="757238"/>
            </a:xfrm>
            <a:custGeom>
              <a:avLst/>
              <a:gdLst/>
              <a:ahLst/>
              <a:cxnLst/>
              <a:rect l="0" t="0" r="0" b="0"/>
              <a:pathLst>
                <a:path w="311" h="310" extrusionOk="0">
                  <a:moveTo>
                    <a:pt x="309" y="0"/>
                  </a:move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7" y="225"/>
                    <a:pt x="74" y="225"/>
                  </a:cubicBezTo>
                  <a:cubicBezTo>
                    <a:pt x="67" y="225"/>
                    <a:pt x="62" y="230"/>
                    <a:pt x="62" y="237"/>
                  </a:cubicBezTo>
                  <a:cubicBezTo>
                    <a:pt x="62" y="240"/>
                    <a:pt x="63" y="242"/>
                    <a:pt x="64" y="244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309"/>
                    <a:pt x="2" y="309"/>
                    <a:pt x="3" y="310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8" y="248"/>
                    <a:pt x="71" y="249"/>
                    <a:pt x="74" y="249"/>
                  </a:cubicBezTo>
                  <a:cubicBezTo>
                    <a:pt x="81" y="249"/>
                    <a:pt x="86" y="244"/>
                    <a:pt x="86" y="237"/>
                  </a:cubicBezTo>
                  <a:cubicBezTo>
                    <a:pt x="86" y="234"/>
                    <a:pt x="85" y="231"/>
                    <a:pt x="83" y="22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443957" y="5487988"/>
              <a:ext cx="1090613" cy="1087438"/>
            </a:xfrm>
            <a:custGeom>
              <a:avLst/>
              <a:gdLst/>
              <a:ahLst/>
              <a:cxnLst/>
              <a:rect l="0" t="0" r="0" b="0"/>
              <a:pathLst>
                <a:path w="447" h="445" extrusionOk="0">
                  <a:moveTo>
                    <a:pt x="445" y="0"/>
                  </a:moveTo>
                  <a:cubicBezTo>
                    <a:pt x="112" y="333"/>
                    <a:pt x="112" y="333"/>
                    <a:pt x="112" y="333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08" y="333"/>
                    <a:pt x="106" y="335"/>
                    <a:pt x="106" y="337"/>
                  </a:cubicBezTo>
                  <a:cubicBezTo>
                    <a:pt x="106" y="338"/>
                    <a:pt x="107" y="338"/>
                    <a:pt x="107" y="338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6" y="357"/>
                    <a:pt x="84" y="356"/>
                    <a:pt x="83" y="356"/>
                  </a:cubicBezTo>
                  <a:cubicBezTo>
                    <a:pt x="77" y="356"/>
                    <a:pt x="73" y="360"/>
                    <a:pt x="73" y="365"/>
                  </a:cubicBezTo>
                  <a:cubicBezTo>
                    <a:pt x="73" y="367"/>
                    <a:pt x="74" y="369"/>
                    <a:pt x="75" y="37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4" y="445"/>
                    <a:pt x="4" y="445"/>
                    <a:pt x="4" y="445"/>
                  </a:cubicBezTo>
                  <a:cubicBezTo>
                    <a:pt x="77" y="373"/>
                    <a:pt x="77" y="373"/>
                    <a:pt x="77" y="373"/>
                  </a:cubicBezTo>
                  <a:cubicBezTo>
                    <a:pt x="78" y="374"/>
                    <a:pt x="80" y="375"/>
                    <a:pt x="83" y="375"/>
                  </a:cubicBezTo>
                  <a:cubicBezTo>
                    <a:pt x="88" y="375"/>
                    <a:pt x="92" y="371"/>
                    <a:pt x="92" y="365"/>
                  </a:cubicBezTo>
                  <a:cubicBezTo>
                    <a:pt x="92" y="363"/>
                    <a:pt x="91" y="361"/>
                    <a:pt x="90" y="359"/>
                  </a:cubicBezTo>
                  <a:cubicBezTo>
                    <a:pt x="108" y="341"/>
                    <a:pt x="108" y="341"/>
                    <a:pt x="108" y="341"/>
                  </a:cubicBezTo>
                  <a:cubicBezTo>
                    <a:pt x="109" y="341"/>
                    <a:pt x="110" y="342"/>
                    <a:pt x="111" y="342"/>
                  </a:cubicBezTo>
                  <a:cubicBezTo>
                    <a:pt x="113" y="342"/>
                    <a:pt x="115" y="340"/>
                    <a:pt x="115" y="337"/>
                  </a:cubicBezTo>
                  <a:cubicBezTo>
                    <a:pt x="115" y="336"/>
                    <a:pt x="115" y="335"/>
                    <a:pt x="115" y="335"/>
                  </a:cubicBezTo>
                  <a:cubicBezTo>
                    <a:pt x="447" y="2"/>
                    <a:pt x="447" y="2"/>
                    <a:pt x="447" y="2"/>
                  </a:cubicBezTo>
                  <a:cubicBezTo>
                    <a:pt x="445" y="0"/>
                    <a:pt x="445" y="0"/>
                    <a:pt x="445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870995" y="4718050"/>
              <a:ext cx="808038" cy="806450"/>
            </a:xfrm>
            <a:custGeom>
              <a:avLst/>
              <a:gdLst/>
              <a:ahLst/>
              <a:cxnLst/>
              <a:rect l="0" t="0" r="0" b="0"/>
              <a:pathLst>
                <a:path w="331" h="330" extrusionOk="0">
                  <a:moveTo>
                    <a:pt x="325" y="0"/>
                  </a:moveTo>
                  <a:cubicBezTo>
                    <a:pt x="322" y="0"/>
                    <a:pt x="320" y="2"/>
                    <a:pt x="320" y="5"/>
                  </a:cubicBezTo>
                  <a:cubicBezTo>
                    <a:pt x="320" y="6"/>
                    <a:pt x="320" y="7"/>
                    <a:pt x="321" y="8"/>
                  </a:cubicBezTo>
                  <a:cubicBezTo>
                    <a:pt x="283" y="46"/>
                    <a:pt x="283" y="46"/>
                    <a:pt x="283" y="46"/>
                  </a:cubicBezTo>
                  <a:cubicBezTo>
                    <a:pt x="281" y="44"/>
                    <a:pt x="278" y="43"/>
                    <a:pt x="275" y="43"/>
                  </a:cubicBezTo>
                  <a:cubicBezTo>
                    <a:pt x="269" y="43"/>
                    <a:pt x="263" y="49"/>
                    <a:pt x="263" y="55"/>
                  </a:cubicBezTo>
                  <a:cubicBezTo>
                    <a:pt x="263" y="58"/>
                    <a:pt x="264" y="61"/>
                    <a:pt x="266" y="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68" y="65"/>
                    <a:pt x="268" y="65"/>
                    <a:pt x="268" y="65"/>
                  </a:cubicBezTo>
                  <a:cubicBezTo>
                    <a:pt x="270" y="67"/>
                    <a:pt x="272" y="68"/>
                    <a:pt x="275" y="68"/>
                  </a:cubicBezTo>
                  <a:cubicBezTo>
                    <a:pt x="282" y="68"/>
                    <a:pt x="288" y="62"/>
                    <a:pt x="288" y="55"/>
                  </a:cubicBezTo>
                  <a:cubicBezTo>
                    <a:pt x="288" y="53"/>
                    <a:pt x="287" y="50"/>
                    <a:pt x="285" y="48"/>
                  </a:cubicBezTo>
                  <a:cubicBezTo>
                    <a:pt x="323" y="10"/>
                    <a:pt x="323" y="10"/>
                    <a:pt x="323" y="10"/>
                  </a:cubicBezTo>
                  <a:cubicBezTo>
                    <a:pt x="323" y="11"/>
                    <a:pt x="324" y="11"/>
                    <a:pt x="325" y="11"/>
                  </a:cubicBezTo>
                  <a:cubicBezTo>
                    <a:pt x="329" y="11"/>
                    <a:pt x="331" y="8"/>
                    <a:pt x="331" y="5"/>
                  </a:cubicBezTo>
                  <a:cubicBezTo>
                    <a:pt x="331" y="2"/>
                    <a:pt x="329" y="0"/>
                    <a:pt x="325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916782" y="5235575"/>
              <a:ext cx="520700" cy="520700"/>
            </a:xfrm>
            <a:custGeom>
              <a:avLst/>
              <a:gdLst/>
              <a:ahLst/>
              <a:cxnLst/>
              <a:rect l="0" t="0" r="0" b="0"/>
              <a:pathLst>
                <a:path w="213" h="213" extrusionOk="0">
                  <a:moveTo>
                    <a:pt x="211" y="0"/>
                  </a:moveTo>
                  <a:cubicBezTo>
                    <a:pt x="122" y="89"/>
                    <a:pt x="122" y="89"/>
                    <a:pt x="122" y="89"/>
                  </a:cubicBezTo>
                  <a:cubicBezTo>
                    <a:pt x="120" y="88"/>
                    <a:pt x="119" y="87"/>
                    <a:pt x="117" y="87"/>
                  </a:cubicBezTo>
                  <a:cubicBezTo>
                    <a:pt x="111" y="87"/>
                    <a:pt x="107" y="91"/>
                    <a:pt x="107" y="96"/>
                  </a:cubicBezTo>
                  <a:cubicBezTo>
                    <a:pt x="107" y="98"/>
                    <a:pt x="108" y="100"/>
                    <a:pt x="109" y="102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0" y="143"/>
                    <a:pt x="54" y="140"/>
                    <a:pt x="48" y="140"/>
                  </a:cubicBezTo>
                  <a:cubicBezTo>
                    <a:pt x="34" y="140"/>
                    <a:pt x="23" y="151"/>
                    <a:pt x="23" y="165"/>
                  </a:cubicBezTo>
                  <a:cubicBezTo>
                    <a:pt x="23" y="171"/>
                    <a:pt x="26" y="177"/>
                    <a:pt x="30" y="18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6" y="187"/>
                    <a:pt x="42" y="189"/>
                    <a:pt x="48" y="189"/>
                  </a:cubicBezTo>
                  <a:cubicBezTo>
                    <a:pt x="62" y="189"/>
                    <a:pt x="72" y="178"/>
                    <a:pt x="72" y="165"/>
                  </a:cubicBezTo>
                  <a:cubicBezTo>
                    <a:pt x="72" y="159"/>
                    <a:pt x="70" y="153"/>
                    <a:pt x="66" y="149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05"/>
                    <a:pt x="115" y="106"/>
                    <a:pt x="117" y="106"/>
                  </a:cubicBezTo>
                  <a:cubicBezTo>
                    <a:pt x="122" y="106"/>
                    <a:pt x="126" y="101"/>
                    <a:pt x="126" y="96"/>
                  </a:cubicBezTo>
                  <a:cubicBezTo>
                    <a:pt x="126" y="94"/>
                    <a:pt x="125" y="92"/>
                    <a:pt x="124" y="91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2" y="0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13"/>
          <p:cNvSpPr/>
          <p:nvPr/>
        </p:nvSpPr>
        <p:spPr>
          <a:xfrm>
            <a:off x="146374" y="152400"/>
            <a:ext cx="9683400" cy="6580500"/>
          </a:xfrm>
          <a:prstGeom prst="rect">
            <a:avLst/>
          </a:prstGeom>
          <a:noFill/>
          <a:ln w="38100" cap="flat" cmpd="sng">
            <a:solidFill>
              <a:srgbClr val="D971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9660" y="6129300"/>
            <a:ext cx="1011852" cy="40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-02 제목 슬라이드">
  <p:cSld name="C-02 제목 슬라이드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"/>
          <p:cNvSpPr/>
          <p:nvPr/>
        </p:nvSpPr>
        <p:spPr>
          <a:xfrm>
            <a:off x="5305809" y="-65113"/>
            <a:ext cx="14288" cy="3175"/>
          </a:xfrm>
          <a:custGeom>
            <a:avLst/>
            <a:gdLst/>
            <a:ahLst/>
            <a:cxnLst/>
            <a:rect l="0" t="0" r="0" b="0"/>
            <a:pathLst>
              <a:path w="6" h="1" extrusionOk="0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l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4"/>
          <p:cNvSpPr/>
          <p:nvPr/>
        </p:nvSpPr>
        <p:spPr>
          <a:xfrm>
            <a:off x="2127634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4"/>
          <p:cNvSpPr/>
          <p:nvPr/>
        </p:nvSpPr>
        <p:spPr>
          <a:xfrm>
            <a:off x="2127634" y="-61938"/>
            <a:ext cx="1588" cy="0"/>
          </a:xfrm>
          <a:custGeom>
            <a:avLst/>
            <a:gdLst/>
            <a:ahLst/>
            <a:cxnLst/>
            <a:rect l="0" t="0" r="0" b="0"/>
            <a:pathLst>
              <a:path w="1" h="120000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4"/>
          <p:cNvSpPr/>
          <p:nvPr/>
        </p:nvSpPr>
        <p:spPr>
          <a:xfrm>
            <a:off x="255649" y="444500"/>
            <a:ext cx="2420938" cy="3290889"/>
          </a:xfrm>
          <a:custGeom>
            <a:avLst/>
            <a:gdLst/>
            <a:ahLst/>
            <a:cxnLst/>
            <a:rect l="0" t="0" r="0" b="0"/>
            <a:pathLst>
              <a:path w="645" h="876" extrusionOk="0">
                <a:moveTo>
                  <a:pt x="637" y="381"/>
                </a:moveTo>
                <a:cubicBezTo>
                  <a:pt x="557" y="333"/>
                  <a:pt x="557" y="333"/>
                  <a:pt x="557" y="333"/>
                </a:cubicBezTo>
                <a:cubicBezTo>
                  <a:pt x="556" y="332"/>
                  <a:pt x="555" y="332"/>
                  <a:pt x="554" y="331"/>
                </a:cubicBezTo>
                <a:cubicBezTo>
                  <a:pt x="555" y="330"/>
                  <a:pt x="555" y="329"/>
                  <a:pt x="555" y="327"/>
                </a:cubicBezTo>
                <a:cubicBezTo>
                  <a:pt x="555" y="231"/>
                  <a:pt x="555" y="231"/>
                  <a:pt x="555" y="231"/>
                </a:cubicBezTo>
                <a:cubicBezTo>
                  <a:pt x="555" y="226"/>
                  <a:pt x="552" y="220"/>
                  <a:pt x="547" y="217"/>
                </a:cubicBezTo>
                <a:cubicBezTo>
                  <a:pt x="467" y="169"/>
                  <a:pt x="467" y="169"/>
                  <a:pt x="467" y="169"/>
                </a:cubicBezTo>
                <a:cubicBezTo>
                  <a:pt x="464" y="168"/>
                  <a:pt x="461" y="167"/>
                  <a:pt x="458" y="167"/>
                </a:cubicBezTo>
                <a:cubicBezTo>
                  <a:pt x="455" y="167"/>
                  <a:pt x="452" y="168"/>
                  <a:pt x="450" y="169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8" y="216"/>
                  <a:pt x="367" y="215"/>
                  <a:pt x="365" y="214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4" y="165"/>
                  <a:pt x="283" y="165"/>
                  <a:pt x="282" y="164"/>
                </a:cubicBezTo>
                <a:cubicBezTo>
                  <a:pt x="283" y="163"/>
                  <a:pt x="283" y="162"/>
                  <a:pt x="283" y="161"/>
                </a:cubicBezTo>
                <a:cubicBezTo>
                  <a:pt x="283" y="64"/>
                  <a:pt x="283" y="64"/>
                  <a:pt x="283" y="64"/>
                </a:cubicBezTo>
                <a:cubicBezTo>
                  <a:pt x="283" y="59"/>
                  <a:pt x="280" y="53"/>
                  <a:pt x="275" y="51"/>
                </a:cubicBezTo>
                <a:cubicBezTo>
                  <a:pt x="195" y="2"/>
                  <a:pt x="195" y="2"/>
                  <a:pt x="195" y="2"/>
                </a:cubicBezTo>
                <a:cubicBezTo>
                  <a:pt x="192" y="1"/>
                  <a:pt x="189" y="0"/>
                  <a:pt x="186" y="0"/>
                </a:cubicBezTo>
                <a:cubicBezTo>
                  <a:pt x="183" y="0"/>
                  <a:pt x="181" y="1"/>
                  <a:pt x="178" y="2"/>
                </a:cubicBezTo>
                <a:cubicBezTo>
                  <a:pt x="98" y="51"/>
                  <a:pt x="98" y="51"/>
                  <a:pt x="98" y="51"/>
                </a:cubicBezTo>
                <a:cubicBezTo>
                  <a:pt x="93" y="53"/>
                  <a:pt x="90" y="59"/>
                  <a:pt x="90" y="64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90" y="162"/>
                  <a:pt x="90" y="163"/>
                  <a:pt x="90" y="165"/>
                </a:cubicBezTo>
                <a:cubicBezTo>
                  <a:pt x="90" y="165"/>
                  <a:pt x="89" y="165"/>
                  <a:pt x="88" y="166"/>
                </a:cubicBezTo>
                <a:cubicBezTo>
                  <a:pt x="8" y="214"/>
                  <a:pt x="8" y="214"/>
                  <a:pt x="8" y="214"/>
                </a:cubicBezTo>
                <a:cubicBezTo>
                  <a:pt x="3" y="217"/>
                  <a:pt x="0" y="222"/>
                  <a:pt x="0" y="2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0"/>
                  <a:pt x="3" y="335"/>
                  <a:pt x="8" y="338"/>
                </a:cubicBezTo>
                <a:cubicBezTo>
                  <a:pt x="88" y="386"/>
                  <a:pt x="88" y="386"/>
                  <a:pt x="88" y="386"/>
                </a:cubicBezTo>
                <a:cubicBezTo>
                  <a:pt x="89" y="387"/>
                  <a:pt x="90" y="387"/>
                  <a:pt x="91" y="388"/>
                </a:cubicBezTo>
                <a:cubicBezTo>
                  <a:pt x="90" y="390"/>
                  <a:pt x="90" y="392"/>
                  <a:pt x="90" y="394"/>
                </a:cubicBezTo>
                <a:cubicBezTo>
                  <a:pt x="90" y="491"/>
                  <a:pt x="90" y="491"/>
                  <a:pt x="90" y="491"/>
                </a:cubicBezTo>
                <a:cubicBezTo>
                  <a:pt x="90" y="492"/>
                  <a:pt x="90" y="493"/>
                  <a:pt x="90" y="495"/>
                </a:cubicBezTo>
                <a:cubicBezTo>
                  <a:pt x="90" y="495"/>
                  <a:pt x="89" y="495"/>
                  <a:pt x="88" y="496"/>
                </a:cubicBezTo>
                <a:cubicBezTo>
                  <a:pt x="8" y="544"/>
                  <a:pt x="8" y="544"/>
                  <a:pt x="8" y="544"/>
                </a:cubicBezTo>
                <a:cubicBezTo>
                  <a:pt x="3" y="547"/>
                  <a:pt x="0" y="552"/>
                  <a:pt x="0" y="558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660"/>
                  <a:pt x="3" y="665"/>
                  <a:pt x="8" y="668"/>
                </a:cubicBezTo>
                <a:cubicBezTo>
                  <a:pt x="88" y="716"/>
                  <a:pt x="88" y="716"/>
                  <a:pt x="88" y="716"/>
                </a:cubicBezTo>
                <a:cubicBezTo>
                  <a:pt x="91" y="718"/>
                  <a:pt x="94" y="719"/>
                  <a:pt x="97" y="719"/>
                </a:cubicBezTo>
                <a:cubicBezTo>
                  <a:pt x="101" y="719"/>
                  <a:pt x="103" y="717"/>
                  <a:pt x="105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185" y="668"/>
                  <a:pt x="185" y="668"/>
                  <a:pt x="185" y="668"/>
                </a:cubicBezTo>
                <a:cubicBezTo>
                  <a:pt x="186" y="668"/>
                  <a:pt x="186" y="667"/>
                  <a:pt x="187" y="667"/>
                </a:cubicBezTo>
                <a:cubicBezTo>
                  <a:pt x="187" y="667"/>
                  <a:pt x="187" y="668"/>
                  <a:pt x="188" y="668"/>
                </a:cubicBezTo>
                <a:cubicBezTo>
                  <a:pt x="268" y="716"/>
                  <a:pt x="268" y="716"/>
                  <a:pt x="268" y="716"/>
                </a:cubicBezTo>
                <a:cubicBezTo>
                  <a:pt x="270" y="717"/>
                  <a:pt x="272" y="718"/>
                  <a:pt x="274" y="718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7"/>
                  <a:pt x="277" y="822"/>
                  <a:pt x="282" y="825"/>
                </a:cubicBezTo>
                <a:cubicBezTo>
                  <a:pt x="362" y="873"/>
                  <a:pt x="362" y="873"/>
                  <a:pt x="362" y="873"/>
                </a:cubicBezTo>
                <a:cubicBezTo>
                  <a:pt x="365" y="875"/>
                  <a:pt x="368" y="876"/>
                  <a:pt x="371" y="876"/>
                </a:cubicBezTo>
                <a:cubicBezTo>
                  <a:pt x="375" y="876"/>
                  <a:pt x="377" y="874"/>
                  <a:pt x="379" y="873"/>
                </a:cubicBezTo>
                <a:cubicBezTo>
                  <a:pt x="379" y="873"/>
                  <a:pt x="379" y="873"/>
                  <a:pt x="379" y="873"/>
                </a:cubicBezTo>
                <a:cubicBezTo>
                  <a:pt x="459" y="825"/>
                  <a:pt x="459" y="825"/>
                  <a:pt x="459" y="825"/>
                </a:cubicBezTo>
                <a:cubicBezTo>
                  <a:pt x="464" y="822"/>
                  <a:pt x="467" y="817"/>
                  <a:pt x="467" y="811"/>
                </a:cubicBezTo>
                <a:cubicBezTo>
                  <a:pt x="467" y="715"/>
                  <a:pt x="467" y="715"/>
                  <a:pt x="467" y="715"/>
                </a:cubicBezTo>
                <a:cubicBezTo>
                  <a:pt x="467" y="709"/>
                  <a:pt x="464" y="704"/>
                  <a:pt x="459" y="701"/>
                </a:cubicBezTo>
                <a:cubicBezTo>
                  <a:pt x="379" y="653"/>
                  <a:pt x="379" y="653"/>
                  <a:pt x="379" y="653"/>
                </a:cubicBezTo>
                <a:cubicBezTo>
                  <a:pt x="377" y="652"/>
                  <a:pt x="375" y="651"/>
                  <a:pt x="373" y="651"/>
                </a:cubicBezTo>
                <a:cubicBezTo>
                  <a:pt x="373" y="558"/>
                  <a:pt x="373" y="558"/>
                  <a:pt x="373" y="558"/>
                </a:cubicBezTo>
                <a:cubicBezTo>
                  <a:pt x="373" y="557"/>
                  <a:pt x="373" y="556"/>
                  <a:pt x="373" y="555"/>
                </a:cubicBezTo>
                <a:cubicBezTo>
                  <a:pt x="375" y="554"/>
                  <a:pt x="376" y="554"/>
                  <a:pt x="377" y="553"/>
                </a:cubicBezTo>
                <a:cubicBezTo>
                  <a:pt x="377" y="553"/>
                  <a:pt x="377" y="553"/>
                  <a:pt x="377" y="553"/>
                </a:cubicBezTo>
                <a:cubicBezTo>
                  <a:pt x="457" y="505"/>
                  <a:pt x="457" y="505"/>
                  <a:pt x="457" y="505"/>
                </a:cubicBezTo>
                <a:cubicBezTo>
                  <a:pt x="458" y="504"/>
                  <a:pt x="458" y="504"/>
                  <a:pt x="458" y="504"/>
                </a:cubicBezTo>
                <a:cubicBezTo>
                  <a:pt x="459" y="504"/>
                  <a:pt x="459" y="504"/>
                  <a:pt x="460" y="505"/>
                </a:cubicBezTo>
                <a:cubicBezTo>
                  <a:pt x="540" y="553"/>
                  <a:pt x="540" y="553"/>
                  <a:pt x="540" y="553"/>
                </a:cubicBezTo>
                <a:cubicBezTo>
                  <a:pt x="543" y="555"/>
                  <a:pt x="546" y="555"/>
                  <a:pt x="549" y="555"/>
                </a:cubicBezTo>
                <a:cubicBezTo>
                  <a:pt x="553" y="555"/>
                  <a:pt x="555" y="554"/>
                  <a:pt x="557" y="553"/>
                </a:cubicBezTo>
                <a:cubicBezTo>
                  <a:pt x="557" y="553"/>
                  <a:pt x="557" y="553"/>
                  <a:pt x="557" y="553"/>
                </a:cubicBezTo>
                <a:cubicBezTo>
                  <a:pt x="637" y="505"/>
                  <a:pt x="637" y="505"/>
                  <a:pt x="637" y="505"/>
                </a:cubicBezTo>
                <a:cubicBezTo>
                  <a:pt x="642" y="502"/>
                  <a:pt x="645" y="496"/>
                  <a:pt x="645" y="491"/>
                </a:cubicBezTo>
                <a:cubicBezTo>
                  <a:pt x="645" y="395"/>
                  <a:pt x="645" y="395"/>
                  <a:pt x="645" y="395"/>
                </a:cubicBezTo>
                <a:cubicBezTo>
                  <a:pt x="645" y="389"/>
                  <a:pt x="642" y="384"/>
                  <a:pt x="637" y="381"/>
                </a:cubicBezTo>
                <a:close/>
                <a:moveTo>
                  <a:pt x="464" y="294"/>
                </a:moveTo>
                <a:cubicBezTo>
                  <a:pt x="464" y="293"/>
                  <a:pt x="465" y="293"/>
                  <a:pt x="465" y="292"/>
                </a:cubicBezTo>
                <a:cubicBezTo>
                  <a:pt x="466" y="292"/>
                  <a:pt x="466" y="292"/>
                  <a:pt x="466" y="292"/>
                </a:cubicBezTo>
                <a:cubicBezTo>
                  <a:pt x="467" y="292"/>
                  <a:pt x="467" y="292"/>
                  <a:pt x="468" y="292"/>
                </a:cubicBezTo>
                <a:cubicBezTo>
                  <a:pt x="532" y="332"/>
                  <a:pt x="532" y="332"/>
                  <a:pt x="532" y="332"/>
                </a:cubicBezTo>
                <a:cubicBezTo>
                  <a:pt x="533" y="333"/>
                  <a:pt x="534" y="333"/>
                  <a:pt x="534" y="334"/>
                </a:cubicBezTo>
                <a:cubicBezTo>
                  <a:pt x="534" y="335"/>
                  <a:pt x="533" y="336"/>
                  <a:pt x="532" y="336"/>
                </a:cubicBezTo>
                <a:cubicBezTo>
                  <a:pt x="468" y="375"/>
                  <a:pt x="468" y="375"/>
                  <a:pt x="468" y="375"/>
                </a:cubicBezTo>
                <a:cubicBezTo>
                  <a:pt x="467" y="375"/>
                  <a:pt x="467" y="375"/>
                  <a:pt x="466" y="375"/>
                </a:cubicBezTo>
                <a:cubicBezTo>
                  <a:pt x="466" y="375"/>
                  <a:pt x="466" y="375"/>
                  <a:pt x="465" y="375"/>
                </a:cubicBezTo>
                <a:cubicBezTo>
                  <a:pt x="465" y="375"/>
                  <a:pt x="464" y="374"/>
                  <a:pt x="464" y="373"/>
                </a:cubicBezTo>
                <a:lnTo>
                  <a:pt x="464" y="294"/>
                </a:lnTo>
                <a:close/>
                <a:moveTo>
                  <a:pt x="540" y="241"/>
                </a:moveTo>
                <a:cubicBezTo>
                  <a:pt x="541" y="241"/>
                  <a:pt x="541" y="242"/>
                  <a:pt x="542" y="242"/>
                </a:cubicBezTo>
                <a:cubicBezTo>
                  <a:pt x="542" y="242"/>
                  <a:pt x="543" y="243"/>
                  <a:pt x="543" y="244"/>
                </a:cubicBezTo>
                <a:cubicBezTo>
                  <a:pt x="543" y="320"/>
                  <a:pt x="543" y="320"/>
                  <a:pt x="543" y="320"/>
                </a:cubicBezTo>
                <a:cubicBezTo>
                  <a:pt x="543" y="321"/>
                  <a:pt x="542" y="322"/>
                  <a:pt x="542" y="322"/>
                </a:cubicBezTo>
                <a:cubicBezTo>
                  <a:pt x="541" y="323"/>
                  <a:pt x="541" y="323"/>
                  <a:pt x="540" y="323"/>
                </a:cubicBezTo>
                <a:cubicBezTo>
                  <a:pt x="540" y="323"/>
                  <a:pt x="540" y="323"/>
                  <a:pt x="539" y="322"/>
                </a:cubicBezTo>
                <a:cubicBezTo>
                  <a:pt x="473" y="282"/>
                  <a:pt x="473" y="282"/>
                  <a:pt x="473" y="282"/>
                </a:cubicBezTo>
                <a:cubicBezTo>
                  <a:pt x="473" y="281"/>
                  <a:pt x="472" y="281"/>
                  <a:pt x="472" y="280"/>
                </a:cubicBezTo>
                <a:cubicBezTo>
                  <a:pt x="472" y="279"/>
                  <a:pt x="473" y="278"/>
                  <a:pt x="473" y="278"/>
                </a:cubicBezTo>
                <a:cubicBezTo>
                  <a:pt x="539" y="242"/>
                  <a:pt x="539" y="242"/>
                  <a:pt x="539" y="242"/>
                </a:cubicBezTo>
                <a:cubicBezTo>
                  <a:pt x="540" y="242"/>
                  <a:pt x="540" y="241"/>
                  <a:pt x="540" y="241"/>
                </a:cubicBezTo>
                <a:close/>
                <a:moveTo>
                  <a:pt x="381" y="225"/>
                </a:moveTo>
                <a:cubicBezTo>
                  <a:pt x="456" y="179"/>
                  <a:pt x="456" y="179"/>
                  <a:pt x="456" y="179"/>
                </a:cubicBezTo>
                <a:cubicBezTo>
                  <a:pt x="457" y="179"/>
                  <a:pt x="457" y="179"/>
                  <a:pt x="458" y="179"/>
                </a:cubicBezTo>
                <a:cubicBezTo>
                  <a:pt x="459" y="179"/>
                  <a:pt x="460" y="179"/>
                  <a:pt x="460" y="179"/>
                </a:cubicBezTo>
                <a:cubicBezTo>
                  <a:pt x="537" y="225"/>
                  <a:pt x="537" y="225"/>
                  <a:pt x="537" y="225"/>
                </a:cubicBezTo>
                <a:cubicBezTo>
                  <a:pt x="538" y="226"/>
                  <a:pt x="538" y="227"/>
                  <a:pt x="538" y="227"/>
                </a:cubicBezTo>
                <a:cubicBezTo>
                  <a:pt x="538" y="228"/>
                  <a:pt x="538" y="229"/>
                  <a:pt x="537" y="229"/>
                </a:cubicBezTo>
                <a:cubicBezTo>
                  <a:pt x="459" y="272"/>
                  <a:pt x="459" y="272"/>
                  <a:pt x="459" y="272"/>
                </a:cubicBezTo>
                <a:cubicBezTo>
                  <a:pt x="459" y="272"/>
                  <a:pt x="459" y="272"/>
                  <a:pt x="458" y="272"/>
                </a:cubicBezTo>
                <a:cubicBezTo>
                  <a:pt x="458" y="272"/>
                  <a:pt x="457" y="272"/>
                  <a:pt x="457" y="272"/>
                </a:cubicBezTo>
                <a:cubicBezTo>
                  <a:pt x="382" y="229"/>
                  <a:pt x="382" y="229"/>
                  <a:pt x="382" y="229"/>
                </a:cubicBezTo>
                <a:cubicBezTo>
                  <a:pt x="382" y="229"/>
                  <a:pt x="381" y="229"/>
                  <a:pt x="381" y="229"/>
                </a:cubicBezTo>
                <a:cubicBezTo>
                  <a:pt x="380" y="228"/>
                  <a:pt x="380" y="228"/>
                  <a:pt x="379" y="227"/>
                </a:cubicBezTo>
                <a:cubicBezTo>
                  <a:pt x="379" y="226"/>
                  <a:pt x="380" y="225"/>
                  <a:pt x="381" y="225"/>
                </a:cubicBezTo>
                <a:close/>
                <a:moveTo>
                  <a:pt x="112" y="168"/>
                </a:moveTo>
                <a:cubicBezTo>
                  <a:pt x="112" y="167"/>
                  <a:pt x="112" y="166"/>
                  <a:pt x="113" y="16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25"/>
                  <a:pt x="178" y="125"/>
                  <a:pt x="178" y="125"/>
                </a:cubicBezTo>
                <a:cubicBezTo>
                  <a:pt x="178" y="125"/>
                  <a:pt x="179" y="125"/>
                  <a:pt x="179" y="125"/>
                </a:cubicBezTo>
                <a:cubicBezTo>
                  <a:pt x="180" y="126"/>
                  <a:pt x="180" y="127"/>
                  <a:pt x="180" y="127"/>
                </a:cubicBezTo>
                <a:cubicBezTo>
                  <a:pt x="180" y="206"/>
                  <a:pt x="180" y="206"/>
                  <a:pt x="180" y="206"/>
                </a:cubicBezTo>
                <a:cubicBezTo>
                  <a:pt x="180" y="207"/>
                  <a:pt x="180" y="208"/>
                  <a:pt x="179" y="208"/>
                </a:cubicBezTo>
                <a:cubicBezTo>
                  <a:pt x="179" y="208"/>
                  <a:pt x="178" y="208"/>
                  <a:pt x="178" y="208"/>
                </a:cubicBezTo>
                <a:cubicBezTo>
                  <a:pt x="178" y="208"/>
                  <a:pt x="177" y="208"/>
                  <a:pt x="177" y="208"/>
                </a:cubicBezTo>
                <a:cubicBezTo>
                  <a:pt x="113" y="170"/>
                  <a:pt x="113" y="170"/>
                  <a:pt x="113" y="170"/>
                </a:cubicBezTo>
                <a:cubicBezTo>
                  <a:pt x="112" y="169"/>
                  <a:pt x="112" y="169"/>
                  <a:pt x="112" y="168"/>
                </a:cubicBezTo>
                <a:close/>
                <a:moveTo>
                  <a:pt x="192" y="127"/>
                </a:moveTo>
                <a:cubicBezTo>
                  <a:pt x="192" y="126"/>
                  <a:pt x="193" y="126"/>
                  <a:pt x="193" y="125"/>
                </a:cubicBezTo>
                <a:cubicBezTo>
                  <a:pt x="194" y="125"/>
                  <a:pt x="194" y="125"/>
                  <a:pt x="195" y="125"/>
                </a:cubicBezTo>
                <a:cubicBezTo>
                  <a:pt x="195" y="125"/>
                  <a:pt x="195" y="125"/>
                  <a:pt x="196" y="125"/>
                </a:cubicBezTo>
                <a:cubicBezTo>
                  <a:pt x="261" y="165"/>
                  <a:pt x="261" y="165"/>
                  <a:pt x="261" y="165"/>
                </a:cubicBezTo>
                <a:cubicBezTo>
                  <a:pt x="261" y="166"/>
                  <a:pt x="262" y="167"/>
                  <a:pt x="262" y="167"/>
                </a:cubicBezTo>
                <a:cubicBezTo>
                  <a:pt x="262" y="168"/>
                  <a:pt x="261" y="169"/>
                  <a:pt x="261" y="169"/>
                </a:cubicBezTo>
                <a:cubicBezTo>
                  <a:pt x="196" y="208"/>
                  <a:pt x="196" y="208"/>
                  <a:pt x="196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4" y="208"/>
                  <a:pt x="194" y="208"/>
                  <a:pt x="193" y="208"/>
                </a:cubicBezTo>
                <a:cubicBezTo>
                  <a:pt x="193" y="208"/>
                  <a:pt x="192" y="207"/>
                  <a:pt x="192" y="206"/>
                </a:cubicBezTo>
                <a:lnTo>
                  <a:pt x="192" y="127"/>
                </a:lnTo>
                <a:close/>
                <a:moveTo>
                  <a:pt x="271" y="407"/>
                </a:moveTo>
                <a:cubicBezTo>
                  <a:pt x="271" y="484"/>
                  <a:pt x="271" y="484"/>
                  <a:pt x="271" y="484"/>
                </a:cubicBezTo>
                <a:cubicBezTo>
                  <a:pt x="271" y="484"/>
                  <a:pt x="270" y="485"/>
                  <a:pt x="270" y="486"/>
                </a:cubicBezTo>
                <a:cubicBezTo>
                  <a:pt x="269" y="486"/>
                  <a:pt x="269" y="486"/>
                  <a:pt x="269" y="486"/>
                </a:cubicBezTo>
                <a:cubicBezTo>
                  <a:pt x="268" y="486"/>
                  <a:pt x="268" y="486"/>
                  <a:pt x="267" y="486"/>
                </a:cubicBezTo>
                <a:cubicBezTo>
                  <a:pt x="202" y="445"/>
                  <a:pt x="202" y="445"/>
                  <a:pt x="202" y="445"/>
                </a:cubicBezTo>
                <a:cubicBezTo>
                  <a:pt x="201" y="444"/>
                  <a:pt x="200" y="444"/>
                  <a:pt x="200" y="443"/>
                </a:cubicBezTo>
                <a:cubicBezTo>
                  <a:pt x="200" y="442"/>
                  <a:pt x="201" y="441"/>
                  <a:pt x="202" y="441"/>
                </a:cubicBezTo>
                <a:cubicBezTo>
                  <a:pt x="268" y="405"/>
                  <a:pt x="268" y="405"/>
                  <a:pt x="268" y="405"/>
                </a:cubicBezTo>
                <a:cubicBezTo>
                  <a:pt x="268" y="405"/>
                  <a:pt x="268" y="405"/>
                  <a:pt x="269" y="405"/>
                </a:cubicBezTo>
                <a:cubicBezTo>
                  <a:pt x="269" y="405"/>
                  <a:pt x="269" y="405"/>
                  <a:pt x="270" y="405"/>
                </a:cubicBezTo>
                <a:cubicBezTo>
                  <a:pt x="271" y="405"/>
                  <a:pt x="271" y="406"/>
                  <a:pt x="271" y="407"/>
                </a:cubicBezTo>
                <a:close/>
                <a:moveTo>
                  <a:pt x="270" y="372"/>
                </a:moveTo>
                <a:cubicBezTo>
                  <a:pt x="269" y="372"/>
                  <a:pt x="269" y="372"/>
                  <a:pt x="268" y="372"/>
                </a:cubicBezTo>
                <a:cubicBezTo>
                  <a:pt x="268" y="372"/>
                  <a:pt x="268" y="372"/>
                  <a:pt x="267" y="372"/>
                </a:cubicBezTo>
                <a:cubicBezTo>
                  <a:pt x="203" y="333"/>
                  <a:pt x="203" y="333"/>
                  <a:pt x="203" y="333"/>
                </a:cubicBezTo>
                <a:cubicBezTo>
                  <a:pt x="203" y="333"/>
                  <a:pt x="202" y="332"/>
                  <a:pt x="202" y="331"/>
                </a:cubicBezTo>
                <a:cubicBezTo>
                  <a:pt x="202" y="330"/>
                  <a:pt x="202" y="330"/>
                  <a:pt x="203" y="329"/>
                </a:cubicBezTo>
                <a:cubicBezTo>
                  <a:pt x="267" y="289"/>
                  <a:pt x="267" y="289"/>
                  <a:pt x="267" y="289"/>
                </a:cubicBezTo>
                <a:cubicBezTo>
                  <a:pt x="268" y="289"/>
                  <a:pt x="268" y="289"/>
                  <a:pt x="268" y="289"/>
                </a:cubicBezTo>
                <a:cubicBezTo>
                  <a:pt x="269" y="289"/>
                  <a:pt x="269" y="289"/>
                  <a:pt x="270" y="289"/>
                </a:cubicBezTo>
                <a:cubicBezTo>
                  <a:pt x="270" y="289"/>
                  <a:pt x="271" y="290"/>
                  <a:pt x="271" y="291"/>
                </a:cubicBezTo>
                <a:cubicBezTo>
                  <a:pt x="271" y="370"/>
                  <a:pt x="271" y="370"/>
                  <a:pt x="271" y="370"/>
                </a:cubicBezTo>
                <a:cubicBezTo>
                  <a:pt x="271" y="370"/>
                  <a:pt x="270" y="371"/>
                  <a:pt x="270" y="372"/>
                </a:cubicBezTo>
                <a:close/>
                <a:moveTo>
                  <a:pt x="262" y="278"/>
                </a:moveTo>
                <a:cubicBezTo>
                  <a:pt x="196" y="320"/>
                  <a:pt x="196" y="320"/>
                  <a:pt x="196" y="320"/>
                </a:cubicBezTo>
                <a:cubicBezTo>
                  <a:pt x="195" y="320"/>
                  <a:pt x="195" y="320"/>
                  <a:pt x="194" y="320"/>
                </a:cubicBezTo>
                <a:cubicBezTo>
                  <a:pt x="194" y="320"/>
                  <a:pt x="194" y="320"/>
                  <a:pt x="193" y="320"/>
                </a:cubicBezTo>
                <a:cubicBezTo>
                  <a:pt x="193" y="320"/>
                  <a:pt x="193" y="320"/>
                  <a:pt x="193" y="320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5" y="236"/>
                  <a:pt x="195" y="236"/>
                  <a:pt x="195" y="237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75"/>
                  <a:pt x="263" y="276"/>
                  <a:pt x="263" y="276"/>
                </a:cubicBezTo>
                <a:cubicBezTo>
                  <a:pt x="263" y="277"/>
                  <a:pt x="263" y="278"/>
                  <a:pt x="262" y="278"/>
                </a:cubicBezTo>
                <a:close/>
                <a:moveTo>
                  <a:pt x="179" y="238"/>
                </a:moveTo>
                <a:cubicBezTo>
                  <a:pt x="179" y="238"/>
                  <a:pt x="180" y="238"/>
                  <a:pt x="180" y="238"/>
                </a:cubicBezTo>
                <a:cubicBezTo>
                  <a:pt x="180" y="238"/>
                  <a:pt x="180" y="238"/>
                  <a:pt x="180" y="23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79" y="319"/>
                  <a:pt x="179" y="319"/>
                </a:cubicBezTo>
                <a:cubicBezTo>
                  <a:pt x="178" y="319"/>
                  <a:pt x="178" y="319"/>
                  <a:pt x="178" y="319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7"/>
                  <a:pt x="111" y="276"/>
                </a:cubicBezTo>
                <a:cubicBezTo>
                  <a:pt x="111" y="276"/>
                  <a:pt x="111" y="275"/>
                  <a:pt x="112" y="274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78" y="238"/>
                  <a:pt x="178" y="238"/>
                  <a:pt x="179" y="238"/>
                </a:cubicBezTo>
                <a:close/>
                <a:moveTo>
                  <a:pt x="171" y="329"/>
                </a:moveTo>
                <a:cubicBezTo>
                  <a:pt x="172" y="329"/>
                  <a:pt x="172" y="330"/>
                  <a:pt x="172" y="331"/>
                </a:cubicBezTo>
                <a:cubicBezTo>
                  <a:pt x="172" y="332"/>
                  <a:pt x="171" y="332"/>
                  <a:pt x="171" y="333"/>
                </a:cubicBezTo>
                <a:cubicBezTo>
                  <a:pt x="106" y="372"/>
                  <a:pt x="106" y="372"/>
                  <a:pt x="106" y="372"/>
                </a:cubicBezTo>
                <a:cubicBezTo>
                  <a:pt x="106" y="372"/>
                  <a:pt x="105" y="372"/>
                  <a:pt x="105" y="372"/>
                </a:cubicBezTo>
                <a:cubicBezTo>
                  <a:pt x="104" y="372"/>
                  <a:pt x="104" y="372"/>
                  <a:pt x="104" y="372"/>
                </a:cubicBezTo>
                <a:cubicBezTo>
                  <a:pt x="103" y="371"/>
                  <a:pt x="103" y="370"/>
                  <a:pt x="103" y="370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03" y="290"/>
                  <a:pt x="103" y="289"/>
                  <a:pt x="104" y="289"/>
                </a:cubicBezTo>
                <a:cubicBezTo>
                  <a:pt x="104" y="289"/>
                  <a:pt x="104" y="288"/>
                  <a:pt x="105" y="288"/>
                </a:cubicBezTo>
                <a:cubicBezTo>
                  <a:pt x="105" y="288"/>
                  <a:pt x="106" y="289"/>
                  <a:pt x="106" y="289"/>
                </a:cubicBezTo>
                <a:lnTo>
                  <a:pt x="171" y="329"/>
                </a:lnTo>
                <a:close/>
                <a:moveTo>
                  <a:pt x="172" y="445"/>
                </a:moveTo>
                <a:cubicBezTo>
                  <a:pt x="105" y="487"/>
                  <a:pt x="105" y="487"/>
                  <a:pt x="105" y="487"/>
                </a:cubicBezTo>
                <a:cubicBezTo>
                  <a:pt x="105" y="487"/>
                  <a:pt x="104" y="487"/>
                  <a:pt x="104" y="487"/>
                </a:cubicBezTo>
                <a:cubicBezTo>
                  <a:pt x="104" y="487"/>
                  <a:pt x="103" y="487"/>
                  <a:pt x="103" y="487"/>
                </a:cubicBezTo>
                <a:cubicBezTo>
                  <a:pt x="102" y="486"/>
                  <a:pt x="102" y="485"/>
                  <a:pt x="102" y="485"/>
                </a:cubicBezTo>
                <a:cubicBezTo>
                  <a:pt x="102" y="405"/>
                  <a:pt x="102" y="405"/>
                  <a:pt x="102" y="405"/>
                </a:cubicBezTo>
                <a:cubicBezTo>
                  <a:pt x="102" y="404"/>
                  <a:pt x="102" y="404"/>
                  <a:pt x="103" y="403"/>
                </a:cubicBezTo>
                <a:cubicBezTo>
                  <a:pt x="103" y="403"/>
                  <a:pt x="104" y="403"/>
                  <a:pt x="104" y="403"/>
                </a:cubicBezTo>
                <a:cubicBezTo>
                  <a:pt x="104" y="403"/>
                  <a:pt x="105" y="403"/>
                  <a:pt x="105" y="403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72" y="441"/>
                  <a:pt x="173" y="442"/>
                  <a:pt x="173" y="443"/>
                </a:cubicBezTo>
                <a:cubicBezTo>
                  <a:pt x="173" y="444"/>
                  <a:pt x="172" y="444"/>
                  <a:pt x="172" y="445"/>
                </a:cubicBezTo>
                <a:close/>
                <a:moveTo>
                  <a:pt x="177" y="456"/>
                </a:moveTo>
                <a:cubicBezTo>
                  <a:pt x="177" y="455"/>
                  <a:pt x="178" y="455"/>
                  <a:pt x="178" y="455"/>
                </a:cubicBezTo>
                <a:cubicBezTo>
                  <a:pt x="178" y="455"/>
                  <a:pt x="179" y="455"/>
                  <a:pt x="179" y="455"/>
                </a:cubicBezTo>
                <a:cubicBezTo>
                  <a:pt x="180" y="456"/>
                  <a:pt x="180" y="457"/>
                  <a:pt x="180" y="457"/>
                </a:cubicBezTo>
                <a:cubicBezTo>
                  <a:pt x="180" y="536"/>
                  <a:pt x="180" y="536"/>
                  <a:pt x="180" y="536"/>
                </a:cubicBezTo>
                <a:cubicBezTo>
                  <a:pt x="180" y="537"/>
                  <a:pt x="180" y="538"/>
                  <a:pt x="179" y="538"/>
                </a:cubicBezTo>
                <a:cubicBezTo>
                  <a:pt x="179" y="538"/>
                  <a:pt x="178" y="538"/>
                  <a:pt x="178" y="538"/>
                </a:cubicBezTo>
                <a:cubicBezTo>
                  <a:pt x="178" y="538"/>
                  <a:pt x="177" y="538"/>
                  <a:pt x="177" y="538"/>
                </a:cubicBezTo>
                <a:cubicBezTo>
                  <a:pt x="113" y="500"/>
                  <a:pt x="113" y="500"/>
                  <a:pt x="113" y="500"/>
                </a:cubicBezTo>
                <a:cubicBezTo>
                  <a:pt x="112" y="499"/>
                  <a:pt x="112" y="499"/>
                  <a:pt x="112" y="498"/>
                </a:cubicBezTo>
                <a:cubicBezTo>
                  <a:pt x="112" y="497"/>
                  <a:pt x="112" y="496"/>
                  <a:pt x="113" y="496"/>
                </a:cubicBezTo>
                <a:lnTo>
                  <a:pt x="177" y="456"/>
                </a:lnTo>
                <a:close/>
                <a:moveTo>
                  <a:pt x="186" y="435"/>
                </a:moveTo>
                <a:cubicBezTo>
                  <a:pt x="186" y="435"/>
                  <a:pt x="186" y="435"/>
                  <a:pt x="185" y="435"/>
                </a:cubicBezTo>
                <a:cubicBezTo>
                  <a:pt x="110" y="392"/>
                  <a:pt x="110" y="392"/>
                  <a:pt x="110" y="392"/>
                </a:cubicBezTo>
                <a:cubicBezTo>
                  <a:pt x="110" y="392"/>
                  <a:pt x="110" y="392"/>
                  <a:pt x="109" y="392"/>
                </a:cubicBezTo>
                <a:cubicBezTo>
                  <a:pt x="108" y="392"/>
                  <a:pt x="108" y="391"/>
                  <a:pt x="108" y="390"/>
                </a:cubicBezTo>
                <a:cubicBezTo>
                  <a:pt x="108" y="389"/>
                  <a:pt x="108" y="388"/>
                  <a:pt x="109" y="388"/>
                </a:cubicBezTo>
                <a:cubicBezTo>
                  <a:pt x="184" y="343"/>
                  <a:pt x="184" y="343"/>
                  <a:pt x="184" y="343"/>
                </a:cubicBezTo>
                <a:cubicBezTo>
                  <a:pt x="185" y="342"/>
                  <a:pt x="186" y="342"/>
                  <a:pt x="186" y="342"/>
                </a:cubicBezTo>
                <a:cubicBezTo>
                  <a:pt x="187" y="342"/>
                  <a:pt x="188" y="342"/>
                  <a:pt x="189" y="343"/>
                </a:cubicBezTo>
                <a:cubicBezTo>
                  <a:pt x="265" y="389"/>
                  <a:pt x="265" y="389"/>
                  <a:pt x="265" y="389"/>
                </a:cubicBezTo>
                <a:cubicBezTo>
                  <a:pt x="266" y="389"/>
                  <a:pt x="267" y="390"/>
                  <a:pt x="267" y="391"/>
                </a:cubicBezTo>
                <a:cubicBezTo>
                  <a:pt x="266" y="391"/>
                  <a:pt x="266" y="392"/>
                  <a:pt x="265" y="393"/>
                </a:cubicBezTo>
                <a:cubicBezTo>
                  <a:pt x="188" y="435"/>
                  <a:pt x="188" y="435"/>
                  <a:pt x="188" y="435"/>
                </a:cubicBezTo>
                <a:cubicBezTo>
                  <a:pt x="187" y="435"/>
                  <a:pt x="187" y="435"/>
                  <a:pt x="186" y="435"/>
                </a:cubicBezTo>
                <a:close/>
                <a:moveTo>
                  <a:pt x="193" y="455"/>
                </a:moveTo>
                <a:cubicBezTo>
                  <a:pt x="194" y="455"/>
                  <a:pt x="194" y="455"/>
                  <a:pt x="195" y="455"/>
                </a:cubicBezTo>
                <a:cubicBezTo>
                  <a:pt x="195" y="455"/>
                  <a:pt x="195" y="455"/>
                  <a:pt x="196" y="455"/>
                </a:cubicBezTo>
                <a:cubicBezTo>
                  <a:pt x="261" y="495"/>
                  <a:pt x="261" y="495"/>
                  <a:pt x="261" y="495"/>
                </a:cubicBezTo>
                <a:cubicBezTo>
                  <a:pt x="261" y="496"/>
                  <a:pt x="262" y="497"/>
                  <a:pt x="262" y="497"/>
                </a:cubicBezTo>
                <a:cubicBezTo>
                  <a:pt x="262" y="498"/>
                  <a:pt x="261" y="499"/>
                  <a:pt x="261" y="499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195" y="538"/>
                  <a:pt x="195" y="538"/>
                  <a:pt x="195" y="538"/>
                </a:cubicBezTo>
                <a:cubicBezTo>
                  <a:pt x="194" y="538"/>
                  <a:pt x="194" y="538"/>
                  <a:pt x="193" y="538"/>
                </a:cubicBezTo>
                <a:cubicBezTo>
                  <a:pt x="193" y="538"/>
                  <a:pt x="192" y="537"/>
                  <a:pt x="192" y="536"/>
                </a:cubicBezTo>
                <a:cubicBezTo>
                  <a:pt x="192" y="457"/>
                  <a:pt x="192" y="457"/>
                  <a:pt x="192" y="457"/>
                </a:cubicBezTo>
                <a:cubicBezTo>
                  <a:pt x="192" y="456"/>
                  <a:pt x="193" y="456"/>
                  <a:pt x="193" y="455"/>
                </a:cubicBezTo>
                <a:close/>
                <a:moveTo>
                  <a:pt x="359" y="568"/>
                </a:moveTo>
                <a:cubicBezTo>
                  <a:pt x="359" y="568"/>
                  <a:pt x="360" y="568"/>
                  <a:pt x="360" y="568"/>
                </a:cubicBezTo>
                <a:cubicBezTo>
                  <a:pt x="361" y="569"/>
                  <a:pt x="361" y="570"/>
                  <a:pt x="361" y="570"/>
                </a:cubicBezTo>
                <a:cubicBezTo>
                  <a:pt x="361" y="647"/>
                  <a:pt x="361" y="647"/>
                  <a:pt x="361" y="647"/>
                </a:cubicBezTo>
                <a:cubicBezTo>
                  <a:pt x="361" y="648"/>
                  <a:pt x="361" y="649"/>
                  <a:pt x="360" y="649"/>
                </a:cubicBezTo>
                <a:cubicBezTo>
                  <a:pt x="360" y="649"/>
                  <a:pt x="359" y="649"/>
                  <a:pt x="359" y="649"/>
                </a:cubicBezTo>
                <a:cubicBezTo>
                  <a:pt x="359" y="649"/>
                  <a:pt x="358" y="649"/>
                  <a:pt x="358" y="649"/>
                </a:cubicBezTo>
                <a:cubicBezTo>
                  <a:pt x="292" y="608"/>
                  <a:pt x="292" y="608"/>
                  <a:pt x="292" y="608"/>
                </a:cubicBezTo>
                <a:cubicBezTo>
                  <a:pt x="291" y="608"/>
                  <a:pt x="291" y="607"/>
                  <a:pt x="291" y="606"/>
                </a:cubicBezTo>
                <a:cubicBezTo>
                  <a:pt x="291" y="606"/>
                  <a:pt x="291" y="605"/>
                  <a:pt x="292" y="604"/>
                </a:cubicBezTo>
                <a:cubicBezTo>
                  <a:pt x="358" y="568"/>
                  <a:pt x="358" y="568"/>
                  <a:pt x="358" y="568"/>
                </a:cubicBezTo>
                <a:cubicBezTo>
                  <a:pt x="358" y="568"/>
                  <a:pt x="359" y="568"/>
                  <a:pt x="359" y="568"/>
                </a:cubicBezTo>
                <a:close/>
                <a:moveTo>
                  <a:pt x="361" y="538"/>
                </a:moveTo>
                <a:cubicBezTo>
                  <a:pt x="361" y="539"/>
                  <a:pt x="361" y="539"/>
                  <a:pt x="360" y="539"/>
                </a:cubicBezTo>
                <a:cubicBezTo>
                  <a:pt x="360" y="539"/>
                  <a:pt x="359" y="539"/>
                  <a:pt x="359" y="538"/>
                </a:cubicBezTo>
                <a:cubicBezTo>
                  <a:pt x="295" y="500"/>
                  <a:pt x="295" y="500"/>
                  <a:pt x="295" y="500"/>
                </a:cubicBezTo>
                <a:cubicBezTo>
                  <a:pt x="294" y="500"/>
                  <a:pt x="294" y="499"/>
                  <a:pt x="294" y="498"/>
                </a:cubicBezTo>
                <a:cubicBezTo>
                  <a:pt x="294" y="497"/>
                  <a:pt x="294" y="497"/>
                  <a:pt x="295" y="496"/>
                </a:cubicBezTo>
                <a:cubicBezTo>
                  <a:pt x="359" y="456"/>
                  <a:pt x="359" y="456"/>
                  <a:pt x="359" y="456"/>
                </a:cubicBezTo>
                <a:cubicBezTo>
                  <a:pt x="359" y="456"/>
                  <a:pt x="360" y="455"/>
                  <a:pt x="360" y="455"/>
                </a:cubicBezTo>
                <a:cubicBezTo>
                  <a:pt x="361" y="455"/>
                  <a:pt x="361" y="456"/>
                  <a:pt x="361" y="456"/>
                </a:cubicBezTo>
                <a:cubicBezTo>
                  <a:pt x="362" y="456"/>
                  <a:pt x="362" y="457"/>
                  <a:pt x="362" y="458"/>
                </a:cubicBezTo>
                <a:cubicBezTo>
                  <a:pt x="362" y="536"/>
                  <a:pt x="362" y="536"/>
                  <a:pt x="362" y="536"/>
                </a:cubicBezTo>
                <a:cubicBezTo>
                  <a:pt x="362" y="537"/>
                  <a:pt x="362" y="538"/>
                  <a:pt x="361" y="538"/>
                </a:cubicBezTo>
                <a:close/>
                <a:moveTo>
                  <a:pt x="354" y="445"/>
                </a:moveTo>
                <a:cubicBezTo>
                  <a:pt x="287" y="487"/>
                  <a:pt x="287" y="487"/>
                  <a:pt x="287" y="487"/>
                </a:cubicBezTo>
                <a:cubicBezTo>
                  <a:pt x="287" y="487"/>
                  <a:pt x="286" y="487"/>
                  <a:pt x="286" y="487"/>
                </a:cubicBezTo>
                <a:cubicBezTo>
                  <a:pt x="286" y="487"/>
                  <a:pt x="285" y="487"/>
                  <a:pt x="285" y="487"/>
                </a:cubicBezTo>
                <a:cubicBezTo>
                  <a:pt x="284" y="486"/>
                  <a:pt x="284" y="486"/>
                  <a:pt x="284" y="485"/>
                </a:cubicBezTo>
                <a:cubicBezTo>
                  <a:pt x="284" y="405"/>
                  <a:pt x="284" y="405"/>
                  <a:pt x="284" y="405"/>
                </a:cubicBezTo>
                <a:cubicBezTo>
                  <a:pt x="284" y="405"/>
                  <a:pt x="284" y="404"/>
                  <a:pt x="285" y="403"/>
                </a:cubicBezTo>
                <a:cubicBezTo>
                  <a:pt x="285" y="403"/>
                  <a:pt x="286" y="403"/>
                  <a:pt x="286" y="403"/>
                </a:cubicBezTo>
                <a:cubicBezTo>
                  <a:pt x="286" y="403"/>
                  <a:pt x="287" y="403"/>
                  <a:pt x="287" y="403"/>
                </a:cubicBezTo>
                <a:cubicBezTo>
                  <a:pt x="353" y="441"/>
                  <a:pt x="353" y="441"/>
                  <a:pt x="353" y="441"/>
                </a:cubicBezTo>
                <a:cubicBezTo>
                  <a:pt x="354" y="442"/>
                  <a:pt x="355" y="442"/>
                  <a:pt x="355" y="443"/>
                </a:cubicBezTo>
                <a:cubicBezTo>
                  <a:pt x="355" y="444"/>
                  <a:pt x="354" y="445"/>
                  <a:pt x="354" y="445"/>
                </a:cubicBezTo>
                <a:close/>
                <a:moveTo>
                  <a:pt x="283" y="291"/>
                </a:moveTo>
                <a:cubicBezTo>
                  <a:pt x="283" y="290"/>
                  <a:pt x="283" y="289"/>
                  <a:pt x="284" y="289"/>
                </a:cubicBezTo>
                <a:cubicBezTo>
                  <a:pt x="284" y="289"/>
                  <a:pt x="285" y="288"/>
                  <a:pt x="285" y="288"/>
                </a:cubicBezTo>
                <a:cubicBezTo>
                  <a:pt x="285" y="288"/>
                  <a:pt x="286" y="289"/>
                  <a:pt x="286" y="289"/>
                </a:cubicBezTo>
                <a:cubicBezTo>
                  <a:pt x="351" y="329"/>
                  <a:pt x="351" y="329"/>
                  <a:pt x="351" y="329"/>
                </a:cubicBezTo>
                <a:cubicBezTo>
                  <a:pt x="352" y="329"/>
                  <a:pt x="352" y="330"/>
                  <a:pt x="352" y="331"/>
                </a:cubicBezTo>
                <a:cubicBezTo>
                  <a:pt x="352" y="332"/>
                  <a:pt x="352" y="332"/>
                  <a:pt x="351" y="333"/>
                </a:cubicBezTo>
                <a:cubicBezTo>
                  <a:pt x="286" y="372"/>
                  <a:pt x="286" y="372"/>
                  <a:pt x="286" y="372"/>
                </a:cubicBezTo>
                <a:cubicBezTo>
                  <a:pt x="286" y="372"/>
                  <a:pt x="285" y="372"/>
                  <a:pt x="285" y="372"/>
                </a:cubicBezTo>
                <a:cubicBezTo>
                  <a:pt x="284" y="372"/>
                  <a:pt x="284" y="372"/>
                  <a:pt x="284" y="372"/>
                </a:cubicBezTo>
                <a:cubicBezTo>
                  <a:pt x="283" y="371"/>
                  <a:pt x="283" y="370"/>
                  <a:pt x="283" y="370"/>
                </a:cubicBezTo>
                <a:lnTo>
                  <a:pt x="283" y="291"/>
                </a:lnTo>
                <a:close/>
                <a:moveTo>
                  <a:pt x="384" y="335"/>
                </a:moveTo>
                <a:cubicBezTo>
                  <a:pt x="384" y="334"/>
                  <a:pt x="384" y="333"/>
                  <a:pt x="385" y="333"/>
                </a:cubicBezTo>
                <a:cubicBezTo>
                  <a:pt x="449" y="292"/>
                  <a:pt x="449" y="292"/>
                  <a:pt x="449" y="292"/>
                </a:cubicBezTo>
                <a:cubicBezTo>
                  <a:pt x="449" y="292"/>
                  <a:pt x="450" y="292"/>
                  <a:pt x="450" y="292"/>
                </a:cubicBezTo>
                <a:cubicBezTo>
                  <a:pt x="450" y="292"/>
                  <a:pt x="451" y="292"/>
                  <a:pt x="451" y="292"/>
                </a:cubicBezTo>
                <a:cubicBezTo>
                  <a:pt x="452" y="293"/>
                  <a:pt x="452" y="293"/>
                  <a:pt x="452" y="294"/>
                </a:cubicBezTo>
                <a:cubicBezTo>
                  <a:pt x="452" y="373"/>
                  <a:pt x="452" y="373"/>
                  <a:pt x="452" y="373"/>
                </a:cubicBezTo>
                <a:cubicBezTo>
                  <a:pt x="452" y="374"/>
                  <a:pt x="452" y="375"/>
                  <a:pt x="451" y="375"/>
                </a:cubicBezTo>
                <a:cubicBezTo>
                  <a:pt x="451" y="375"/>
                  <a:pt x="450" y="375"/>
                  <a:pt x="450" y="375"/>
                </a:cubicBezTo>
                <a:cubicBezTo>
                  <a:pt x="450" y="375"/>
                  <a:pt x="449" y="375"/>
                  <a:pt x="449" y="375"/>
                </a:cubicBezTo>
                <a:cubicBezTo>
                  <a:pt x="385" y="337"/>
                  <a:pt x="385" y="337"/>
                  <a:pt x="385" y="337"/>
                </a:cubicBezTo>
                <a:cubicBezTo>
                  <a:pt x="384" y="336"/>
                  <a:pt x="384" y="335"/>
                  <a:pt x="384" y="335"/>
                </a:cubicBezTo>
                <a:close/>
                <a:moveTo>
                  <a:pt x="374" y="242"/>
                </a:moveTo>
                <a:cubicBezTo>
                  <a:pt x="374" y="241"/>
                  <a:pt x="374" y="240"/>
                  <a:pt x="375" y="240"/>
                </a:cubicBezTo>
                <a:cubicBezTo>
                  <a:pt x="375" y="240"/>
                  <a:pt x="375" y="240"/>
                  <a:pt x="376" y="240"/>
                </a:cubicBezTo>
                <a:cubicBezTo>
                  <a:pt x="376" y="240"/>
                  <a:pt x="377" y="240"/>
                  <a:pt x="377" y="240"/>
                </a:cubicBezTo>
                <a:cubicBezTo>
                  <a:pt x="443" y="278"/>
                  <a:pt x="443" y="278"/>
                  <a:pt x="443" y="278"/>
                </a:cubicBezTo>
                <a:cubicBezTo>
                  <a:pt x="444" y="278"/>
                  <a:pt x="444" y="279"/>
                  <a:pt x="444" y="280"/>
                </a:cubicBezTo>
                <a:cubicBezTo>
                  <a:pt x="444" y="280"/>
                  <a:pt x="444" y="281"/>
                  <a:pt x="443" y="282"/>
                </a:cubicBezTo>
                <a:cubicBezTo>
                  <a:pt x="377" y="323"/>
                  <a:pt x="377" y="323"/>
                  <a:pt x="377" y="323"/>
                </a:cubicBezTo>
                <a:cubicBezTo>
                  <a:pt x="377" y="324"/>
                  <a:pt x="376" y="324"/>
                  <a:pt x="376" y="324"/>
                </a:cubicBezTo>
                <a:cubicBezTo>
                  <a:pt x="375" y="324"/>
                  <a:pt x="375" y="324"/>
                  <a:pt x="375" y="323"/>
                </a:cubicBezTo>
                <a:cubicBezTo>
                  <a:pt x="374" y="323"/>
                  <a:pt x="374" y="322"/>
                  <a:pt x="374" y="321"/>
                </a:cubicBezTo>
                <a:lnTo>
                  <a:pt x="374" y="242"/>
                </a:lnTo>
                <a:close/>
                <a:moveTo>
                  <a:pt x="359" y="238"/>
                </a:moveTo>
                <a:cubicBezTo>
                  <a:pt x="359" y="238"/>
                  <a:pt x="360" y="238"/>
                  <a:pt x="360" y="238"/>
                </a:cubicBezTo>
                <a:cubicBezTo>
                  <a:pt x="361" y="239"/>
                  <a:pt x="361" y="240"/>
                  <a:pt x="361" y="240"/>
                </a:cubicBezTo>
                <a:cubicBezTo>
                  <a:pt x="361" y="317"/>
                  <a:pt x="361" y="317"/>
                  <a:pt x="361" y="317"/>
                </a:cubicBezTo>
                <a:cubicBezTo>
                  <a:pt x="361" y="318"/>
                  <a:pt x="361" y="319"/>
                  <a:pt x="360" y="319"/>
                </a:cubicBezTo>
                <a:cubicBezTo>
                  <a:pt x="360" y="319"/>
                  <a:pt x="359" y="319"/>
                  <a:pt x="359" y="319"/>
                </a:cubicBezTo>
                <a:cubicBezTo>
                  <a:pt x="359" y="319"/>
                  <a:pt x="358" y="319"/>
                  <a:pt x="358" y="319"/>
                </a:cubicBezTo>
                <a:cubicBezTo>
                  <a:pt x="292" y="278"/>
                  <a:pt x="292" y="278"/>
                  <a:pt x="292" y="278"/>
                </a:cubicBezTo>
                <a:cubicBezTo>
                  <a:pt x="291" y="278"/>
                  <a:pt x="291" y="277"/>
                  <a:pt x="291" y="276"/>
                </a:cubicBezTo>
                <a:cubicBezTo>
                  <a:pt x="291" y="276"/>
                  <a:pt x="291" y="275"/>
                  <a:pt x="292" y="274"/>
                </a:cubicBezTo>
                <a:cubicBezTo>
                  <a:pt x="358" y="238"/>
                  <a:pt x="358" y="238"/>
                  <a:pt x="358" y="238"/>
                </a:cubicBezTo>
                <a:cubicBezTo>
                  <a:pt x="358" y="238"/>
                  <a:pt x="359" y="238"/>
                  <a:pt x="359" y="238"/>
                </a:cubicBezTo>
                <a:close/>
                <a:moveTo>
                  <a:pt x="356" y="222"/>
                </a:moveTo>
                <a:cubicBezTo>
                  <a:pt x="356" y="223"/>
                  <a:pt x="357" y="223"/>
                  <a:pt x="357" y="224"/>
                </a:cubicBezTo>
                <a:cubicBezTo>
                  <a:pt x="357" y="225"/>
                  <a:pt x="356" y="226"/>
                  <a:pt x="356" y="226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77" y="269"/>
                  <a:pt x="277" y="269"/>
                  <a:pt x="2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0" y="226"/>
                  <a:pt x="200" y="225"/>
                  <a:pt x="199" y="225"/>
                </a:cubicBezTo>
                <a:cubicBezTo>
                  <a:pt x="199" y="225"/>
                  <a:pt x="198" y="224"/>
                  <a:pt x="198" y="223"/>
                </a:cubicBezTo>
                <a:cubicBezTo>
                  <a:pt x="198" y="223"/>
                  <a:pt x="198" y="222"/>
                  <a:pt x="199" y="221"/>
                </a:cubicBezTo>
                <a:cubicBezTo>
                  <a:pt x="275" y="176"/>
                  <a:pt x="275" y="176"/>
                  <a:pt x="275" y="176"/>
                </a:cubicBezTo>
                <a:cubicBezTo>
                  <a:pt x="275" y="176"/>
                  <a:pt x="276" y="175"/>
                  <a:pt x="277" y="175"/>
                </a:cubicBezTo>
                <a:cubicBezTo>
                  <a:pt x="277" y="175"/>
                  <a:pt x="278" y="176"/>
                  <a:pt x="279" y="176"/>
                </a:cubicBezTo>
                <a:lnTo>
                  <a:pt x="356" y="222"/>
                </a:lnTo>
                <a:close/>
                <a:moveTo>
                  <a:pt x="269" y="75"/>
                </a:moveTo>
                <a:cubicBezTo>
                  <a:pt x="269" y="75"/>
                  <a:pt x="269" y="75"/>
                  <a:pt x="270" y="75"/>
                </a:cubicBezTo>
                <a:cubicBezTo>
                  <a:pt x="271" y="75"/>
                  <a:pt x="271" y="76"/>
                  <a:pt x="271" y="77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4"/>
                  <a:pt x="270" y="155"/>
                  <a:pt x="270" y="156"/>
                </a:cubicBezTo>
                <a:cubicBezTo>
                  <a:pt x="269" y="156"/>
                  <a:pt x="269" y="156"/>
                  <a:pt x="269" y="156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1" y="114"/>
                  <a:pt x="200" y="114"/>
                  <a:pt x="200" y="113"/>
                </a:cubicBezTo>
                <a:cubicBezTo>
                  <a:pt x="200" y="112"/>
                  <a:pt x="201" y="111"/>
                  <a:pt x="202" y="111"/>
                </a:cubicBezTo>
                <a:cubicBezTo>
                  <a:pt x="268" y="75"/>
                  <a:pt x="268" y="75"/>
                  <a:pt x="268" y="75"/>
                </a:cubicBezTo>
                <a:cubicBezTo>
                  <a:pt x="268" y="75"/>
                  <a:pt x="268" y="75"/>
                  <a:pt x="269" y="75"/>
                </a:cubicBezTo>
                <a:close/>
                <a:moveTo>
                  <a:pt x="109" y="58"/>
                </a:moveTo>
                <a:cubicBezTo>
                  <a:pt x="184" y="13"/>
                  <a:pt x="184" y="13"/>
                  <a:pt x="184" y="13"/>
                </a:cubicBezTo>
                <a:cubicBezTo>
                  <a:pt x="185" y="12"/>
                  <a:pt x="186" y="12"/>
                  <a:pt x="186" y="12"/>
                </a:cubicBezTo>
                <a:cubicBezTo>
                  <a:pt x="187" y="12"/>
                  <a:pt x="188" y="12"/>
                  <a:pt x="189" y="13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66" y="59"/>
                  <a:pt x="267" y="60"/>
                  <a:pt x="267" y="61"/>
                </a:cubicBezTo>
                <a:cubicBezTo>
                  <a:pt x="266" y="61"/>
                  <a:pt x="266" y="62"/>
                  <a:pt x="265" y="63"/>
                </a:cubicBezTo>
                <a:cubicBezTo>
                  <a:pt x="188" y="105"/>
                  <a:pt x="188" y="105"/>
                  <a:pt x="188" y="105"/>
                </a:cubicBezTo>
                <a:cubicBezTo>
                  <a:pt x="187" y="105"/>
                  <a:pt x="187" y="105"/>
                  <a:pt x="186" y="105"/>
                </a:cubicBezTo>
                <a:cubicBezTo>
                  <a:pt x="186" y="105"/>
                  <a:pt x="186" y="105"/>
                  <a:pt x="185" y="10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2"/>
                  <a:pt x="110" y="62"/>
                  <a:pt x="109" y="62"/>
                </a:cubicBezTo>
                <a:cubicBezTo>
                  <a:pt x="108" y="62"/>
                  <a:pt x="108" y="61"/>
                  <a:pt x="108" y="60"/>
                </a:cubicBezTo>
                <a:cubicBezTo>
                  <a:pt x="108" y="59"/>
                  <a:pt x="108" y="58"/>
                  <a:pt x="109" y="58"/>
                </a:cubicBezTo>
                <a:close/>
                <a:moveTo>
                  <a:pt x="102" y="75"/>
                </a:moveTo>
                <a:cubicBezTo>
                  <a:pt x="102" y="74"/>
                  <a:pt x="102" y="74"/>
                  <a:pt x="103" y="73"/>
                </a:cubicBezTo>
                <a:cubicBezTo>
                  <a:pt x="103" y="73"/>
                  <a:pt x="104" y="73"/>
                  <a:pt x="104" y="73"/>
                </a:cubicBezTo>
                <a:cubicBezTo>
                  <a:pt x="104" y="73"/>
                  <a:pt x="105" y="73"/>
                  <a:pt x="105" y="73"/>
                </a:cubicBezTo>
                <a:cubicBezTo>
                  <a:pt x="171" y="111"/>
                  <a:pt x="171" y="111"/>
                  <a:pt x="171" y="111"/>
                </a:cubicBezTo>
                <a:cubicBezTo>
                  <a:pt x="172" y="111"/>
                  <a:pt x="173" y="112"/>
                  <a:pt x="173" y="113"/>
                </a:cubicBezTo>
                <a:cubicBezTo>
                  <a:pt x="173" y="114"/>
                  <a:pt x="172" y="114"/>
                  <a:pt x="172" y="115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7"/>
                  <a:pt x="104" y="157"/>
                  <a:pt x="104" y="157"/>
                </a:cubicBezTo>
                <a:cubicBezTo>
                  <a:pt x="104" y="157"/>
                  <a:pt x="103" y="157"/>
                  <a:pt x="103" y="157"/>
                </a:cubicBezTo>
                <a:cubicBezTo>
                  <a:pt x="102" y="156"/>
                  <a:pt x="102" y="155"/>
                  <a:pt x="102" y="155"/>
                </a:cubicBezTo>
                <a:lnTo>
                  <a:pt x="102" y="75"/>
                </a:lnTo>
                <a:close/>
                <a:moveTo>
                  <a:pt x="14" y="320"/>
                </a:moveTo>
                <a:cubicBezTo>
                  <a:pt x="14" y="320"/>
                  <a:pt x="13" y="320"/>
                  <a:pt x="13" y="320"/>
                </a:cubicBezTo>
                <a:cubicBezTo>
                  <a:pt x="12" y="320"/>
                  <a:pt x="12" y="319"/>
                  <a:pt x="12" y="31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38"/>
                  <a:pt x="12" y="237"/>
                  <a:pt x="13" y="237"/>
                </a:cubicBezTo>
                <a:cubicBezTo>
                  <a:pt x="13" y="236"/>
                  <a:pt x="14" y="236"/>
                  <a:pt x="14" y="236"/>
                </a:cubicBezTo>
                <a:cubicBezTo>
                  <a:pt x="15" y="236"/>
                  <a:pt x="15" y="236"/>
                  <a:pt x="15" y="237"/>
                </a:cubicBezTo>
                <a:cubicBezTo>
                  <a:pt x="82" y="274"/>
                  <a:pt x="82" y="274"/>
                  <a:pt x="82" y="274"/>
                </a:cubicBezTo>
                <a:cubicBezTo>
                  <a:pt x="82" y="275"/>
                  <a:pt x="83" y="276"/>
                  <a:pt x="83" y="276"/>
                </a:cubicBezTo>
                <a:cubicBezTo>
                  <a:pt x="83" y="277"/>
                  <a:pt x="82" y="278"/>
                  <a:pt x="82" y="278"/>
                </a:cubicBezTo>
                <a:cubicBezTo>
                  <a:pt x="15" y="320"/>
                  <a:pt x="15" y="320"/>
                  <a:pt x="15" y="320"/>
                </a:cubicBezTo>
                <a:cubicBezTo>
                  <a:pt x="15" y="320"/>
                  <a:pt x="15" y="320"/>
                  <a:pt x="14" y="320"/>
                </a:cubicBezTo>
                <a:close/>
                <a:moveTo>
                  <a:pt x="89" y="372"/>
                </a:moveTo>
                <a:cubicBezTo>
                  <a:pt x="89" y="372"/>
                  <a:pt x="89" y="372"/>
                  <a:pt x="88" y="372"/>
                </a:cubicBezTo>
                <a:cubicBezTo>
                  <a:pt x="88" y="372"/>
                  <a:pt x="88" y="372"/>
                  <a:pt x="87" y="372"/>
                </a:cubicBezTo>
                <a:cubicBezTo>
                  <a:pt x="23" y="333"/>
                  <a:pt x="23" y="333"/>
                  <a:pt x="23" y="333"/>
                </a:cubicBezTo>
                <a:cubicBezTo>
                  <a:pt x="22" y="333"/>
                  <a:pt x="22" y="332"/>
                  <a:pt x="22" y="331"/>
                </a:cubicBezTo>
                <a:cubicBezTo>
                  <a:pt x="22" y="330"/>
                  <a:pt x="22" y="330"/>
                  <a:pt x="23" y="329"/>
                </a:cubicBezTo>
                <a:cubicBezTo>
                  <a:pt x="87" y="289"/>
                  <a:pt x="87" y="289"/>
                  <a:pt x="87" y="289"/>
                </a:cubicBezTo>
                <a:cubicBezTo>
                  <a:pt x="87" y="289"/>
                  <a:pt x="88" y="289"/>
                  <a:pt x="88" y="289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90" y="289"/>
                  <a:pt x="91" y="290"/>
                  <a:pt x="91" y="291"/>
                </a:cubicBezTo>
                <a:cubicBezTo>
                  <a:pt x="91" y="370"/>
                  <a:pt x="91" y="370"/>
                  <a:pt x="91" y="370"/>
                </a:cubicBezTo>
                <a:cubicBezTo>
                  <a:pt x="91" y="370"/>
                  <a:pt x="90" y="371"/>
                  <a:pt x="89" y="372"/>
                </a:cubicBezTo>
                <a:close/>
                <a:moveTo>
                  <a:pt x="20" y="226"/>
                </a:moveTo>
                <a:cubicBezTo>
                  <a:pt x="20" y="226"/>
                  <a:pt x="20" y="225"/>
                  <a:pt x="19" y="225"/>
                </a:cubicBezTo>
                <a:cubicBezTo>
                  <a:pt x="19" y="225"/>
                  <a:pt x="18" y="224"/>
                  <a:pt x="18" y="223"/>
                </a:cubicBezTo>
                <a:cubicBezTo>
                  <a:pt x="18" y="223"/>
                  <a:pt x="18" y="222"/>
                  <a:pt x="19" y="221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5" y="176"/>
                  <a:pt x="96" y="175"/>
                  <a:pt x="97" y="175"/>
                </a:cubicBezTo>
                <a:cubicBezTo>
                  <a:pt x="97" y="175"/>
                  <a:pt x="98" y="176"/>
                  <a:pt x="99" y="176"/>
                </a:cubicBezTo>
                <a:cubicBezTo>
                  <a:pt x="176" y="222"/>
                  <a:pt x="176" y="222"/>
                  <a:pt x="176" y="222"/>
                </a:cubicBezTo>
                <a:cubicBezTo>
                  <a:pt x="176" y="223"/>
                  <a:pt x="177" y="223"/>
                  <a:pt x="177" y="224"/>
                </a:cubicBezTo>
                <a:cubicBezTo>
                  <a:pt x="177" y="225"/>
                  <a:pt x="176" y="226"/>
                  <a:pt x="176" y="226"/>
                </a:cubicBezTo>
                <a:cubicBezTo>
                  <a:pt x="98" y="269"/>
                  <a:pt x="98" y="269"/>
                  <a:pt x="98" y="269"/>
                </a:cubicBezTo>
                <a:cubicBezTo>
                  <a:pt x="97" y="269"/>
                  <a:pt x="97" y="269"/>
                  <a:pt x="97" y="269"/>
                </a:cubicBezTo>
                <a:cubicBezTo>
                  <a:pt x="96" y="269"/>
                  <a:pt x="96" y="269"/>
                  <a:pt x="96" y="269"/>
                </a:cubicBezTo>
                <a:lnTo>
                  <a:pt x="20" y="226"/>
                </a:lnTo>
                <a:close/>
                <a:moveTo>
                  <a:pt x="14" y="650"/>
                </a:moveTo>
                <a:cubicBezTo>
                  <a:pt x="14" y="650"/>
                  <a:pt x="13" y="650"/>
                  <a:pt x="13" y="650"/>
                </a:cubicBezTo>
                <a:cubicBezTo>
                  <a:pt x="12" y="650"/>
                  <a:pt x="12" y="649"/>
                  <a:pt x="12" y="648"/>
                </a:cubicBezTo>
                <a:cubicBezTo>
                  <a:pt x="12" y="569"/>
                  <a:pt x="12" y="569"/>
                  <a:pt x="12" y="569"/>
                </a:cubicBezTo>
                <a:cubicBezTo>
                  <a:pt x="12" y="568"/>
                  <a:pt x="12" y="567"/>
                  <a:pt x="13" y="567"/>
                </a:cubicBezTo>
                <a:cubicBezTo>
                  <a:pt x="13" y="566"/>
                  <a:pt x="14" y="566"/>
                  <a:pt x="14" y="566"/>
                </a:cubicBezTo>
                <a:cubicBezTo>
                  <a:pt x="15" y="566"/>
                  <a:pt x="15" y="566"/>
                  <a:pt x="15" y="567"/>
                </a:cubicBezTo>
                <a:cubicBezTo>
                  <a:pt x="82" y="604"/>
                  <a:pt x="82" y="604"/>
                  <a:pt x="82" y="604"/>
                </a:cubicBezTo>
                <a:cubicBezTo>
                  <a:pt x="82" y="605"/>
                  <a:pt x="83" y="606"/>
                  <a:pt x="83" y="606"/>
                </a:cubicBezTo>
                <a:cubicBezTo>
                  <a:pt x="83" y="607"/>
                  <a:pt x="82" y="608"/>
                  <a:pt x="82" y="608"/>
                </a:cubicBezTo>
                <a:cubicBezTo>
                  <a:pt x="15" y="650"/>
                  <a:pt x="15" y="650"/>
                  <a:pt x="15" y="650"/>
                </a:cubicBezTo>
                <a:cubicBezTo>
                  <a:pt x="15" y="650"/>
                  <a:pt x="15" y="650"/>
                  <a:pt x="14" y="650"/>
                </a:cubicBezTo>
                <a:close/>
                <a:moveTo>
                  <a:pt x="89" y="702"/>
                </a:moveTo>
                <a:cubicBezTo>
                  <a:pt x="89" y="702"/>
                  <a:pt x="89" y="702"/>
                  <a:pt x="88" y="702"/>
                </a:cubicBezTo>
                <a:cubicBezTo>
                  <a:pt x="88" y="702"/>
                  <a:pt x="88" y="702"/>
                  <a:pt x="87" y="702"/>
                </a:cubicBezTo>
                <a:cubicBezTo>
                  <a:pt x="23" y="663"/>
                  <a:pt x="23" y="663"/>
                  <a:pt x="23" y="663"/>
                </a:cubicBezTo>
                <a:cubicBezTo>
                  <a:pt x="22" y="663"/>
                  <a:pt x="22" y="662"/>
                  <a:pt x="22" y="661"/>
                </a:cubicBezTo>
                <a:cubicBezTo>
                  <a:pt x="22" y="660"/>
                  <a:pt x="22" y="660"/>
                  <a:pt x="23" y="659"/>
                </a:cubicBezTo>
                <a:cubicBezTo>
                  <a:pt x="87" y="619"/>
                  <a:pt x="87" y="619"/>
                  <a:pt x="87" y="619"/>
                </a:cubicBezTo>
                <a:cubicBezTo>
                  <a:pt x="87" y="619"/>
                  <a:pt x="88" y="619"/>
                  <a:pt x="88" y="619"/>
                </a:cubicBezTo>
                <a:cubicBezTo>
                  <a:pt x="89" y="619"/>
                  <a:pt x="89" y="619"/>
                  <a:pt x="89" y="619"/>
                </a:cubicBezTo>
                <a:cubicBezTo>
                  <a:pt x="90" y="619"/>
                  <a:pt x="91" y="620"/>
                  <a:pt x="91" y="621"/>
                </a:cubicBezTo>
                <a:cubicBezTo>
                  <a:pt x="91" y="700"/>
                  <a:pt x="91" y="700"/>
                  <a:pt x="91" y="700"/>
                </a:cubicBezTo>
                <a:cubicBezTo>
                  <a:pt x="91" y="700"/>
                  <a:pt x="90" y="701"/>
                  <a:pt x="89" y="702"/>
                </a:cubicBezTo>
                <a:close/>
                <a:moveTo>
                  <a:pt x="97" y="599"/>
                </a:moveTo>
                <a:cubicBezTo>
                  <a:pt x="96" y="599"/>
                  <a:pt x="96" y="599"/>
                  <a:pt x="96" y="599"/>
                </a:cubicBezTo>
                <a:cubicBezTo>
                  <a:pt x="20" y="556"/>
                  <a:pt x="20" y="556"/>
                  <a:pt x="20" y="556"/>
                </a:cubicBezTo>
                <a:cubicBezTo>
                  <a:pt x="20" y="556"/>
                  <a:pt x="20" y="555"/>
                  <a:pt x="19" y="555"/>
                </a:cubicBezTo>
                <a:cubicBezTo>
                  <a:pt x="19" y="555"/>
                  <a:pt x="18" y="554"/>
                  <a:pt x="18" y="553"/>
                </a:cubicBezTo>
                <a:cubicBezTo>
                  <a:pt x="18" y="553"/>
                  <a:pt x="18" y="552"/>
                  <a:pt x="19" y="551"/>
                </a:cubicBezTo>
                <a:cubicBezTo>
                  <a:pt x="94" y="506"/>
                  <a:pt x="94" y="506"/>
                  <a:pt x="94" y="506"/>
                </a:cubicBezTo>
                <a:cubicBezTo>
                  <a:pt x="95" y="506"/>
                  <a:pt x="96" y="505"/>
                  <a:pt x="97" y="505"/>
                </a:cubicBezTo>
                <a:cubicBezTo>
                  <a:pt x="97" y="505"/>
                  <a:pt x="98" y="506"/>
                  <a:pt x="99" y="506"/>
                </a:cubicBezTo>
                <a:cubicBezTo>
                  <a:pt x="176" y="552"/>
                  <a:pt x="176" y="552"/>
                  <a:pt x="176" y="552"/>
                </a:cubicBezTo>
                <a:cubicBezTo>
                  <a:pt x="176" y="552"/>
                  <a:pt x="177" y="553"/>
                  <a:pt x="177" y="554"/>
                </a:cubicBezTo>
                <a:cubicBezTo>
                  <a:pt x="177" y="555"/>
                  <a:pt x="176" y="556"/>
                  <a:pt x="176" y="556"/>
                </a:cubicBezTo>
                <a:cubicBezTo>
                  <a:pt x="98" y="599"/>
                  <a:pt x="98" y="599"/>
                  <a:pt x="98" y="599"/>
                </a:cubicBezTo>
                <a:cubicBezTo>
                  <a:pt x="97" y="599"/>
                  <a:pt x="97" y="599"/>
                  <a:pt x="97" y="599"/>
                </a:cubicBezTo>
                <a:close/>
                <a:moveTo>
                  <a:pt x="171" y="663"/>
                </a:moveTo>
                <a:cubicBezTo>
                  <a:pt x="106" y="702"/>
                  <a:pt x="106" y="702"/>
                  <a:pt x="106" y="702"/>
                </a:cubicBezTo>
                <a:cubicBezTo>
                  <a:pt x="106" y="702"/>
                  <a:pt x="105" y="702"/>
                  <a:pt x="105" y="702"/>
                </a:cubicBezTo>
                <a:cubicBezTo>
                  <a:pt x="104" y="702"/>
                  <a:pt x="104" y="702"/>
                  <a:pt x="104" y="702"/>
                </a:cubicBezTo>
                <a:cubicBezTo>
                  <a:pt x="103" y="701"/>
                  <a:pt x="103" y="700"/>
                  <a:pt x="103" y="700"/>
                </a:cubicBezTo>
                <a:cubicBezTo>
                  <a:pt x="103" y="621"/>
                  <a:pt x="103" y="621"/>
                  <a:pt x="103" y="621"/>
                </a:cubicBezTo>
                <a:cubicBezTo>
                  <a:pt x="103" y="620"/>
                  <a:pt x="103" y="619"/>
                  <a:pt x="104" y="619"/>
                </a:cubicBezTo>
                <a:cubicBezTo>
                  <a:pt x="104" y="619"/>
                  <a:pt x="104" y="618"/>
                  <a:pt x="105" y="618"/>
                </a:cubicBezTo>
                <a:cubicBezTo>
                  <a:pt x="105" y="618"/>
                  <a:pt x="106" y="619"/>
                  <a:pt x="106" y="619"/>
                </a:cubicBezTo>
                <a:cubicBezTo>
                  <a:pt x="171" y="659"/>
                  <a:pt x="171" y="659"/>
                  <a:pt x="171" y="659"/>
                </a:cubicBezTo>
                <a:cubicBezTo>
                  <a:pt x="172" y="659"/>
                  <a:pt x="172" y="660"/>
                  <a:pt x="172" y="661"/>
                </a:cubicBezTo>
                <a:cubicBezTo>
                  <a:pt x="172" y="662"/>
                  <a:pt x="171" y="662"/>
                  <a:pt x="171" y="663"/>
                </a:cubicBezTo>
                <a:close/>
                <a:moveTo>
                  <a:pt x="179" y="649"/>
                </a:moveTo>
                <a:cubicBezTo>
                  <a:pt x="178" y="649"/>
                  <a:pt x="178" y="649"/>
                  <a:pt x="178" y="649"/>
                </a:cubicBezTo>
                <a:cubicBezTo>
                  <a:pt x="112" y="608"/>
                  <a:pt x="112" y="608"/>
                  <a:pt x="112" y="608"/>
                </a:cubicBezTo>
                <a:cubicBezTo>
                  <a:pt x="111" y="608"/>
                  <a:pt x="111" y="607"/>
                  <a:pt x="111" y="606"/>
                </a:cubicBezTo>
                <a:cubicBezTo>
                  <a:pt x="111" y="606"/>
                  <a:pt x="111" y="605"/>
                  <a:pt x="112" y="604"/>
                </a:cubicBezTo>
                <a:cubicBezTo>
                  <a:pt x="178" y="568"/>
                  <a:pt x="178" y="568"/>
                  <a:pt x="178" y="568"/>
                </a:cubicBezTo>
                <a:cubicBezTo>
                  <a:pt x="178" y="568"/>
                  <a:pt x="178" y="568"/>
                  <a:pt x="179" y="568"/>
                </a:cubicBezTo>
                <a:cubicBezTo>
                  <a:pt x="179" y="568"/>
                  <a:pt x="180" y="568"/>
                  <a:pt x="180" y="568"/>
                </a:cubicBezTo>
                <a:cubicBezTo>
                  <a:pt x="180" y="568"/>
                  <a:pt x="180" y="568"/>
                  <a:pt x="180" y="568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79" y="649"/>
                  <a:pt x="179" y="649"/>
                </a:cubicBezTo>
                <a:close/>
                <a:moveTo>
                  <a:pt x="194" y="650"/>
                </a:moveTo>
                <a:cubicBezTo>
                  <a:pt x="194" y="650"/>
                  <a:pt x="194" y="650"/>
                  <a:pt x="193" y="650"/>
                </a:cubicBezTo>
                <a:cubicBezTo>
                  <a:pt x="193" y="650"/>
                  <a:pt x="193" y="650"/>
                  <a:pt x="193" y="650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4" y="566"/>
                  <a:pt x="194" y="566"/>
                  <a:pt x="194" y="566"/>
                </a:cubicBezTo>
                <a:cubicBezTo>
                  <a:pt x="195" y="566"/>
                  <a:pt x="195" y="566"/>
                  <a:pt x="195" y="567"/>
                </a:cubicBezTo>
                <a:cubicBezTo>
                  <a:pt x="262" y="604"/>
                  <a:pt x="262" y="604"/>
                  <a:pt x="262" y="604"/>
                </a:cubicBezTo>
                <a:cubicBezTo>
                  <a:pt x="262" y="605"/>
                  <a:pt x="263" y="606"/>
                  <a:pt x="263" y="606"/>
                </a:cubicBezTo>
                <a:cubicBezTo>
                  <a:pt x="263" y="607"/>
                  <a:pt x="263" y="608"/>
                  <a:pt x="262" y="608"/>
                </a:cubicBezTo>
                <a:cubicBezTo>
                  <a:pt x="196" y="650"/>
                  <a:pt x="196" y="650"/>
                  <a:pt x="196" y="650"/>
                </a:cubicBezTo>
                <a:cubicBezTo>
                  <a:pt x="195" y="650"/>
                  <a:pt x="195" y="650"/>
                  <a:pt x="194" y="650"/>
                </a:cubicBezTo>
                <a:close/>
                <a:moveTo>
                  <a:pt x="270" y="702"/>
                </a:moveTo>
                <a:cubicBezTo>
                  <a:pt x="269" y="702"/>
                  <a:pt x="269" y="702"/>
                  <a:pt x="268" y="702"/>
                </a:cubicBezTo>
                <a:cubicBezTo>
                  <a:pt x="268" y="702"/>
                  <a:pt x="268" y="702"/>
                  <a:pt x="267" y="702"/>
                </a:cubicBezTo>
                <a:cubicBezTo>
                  <a:pt x="203" y="663"/>
                  <a:pt x="203" y="663"/>
                  <a:pt x="203" y="663"/>
                </a:cubicBezTo>
                <a:cubicBezTo>
                  <a:pt x="203" y="663"/>
                  <a:pt x="202" y="662"/>
                  <a:pt x="202" y="661"/>
                </a:cubicBezTo>
                <a:cubicBezTo>
                  <a:pt x="202" y="660"/>
                  <a:pt x="202" y="660"/>
                  <a:pt x="203" y="659"/>
                </a:cubicBezTo>
                <a:cubicBezTo>
                  <a:pt x="267" y="619"/>
                  <a:pt x="267" y="619"/>
                  <a:pt x="267" y="619"/>
                </a:cubicBezTo>
                <a:cubicBezTo>
                  <a:pt x="268" y="619"/>
                  <a:pt x="268" y="619"/>
                  <a:pt x="268" y="619"/>
                </a:cubicBezTo>
                <a:cubicBezTo>
                  <a:pt x="269" y="619"/>
                  <a:pt x="269" y="619"/>
                  <a:pt x="270" y="619"/>
                </a:cubicBezTo>
                <a:cubicBezTo>
                  <a:pt x="270" y="619"/>
                  <a:pt x="271" y="620"/>
                  <a:pt x="271" y="621"/>
                </a:cubicBezTo>
                <a:cubicBezTo>
                  <a:pt x="271" y="700"/>
                  <a:pt x="271" y="700"/>
                  <a:pt x="271" y="700"/>
                </a:cubicBezTo>
                <a:cubicBezTo>
                  <a:pt x="271" y="700"/>
                  <a:pt x="270" y="701"/>
                  <a:pt x="270" y="702"/>
                </a:cubicBezTo>
                <a:close/>
                <a:moveTo>
                  <a:pt x="201" y="556"/>
                </a:moveTo>
                <a:cubicBezTo>
                  <a:pt x="200" y="556"/>
                  <a:pt x="200" y="555"/>
                  <a:pt x="199" y="555"/>
                </a:cubicBezTo>
                <a:cubicBezTo>
                  <a:pt x="199" y="555"/>
                  <a:pt x="198" y="554"/>
                  <a:pt x="198" y="553"/>
                </a:cubicBezTo>
                <a:cubicBezTo>
                  <a:pt x="198" y="553"/>
                  <a:pt x="198" y="552"/>
                  <a:pt x="199" y="551"/>
                </a:cubicBezTo>
                <a:cubicBezTo>
                  <a:pt x="275" y="506"/>
                  <a:pt x="275" y="506"/>
                  <a:pt x="275" y="506"/>
                </a:cubicBezTo>
                <a:cubicBezTo>
                  <a:pt x="275" y="506"/>
                  <a:pt x="276" y="505"/>
                  <a:pt x="277" y="505"/>
                </a:cubicBezTo>
                <a:cubicBezTo>
                  <a:pt x="277" y="505"/>
                  <a:pt x="278" y="506"/>
                  <a:pt x="279" y="506"/>
                </a:cubicBezTo>
                <a:cubicBezTo>
                  <a:pt x="356" y="552"/>
                  <a:pt x="356" y="552"/>
                  <a:pt x="356" y="552"/>
                </a:cubicBezTo>
                <a:cubicBezTo>
                  <a:pt x="356" y="552"/>
                  <a:pt x="357" y="553"/>
                  <a:pt x="357" y="554"/>
                </a:cubicBezTo>
                <a:cubicBezTo>
                  <a:pt x="357" y="555"/>
                  <a:pt x="356" y="556"/>
                  <a:pt x="356" y="556"/>
                </a:cubicBezTo>
                <a:cubicBezTo>
                  <a:pt x="278" y="599"/>
                  <a:pt x="278" y="599"/>
                  <a:pt x="278" y="599"/>
                </a:cubicBezTo>
                <a:cubicBezTo>
                  <a:pt x="277" y="599"/>
                  <a:pt x="277" y="599"/>
                  <a:pt x="277" y="599"/>
                </a:cubicBezTo>
                <a:cubicBezTo>
                  <a:pt x="276" y="599"/>
                  <a:pt x="276" y="599"/>
                  <a:pt x="276" y="599"/>
                </a:cubicBezTo>
                <a:lnTo>
                  <a:pt x="201" y="556"/>
                </a:lnTo>
                <a:close/>
                <a:moveTo>
                  <a:pt x="283" y="700"/>
                </a:moveTo>
                <a:cubicBezTo>
                  <a:pt x="283" y="621"/>
                  <a:pt x="283" y="621"/>
                  <a:pt x="283" y="621"/>
                </a:cubicBezTo>
                <a:cubicBezTo>
                  <a:pt x="283" y="620"/>
                  <a:pt x="283" y="619"/>
                  <a:pt x="284" y="619"/>
                </a:cubicBezTo>
                <a:cubicBezTo>
                  <a:pt x="284" y="619"/>
                  <a:pt x="285" y="618"/>
                  <a:pt x="285" y="618"/>
                </a:cubicBezTo>
                <a:cubicBezTo>
                  <a:pt x="285" y="618"/>
                  <a:pt x="286" y="619"/>
                  <a:pt x="286" y="619"/>
                </a:cubicBezTo>
                <a:cubicBezTo>
                  <a:pt x="351" y="659"/>
                  <a:pt x="351" y="659"/>
                  <a:pt x="351" y="659"/>
                </a:cubicBezTo>
                <a:cubicBezTo>
                  <a:pt x="351" y="659"/>
                  <a:pt x="351" y="659"/>
                  <a:pt x="352" y="659"/>
                </a:cubicBezTo>
                <a:cubicBezTo>
                  <a:pt x="283" y="701"/>
                  <a:pt x="283" y="701"/>
                  <a:pt x="283" y="701"/>
                </a:cubicBezTo>
                <a:cubicBezTo>
                  <a:pt x="283" y="700"/>
                  <a:pt x="283" y="700"/>
                  <a:pt x="283" y="700"/>
                </a:cubicBezTo>
                <a:close/>
                <a:moveTo>
                  <a:pt x="288" y="808"/>
                </a:moveTo>
                <a:cubicBezTo>
                  <a:pt x="288" y="808"/>
                  <a:pt x="287" y="807"/>
                  <a:pt x="287" y="807"/>
                </a:cubicBezTo>
                <a:cubicBezTo>
                  <a:pt x="286" y="807"/>
                  <a:pt x="286" y="806"/>
                  <a:pt x="286" y="805"/>
                </a:cubicBezTo>
                <a:cubicBezTo>
                  <a:pt x="286" y="726"/>
                  <a:pt x="286" y="726"/>
                  <a:pt x="286" y="726"/>
                </a:cubicBezTo>
                <a:cubicBezTo>
                  <a:pt x="286" y="725"/>
                  <a:pt x="286" y="724"/>
                  <a:pt x="287" y="724"/>
                </a:cubicBezTo>
                <a:cubicBezTo>
                  <a:pt x="287" y="724"/>
                  <a:pt x="288" y="724"/>
                  <a:pt x="288" y="724"/>
                </a:cubicBezTo>
                <a:cubicBezTo>
                  <a:pt x="289" y="724"/>
                  <a:pt x="289" y="724"/>
                  <a:pt x="289" y="724"/>
                </a:cubicBezTo>
                <a:cubicBezTo>
                  <a:pt x="356" y="762"/>
                  <a:pt x="356" y="762"/>
                  <a:pt x="356" y="762"/>
                </a:cubicBezTo>
                <a:cubicBezTo>
                  <a:pt x="356" y="762"/>
                  <a:pt x="357" y="763"/>
                  <a:pt x="357" y="764"/>
                </a:cubicBezTo>
                <a:cubicBezTo>
                  <a:pt x="357" y="764"/>
                  <a:pt x="356" y="765"/>
                  <a:pt x="356" y="766"/>
                </a:cubicBezTo>
                <a:cubicBezTo>
                  <a:pt x="289" y="807"/>
                  <a:pt x="289" y="807"/>
                  <a:pt x="289" y="807"/>
                </a:cubicBezTo>
                <a:cubicBezTo>
                  <a:pt x="289" y="807"/>
                  <a:pt x="289" y="808"/>
                  <a:pt x="288" y="808"/>
                </a:cubicBezTo>
                <a:close/>
                <a:moveTo>
                  <a:pt x="363" y="859"/>
                </a:moveTo>
                <a:cubicBezTo>
                  <a:pt x="363" y="859"/>
                  <a:pt x="363" y="859"/>
                  <a:pt x="362" y="859"/>
                </a:cubicBezTo>
                <a:cubicBezTo>
                  <a:pt x="362" y="859"/>
                  <a:pt x="362" y="859"/>
                  <a:pt x="361" y="859"/>
                </a:cubicBezTo>
                <a:cubicBezTo>
                  <a:pt x="297" y="820"/>
                  <a:pt x="297" y="820"/>
                  <a:pt x="297" y="820"/>
                </a:cubicBezTo>
                <a:cubicBezTo>
                  <a:pt x="296" y="820"/>
                  <a:pt x="296" y="819"/>
                  <a:pt x="296" y="818"/>
                </a:cubicBezTo>
                <a:cubicBezTo>
                  <a:pt x="296" y="818"/>
                  <a:pt x="296" y="817"/>
                  <a:pt x="297" y="817"/>
                </a:cubicBezTo>
                <a:cubicBezTo>
                  <a:pt x="361" y="776"/>
                  <a:pt x="361" y="776"/>
                  <a:pt x="361" y="776"/>
                </a:cubicBezTo>
                <a:cubicBezTo>
                  <a:pt x="362" y="776"/>
                  <a:pt x="362" y="776"/>
                  <a:pt x="362" y="776"/>
                </a:cubicBezTo>
                <a:cubicBezTo>
                  <a:pt x="363" y="776"/>
                  <a:pt x="363" y="776"/>
                  <a:pt x="363" y="776"/>
                </a:cubicBezTo>
                <a:cubicBezTo>
                  <a:pt x="364" y="777"/>
                  <a:pt x="365" y="777"/>
                  <a:pt x="365" y="778"/>
                </a:cubicBezTo>
                <a:cubicBezTo>
                  <a:pt x="365" y="857"/>
                  <a:pt x="365" y="857"/>
                  <a:pt x="365" y="857"/>
                </a:cubicBezTo>
                <a:cubicBezTo>
                  <a:pt x="365" y="858"/>
                  <a:pt x="364" y="858"/>
                  <a:pt x="363" y="859"/>
                </a:cubicBezTo>
                <a:close/>
                <a:moveTo>
                  <a:pt x="445" y="820"/>
                </a:moveTo>
                <a:cubicBezTo>
                  <a:pt x="380" y="859"/>
                  <a:pt x="380" y="859"/>
                  <a:pt x="380" y="859"/>
                </a:cubicBezTo>
                <a:cubicBezTo>
                  <a:pt x="380" y="859"/>
                  <a:pt x="379" y="859"/>
                  <a:pt x="379" y="859"/>
                </a:cubicBezTo>
                <a:cubicBezTo>
                  <a:pt x="378" y="859"/>
                  <a:pt x="378" y="859"/>
                  <a:pt x="378" y="859"/>
                </a:cubicBezTo>
                <a:cubicBezTo>
                  <a:pt x="377" y="858"/>
                  <a:pt x="377" y="858"/>
                  <a:pt x="377" y="857"/>
                </a:cubicBezTo>
                <a:cubicBezTo>
                  <a:pt x="377" y="778"/>
                  <a:pt x="377" y="778"/>
                  <a:pt x="377" y="778"/>
                </a:cubicBezTo>
                <a:cubicBezTo>
                  <a:pt x="377" y="777"/>
                  <a:pt x="377" y="776"/>
                  <a:pt x="378" y="776"/>
                </a:cubicBezTo>
                <a:cubicBezTo>
                  <a:pt x="378" y="776"/>
                  <a:pt x="378" y="776"/>
                  <a:pt x="379" y="776"/>
                </a:cubicBezTo>
                <a:cubicBezTo>
                  <a:pt x="379" y="776"/>
                  <a:pt x="380" y="776"/>
                  <a:pt x="380" y="776"/>
                </a:cubicBezTo>
                <a:cubicBezTo>
                  <a:pt x="445" y="816"/>
                  <a:pt x="445" y="816"/>
                  <a:pt x="445" y="816"/>
                </a:cubicBezTo>
                <a:cubicBezTo>
                  <a:pt x="446" y="816"/>
                  <a:pt x="446" y="817"/>
                  <a:pt x="446" y="818"/>
                </a:cubicBezTo>
                <a:cubicBezTo>
                  <a:pt x="446" y="819"/>
                  <a:pt x="446" y="820"/>
                  <a:pt x="445" y="820"/>
                </a:cubicBezTo>
                <a:close/>
                <a:moveTo>
                  <a:pt x="453" y="725"/>
                </a:moveTo>
                <a:cubicBezTo>
                  <a:pt x="453" y="725"/>
                  <a:pt x="454" y="725"/>
                  <a:pt x="454" y="726"/>
                </a:cubicBezTo>
                <a:cubicBezTo>
                  <a:pt x="455" y="726"/>
                  <a:pt x="455" y="727"/>
                  <a:pt x="455" y="728"/>
                </a:cubicBezTo>
                <a:cubicBezTo>
                  <a:pt x="455" y="804"/>
                  <a:pt x="455" y="804"/>
                  <a:pt x="455" y="804"/>
                </a:cubicBezTo>
                <a:cubicBezTo>
                  <a:pt x="455" y="805"/>
                  <a:pt x="455" y="806"/>
                  <a:pt x="454" y="806"/>
                </a:cubicBezTo>
                <a:cubicBezTo>
                  <a:pt x="454" y="806"/>
                  <a:pt x="453" y="807"/>
                  <a:pt x="453" y="807"/>
                </a:cubicBezTo>
                <a:cubicBezTo>
                  <a:pt x="452" y="807"/>
                  <a:pt x="452" y="806"/>
                  <a:pt x="452" y="806"/>
                </a:cubicBezTo>
                <a:cubicBezTo>
                  <a:pt x="386" y="766"/>
                  <a:pt x="386" y="766"/>
                  <a:pt x="386" y="766"/>
                </a:cubicBezTo>
                <a:cubicBezTo>
                  <a:pt x="385" y="765"/>
                  <a:pt x="385" y="764"/>
                  <a:pt x="385" y="764"/>
                </a:cubicBezTo>
                <a:cubicBezTo>
                  <a:pt x="385" y="763"/>
                  <a:pt x="385" y="762"/>
                  <a:pt x="386" y="762"/>
                </a:cubicBezTo>
                <a:cubicBezTo>
                  <a:pt x="452" y="726"/>
                  <a:pt x="452" y="726"/>
                  <a:pt x="452" y="726"/>
                </a:cubicBezTo>
                <a:cubicBezTo>
                  <a:pt x="452" y="725"/>
                  <a:pt x="453" y="725"/>
                  <a:pt x="453" y="725"/>
                </a:cubicBezTo>
                <a:close/>
                <a:moveTo>
                  <a:pt x="450" y="709"/>
                </a:moveTo>
                <a:cubicBezTo>
                  <a:pt x="450" y="710"/>
                  <a:pt x="451" y="710"/>
                  <a:pt x="451" y="711"/>
                </a:cubicBezTo>
                <a:cubicBezTo>
                  <a:pt x="451" y="712"/>
                  <a:pt x="450" y="713"/>
                  <a:pt x="450" y="713"/>
                </a:cubicBezTo>
                <a:cubicBezTo>
                  <a:pt x="372" y="756"/>
                  <a:pt x="372" y="756"/>
                  <a:pt x="372" y="756"/>
                </a:cubicBezTo>
                <a:cubicBezTo>
                  <a:pt x="371" y="756"/>
                  <a:pt x="371" y="756"/>
                  <a:pt x="371" y="756"/>
                </a:cubicBezTo>
                <a:cubicBezTo>
                  <a:pt x="370" y="756"/>
                  <a:pt x="370" y="756"/>
                  <a:pt x="370" y="756"/>
                </a:cubicBezTo>
                <a:cubicBezTo>
                  <a:pt x="294" y="713"/>
                  <a:pt x="294" y="713"/>
                  <a:pt x="294" y="713"/>
                </a:cubicBezTo>
                <a:cubicBezTo>
                  <a:pt x="294" y="713"/>
                  <a:pt x="294" y="713"/>
                  <a:pt x="293" y="713"/>
                </a:cubicBezTo>
                <a:cubicBezTo>
                  <a:pt x="293" y="712"/>
                  <a:pt x="293" y="712"/>
                  <a:pt x="292" y="712"/>
                </a:cubicBezTo>
                <a:cubicBezTo>
                  <a:pt x="365" y="668"/>
                  <a:pt x="365" y="668"/>
                  <a:pt x="365" y="668"/>
                </a:cubicBezTo>
                <a:cubicBezTo>
                  <a:pt x="368" y="667"/>
                  <a:pt x="369" y="665"/>
                  <a:pt x="371" y="663"/>
                </a:cubicBezTo>
                <a:cubicBezTo>
                  <a:pt x="371" y="663"/>
                  <a:pt x="372" y="663"/>
                  <a:pt x="373" y="663"/>
                </a:cubicBezTo>
                <a:lnTo>
                  <a:pt x="450" y="709"/>
                </a:lnTo>
                <a:close/>
                <a:moveTo>
                  <a:pt x="370" y="435"/>
                </a:moveTo>
                <a:cubicBezTo>
                  <a:pt x="369" y="436"/>
                  <a:pt x="369" y="436"/>
                  <a:pt x="368" y="436"/>
                </a:cubicBezTo>
                <a:cubicBezTo>
                  <a:pt x="368" y="436"/>
                  <a:pt x="368" y="436"/>
                  <a:pt x="367" y="435"/>
                </a:cubicBezTo>
                <a:cubicBezTo>
                  <a:pt x="292" y="393"/>
                  <a:pt x="292" y="393"/>
                  <a:pt x="292" y="393"/>
                </a:cubicBezTo>
                <a:cubicBezTo>
                  <a:pt x="292" y="392"/>
                  <a:pt x="292" y="392"/>
                  <a:pt x="291" y="392"/>
                </a:cubicBezTo>
                <a:cubicBezTo>
                  <a:pt x="290" y="392"/>
                  <a:pt x="290" y="391"/>
                  <a:pt x="290" y="390"/>
                </a:cubicBezTo>
                <a:cubicBezTo>
                  <a:pt x="290" y="389"/>
                  <a:pt x="290" y="388"/>
                  <a:pt x="291" y="388"/>
                </a:cubicBezTo>
                <a:cubicBezTo>
                  <a:pt x="366" y="343"/>
                  <a:pt x="366" y="343"/>
                  <a:pt x="366" y="343"/>
                </a:cubicBezTo>
                <a:cubicBezTo>
                  <a:pt x="367" y="342"/>
                  <a:pt x="368" y="342"/>
                  <a:pt x="368" y="342"/>
                </a:cubicBezTo>
                <a:cubicBezTo>
                  <a:pt x="369" y="342"/>
                  <a:pt x="370" y="342"/>
                  <a:pt x="371" y="343"/>
                </a:cubicBezTo>
                <a:cubicBezTo>
                  <a:pt x="447" y="389"/>
                  <a:pt x="447" y="389"/>
                  <a:pt x="447" y="389"/>
                </a:cubicBezTo>
                <a:cubicBezTo>
                  <a:pt x="448" y="389"/>
                  <a:pt x="449" y="390"/>
                  <a:pt x="449" y="391"/>
                </a:cubicBezTo>
                <a:cubicBezTo>
                  <a:pt x="449" y="392"/>
                  <a:pt x="448" y="392"/>
                  <a:pt x="447" y="393"/>
                </a:cubicBezTo>
                <a:lnTo>
                  <a:pt x="370" y="435"/>
                </a:lnTo>
                <a:close/>
                <a:moveTo>
                  <a:pt x="443" y="499"/>
                </a:moveTo>
                <a:cubicBezTo>
                  <a:pt x="378" y="538"/>
                  <a:pt x="378" y="538"/>
                  <a:pt x="378" y="538"/>
                </a:cubicBezTo>
                <a:cubicBezTo>
                  <a:pt x="377" y="539"/>
                  <a:pt x="377" y="539"/>
                  <a:pt x="377" y="539"/>
                </a:cubicBezTo>
                <a:cubicBezTo>
                  <a:pt x="376" y="539"/>
                  <a:pt x="376" y="539"/>
                  <a:pt x="375" y="538"/>
                </a:cubicBezTo>
                <a:cubicBezTo>
                  <a:pt x="375" y="538"/>
                  <a:pt x="374" y="537"/>
                  <a:pt x="374" y="536"/>
                </a:cubicBezTo>
                <a:cubicBezTo>
                  <a:pt x="374" y="458"/>
                  <a:pt x="374" y="458"/>
                  <a:pt x="374" y="458"/>
                </a:cubicBezTo>
                <a:cubicBezTo>
                  <a:pt x="374" y="457"/>
                  <a:pt x="375" y="456"/>
                  <a:pt x="375" y="456"/>
                </a:cubicBezTo>
                <a:cubicBezTo>
                  <a:pt x="376" y="455"/>
                  <a:pt x="376" y="455"/>
                  <a:pt x="377" y="455"/>
                </a:cubicBezTo>
                <a:cubicBezTo>
                  <a:pt x="377" y="455"/>
                  <a:pt x="377" y="455"/>
                  <a:pt x="378" y="456"/>
                </a:cubicBezTo>
                <a:cubicBezTo>
                  <a:pt x="443" y="496"/>
                  <a:pt x="443" y="496"/>
                  <a:pt x="443" y="496"/>
                </a:cubicBezTo>
                <a:cubicBezTo>
                  <a:pt x="443" y="496"/>
                  <a:pt x="444" y="497"/>
                  <a:pt x="444" y="498"/>
                </a:cubicBezTo>
                <a:cubicBezTo>
                  <a:pt x="444" y="498"/>
                  <a:pt x="443" y="499"/>
                  <a:pt x="443" y="499"/>
                </a:cubicBezTo>
                <a:close/>
                <a:moveTo>
                  <a:pt x="451" y="486"/>
                </a:moveTo>
                <a:cubicBezTo>
                  <a:pt x="450" y="486"/>
                  <a:pt x="450" y="486"/>
                  <a:pt x="449" y="486"/>
                </a:cubicBezTo>
                <a:cubicBezTo>
                  <a:pt x="384" y="445"/>
                  <a:pt x="384" y="445"/>
                  <a:pt x="384" y="445"/>
                </a:cubicBezTo>
                <a:cubicBezTo>
                  <a:pt x="383" y="445"/>
                  <a:pt x="382" y="444"/>
                  <a:pt x="382" y="443"/>
                </a:cubicBezTo>
                <a:cubicBezTo>
                  <a:pt x="382" y="442"/>
                  <a:pt x="383" y="442"/>
                  <a:pt x="384" y="441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5"/>
                  <a:pt x="451" y="405"/>
                </a:cubicBezTo>
                <a:cubicBezTo>
                  <a:pt x="451" y="405"/>
                  <a:pt x="451" y="405"/>
                  <a:pt x="452" y="405"/>
                </a:cubicBezTo>
                <a:cubicBezTo>
                  <a:pt x="452" y="405"/>
                  <a:pt x="452" y="405"/>
                  <a:pt x="452" y="405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1" y="486"/>
                  <a:pt x="451" y="486"/>
                  <a:pt x="451" y="486"/>
                </a:cubicBezTo>
                <a:close/>
                <a:moveTo>
                  <a:pt x="466" y="487"/>
                </a:moveTo>
                <a:cubicBezTo>
                  <a:pt x="466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6" y="403"/>
                  <a:pt x="466" y="403"/>
                </a:cubicBezTo>
                <a:cubicBezTo>
                  <a:pt x="467" y="403"/>
                  <a:pt x="467" y="403"/>
                  <a:pt x="467" y="403"/>
                </a:cubicBezTo>
                <a:cubicBezTo>
                  <a:pt x="534" y="441"/>
                  <a:pt x="534" y="441"/>
                  <a:pt x="534" y="441"/>
                </a:cubicBezTo>
                <a:cubicBezTo>
                  <a:pt x="534" y="442"/>
                  <a:pt x="535" y="442"/>
                  <a:pt x="535" y="443"/>
                </a:cubicBezTo>
                <a:cubicBezTo>
                  <a:pt x="535" y="444"/>
                  <a:pt x="534" y="445"/>
                  <a:pt x="534" y="445"/>
                </a:cubicBezTo>
                <a:cubicBezTo>
                  <a:pt x="467" y="487"/>
                  <a:pt x="467" y="487"/>
                  <a:pt x="467" y="487"/>
                </a:cubicBezTo>
                <a:cubicBezTo>
                  <a:pt x="467" y="487"/>
                  <a:pt x="467" y="487"/>
                  <a:pt x="466" y="487"/>
                </a:cubicBezTo>
                <a:close/>
                <a:moveTo>
                  <a:pt x="541" y="538"/>
                </a:moveTo>
                <a:cubicBezTo>
                  <a:pt x="541" y="539"/>
                  <a:pt x="541" y="539"/>
                  <a:pt x="540" y="539"/>
                </a:cubicBezTo>
                <a:cubicBezTo>
                  <a:pt x="540" y="539"/>
                  <a:pt x="539" y="539"/>
                  <a:pt x="539" y="538"/>
                </a:cubicBezTo>
                <a:cubicBezTo>
                  <a:pt x="475" y="500"/>
                  <a:pt x="475" y="500"/>
                  <a:pt x="475" y="500"/>
                </a:cubicBezTo>
                <a:cubicBezTo>
                  <a:pt x="474" y="500"/>
                  <a:pt x="474" y="499"/>
                  <a:pt x="474" y="498"/>
                </a:cubicBezTo>
                <a:cubicBezTo>
                  <a:pt x="474" y="497"/>
                  <a:pt x="474" y="497"/>
                  <a:pt x="475" y="496"/>
                </a:cubicBezTo>
                <a:cubicBezTo>
                  <a:pt x="539" y="456"/>
                  <a:pt x="539" y="456"/>
                  <a:pt x="539" y="456"/>
                </a:cubicBezTo>
                <a:cubicBezTo>
                  <a:pt x="539" y="456"/>
                  <a:pt x="540" y="455"/>
                  <a:pt x="540" y="455"/>
                </a:cubicBezTo>
                <a:cubicBezTo>
                  <a:pt x="541" y="455"/>
                  <a:pt x="541" y="456"/>
                  <a:pt x="541" y="456"/>
                </a:cubicBezTo>
                <a:cubicBezTo>
                  <a:pt x="542" y="456"/>
                  <a:pt x="543" y="457"/>
                  <a:pt x="543" y="458"/>
                </a:cubicBezTo>
                <a:cubicBezTo>
                  <a:pt x="543" y="536"/>
                  <a:pt x="543" y="536"/>
                  <a:pt x="543" y="536"/>
                </a:cubicBezTo>
                <a:cubicBezTo>
                  <a:pt x="543" y="537"/>
                  <a:pt x="542" y="538"/>
                  <a:pt x="541" y="538"/>
                </a:cubicBezTo>
                <a:close/>
                <a:moveTo>
                  <a:pt x="549" y="436"/>
                </a:moveTo>
                <a:cubicBezTo>
                  <a:pt x="548" y="436"/>
                  <a:pt x="548" y="436"/>
                  <a:pt x="547" y="435"/>
                </a:cubicBezTo>
                <a:cubicBezTo>
                  <a:pt x="472" y="393"/>
                  <a:pt x="472" y="393"/>
                  <a:pt x="472" y="393"/>
                </a:cubicBezTo>
                <a:cubicBezTo>
                  <a:pt x="472" y="392"/>
                  <a:pt x="472" y="392"/>
                  <a:pt x="471" y="392"/>
                </a:cubicBezTo>
                <a:cubicBezTo>
                  <a:pt x="470" y="392"/>
                  <a:pt x="470" y="391"/>
                  <a:pt x="470" y="390"/>
                </a:cubicBezTo>
                <a:cubicBezTo>
                  <a:pt x="470" y="389"/>
                  <a:pt x="470" y="388"/>
                  <a:pt x="471" y="388"/>
                </a:cubicBezTo>
                <a:cubicBezTo>
                  <a:pt x="546" y="343"/>
                  <a:pt x="546" y="343"/>
                  <a:pt x="546" y="343"/>
                </a:cubicBezTo>
                <a:cubicBezTo>
                  <a:pt x="547" y="342"/>
                  <a:pt x="548" y="342"/>
                  <a:pt x="549" y="342"/>
                </a:cubicBezTo>
                <a:cubicBezTo>
                  <a:pt x="549" y="342"/>
                  <a:pt x="550" y="342"/>
                  <a:pt x="551" y="343"/>
                </a:cubicBezTo>
                <a:cubicBezTo>
                  <a:pt x="628" y="389"/>
                  <a:pt x="628" y="389"/>
                  <a:pt x="628" y="389"/>
                </a:cubicBezTo>
                <a:cubicBezTo>
                  <a:pt x="628" y="389"/>
                  <a:pt x="629" y="390"/>
                  <a:pt x="629" y="391"/>
                </a:cubicBezTo>
                <a:cubicBezTo>
                  <a:pt x="629" y="392"/>
                  <a:pt x="628" y="392"/>
                  <a:pt x="627" y="393"/>
                </a:cubicBezTo>
                <a:cubicBezTo>
                  <a:pt x="550" y="435"/>
                  <a:pt x="550" y="435"/>
                  <a:pt x="550" y="435"/>
                </a:cubicBezTo>
                <a:cubicBezTo>
                  <a:pt x="549" y="436"/>
                  <a:pt x="549" y="436"/>
                  <a:pt x="549" y="436"/>
                </a:cubicBezTo>
                <a:close/>
                <a:moveTo>
                  <a:pt x="623" y="499"/>
                </a:moveTo>
                <a:cubicBezTo>
                  <a:pt x="558" y="538"/>
                  <a:pt x="558" y="538"/>
                  <a:pt x="558" y="538"/>
                </a:cubicBezTo>
                <a:cubicBezTo>
                  <a:pt x="558" y="539"/>
                  <a:pt x="557" y="539"/>
                  <a:pt x="557" y="539"/>
                </a:cubicBezTo>
                <a:cubicBezTo>
                  <a:pt x="556" y="539"/>
                  <a:pt x="556" y="539"/>
                  <a:pt x="556" y="538"/>
                </a:cubicBezTo>
                <a:cubicBezTo>
                  <a:pt x="555" y="538"/>
                  <a:pt x="554" y="537"/>
                  <a:pt x="554" y="536"/>
                </a:cubicBezTo>
                <a:cubicBezTo>
                  <a:pt x="554" y="458"/>
                  <a:pt x="554" y="458"/>
                  <a:pt x="554" y="458"/>
                </a:cubicBezTo>
                <a:cubicBezTo>
                  <a:pt x="554" y="457"/>
                  <a:pt x="555" y="456"/>
                  <a:pt x="556" y="456"/>
                </a:cubicBezTo>
                <a:cubicBezTo>
                  <a:pt x="556" y="455"/>
                  <a:pt x="556" y="455"/>
                  <a:pt x="557" y="455"/>
                </a:cubicBezTo>
                <a:cubicBezTo>
                  <a:pt x="557" y="455"/>
                  <a:pt x="558" y="455"/>
                  <a:pt x="558" y="456"/>
                </a:cubicBezTo>
                <a:cubicBezTo>
                  <a:pt x="623" y="496"/>
                  <a:pt x="623" y="496"/>
                  <a:pt x="623" y="496"/>
                </a:cubicBezTo>
                <a:cubicBezTo>
                  <a:pt x="623" y="496"/>
                  <a:pt x="624" y="497"/>
                  <a:pt x="624" y="498"/>
                </a:cubicBezTo>
                <a:cubicBezTo>
                  <a:pt x="624" y="498"/>
                  <a:pt x="623" y="499"/>
                  <a:pt x="623" y="499"/>
                </a:cubicBezTo>
                <a:close/>
                <a:moveTo>
                  <a:pt x="633" y="484"/>
                </a:moveTo>
                <a:cubicBezTo>
                  <a:pt x="633" y="485"/>
                  <a:pt x="633" y="485"/>
                  <a:pt x="632" y="486"/>
                </a:cubicBezTo>
                <a:cubicBezTo>
                  <a:pt x="632" y="486"/>
                  <a:pt x="631" y="486"/>
                  <a:pt x="631" y="486"/>
                </a:cubicBezTo>
                <a:cubicBezTo>
                  <a:pt x="630" y="486"/>
                  <a:pt x="630" y="486"/>
                  <a:pt x="630" y="486"/>
                </a:cubicBezTo>
                <a:cubicBezTo>
                  <a:pt x="564" y="445"/>
                  <a:pt x="564" y="445"/>
                  <a:pt x="564" y="445"/>
                </a:cubicBezTo>
                <a:cubicBezTo>
                  <a:pt x="563" y="445"/>
                  <a:pt x="563" y="444"/>
                  <a:pt x="563" y="443"/>
                </a:cubicBezTo>
                <a:cubicBezTo>
                  <a:pt x="563" y="442"/>
                  <a:pt x="563" y="442"/>
                  <a:pt x="564" y="441"/>
                </a:cubicBezTo>
                <a:cubicBezTo>
                  <a:pt x="630" y="405"/>
                  <a:pt x="630" y="405"/>
                  <a:pt x="630" y="405"/>
                </a:cubicBezTo>
                <a:cubicBezTo>
                  <a:pt x="630" y="405"/>
                  <a:pt x="630" y="405"/>
                  <a:pt x="631" y="405"/>
                </a:cubicBezTo>
                <a:cubicBezTo>
                  <a:pt x="631" y="405"/>
                  <a:pt x="632" y="405"/>
                  <a:pt x="632" y="405"/>
                </a:cubicBezTo>
                <a:cubicBezTo>
                  <a:pt x="633" y="406"/>
                  <a:pt x="633" y="406"/>
                  <a:pt x="633" y="407"/>
                </a:cubicBezTo>
                <a:lnTo>
                  <a:pt x="633" y="484"/>
                </a:lnTo>
                <a:close/>
              </a:path>
            </a:pathLst>
          </a:custGeom>
          <a:solidFill>
            <a:srgbClr val="453C55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4"/>
          <p:cNvSpPr txBox="1">
            <a:spLocks noGrp="1"/>
          </p:cNvSpPr>
          <p:nvPr>
            <p:ph type="body" idx="1"/>
          </p:nvPr>
        </p:nvSpPr>
        <p:spPr>
          <a:xfrm>
            <a:off x="1586718" y="2485621"/>
            <a:ext cx="66990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rgbClr val="D04D6F"/>
              </a:buClr>
              <a:buSzPts val="5500"/>
              <a:buFont typeface="Arial"/>
              <a:buNone/>
              <a:defRPr sz="5500" b="1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65" name="Google Shape;665;p14"/>
          <p:cNvSpPr txBox="1">
            <a:spLocks noGrp="1"/>
          </p:cNvSpPr>
          <p:nvPr>
            <p:ph type="body" idx="2"/>
          </p:nvPr>
        </p:nvSpPr>
        <p:spPr>
          <a:xfrm>
            <a:off x="1637942" y="3469356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D04D6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66" name="Google Shape;666;p14"/>
          <p:cNvSpPr txBox="1">
            <a:spLocks noGrp="1"/>
          </p:cNvSpPr>
          <p:nvPr>
            <p:ph type="body" idx="3"/>
          </p:nvPr>
        </p:nvSpPr>
        <p:spPr>
          <a:xfrm>
            <a:off x="1637942" y="4005064"/>
            <a:ext cx="668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grpSp>
        <p:nvGrpSpPr>
          <p:cNvPr id="667" name="Google Shape;667;p14"/>
          <p:cNvGrpSpPr/>
          <p:nvPr/>
        </p:nvGrpSpPr>
        <p:grpSpPr>
          <a:xfrm>
            <a:off x="2301006" y="2162176"/>
            <a:ext cx="977900" cy="1158875"/>
            <a:chOff x="1408907" y="2452688"/>
            <a:chExt cx="977900" cy="1158875"/>
          </a:xfrm>
        </p:grpSpPr>
        <p:sp>
          <p:nvSpPr>
            <p:cNvPr id="668" name="Google Shape;668;p14"/>
            <p:cNvSpPr/>
            <p:nvPr/>
          </p:nvSpPr>
          <p:spPr>
            <a:xfrm>
              <a:off x="1408907" y="2897188"/>
              <a:ext cx="719138" cy="714375"/>
            </a:xfrm>
            <a:custGeom>
              <a:avLst/>
              <a:gdLst/>
              <a:ahLst/>
              <a:cxnLst/>
              <a:rect l="0" t="0" r="0" b="0"/>
              <a:pathLst>
                <a:path w="295" h="293" extrusionOk="0">
                  <a:moveTo>
                    <a:pt x="284" y="0"/>
                  </a:moveTo>
                  <a:cubicBezTo>
                    <a:pt x="278" y="0"/>
                    <a:pt x="273" y="5"/>
                    <a:pt x="273" y="11"/>
                  </a:cubicBezTo>
                  <a:cubicBezTo>
                    <a:pt x="273" y="13"/>
                    <a:pt x="274" y="15"/>
                    <a:pt x="275" y="17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0" y="239"/>
                  </a:cubicBezTo>
                  <a:cubicBezTo>
                    <a:pt x="47" y="239"/>
                    <a:pt x="45" y="241"/>
                    <a:pt x="45" y="244"/>
                  </a:cubicBezTo>
                  <a:cubicBezTo>
                    <a:pt x="45" y="245"/>
                    <a:pt x="45" y="246"/>
                    <a:pt x="45" y="246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2" y="293"/>
                    <a:pt x="2" y="293"/>
                    <a:pt x="2" y="293"/>
                  </a:cubicBezTo>
                  <a:cubicBezTo>
                    <a:pt x="47" y="249"/>
                    <a:pt x="47" y="249"/>
                    <a:pt x="47" y="249"/>
                  </a:cubicBezTo>
                  <a:cubicBezTo>
                    <a:pt x="48" y="249"/>
                    <a:pt x="49" y="250"/>
                    <a:pt x="50" y="250"/>
                  </a:cubicBezTo>
                  <a:cubicBezTo>
                    <a:pt x="53" y="250"/>
                    <a:pt x="55" y="247"/>
                    <a:pt x="55" y="244"/>
                  </a:cubicBezTo>
                  <a:cubicBezTo>
                    <a:pt x="55" y="243"/>
                    <a:pt x="55" y="242"/>
                    <a:pt x="54" y="241"/>
                  </a:cubicBezTo>
                  <a:cubicBezTo>
                    <a:pt x="277" y="19"/>
                    <a:pt x="277" y="19"/>
                    <a:pt x="277" y="19"/>
                  </a:cubicBezTo>
                  <a:cubicBezTo>
                    <a:pt x="279" y="20"/>
                    <a:pt x="281" y="21"/>
                    <a:pt x="284" y="21"/>
                  </a:cubicBezTo>
                  <a:cubicBezTo>
                    <a:pt x="290" y="21"/>
                    <a:pt x="295" y="17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</a:path>
              </a:pathLst>
            </a:custGeom>
            <a:solidFill>
              <a:srgbClr val="453C55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691482" y="2452688"/>
              <a:ext cx="695325" cy="695325"/>
            </a:xfrm>
            <a:custGeom>
              <a:avLst/>
              <a:gdLst/>
              <a:ahLst/>
              <a:cxnLst/>
              <a:rect l="0" t="0" r="0" b="0"/>
              <a:pathLst>
                <a:path w="285" h="285" extrusionOk="0">
                  <a:moveTo>
                    <a:pt x="283" y="0"/>
                  </a:moveTo>
                  <a:cubicBezTo>
                    <a:pt x="64" y="219"/>
                    <a:pt x="64" y="219"/>
                    <a:pt x="64" y="219"/>
                  </a:cubicBezTo>
                  <a:cubicBezTo>
                    <a:pt x="62" y="217"/>
                    <a:pt x="59" y="216"/>
                    <a:pt x="56" y="216"/>
                  </a:cubicBezTo>
                  <a:cubicBezTo>
                    <a:pt x="49" y="216"/>
                    <a:pt x="44" y="221"/>
                    <a:pt x="44" y="228"/>
                  </a:cubicBezTo>
                  <a:cubicBezTo>
                    <a:pt x="44" y="231"/>
                    <a:pt x="45" y="234"/>
                    <a:pt x="47" y="23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51" y="240"/>
                    <a:pt x="53" y="240"/>
                    <a:pt x="56" y="240"/>
                  </a:cubicBezTo>
                  <a:cubicBezTo>
                    <a:pt x="63" y="240"/>
                    <a:pt x="68" y="235"/>
                    <a:pt x="68" y="228"/>
                  </a:cubicBezTo>
                  <a:cubicBezTo>
                    <a:pt x="68" y="226"/>
                    <a:pt x="67" y="223"/>
                    <a:pt x="66" y="22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453C55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14"/>
          <p:cNvSpPr/>
          <p:nvPr/>
        </p:nvSpPr>
        <p:spPr>
          <a:xfrm>
            <a:off x="7760556" y="1352550"/>
            <a:ext cx="552450" cy="642938"/>
          </a:xfrm>
          <a:custGeom>
            <a:avLst/>
            <a:gdLst/>
            <a:ahLst/>
            <a:cxnLst/>
            <a:rect l="0" t="0" r="0" b="0"/>
            <a:pathLst>
              <a:path w="226" h="263" extrusionOk="0">
                <a:moveTo>
                  <a:pt x="113" y="263"/>
                </a:moveTo>
                <a:cubicBezTo>
                  <a:pt x="110" y="263"/>
                  <a:pt x="107" y="262"/>
                  <a:pt x="103" y="260"/>
                </a:cubicBezTo>
                <a:cubicBezTo>
                  <a:pt x="9" y="204"/>
                  <a:pt x="9" y="204"/>
                  <a:pt x="9" y="204"/>
                </a:cubicBezTo>
                <a:cubicBezTo>
                  <a:pt x="4" y="201"/>
                  <a:pt x="0" y="194"/>
                  <a:pt x="0" y="18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8"/>
                  <a:pt x="3" y="62"/>
                  <a:pt x="9" y="59"/>
                </a:cubicBezTo>
                <a:cubicBezTo>
                  <a:pt x="103" y="3"/>
                  <a:pt x="103" y="3"/>
                  <a:pt x="103" y="3"/>
                </a:cubicBezTo>
                <a:cubicBezTo>
                  <a:pt x="106" y="1"/>
                  <a:pt x="110" y="0"/>
                  <a:pt x="113" y="0"/>
                </a:cubicBezTo>
                <a:cubicBezTo>
                  <a:pt x="116" y="0"/>
                  <a:pt x="120" y="1"/>
                  <a:pt x="123" y="3"/>
                </a:cubicBezTo>
                <a:cubicBezTo>
                  <a:pt x="217" y="59"/>
                  <a:pt x="217" y="59"/>
                  <a:pt x="217" y="59"/>
                </a:cubicBezTo>
                <a:cubicBezTo>
                  <a:pt x="222" y="62"/>
                  <a:pt x="226" y="69"/>
                  <a:pt x="226" y="75"/>
                </a:cubicBezTo>
                <a:cubicBezTo>
                  <a:pt x="226" y="188"/>
                  <a:pt x="226" y="188"/>
                  <a:pt x="226" y="188"/>
                </a:cubicBezTo>
                <a:cubicBezTo>
                  <a:pt x="226" y="194"/>
                  <a:pt x="222" y="201"/>
                  <a:pt x="217" y="204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1" y="262"/>
                  <a:pt x="118" y="263"/>
                  <a:pt x="113" y="263"/>
                </a:cubicBezTo>
                <a:close/>
                <a:moveTo>
                  <a:pt x="123" y="146"/>
                </a:moveTo>
                <a:cubicBezTo>
                  <a:pt x="122" y="146"/>
                  <a:pt x="122" y="146"/>
                  <a:pt x="121" y="147"/>
                </a:cubicBezTo>
                <a:cubicBezTo>
                  <a:pt x="120" y="147"/>
                  <a:pt x="120" y="148"/>
                  <a:pt x="120" y="149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2"/>
                  <a:pt x="120" y="243"/>
                  <a:pt x="121" y="244"/>
                </a:cubicBezTo>
                <a:cubicBezTo>
                  <a:pt x="122" y="244"/>
                  <a:pt x="122" y="244"/>
                  <a:pt x="123" y="244"/>
                </a:cubicBezTo>
                <a:cubicBezTo>
                  <a:pt x="123" y="244"/>
                  <a:pt x="124" y="244"/>
                  <a:pt x="124" y="243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201" y="197"/>
                  <a:pt x="201" y="197"/>
                  <a:pt x="201" y="196"/>
                </a:cubicBezTo>
                <a:cubicBezTo>
                  <a:pt x="201" y="195"/>
                  <a:pt x="201" y="194"/>
                  <a:pt x="200" y="193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24" y="146"/>
                  <a:pt x="123" y="146"/>
                  <a:pt x="123" y="146"/>
                </a:cubicBezTo>
                <a:close/>
                <a:moveTo>
                  <a:pt x="103" y="146"/>
                </a:moveTo>
                <a:cubicBezTo>
                  <a:pt x="103" y="146"/>
                  <a:pt x="102" y="147"/>
                  <a:pt x="102" y="147"/>
                </a:cubicBezTo>
                <a:cubicBezTo>
                  <a:pt x="27" y="194"/>
                  <a:pt x="27" y="194"/>
                  <a:pt x="27" y="194"/>
                </a:cubicBezTo>
                <a:cubicBezTo>
                  <a:pt x="26" y="194"/>
                  <a:pt x="26" y="195"/>
                  <a:pt x="26" y="196"/>
                </a:cubicBezTo>
                <a:cubicBezTo>
                  <a:pt x="26" y="197"/>
                  <a:pt x="26" y="198"/>
                  <a:pt x="27" y="199"/>
                </a:cubicBezTo>
                <a:cubicBezTo>
                  <a:pt x="102" y="243"/>
                  <a:pt x="102" y="243"/>
                  <a:pt x="102" y="243"/>
                </a:cubicBezTo>
                <a:cubicBezTo>
                  <a:pt x="102" y="244"/>
                  <a:pt x="103" y="244"/>
                  <a:pt x="103" y="244"/>
                </a:cubicBezTo>
                <a:cubicBezTo>
                  <a:pt x="104" y="244"/>
                  <a:pt x="104" y="244"/>
                  <a:pt x="105" y="243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8"/>
                  <a:pt x="105" y="147"/>
                  <a:pt x="105" y="147"/>
                </a:cubicBezTo>
                <a:cubicBezTo>
                  <a:pt x="104" y="147"/>
                  <a:pt x="104" y="146"/>
                  <a:pt x="103" y="146"/>
                </a:cubicBezTo>
                <a:close/>
                <a:moveTo>
                  <a:pt x="17" y="85"/>
                </a:moveTo>
                <a:cubicBezTo>
                  <a:pt x="16" y="85"/>
                  <a:pt x="16" y="85"/>
                  <a:pt x="15" y="86"/>
                </a:cubicBezTo>
                <a:cubicBezTo>
                  <a:pt x="14" y="86"/>
                  <a:pt x="14" y="87"/>
                  <a:pt x="14" y="88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4" y="182"/>
                  <a:pt x="14" y="183"/>
                  <a:pt x="15" y="183"/>
                </a:cubicBezTo>
                <a:cubicBezTo>
                  <a:pt x="16" y="183"/>
                  <a:pt x="16" y="184"/>
                  <a:pt x="17" y="184"/>
                </a:cubicBezTo>
                <a:cubicBezTo>
                  <a:pt x="17" y="184"/>
                  <a:pt x="18" y="183"/>
                  <a:pt x="18" y="183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7" y="133"/>
                  <a:pt x="97" y="132"/>
                </a:cubicBezTo>
                <a:cubicBezTo>
                  <a:pt x="97" y="131"/>
                  <a:pt x="96" y="130"/>
                  <a:pt x="96" y="130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5"/>
                  <a:pt x="17" y="85"/>
                  <a:pt x="17" y="85"/>
                </a:cubicBezTo>
                <a:close/>
                <a:moveTo>
                  <a:pt x="209" y="87"/>
                </a:moveTo>
                <a:cubicBezTo>
                  <a:pt x="209" y="87"/>
                  <a:pt x="208" y="87"/>
                  <a:pt x="208" y="88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0" y="130"/>
                  <a:pt x="129" y="131"/>
                  <a:pt x="129" y="132"/>
                </a:cubicBezTo>
                <a:cubicBezTo>
                  <a:pt x="129" y="133"/>
                  <a:pt x="130" y="134"/>
                  <a:pt x="131" y="134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2"/>
                  <a:pt x="209" y="182"/>
                  <a:pt x="209" y="182"/>
                </a:cubicBezTo>
                <a:cubicBezTo>
                  <a:pt x="210" y="182"/>
                  <a:pt x="210" y="182"/>
                  <a:pt x="211" y="182"/>
                </a:cubicBezTo>
                <a:cubicBezTo>
                  <a:pt x="211" y="182"/>
                  <a:pt x="212" y="181"/>
                  <a:pt x="212" y="180"/>
                </a:cubicBezTo>
                <a:cubicBezTo>
                  <a:pt x="212" y="90"/>
                  <a:pt x="212" y="90"/>
                  <a:pt x="212" y="90"/>
                </a:cubicBezTo>
                <a:cubicBezTo>
                  <a:pt x="212" y="89"/>
                  <a:pt x="211" y="88"/>
                  <a:pt x="211" y="88"/>
                </a:cubicBezTo>
                <a:cubicBezTo>
                  <a:pt x="210" y="87"/>
                  <a:pt x="210" y="87"/>
                  <a:pt x="209" y="87"/>
                </a:cubicBezTo>
                <a:close/>
                <a:moveTo>
                  <a:pt x="113" y="14"/>
                </a:moveTo>
                <a:cubicBezTo>
                  <a:pt x="112" y="14"/>
                  <a:pt x="111" y="14"/>
                  <a:pt x="110" y="15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8"/>
                  <a:pt x="21" y="69"/>
                  <a:pt x="21" y="70"/>
                </a:cubicBezTo>
                <a:cubicBezTo>
                  <a:pt x="21" y="71"/>
                  <a:pt x="22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2" y="123"/>
                  <a:pt x="113" y="123"/>
                  <a:pt x="113" y="123"/>
                </a:cubicBezTo>
                <a:cubicBezTo>
                  <a:pt x="113" y="123"/>
                  <a:pt x="114" y="123"/>
                  <a:pt x="114" y="123"/>
                </a:cubicBezTo>
                <a:cubicBezTo>
                  <a:pt x="205" y="73"/>
                  <a:pt x="205" y="73"/>
                  <a:pt x="205" y="73"/>
                </a:cubicBezTo>
                <a:cubicBezTo>
                  <a:pt x="206" y="73"/>
                  <a:pt x="207" y="72"/>
                  <a:pt x="207" y="71"/>
                </a:cubicBezTo>
                <a:cubicBezTo>
                  <a:pt x="207" y="70"/>
                  <a:pt x="206" y="69"/>
                  <a:pt x="205" y="6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5" y="14"/>
                  <a:pt x="114" y="14"/>
                  <a:pt x="113" y="14"/>
                </a:cubicBezTo>
                <a:close/>
              </a:path>
            </a:pathLst>
          </a:custGeom>
          <a:solidFill>
            <a:srgbClr val="E7A6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14"/>
          <p:cNvGrpSpPr/>
          <p:nvPr/>
        </p:nvGrpSpPr>
        <p:grpSpPr>
          <a:xfrm>
            <a:off x="7985981" y="3436938"/>
            <a:ext cx="1298575" cy="1398712"/>
            <a:chOff x="8039895" y="3436938"/>
            <a:chExt cx="1298575" cy="1398712"/>
          </a:xfrm>
        </p:grpSpPr>
        <p:sp>
          <p:nvSpPr>
            <p:cNvPr id="672" name="Google Shape;672;p14"/>
            <p:cNvSpPr/>
            <p:nvPr/>
          </p:nvSpPr>
          <p:spPr>
            <a:xfrm>
              <a:off x="8636795" y="3436938"/>
              <a:ext cx="38100" cy="28575"/>
            </a:xfrm>
            <a:custGeom>
              <a:avLst/>
              <a:gdLst/>
              <a:ahLst/>
              <a:cxnLst/>
              <a:rect l="0" t="0" r="0" b="0"/>
              <a:pathLst>
                <a:path w="15" h="12" extrusionOk="0">
                  <a:moveTo>
                    <a:pt x="0" y="9"/>
                  </a:moveTo>
                  <a:cubicBezTo>
                    <a:pt x="1" y="11"/>
                    <a:pt x="4" y="12"/>
                    <a:pt x="7" y="12"/>
                  </a:cubicBezTo>
                  <a:cubicBezTo>
                    <a:pt x="11" y="12"/>
                    <a:pt x="15" y="8"/>
                    <a:pt x="15" y="4"/>
                  </a:cubicBezTo>
                  <a:cubicBezTo>
                    <a:pt x="15" y="2"/>
                    <a:pt x="15" y="1"/>
                    <a:pt x="14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8454232" y="3551238"/>
              <a:ext cx="19050" cy="12700"/>
            </a:xfrm>
            <a:custGeom>
              <a:avLst/>
              <a:gdLst/>
              <a:ahLst/>
              <a:cxnLst/>
              <a:rect l="0" t="0" r="0" b="0"/>
              <a:pathLst>
                <a:path w="8" h="5" extrusionOk="0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5"/>
                    <a:pt x="7" y="3"/>
                    <a:pt x="8" y="0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8535195" y="3521075"/>
              <a:ext cx="414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8632032" y="3521075"/>
              <a:ext cx="429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8730457" y="3521075"/>
              <a:ext cx="444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8336757" y="3619500"/>
              <a:ext cx="41275" cy="41275"/>
            </a:xfrm>
            <a:custGeom>
              <a:avLst/>
              <a:gdLst/>
              <a:ahLst/>
              <a:cxnLst/>
              <a:rect l="0" t="0" r="0" b="0"/>
              <a:pathLst>
                <a:path w="17" h="17" extrusionOk="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8435182" y="361950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8535195" y="361950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8632032" y="3619500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8730457" y="361950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139907" y="3724275"/>
              <a:ext cx="41275" cy="31750"/>
            </a:xfrm>
            <a:custGeom>
              <a:avLst/>
              <a:gdLst/>
              <a:ahLst/>
              <a:cxnLst/>
              <a:rect l="0" t="0" r="0" b="0"/>
              <a:pathLst>
                <a:path w="17" h="13" extrusionOk="0">
                  <a:moveTo>
                    <a:pt x="0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3" y="13"/>
                    <a:pt x="17" y="10"/>
                    <a:pt x="17" y="5"/>
                  </a:cubicBezTo>
                  <a:cubicBezTo>
                    <a:pt x="17" y="3"/>
                    <a:pt x="16" y="1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236745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336757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35182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535195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632032" y="3714750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730457" y="371475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039895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139907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236745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36757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435182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5195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632032" y="3813175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730457" y="381317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039895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8139907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8236745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8336757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8435182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8535195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8632032" y="3910013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8730457" y="3910013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8139907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8236745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8336757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8435182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535195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32032" y="4008438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730457" y="4008438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236745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336757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435182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535195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632032" y="4105275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730457" y="410527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435182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535195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32032" y="4200525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730457" y="420052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632032" y="4298950"/>
              <a:ext cx="429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730457" y="429895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0470" y="3529013"/>
              <a:ext cx="41275" cy="34925"/>
            </a:xfrm>
            <a:custGeom>
              <a:avLst/>
              <a:gdLst/>
              <a:ahLst/>
              <a:cxnLst/>
              <a:rect l="0" t="0" r="0" b="0"/>
              <a:pathLst>
                <a:path w="17" h="14" extrusionOk="0">
                  <a:moveTo>
                    <a:pt x="9" y="14"/>
                  </a:moveTo>
                  <a:cubicBezTo>
                    <a:pt x="12" y="14"/>
                    <a:pt x="15" y="12"/>
                    <a:pt x="17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0"/>
                    <a:pt x="4" y="14"/>
                    <a:pt x="9" y="14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8830470" y="361950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8927307" y="361950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9028907" y="3638550"/>
              <a:ext cx="28575" cy="22225"/>
            </a:xfrm>
            <a:custGeom>
              <a:avLst/>
              <a:gdLst/>
              <a:ahLst/>
              <a:cxnLst/>
              <a:rect l="0" t="0" r="0" b="0"/>
              <a:pathLst>
                <a:path w="12" h="9" extrusionOk="0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8" y="9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8830470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8927307" y="371475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9028907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9125745" y="37147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8830470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8927307" y="381317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9028907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9125745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9225757" y="38131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9324182" y="381793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2" y="13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8830470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8927307" y="3910013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9028907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9125745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9225757" y="3910013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9324182" y="391318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0" y="7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8830470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8927307" y="4008438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9028907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9125745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9225757" y="40084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9324182" y="4008438"/>
              <a:ext cx="14288" cy="38100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8830470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8927307" y="410527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9028907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9125745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9225757" y="410527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9324182" y="4105275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8830470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8927307" y="4200525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9028907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9125745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9225757" y="4200525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9324182" y="4203700"/>
              <a:ext cx="14288" cy="38100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1"/>
                    <a:pt x="2" y="14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8830470" y="42989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8927307" y="4298950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9028907" y="42989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9125745" y="42989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9225757" y="42989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9324182" y="4300538"/>
              <a:ext cx="14288" cy="36513"/>
            </a:xfrm>
            <a:custGeom>
              <a:avLst/>
              <a:gdLst/>
              <a:ahLst/>
              <a:cxnLst/>
              <a:rect l="0" t="0" r="0" b="0"/>
              <a:pathLst>
                <a:path w="6" h="15" extrusionOk="0">
                  <a:moveTo>
                    <a:pt x="0" y="8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8830470" y="439578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8927307" y="4395788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9028907" y="439578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9125745" y="439578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9225757" y="439578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9324182" y="4395788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8830470" y="45037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8927307" y="4503738"/>
              <a:ext cx="44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9028907" y="45037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9125745" y="45037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9225757" y="4503738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9324182" y="4503738"/>
              <a:ext cx="14288" cy="39688"/>
            </a:xfrm>
            <a:custGeom>
              <a:avLst/>
              <a:gdLst/>
              <a:ahLst/>
              <a:cxnLst/>
              <a:rect l="0" t="0" r="0" b="0"/>
              <a:pathLst>
                <a:path w="6" h="16" extrusionOk="0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830470" y="4598988"/>
              <a:ext cx="41400" cy="44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8927307" y="4598988"/>
              <a:ext cx="44400" cy="44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028907" y="4598988"/>
              <a:ext cx="41400" cy="44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125745" y="4598988"/>
              <a:ext cx="41400" cy="44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225757" y="4598988"/>
              <a:ext cx="41275" cy="41275"/>
            </a:xfrm>
            <a:custGeom>
              <a:avLst/>
              <a:gdLst/>
              <a:ahLst/>
              <a:cxnLst/>
              <a:rect l="0" t="0" r="0" b="0"/>
              <a:pathLst>
                <a:path w="17" h="17" extrusionOk="0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830470" y="4695825"/>
              <a:ext cx="414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927307" y="4695825"/>
              <a:ext cx="444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028907" y="4695825"/>
              <a:ext cx="41400" cy="429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8830470" y="4794250"/>
              <a:ext cx="41400" cy="41400"/>
            </a:xfrm>
            <a:prstGeom prst="ellipse">
              <a:avLst/>
            </a:pr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8927307" y="4794250"/>
              <a:ext cx="38100" cy="23813"/>
            </a:xfrm>
            <a:custGeom>
              <a:avLst/>
              <a:gdLst/>
              <a:ahLst/>
              <a:cxnLst/>
              <a:rect l="0" t="0" r="0" b="0"/>
              <a:pathLst>
                <a:path w="15" h="10" extrusionOk="0">
                  <a:moveTo>
                    <a:pt x="0" y="9"/>
                  </a:moveTo>
                  <a:cubicBezTo>
                    <a:pt x="0" y="9"/>
                    <a:pt x="1" y="10"/>
                    <a:pt x="1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D04D6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14"/>
          <p:cNvSpPr/>
          <p:nvPr/>
        </p:nvSpPr>
        <p:spPr>
          <a:xfrm>
            <a:off x="7692293" y="2151063"/>
            <a:ext cx="1500" cy="1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4"/>
          <p:cNvSpPr/>
          <p:nvPr/>
        </p:nvSpPr>
        <p:spPr>
          <a:xfrm>
            <a:off x="7468456" y="1901825"/>
            <a:ext cx="449263" cy="249238"/>
          </a:xfrm>
          <a:custGeom>
            <a:avLst/>
            <a:gdLst/>
            <a:ahLst/>
            <a:cxnLst/>
            <a:rect l="0" t="0" r="0" b="0"/>
            <a:pathLst>
              <a:path w="283" h="157" extrusionOk="0">
                <a:moveTo>
                  <a:pt x="283" y="79"/>
                </a:moveTo>
                <a:lnTo>
                  <a:pt x="266" y="68"/>
                </a:lnTo>
                <a:lnTo>
                  <a:pt x="266" y="68"/>
                </a:lnTo>
                <a:lnTo>
                  <a:pt x="264" y="68"/>
                </a:lnTo>
                <a:lnTo>
                  <a:pt x="247" y="59"/>
                </a:lnTo>
                <a:lnTo>
                  <a:pt x="247" y="59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12" y="39"/>
                </a:lnTo>
                <a:lnTo>
                  <a:pt x="212" y="39"/>
                </a:lnTo>
                <a:lnTo>
                  <a:pt x="212" y="39"/>
                </a:lnTo>
                <a:lnTo>
                  <a:pt x="195" y="30"/>
                </a:lnTo>
                <a:lnTo>
                  <a:pt x="195" y="30"/>
                </a:lnTo>
                <a:lnTo>
                  <a:pt x="177" y="19"/>
                </a:lnTo>
                <a:lnTo>
                  <a:pt x="177" y="19"/>
                </a:lnTo>
                <a:lnTo>
                  <a:pt x="160" y="10"/>
                </a:lnTo>
                <a:lnTo>
                  <a:pt x="160" y="1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24" y="10"/>
                </a:lnTo>
                <a:lnTo>
                  <a:pt x="124" y="10"/>
                </a:lnTo>
                <a:lnTo>
                  <a:pt x="106" y="19"/>
                </a:lnTo>
                <a:lnTo>
                  <a:pt x="106" y="19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70" y="39"/>
                </a:lnTo>
                <a:lnTo>
                  <a:pt x="70" y="39"/>
                </a:lnTo>
                <a:lnTo>
                  <a:pt x="70" y="39"/>
                </a:lnTo>
                <a:lnTo>
                  <a:pt x="53" y="48"/>
                </a:lnTo>
                <a:lnTo>
                  <a:pt x="53" y="48"/>
                </a:lnTo>
                <a:lnTo>
                  <a:pt x="35" y="59"/>
                </a:lnTo>
                <a:lnTo>
                  <a:pt x="35" y="59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141" y="157"/>
                </a:lnTo>
                <a:lnTo>
                  <a:pt x="141" y="157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close/>
              </a:path>
            </a:pathLst>
          </a:custGeom>
          <a:solidFill>
            <a:srgbClr val="E7A6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4"/>
          <p:cNvSpPr/>
          <p:nvPr/>
        </p:nvSpPr>
        <p:spPr>
          <a:xfrm>
            <a:off x="7468456" y="2027238"/>
            <a:ext cx="223838" cy="373063"/>
          </a:xfrm>
          <a:custGeom>
            <a:avLst/>
            <a:gdLst/>
            <a:ahLst/>
            <a:cxnLst/>
            <a:rect l="0" t="0" r="0" b="0"/>
            <a:pathLst>
              <a:path w="141" h="235" extrusionOk="0">
                <a:moveTo>
                  <a:pt x="141" y="78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117"/>
                </a:lnTo>
                <a:lnTo>
                  <a:pt x="0" y="117"/>
                </a:lnTo>
                <a:lnTo>
                  <a:pt x="0" y="11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18" y="166"/>
                </a:lnTo>
                <a:lnTo>
                  <a:pt x="18" y="166"/>
                </a:lnTo>
                <a:lnTo>
                  <a:pt x="18" y="166"/>
                </a:lnTo>
                <a:lnTo>
                  <a:pt x="35" y="175"/>
                </a:lnTo>
                <a:lnTo>
                  <a:pt x="35" y="175"/>
                </a:lnTo>
                <a:lnTo>
                  <a:pt x="53" y="186"/>
                </a:lnTo>
                <a:lnTo>
                  <a:pt x="53" y="186"/>
                </a:lnTo>
                <a:lnTo>
                  <a:pt x="70" y="195"/>
                </a:lnTo>
                <a:lnTo>
                  <a:pt x="70" y="195"/>
                </a:lnTo>
                <a:lnTo>
                  <a:pt x="70" y="195"/>
                </a:lnTo>
                <a:lnTo>
                  <a:pt x="89" y="206"/>
                </a:lnTo>
                <a:lnTo>
                  <a:pt x="89" y="206"/>
                </a:lnTo>
                <a:lnTo>
                  <a:pt x="106" y="215"/>
                </a:lnTo>
                <a:lnTo>
                  <a:pt x="106" y="215"/>
                </a:lnTo>
                <a:lnTo>
                  <a:pt x="124" y="225"/>
                </a:lnTo>
                <a:lnTo>
                  <a:pt x="124" y="22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78"/>
                </a:lnTo>
                <a:lnTo>
                  <a:pt x="141" y="78"/>
                </a:lnTo>
                <a:close/>
              </a:path>
            </a:pathLst>
          </a:custGeom>
          <a:solidFill>
            <a:srgbClr val="ECB8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4"/>
          <p:cNvSpPr/>
          <p:nvPr/>
        </p:nvSpPr>
        <p:spPr>
          <a:xfrm>
            <a:off x="7692293" y="2027238"/>
            <a:ext cx="225425" cy="373063"/>
          </a:xfrm>
          <a:custGeom>
            <a:avLst/>
            <a:gdLst/>
            <a:ahLst/>
            <a:cxnLst/>
            <a:rect l="0" t="0" r="0" b="0"/>
            <a:pathLst>
              <a:path w="142" h="235" extrusionOk="0">
                <a:moveTo>
                  <a:pt x="0" y="78"/>
                </a:moveTo>
                <a:lnTo>
                  <a:pt x="0" y="78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19" y="225"/>
                </a:lnTo>
                <a:lnTo>
                  <a:pt x="19" y="225"/>
                </a:lnTo>
                <a:lnTo>
                  <a:pt x="19" y="225"/>
                </a:lnTo>
                <a:lnTo>
                  <a:pt x="36" y="215"/>
                </a:lnTo>
                <a:lnTo>
                  <a:pt x="36" y="215"/>
                </a:lnTo>
                <a:lnTo>
                  <a:pt x="54" y="206"/>
                </a:lnTo>
                <a:lnTo>
                  <a:pt x="54" y="206"/>
                </a:lnTo>
                <a:lnTo>
                  <a:pt x="71" y="195"/>
                </a:lnTo>
                <a:lnTo>
                  <a:pt x="71" y="195"/>
                </a:lnTo>
                <a:lnTo>
                  <a:pt x="71" y="195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106" y="175"/>
                </a:lnTo>
                <a:lnTo>
                  <a:pt x="106" y="175"/>
                </a:lnTo>
                <a:lnTo>
                  <a:pt x="123" y="166"/>
                </a:lnTo>
                <a:lnTo>
                  <a:pt x="125" y="166"/>
                </a:lnTo>
                <a:lnTo>
                  <a:pt x="125" y="166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37"/>
                </a:lnTo>
                <a:lnTo>
                  <a:pt x="142" y="137"/>
                </a:lnTo>
                <a:lnTo>
                  <a:pt x="142" y="137"/>
                </a:lnTo>
                <a:lnTo>
                  <a:pt x="142" y="117"/>
                </a:lnTo>
                <a:lnTo>
                  <a:pt x="142" y="117"/>
                </a:lnTo>
                <a:lnTo>
                  <a:pt x="142" y="97"/>
                </a:lnTo>
                <a:lnTo>
                  <a:pt x="142" y="97"/>
                </a:lnTo>
                <a:lnTo>
                  <a:pt x="142" y="97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38"/>
                </a:lnTo>
                <a:lnTo>
                  <a:pt x="142" y="38"/>
                </a:lnTo>
                <a:lnTo>
                  <a:pt x="142" y="18"/>
                </a:lnTo>
                <a:lnTo>
                  <a:pt x="142" y="18"/>
                </a:lnTo>
                <a:lnTo>
                  <a:pt x="142" y="18"/>
                </a:lnTo>
                <a:lnTo>
                  <a:pt x="142" y="0"/>
                </a:lnTo>
                <a:lnTo>
                  <a:pt x="142" y="0"/>
                </a:lnTo>
                <a:lnTo>
                  <a:pt x="0" y="78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4"/>
          <p:cNvSpPr/>
          <p:nvPr/>
        </p:nvSpPr>
        <p:spPr>
          <a:xfrm>
            <a:off x="6557231" y="3890963"/>
            <a:ext cx="2147889" cy="2387601"/>
          </a:xfrm>
          <a:custGeom>
            <a:avLst/>
            <a:gdLst/>
            <a:ahLst/>
            <a:cxnLst/>
            <a:rect l="0" t="0" r="0" b="0"/>
            <a:pathLst>
              <a:path w="880" h="978" extrusionOk="0">
                <a:moveTo>
                  <a:pt x="442" y="972"/>
                </a:moveTo>
                <a:cubicBezTo>
                  <a:pt x="442" y="919"/>
                  <a:pt x="442" y="919"/>
                  <a:pt x="442" y="919"/>
                </a:cubicBezTo>
                <a:cubicBezTo>
                  <a:pt x="490" y="946"/>
                  <a:pt x="490" y="946"/>
                  <a:pt x="490" y="946"/>
                </a:cubicBezTo>
                <a:cubicBezTo>
                  <a:pt x="442" y="972"/>
                  <a:pt x="442" y="972"/>
                  <a:pt x="442" y="972"/>
                </a:cubicBezTo>
                <a:moveTo>
                  <a:pt x="438" y="972"/>
                </a:moveTo>
                <a:cubicBezTo>
                  <a:pt x="435" y="971"/>
                  <a:pt x="435" y="971"/>
                  <a:pt x="435" y="971"/>
                </a:cubicBezTo>
                <a:cubicBezTo>
                  <a:pt x="389" y="946"/>
                  <a:pt x="389" y="946"/>
                  <a:pt x="389" y="946"/>
                </a:cubicBezTo>
                <a:cubicBezTo>
                  <a:pt x="438" y="919"/>
                  <a:pt x="438" y="919"/>
                  <a:pt x="438" y="919"/>
                </a:cubicBezTo>
                <a:cubicBezTo>
                  <a:pt x="438" y="972"/>
                  <a:pt x="438" y="972"/>
                  <a:pt x="438" y="972"/>
                </a:cubicBezTo>
                <a:moveTo>
                  <a:pt x="387" y="942"/>
                </a:moveTo>
                <a:cubicBezTo>
                  <a:pt x="387" y="888"/>
                  <a:pt x="387" y="888"/>
                  <a:pt x="387" y="888"/>
                </a:cubicBezTo>
                <a:cubicBezTo>
                  <a:pt x="436" y="915"/>
                  <a:pt x="436" y="915"/>
                  <a:pt x="436" y="915"/>
                </a:cubicBezTo>
                <a:cubicBezTo>
                  <a:pt x="387" y="942"/>
                  <a:pt x="387" y="942"/>
                  <a:pt x="387" y="942"/>
                </a:cubicBezTo>
                <a:moveTo>
                  <a:pt x="492" y="942"/>
                </a:moveTo>
                <a:cubicBezTo>
                  <a:pt x="444" y="915"/>
                  <a:pt x="444" y="915"/>
                  <a:pt x="444" y="915"/>
                </a:cubicBezTo>
                <a:cubicBezTo>
                  <a:pt x="474" y="899"/>
                  <a:pt x="474" y="899"/>
                  <a:pt x="474" y="899"/>
                </a:cubicBezTo>
                <a:cubicBezTo>
                  <a:pt x="492" y="888"/>
                  <a:pt x="492" y="888"/>
                  <a:pt x="492" y="888"/>
                </a:cubicBezTo>
                <a:cubicBezTo>
                  <a:pt x="492" y="942"/>
                  <a:pt x="492" y="942"/>
                  <a:pt x="492" y="942"/>
                </a:cubicBezTo>
                <a:moveTo>
                  <a:pt x="496" y="942"/>
                </a:moveTo>
                <a:cubicBezTo>
                  <a:pt x="496" y="888"/>
                  <a:pt x="496" y="888"/>
                  <a:pt x="496" y="888"/>
                </a:cubicBezTo>
                <a:cubicBezTo>
                  <a:pt x="515" y="899"/>
                  <a:pt x="515" y="899"/>
                  <a:pt x="515" y="899"/>
                </a:cubicBezTo>
                <a:cubicBezTo>
                  <a:pt x="545" y="915"/>
                  <a:pt x="545" y="915"/>
                  <a:pt x="545" y="915"/>
                </a:cubicBezTo>
                <a:cubicBezTo>
                  <a:pt x="498" y="941"/>
                  <a:pt x="498" y="941"/>
                  <a:pt x="498" y="941"/>
                </a:cubicBezTo>
                <a:cubicBezTo>
                  <a:pt x="496" y="942"/>
                  <a:pt x="496" y="942"/>
                  <a:pt x="496" y="942"/>
                </a:cubicBezTo>
                <a:moveTo>
                  <a:pt x="383" y="942"/>
                </a:moveTo>
                <a:cubicBezTo>
                  <a:pt x="335" y="915"/>
                  <a:pt x="335" y="915"/>
                  <a:pt x="335" y="915"/>
                </a:cubicBezTo>
                <a:cubicBezTo>
                  <a:pt x="334" y="915"/>
                  <a:pt x="334" y="915"/>
                  <a:pt x="334" y="915"/>
                </a:cubicBezTo>
                <a:cubicBezTo>
                  <a:pt x="383" y="888"/>
                  <a:pt x="383" y="888"/>
                  <a:pt x="383" y="888"/>
                </a:cubicBezTo>
                <a:cubicBezTo>
                  <a:pt x="383" y="942"/>
                  <a:pt x="383" y="942"/>
                  <a:pt x="383" y="942"/>
                </a:cubicBezTo>
                <a:moveTo>
                  <a:pt x="328" y="912"/>
                </a:moveTo>
                <a:cubicBezTo>
                  <a:pt x="280" y="885"/>
                  <a:pt x="280" y="885"/>
                  <a:pt x="280" y="885"/>
                </a:cubicBezTo>
                <a:cubicBezTo>
                  <a:pt x="328" y="858"/>
                  <a:pt x="328" y="858"/>
                  <a:pt x="328" y="858"/>
                </a:cubicBezTo>
                <a:cubicBezTo>
                  <a:pt x="328" y="912"/>
                  <a:pt x="328" y="912"/>
                  <a:pt x="328" y="912"/>
                </a:cubicBezTo>
                <a:moveTo>
                  <a:pt x="442" y="912"/>
                </a:moveTo>
                <a:cubicBezTo>
                  <a:pt x="442" y="858"/>
                  <a:pt x="442" y="858"/>
                  <a:pt x="442" y="858"/>
                </a:cubicBezTo>
                <a:cubicBezTo>
                  <a:pt x="490" y="885"/>
                  <a:pt x="490" y="885"/>
                  <a:pt x="490" y="885"/>
                </a:cubicBezTo>
                <a:cubicBezTo>
                  <a:pt x="472" y="895"/>
                  <a:pt x="472" y="895"/>
                  <a:pt x="472" y="895"/>
                </a:cubicBezTo>
                <a:cubicBezTo>
                  <a:pt x="442" y="912"/>
                  <a:pt x="442" y="912"/>
                  <a:pt x="442" y="912"/>
                </a:cubicBezTo>
                <a:moveTo>
                  <a:pt x="438" y="912"/>
                </a:moveTo>
                <a:cubicBezTo>
                  <a:pt x="394" y="887"/>
                  <a:pt x="394" y="887"/>
                  <a:pt x="394" y="887"/>
                </a:cubicBezTo>
                <a:cubicBezTo>
                  <a:pt x="389" y="885"/>
                  <a:pt x="389" y="885"/>
                  <a:pt x="389" y="885"/>
                </a:cubicBezTo>
                <a:cubicBezTo>
                  <a:pt x="438" y="858"/>
                  <a:pt x="438" y="858"/>
                  <a:pt x="438" y="858"/>
                </a:cubicBezTo>
                <a:cubicBezTo>
                  <a:pt x="438" y="912"/>
                  <a:pt x="438" y="912"/>
                  <a:pt x="438" y="912"/>
                </a:cubicBezTo>
                <a:moveTo>
                  <a:pt x="332" y="912"/>
                </a:moveTo>
                <a:cubicBezTo>
                  <a:pt x="332" y="858"/>
                  <a:pt x="332" y="858"/>
                  <a:pt x="332" y="858"/>
                </a:cubicBezTo>
                <a:cubicBezTo>
                  <a:pt x="381" y="885"/>
                  <a:pt x="381" y="885"/>
                  <a:pt x="381" y="885"/>
                </a:cubicBezTo>
                <a:cubicBezTo>
                  <a:pt x="332" y="912"/>
                  <a:pt x="332" y="912"/>
                  <a:pt x="332" y="912"/>
                </a:cubicBezTo>
                <a:moveTo>
                  <a:pt x="547" y="912"/>
                </a:moveTo>
                <a:cubicBezTo>
                  <a:pt x="517" y="895"/>
                  <a:pt x="517" y="895"/>
                  <a:pt x="517" y="895"/>
                </a:cubicBezTo>
                <a:cubicBezTo>
                  <a:pt x="498" y="885"/>
                  <a:pt x="498" y="885"/>
                  <a:pt x="498" y="885"/>
                </a:cubicBezTo>
                <a:cubicBezTo>
                  <a:pt x="547" y="858"/>
                  <a:pt x="547" y="858"/>
                  <a:pt x="547" y="858"/>
                </a:cubicBezTo>
                <a:cubicBezTo>
                  <a:pt x="547" y="912"/>
                  <a:pt x="547" y="912"/>
                  <a:pt x="547" y="912"/>
                </a:cubicBezTo>
                <a:moveTo>
                  <a:pt x="551" y="912"/>
                </a:moveTo>
                <a:cubicBezTo>
                  <a:pt x="551" y="858"/>
                  <a:pt x="551" y="858"/>
                  <a:pt x="551" y="858"/>
                </a:cubicBezTo>
                <a:cubicBezTo>
                  <a:pt x="600" y="885"/>
                  <a:pt x="600" y="885"/>
                  <a:pt x="600" y="885"/>
                </a:cubicBezTo>
                <a:cubicBezTo>
                  <a:pt x="595" y="887"/>
                  <a:pt x="595" y="887"/>
                  <a:pt x="595" y="887"/>
                </a:cubicBezTo>
                <a:cubicBezTo>
                  <a:pt x="551" y="912"/>
                  <a:pt x="551" y="912"/>
                  <a:pt x="551" y="912"/>
                </a:cubicBezTo>
                <a:moveTo>
                  <a:pt x="606" y="881"/>
                </a:moveTo>
                <a:cubicBezTo>
                  <a:pt x="606" y="827"/>
                  <a:pt x="606" y="827"/>
                  <a:pt x="606" y="827"/>
                </a:cubicBezTo>
                <a:cubicBezTo>
                  <a:pt x="654" y="854"/>
                  <a:pt x="654" y="854"/>
                  <a:pt x="654" y="854"/>
                </a:cubicBezTo>
                <a:cubicBezTo>
                  <a:pt x="606" y="881"/>
                  <a:pt x="606" y="881"/>
                  <a:pt x="606" y="881"/>
                </a:cubicBezTo>
                <a:moveTo>
                  <a:pt x="273" y="881"/>
                </a:moveTo>
                <a:cubicBezTo>
                  <a:pt x="225" y="854"/>
                  <a:pt x="225" y="854"/>
                  <a:pt x="225" y="854"/>
                </a:cubicBezTo>
                <a:cubicBezTo>
                  <a:pt x="273" y="827"/>
                  <a:pt x="273" y="827"/>
                  <a:pt x="273" y="827"/>
                </a:cubicBezTo>
                <a:cubicBezTo>
                  <a:pt x="273" y="881"/>
                  <a:pt x="273" y="881"/>
                  <a:pt x="273" y="881"/>
                </a:cubicBezTo>
                <a:moveTo>
                  <a:pt x="383" y="881"/>
                </a:moveTo>
                <a:cubicBezTo>
                  <a:pt x="336" y="855"/>
                  <a:pt x="336" y="855"/>
                  <a:pt x="336" y="855"/>
                </a:cubicBezTo>
                <a:cubicBezTo>
                  <a:pt x="335" y="854"/>
                  <a:pt x="335" y="854"/>
                  <a:pt x="335" y="854"/>
                </a:cubicBezTo>
                <a:cubicBezTo>
                  <a:pt x="383" y="827"/>
                  <a:pt x="383" y="827"/>
                  <a:pt x="383" y="827"/>
                </a:cubicBezTo>
                <a:cubicBezTo>
                  <a:pt x="383" y="881"/>
                  <a:pt x="383" y="881"/>
                  <a:pt x="383" y="881"/>
                </a:cubicBezTo>
                <a:moveTo>
                  <a:pt x="387" y="881"/>
                </a:moveTo>
                <a:cubicBezTo>
                  <a:pt x="387" y="827"/>
                  <a:pt x="387" y="827"/>
                  <a:pt x="387" y="827"/>
                </a:cubicBezTo>
                <a:cubicBezTo>
                  <a:pt x="436" y="854"/>
                  <a:pt x="436" y="854"/>
                  <a:pt x="436" y="854"/>
                </a:cubicBezTo>
                <a:cubicBezTo>
                  <a:pt x="387" y="881"/>
                  <a:pt x="387" y="881"/>
                  <a:pt x="387" y="881"/>
                </a:cubicBezTo>
                <a:moveTo>
                  <a:pt x="492" y="881"/>
                </a:moveTo>
                <a:cubicBezTo>
                  <a:pt x="444" y="854"/>
                  <a:pt x="444" y="854"/>
                  <a:pt x="444" y="854"/>
                </a:cubicBezTo>
                <a:cubicBezTo>
                  <a:pt x="492" y="827"/>
                  <a:pt x="492" y="827"/>
                  <a:pt x="492" y="827"/>
                </a:cubicBezTo>
                <a:cubicBezTo>
                  <a:pt x="492" y="881"/>
                  <a:pt x="492" y="881"/>
                  <a:pt x="492" y="881"/>
                </a:cubicBezTo>
                <a:moveTo>
                  <a:pt x="277" y="881"/>
                </a:moveTo>
                <a:cubicBezTo>
                  <a:pt x="277" y="827"/>
                  <a:pt x="277" y="827"/>
                  <a:pt x="277" y="827"/>
                </a:cubicBezTo>
                <a:cubicBezTo>
                  <a:pt x="326" y="854"/>
                  <a:pt x="326" y="854"/>
                  <a:pt x="326" y="854"/>
                </a:cubicBezTo>
                <a:cubicBezTo>
                  <a:pt x="277" y="881"/>
                  <a:pt x="277" y="881"/>
                  <a:pt x="277" y="881"/>
                </a:cubicBezTo>
                <a:moveTo>
                  <a:pt x="602" y="881"/>
                </a:moveTo>
                <a:cubicBezTo>
                  <a:pt x="553" y="854"/>
                  <a:pt x="553" y="854"/>
                  <a:pt x="553" y="854"/>
                </a:cubicBezTo>
                <a:cubicBezTo>
                  <a:pt x="602" y="827"/>
                  <a:pt x="602" y="827"/>
                  <a:pt x="602" y="827"/>
                </a:cubicBezTo>
                <a:cubicBezTo>
                  <a:pt x="602" y="881"/>
                  <a:pt x="602" y="881"/>
                  <a:pt x="602" y="881"/>
                </a:cubicBezTo>
                <a:moveTo>
                  <a:pt x="496" y="881"/>
                </a:moveTo>
                <a:cubicBezTo>
                  <a:pt x="496" y="827"/>
                  <a:pt x="496" y="827"/>
                  <a:pt x="496" y="827"/>
                </a:cubicBezTo>
                <a:cubicBezTo>
                  <a:pt x="545" y="854"/>
                  <a:pt x="545" y="854"/>
                  <a:pt x="545" y="854"/>
                </a:cubicBezTo>
                <a:cubicBezTo>
                  <a:pt x="496" y="881"/>
                  <a:pt x="496" y="881"/>
                  <a:pt x="496" y="881"/>
                </a:cubicBezTo>
                <a:moveTo>
                  <a:pt x="223" y="851"/>
                </a:moveTo>
                <a:cubicBezTo>
                  <a:pt x="223" y="797"/>
                  <a:pt x="223" y="797"/>
                  <a:pt x="223" y="797"/>
                </a:cubicBezTo>
                <a:cubicBezTo>
                  <a:pt x="271" y="824"/>
                  <a:pt x="271" y="824"/>
                  <a:pt x="271" y="824"/>
                </a:cubicBezTo>
                <a:cubicBezTo>
                  <a:pt x="223" y="851"/>
                  <a:pt x="223" y="851"/>
                  <a:pt x="223" y="851"/>
                </a:cubicBezTo>
                <a:moveTo>
                  <a:pt x="438" y="851"/>
                </a:moveTo>
                <a:cubicBezTo>
                  <a:pt x="437" y="850"/>
                  <a:pt x="437" y="850"/>
                  <a:pt x="437" y="850"/>
                </a:cubicBezTo>
                <a:cubicBezTo>
                  <a:pt x="389" y="824"/>
                  <a:pt x="389" y="824"/>
                  <a:pt x="389" y="824"/>
                </a:cubicBezTo>
                <a:cubicBezTo>
                  <a:pt x="392" y="823"/>
                  <a:pt x="392" y="823"/>
                  <a:pt x="392" y="823"/>
                </a:cubicBezTo>
                <a:cubicBezTo>
                  <a:pt x="438" y="797"/>
                  <a:pt x="438" y="797"/>
                  <a:pt x="438" y="797"/>
                </a:cubicBezTo>
                <a:cubicBezTo>
                  <a:pt x="438" y="851"/>
                  <a:pt x="438" y="851"/>
                  <a:pt x="438" y="851"/>
                </a:cubicBezTo>
                <a:moveTo>
                  <a:pt x="661" y="851"/>
                </a:moveTo>
                <a:cubicBezTo>
                  <a:pt x="661" y="797"/>
                  <a:pt x="661" y="797"/>
                  <a:pt x="661" y="797"/>
                </a:cubicBezTo>
                <a:cubicBezTo>
                  <a:pt x="709" y="824"/>
                  <a:pt x="709" y="824"/>
                  <a:pt x="709" y="824"/>
                </a:cubicBezTo>
                <a:cubicBezTo>
                  <a:pt x="661" y="851"/>
                  <a:pt x="661" y="851"/>
                  <a:pt x="661" y="851"/>
                </a:cubicBezTo>
                <a:moveTo>
                  <a:pt x="551" y="851"/>
                </a:moveTo>
                <a:cubicBezTo>
                  <a:pt x="551" y="797"/>
                  <a:pt x="551" y="797"/>
                  <a:pt x="551" y="797"/>
                </a:cubicBezTo>
                <a:cubicBezTo>
                  <a:pt x="597" y="823"/>
                  <a:pt x="597" y="823"/>
                  <a:pt x="597" y="823"/>
                </a:cubicBezTo>
                <a:cubicBezTo>
                  <a:pt x="600" y="824"/>
                  <a:pt x="600" y="824"/>
                  <a:pt x="600" y="824"/>
                </a:cubicBezTo>
                <a:cubicBezTo>
                  <a:pt x="551" y="851"/>
                  <a:pt x="551" y="851"/>
                  <a:pt x="551" y="851"/>
                </a:cubicBezTo>
                <a:moveTo>
                  <a:pt x="328" y="851"/>
                </a:moveTo>
                <a:cubicBezTo>
                  <a:pt x="280" y="824"/>
                  <a:pt x="280" y="824"/>
                  <a:pt x="280" y="824"/>
                </a:cubicBezTo>
                <a:cubicBezTo>
                  <a:pt x="328" y="797"/>
                  <a:pt x="328" y="797"/>
                  <a:pt x="328" y="797"/>
                </a:cubicBezTo>
                <a:cubicBezTo>
                  <a:pt x="328" y="851"/>
                  <a:pt x="328" y="851"/>
                  <a:pt x="328" y="851"/>
                </a:cubicBezTo>
                <a:moveTo>
                  <a:pt x="442" y="851"/>
                </a:moveTo>
                <a:cubicBezTo>
                  <a:pt x="442" y="797"/>
                  <a:pt x="442" y="797"/>
                  <a:pt x="442" y="797"/>
                </a:cubicBezTo>
                <a:cubicBezTo>
                  <a:pt x="474" y="815"/>
                  <a:pt x="474" y="815"/>
                  <a:pt x="474" y="815"/>
                </a:cubicBezTo>
                <a:cubicBezTo>
                  <a:pt x="490" y="824"/>
                  <a:pt x="490" y="824"/>
                  <a:pt x="490" y="824"/>
                </a:cubicBezTo>
                <a:cubicBezTo>
                  <a:pt x="442" y="851"/>
                  <a:pt x="442" y="851"/>
                  <a:pt x="442" y="851"/>
                </a:cubicBezTo>
                <a:moveTo>
                  <a:pt x="332" y="851"/>
                </a:moveTo>
                <a:cubicBezTo>
                  <a:pt x="332" y="797"/>
                  <a:pt x="332" y="797"/>
                  <a:pt x="332" y="797"/>
                </a:cubicBezTo>
                <a:cubicBezTo>
                  <a:pt x="381" y="824"/>
                  <a:pt x="381" y="824"/>
                  <a:pt x="381" y="824"/>
                </a:cubicBezTo>
                <a:cubicBezTo>
                  <a:pt x="332" y="851"/>
                  <a:pt x="332" y="851"/>
                  <a:pt x="332" y="851"/>
                </a:cubicBezTo>
                <a:moveTo>
                  <a:pt x="547" y="851"/>
                </a:moveTo>
                <a:cubicBezTo>
                  <a:pt x="498" y="824"/>
                  <a:pt x="498" y="824"/>
                  <a:pt x="498" y="824"/>
                </a:cubicBezTo>
                <a:cubicBezTo>
                  <a:pt x="515" y="815"/>
                  <a:pt x="515" y="815"/>
                  <a:pt x="515" y="815"/>
                </a:cubicBezTo>
                <a:cubicBezTo>
                  <a:pt x="547" y="797"/>
                  <a:pt x="547" y="797"/>
                  <a:pt x="547" y="797"/>
                </a:cubicBezTo>
                <a:cubicBezTo>
                  <a:pt x="547" y="851"/>
                  <a:pt x="547" y="851"/>
                  <a:pt x="547" y="851"/>
                </a:cubicBezTo>
                <a:moveTo>
                  <a:pt x="657" y="851"/>
                </a:moveTo>
                <a:cubicBezTo>
                  <a:pt x="608" y="824"/>
                  <a:pt x="608" y="824"/>
                  <a:pt x="608" y="824"/>
                </a:cubicBezTo>
                <a:cubicBezTo>
                  <a:pt x="657" y="797"/>
                  <a:pt x="657" y="797"/>
                  <a:pt x="657" y="797"/>
                </a:cubicBezTo>
                <a:cubicBezTo>
                  <a:pt x="657" y="851"/>
                  <a:pt x="657" y="851"/>
                  <a:pt x="657" y="851"/>
                </a:cubicBezTo>
                <a:moveTo>
                  <a:pt x="219" y="851"/>
                </a:moveTo>
                <a:cubicBezTo>
                  <a:pt x="170" y="824"/>
                  <a:pt x="170" y="824"/>
                  <a:pt x="170" y="824"/>
                </a:cubicBezTo>
                <a:cubicBezTo>
                  <a:pt x="219" y="797"/>
                  <a:pt x="219" y="797"/>
                  <a:pt x="219" y="797"/>
                </a:cubicBezTo>
                <a:cubicBezTo>
                  <a:pt x="219" y="851"/>
                  <a:pt x="219" y="851"/>
                  <a:pt x="219" y="851"/>
                </a:cubicBezTo>
                <a:moveTo>
                  <a:pt x="168" y="820"/>
                </a:moveTo>
                <a:cubicBezTo>
                  <a:pt x="168" y="767"/>
                  <a:pt x="168" y="767"/>
                  <a:pt x="168" y="767"/>
                </a:cubicBezTo>
                <a:cubicBezTo>
                  <a:pt x="217" y="794"/>
                  <a:pt x="217" y="794"/>
                  <a:pt x="217" y="794"/>
                </a:cubicBezTo>
                <a:cubicBezTo>
                  <a:pt x="168" y="820"/>
                  <a:pt x="168" y="820"/>
                  <a:pt x="168" y="820"/>
                </a:cubicBezTo>
                <a:moveTo>
                  <a:pt x="492" y="820"/>
                </a:moveTo>
                <a:cubicBezTo>
                  <a:pt x="476" y="811"/>
                  <a:pt x="476" y="811"/>
                  <a:pt x="476" y="811"/>
                </a:cubicBezTo>
                <a:cubicBezTo>
                  <a:pt x="444" y="794"/>
                  <a:pt x="444" y="794"/>
                  <a:pt x="444" y="794"/>
                </a:cubicBezTo>
                <a:cubicBezTo>
                  <a:pt x="492" y="767"/>
                  <a:pt x="492" y="767"/>
                  <a:pt x="492" y="767"/>
                </a:cubicBezTo>
                <a:cubicBezTo>
                  <a:pt x="492" y="820"/>
                  <a:pt x="492" y="820"/>
                  <a:pt x="492" y="820"/>
                </a:cubicBezTo>
                <a:moveTo>
                  <a:pt x="715" y="820"/>
                </a:moveTo>
                <a:cubicBezTo>
                  <a:pt x="715" y="767"/>
                  <a:pt x="715" y="767"/>
                  <a:pt x="715" y="767"/>
                </a:cubicBezTo>
                <a:cubicBezTo>
                  <a:pt x="764" y="793"/>
                  <a:pt x="764" y="793"/>
                  <a:pt x="764" y="793"/>
                </a:cubicBezTo>
                <a:cubicBezTo>
                  <a:pt x="715" y="820"/>
                  <a:pt x="715" y="820"/>
                  <a:pt x="715" y="820"/>
                </a:cubicBezTo>
                <a:moveTo>
                  <a:pt x="606" y="821"/>
                </a:moveTo>
                <a:cubicBezTo>
                  <a:pt x="606" y="767"/>
                  <a:pt x="606" y="767"/>
                  <a:pt x="606" y="767"/>
                </a:cubicBezTo>
                <a:cubicBezTo>
                  <a:pt x="654" y="794"/>
                  <a:pt x="654" y="794"/>
                  <a:pt x="654" y="794"/>
                </a:cubicBezTo>
                <a:cubicBezTo>
                  <a:pt x="606" y="821"/>
                  <a:pt x="606" y="821"/>
                  <a:pt x="606" y="821"/>
                </a:cubicBezTo>
                <a:moveTo>
                  <a:pt x="273" y="820"/>
                </a:moveTo>
                <a:cubicBezTo>
                  <a:pt x="225" y="793"/>
                  <a:pt x="225" y="793"/>
                  <a:pt x="225" y="793"/>
                </a:cubicBezTo>
                <a:cubicBezTo>
                  <a:pt x="273" y="766"/>
                  <a:pt x="273" y="766"/>
                  <a:pt x="273" y="766"/>
                </a:cubicBezTo>
                <a:cubicBezTo>
                  <a:pt x="273" y="820"/>
                  <a:pt x="273" y="820"/>
                  <a:pt x="273" y="820"/>
                </a:cubicBezTo>
                <a:moveTo>
                  <a:pt x="496" y="821"/>
                </a:moveTo>
                <a:cubicBezTo>
                  <a:pt x="496" y="766"/>
                  <a:pt x="496" y="766"/>
                  <a:pt x="496" y="766"/>
                </a:cubicBezTo>
                <a:cubicBezTo>
                  <a:pt x="545" y="794"/>
                  <a:pt x="545" y="794"/>
                  <a:pt x="545" y="794"/>
                </a:cubicBezTo>
                <a:cubicBezTo>
                  <a:pt x="513" y="811"/>
                  <a:pt x="513" y="811"/>
                  <a:pt x="513" y="811"/>
                </a:cubicBezTo>
                <a:cubicBezTo>
                  <a:pt x="496" y="821"/>
                  <a:pt x="496" y="821"/>
                  <a:pt x="496" y="821"/>
                </a:cubicBezTo>
                <a:moveTo>
                  <a:pt x="383" y="821"/>
                </a:moveTo>
                <a:cubicBezTo>
                  <a:pt x="334" y="794"/>
                  <a:pt x="334" y="794"/>
                  <a:pt x="334" y="794"/>
                </a:cubicBezTo>
                <a:cubicBezTo>
                  <a:pt x="383" y="766"/>
                  <a:pt x="383" y="766"/>
                  <a:pt x="383" y="766"/>
                </a:cubicBezTo>
                <a:cubicBezTo>
                  <a:pt x="383" y="821"/>
                  <a:pt x="383" y="821"/>
                  <a:pt x="383" y="821"/>
                </a:cubicBezTo>
                <a:moveTo>
                  <a:pt x="387" y="820"/>
                </a:moveTo>
                <a:cubicBezTo>
                  <a:pt x="387" y="766"/>
                  <a:pt x="387" y="766"/>
                  <a:pt x="387" y="766"/>
                </a:cubicBezTo>
                <a:cubicBezTo>
                  <a:pt x="436" y="793"/>
                  <a:pt x="436" y="793"/>
                  <a:pt x="436" y="793"/>
                </a:cubicBezTo>
                <a:cubicBezTo>
                  <a:pt x="387" y="820"/>
                  <a:pt x="387" y="820"/>
                  <a:pt x="387" y="820"/>
                </a:cubicBezTo>
                <a:moveTo>
                  <a:pt x="277" y="820"/>
                </a:moveTo>
                <a:cubicBezTo>
                  <a:pt x="277" y="766"/>
                  <a:pt x="277" y="766"/>
                  <a:pt x="277" y="766"/>
                </a:cubicBezTo>
                <a:cubicBezTo>
                  <a:pt x="326" y="793"/>
                  <a:pt x="326" y="793"/>
                  <a:pt x="326" y="793"/>
                </a:cubicBezTo>
                <a:cubicBezTo>
                  <a:pt x="277" y="820"/>
                  <a:pt x="277" y="820"/>
                  <a:pt x="277" y="820"/>
                </a:cubicBezTo>
                <a:moveTo>
                  <a:pt x="602" y="820"/>
                </a:moveTo>
                <a:cubicBezTo>
                  <a:pt x="553" y="793"/>
                  <a:pt x="553" y="793"/>
                  <a:pt x="553" y="793"/>
                </a:cubicBezTo>
                <a:cubicBezTo>
                  <a:pt x="602" y="766"/>
                  <a:pt x="602" y="766"/>
                  <a:pt x="602" y="766"/>
                </a:cubicBezTo>
                <a:cubicBezTo>
                  <a:pt x="602" y="820"/>
                  <a:pt x="602" y="820"/>
                  <a:pt x="602" y="820"/>
                </a:cubicBezTo>
                <a:moveTo>
                  <a:pt x="711" y="821"/>
                </a:moveTo>
                <a:cubicBezTo>
                  <a:pt x="663" y="793"/>
                  <a:pt x="663" y="793"/>
                  <a:pt x="663" y="793"/>
                </a:cubicBezTo>
                <a:cubicBezTo>
                  <a:pt x="711" y="766"/>
                  <a:pt x="711" y="766"/>
                  <a:pt x="711" y="766"/>
                </a:cubicBezTo>
                <a:cubicBezTo>
                  <a:pt x="711" y="821"/>
                  <a:pt x="711" y="821"/>
                  <a:pt x="711" y="821"/>
                </a:cubicBezTo>
                <a:moveTo>
                  <a:pt x="164" y="821"/>
                </a:moveTo>
                <a:cubicBezTo>
                  <a:pt x="116" y="793"/>
                  <a:pt x="116" y="793"/>
                  <a:pt x="116" y="793"/>
                </a:cubicBezTo>
                <a:cubicBezTo>
                  <a:pt x="164" y="766"/>
                  <a:pt x="164" y="766"/>
                  <a:pt x="164" y="766"/>
                </a:cubicBezTo>
                <a:cubicBezTo>
                  <a:pt x="164" y="821"/>
                  <a:pt x="164" y="821"/>
                  <a:pt x="164" y="821"/>
                </a:cubicBezTo>
                <a:moveTo>
                  <a:pt x="442" y="790"/>
                </a:moveTo>
                <a:cubicBezTo>
                  <a:pt x="442" y="736"/>
                  <a:pt x="442" y="736"/>
                  <a:pt x="442" y="736"/>
                </a:cubicBezTo>
                <a:cubicBezTo>
                  <a:pt x="490" y="763"/>
                  <a:pt x="490" y="763"/>
                  <a:pt x="490" y="763"/>
                </a:cubicBezTo>
                <a:cubicBezTo>
                  <a:pt x="442" y="790"/>
                  <a:pt x="442" y="790"/>
                  <a:pt x="442" y="790"/>
                </a:cubicBezTo>
                <a:moveTo>
                  <a:pt x="223" y="790"/>
                </a:moveTo>
                <a:cubicBezTo>
                  <a:pt x="223" y="736"/>
                  <a:pt x="223" y="736"/>
                  <a:pt x="223" y="736"/>
                </a:cubicBezTo>
                <a:cubicBezTo>
                  <a:pt x="272" y="763"/>
                  <a:pt x="272" y="763"/>
                  <a:pt x="272" y="763"/>
                </a:cubicBezTo>
                <a:cubicBezTo>
                  <a:pt x="223" y="790"/>
                  <a:pt x="223" y="790"/>
                  <a:pt x="223" y="790"/>
                </a:cubicBezTo>
                <a:moveTo>
                  <a:pt x="438" y="790"/>
                </a:moveTo>
                <a:cubicBezTo>
                  <a:pt x="437" y="790"/>
                  <a:pt x="437" y="790"/>
                  <a:pt x="437" y="790"/>
                </a:cubicBezTo>
                <a:cubicBezTo>
                  <a:pt x="389" y="763"/>
                  <a:pt x="389" y="763"/>
                  <a:pt x="389" y="763"/>
                </a:cubicBezTo>
                <a:cubicBezTo>
                  <a:pt x="433" y="739"/>
                  <a:pt x="433" y="739"/>
                  <a:pt x="433" y="739"/>
                </a:cubicBezTo>
                <a:cubicBezTo>
                  <a:pt x="438" y="736"/>
                  <a:pt x="438" y="736"/>
                  <a:pt x="438" y="736"/>
                </a:cubicBezTo>
                <a:cubicBezTo>
                  <a:pt x="438" y="790"/>
                  <a:pt x="438" y="790"/>
                  <a:pt x="438" y="790"/>
                </a:cubicBezTo>
                <a:moveTo>
                  <a:pt x="114" y="790"/>
                </a:moveTo>
                <a:cubicBezTo>
                  <a:pt x="114" y="736"/>
                  <a:pt x="114" y="736"/>
                  <a:pt x="114" y="736"/>
                </a:cubicBezTo>
                <a:cubicBezTo>
                  <a:pt x="162" y="763"/>
                  <a:pt x="162" y="763"/>
                  <a:pt x="162" y="763"/>
                </a:cubicBezTo>
                <a:cubicBezTo>
                  <a:pt x="114" y="790"/>
                  <a:pt x="114" y="790"/>
                  <a:pt x="114" y="790"/>
                </a:cubicBezTo>
                <a:cubicBezTo>
                  <a:pt x="114" y="790"/>
                  <a:pt x="114" y="790"/>
                  <a:pt x="114" y="790"/>
                </a:cubicBezTo>
                <a:moveTo>
                  <a:pt x="547" y="790"/>
                </a:moveTo>
                <a:cubicBezTo>
                  <a:pt x="499" y="763"/>
                  <a:pt x="499" y="763"/>
                  <a:pt x="499" y="763"/>
                </a:cubicBezTo>
                <a:cubicBezTo>
                  <a:pt x="534" y="744"/>
                  <a:pt x="534" y="744"/>
                  <a:pt x="534" y="744"/>
                </a:cubicBezTo>
                <a:cubicBezTo>
                  <a:pt x="547" y="736"/>
                  <a:pt x="547" y="736"/>
                  <a:pt x="547" y="736"/>
                </a:cubicBezTo>
                <a:cubicBezTo>
                  <a:pt x="547" y="790"/>
                  <a:pt x="547" y="790"/>
                  <a:pt x="547" y="790"/>
                </a:cubicBezTo>
                <a:moveTo>
                  <a:pt x="766" y="790"/>
                </a:moveTo>
                <a:cubicBezTo>
                  <a:pt x="717" y="763"/>
                  <a:pt x="717" y="763"/>
                  <a:pt x="717" y="763"/>
                </a:cubicBezTo>
                <a:cubicBezTo>
                  <a:pt x="766" y="736"/>
                  <a:pt x="766" y="736"/>
                  <a:pt x="766" y="736"/>
                </a:cubicBezTo>
                <a:cubicBezTo>
                  <a:pt x="766" y="790"/>
                  <a:pt x="766" y="790"/>
                  <a:pt x="766" y="790"/>
                </a:cubicBezTo>
                <a:moveTo>
                  <a:pt x="661" y="790"/>
                </a:moveTo>
                <a:cubicBezTo>
                  <a:pt x="661" y="736"/>
                  <a:pt x="661" y="736"/>
                  <a:pt x="661" y="736"/>
                </a:cubicBezTo>
                <a:cubicBezTo>
                  <a:pt x="709" y="763"/>
                  <a:pt x="709" y="763"/>
                  <a:pt x="709" y="763"/>
                </a:cubicBezTo>
                <a:cubicBezTo>
                  <a:pt x="661" y="790"/>
                  <a:pt x="661" y="790"/>
                  <a:pt x="661" y="790"/>
                </a:cubicBezTo>
                <a:moveTo>
                  <a:pt x="551" y="790"/>
                </a:moveTo>
                <a:cubicBezTo>
                  <a:pt x="551" y="736"/>
                  <a:pt x="551" y="736"/>
                  <a:pt x="551" y="736"/>
                </a:cubicBezTo>
                <a:cubicBezTo>
                  <a:pt x="556" y="739"/>
                  <a:pt x="556" y="739"/>
                  <a:pt x="556" y="739"/>
                </a:cubicBezTo>
                <a:cubicBezTo>
                  <a:pt x="600" y="763"/>
                  <a:pt x="600" y="763"/>
                  <a:pt x="600" y="763"/>
                </a:cubicBezTo>
                <a:cubicBezTo>
                  <a:pt x="551" y="790"/>
                  <a:pt x="551" y="790"/>
                  <a:pt x="551" y="790"/>
                </a:cubicBezTo>
                <a:moveTo>
                  <a:pt x="110" y="790"/>
                </a:moveTo>
                <a:cubicBezTo>
                  <a:pt x="61" y="763"/>
                  <a:pt x="61" y="763"/>
                  <a:pt x="61" y="763"/>
                </a:cubicBezTo>
                <a:cubicBezTo>
                  <a:pt x="110" y="736"/>
                  <a:pt x="110" y="736"/>
                  <a:pt x="110" y="736"/>
                </a:cubicBezTo>
                <a:cubicBezTo>
                  <a:pt x="110" y="790"/>
                  <a:pt x="110" y="790"/>
                  <a:pt x="110" y="790"/>
                </a:cubicBezTo>
                <a:moveTo>
                  <a:pt x="328" y="790"/>
                </a:moveTo>
                <a:cubicBezTo>
                  <a:pt x="280" y="763"/>
                  <a:pt x="280" y="763"/>
                  <a:pt x="280" y="763"/>
                </a:cubicBezTo>
                <a:cubicBezTo>
                  <a:pt x="328" y="736"/>
                  <a:pt x="328" y="736"/>
                  <a:pt x="328" y="736"/>
                </a:cubicBezTo>
                <a:cubicBezTo>
                  <a:pt x="328" y="790"/>
                  <a:pt x="328" y="790"/>
                  <a:pt x="328" y="790"/>
                </a:cubicBezTo>
                <a:moveTo>
                  <a:pt x="332" y="790"/>
                </a:moveTo>
                <a:cubicBezTo>
                  <a:pt x="332" y="736"/>
                  <a:pt x="332" y="736"/>
                  <a:pt x="332" y="736"/>
                </a:cubicBezTo>
                <a:cubicBezTo>
                  <a:pt x="381" y="763"/>
                  <a:pt x="381" y="763"/>
                  <a:pt x="381" y="763"/>
                </a:cubicBezTo>
                <a:cubicBezTo>
                  <a:pt x="380" y="763"/>
                  <a:pt x="380" y="763"/>
                  <a:pt x="380" y="763"/>
                </a:cubicBezTo>
                <a:cubicBezTo>
                  <a:pt x="332" y="790"/>
                  <a:pt x="332" y="790"/>
                  <a:pt x="332" y="790"/>
                </a:cubicBezTo>
                <a:moveTo>
                  <a:pt x="657" y="790"/>
                </a:moveTo>
                <a:cubicBezTo>
                  <a:pt x="608" y="763"/>
                  <a:pt x="608" y="763"/>
                  <a:pt x="608" y="763"/>
                </a:cubicBezTo>
                <a:cubicBezTo>
                  <a:pt x="657" y="736"/>
                  <a:pt x="657" y="736"/>
                  <a:pt x="657" y="736"/>
                </a:cubicBezTo>
                <a:cubicBezTo>
                  <a:pt x="657" y="790"/>
                  <a:pt x="657" y="790"/>
                  <a:pt x="657" y="790"/>
                </a:cubicBezTo>
                <a:moveTo>
                  <a:pt x="770" y="790"/>
                </a:moveTo>
                <a:cubicBezTo>
                  <a:pt x="770" y="736"/>
                  <a:pt x="770" y="736"/>
                  <a:pt x="770" y="736"/>
                </a:cubicBezTo>
                <a:cubicBezTo>
                  <a:pt x="818" y="763"/>
                  <a:pt x="818" y="763"/>
                  <a:pt x="818" y="763"/>
                </a:cubicBezTo>
                <a:cubicBezTo>
                  <a:pt x="770" y="790"/>
                  <a:pt x="770" y="790"/>
                  <a:pt x="770" y="790"/>
                </a:cubicBezTo>
                <a:moveTo>
                  <a:pt x="219" y="790"/>
                </a:moveTo>
                <a:cubicBezTo>
                  <a:pt x="170" y="763"/>
                  <a:pt x="170" y="763"/>
                  <a:pt x="170" y="763"/>
                </a:cubicBezTo>
                <a:cubicBezTo>
                  <a:pt x="219" y="736"/>
                  <a:pt x="219" y="736"/>
                  <a:pt x="219" y="736"/>
                </a:cubicBezTo>
                <a:cubicBezTo>
                  <a:pt x="219" y="790"/>
                  <a:pt x="219" y="790"/>
                  <a:pt x="219" y="790"/>
                </a:cubicBezTo>
                <a:moveTo>
                  <a:pt x="825" y="759"/>
                </a:moveTo>
                <a:cubicBezTo>
                  <a:pt x="825" y="706"/>
                  <a:pt x="825" y="706"/>
                  <a:pt x="825" y="706"/>
                </a:cubicBezTo>
                <a:cubicBezTo>
                  <a:pt x="873" y="733"/>
                  <a:pt x="873" y="733"/>
                  <a:pt x="873" y="733"/>
                </a:cubicBezTo>
                <a:cubicBezTo>
                  <a:pt x="825" y="759"/>
                  <a:pt x="825" y="759"/>
                  <a:pt x="825" y="759"/>
                </a:cubicBezTo>
                <a:moveTo>
                  <a:pt x="387" y="759"/>
                </a:moveTo>
                <a:cubicBezTo>
                  <a:pt x="387" y="706"/>
                  <a:pt x="387" y="706"/>
                  <a:pt x="387" y="706"/>
                </a:cubicBezTo>
                <a:cubicBezTo>
                  <a:pt x="388" y="706"/>
                  <a:pt x="388" y="706"/>
                  <a:pt x="388" y="706"/>
                </a:cubicBezTo>
                <a:cubicBezTo>
                  <a:pt x="435" y="733"/>
                  <a:pt x="435" y="733"/>
                  <a:pt x="435" y="733"/>
                </a:cubicBezTo>
                <a:cubicBezTo>
                  <a:pt x="387" y="759"/>
                  <a:pt x="387" y="759"/>
                  <a:pt x="387" y="759"/>
                </a:cubicBezTo>
                <a:moveTo>
                  <a:pt x="168" y="760"/>
                </a:moveTo>
                <a:cubicBezTo>
                  <a:pt x="168" y="706"/>
                  <a:pt x="168" y="706"/>
                  <a:pt x="168" y="706"/>
                </a:cubicBezTo>
                <a:cubicBezTo>
                  <a:pt x="217" y="733"/>
                  <a:pt x="217" y="733"/>
                  <a:pt x="217" y="733"/>
                </a:cubicBezTo>
                <a:cubicBezTo>
                  <a:pt x="170" y="758"/>
                  <a:pt x="170" y="758"/>
                  <a:pt x="170" y="758"/>
                </a:cubicBezTo>
                <a:cubicBezTo>
                  <a:pt x="168" y="760"/>
                  <a:pt x="168" y="760"/>
                  <a:pt x="168" y="760"/>
                </a:cubicBezTo>
                <a:moveTo>
                  <a:pt x="492" y="760"/>
                </a:moveTo>
                <a:cubicBezTo>
                  <a:pt x="444" y="733"/>
                  <a:pt x="444" y="733"/>
                  <a:pt x="444" y="733"/>
                </a:cubicBezTo>
                <a:cubicBezTo>
                  <a:pt x="491" y="707"/>
                  <a:pt x="491" y="707"/>
                  <a:pt x="491" y="707"/>
                </a:cubicBezTo>
                <a:cubicBezTo>
                  <a:pt x="492" y="706"/>
                  <a:pt x="492" y="706"/>
                  <a:pt x="492" y="706"/>
                </a:cubicBezTo>
                <a:cubicBezTo>
                  <a:pt x="492" y="760"/>
                  <a:pt x="492" y="760"/>
                  <a:pt x="492" y="760"/>
                </a:cubicBezTo>
                <a:moveTo>
                  <a:pt x="59" y="760"/>
                </a:moveTo>
                <a:cubicBezTo>
                  <a:pt x="59" y="706"/>
                  <a:pt x="59" y="706"/>
                  <a:pt x="59" y="706"/>
                </a:cubicBezTo>
                <a:cubicBezTo>
                  <a:pt x="60" y="706"/>
                  <a:pt x="60" y="706"/>
                  <a:pt x="60" y="706"/>
                </a:cubicBezTo>
                <a:cubicBezTo>
                  <a:pt x="107" y="733"/>
                  <a:pt x="107" y="733"/>
                  <a:pt x="107" y="733"/>
                </a:cubicBezTo>
                <a:cubicBezTo>
                  <a:pt x="59" y="760"/>
                  <a:pt x="59" y="760"/>
                  <a:pt x="59" y="760"/>
                </a:cubicBezTo>
                <a:moveTo>
                  <a:pt x="602" y="760"/>
                </a:moveTo>
                <a:cubicBezTo>
                  <a:pt x="553" y="733"/>
                  <a:pt x="553" y="733"/>
                  <a:pt x="553" y="733"/>
                </a:cubicBezTo>
                <a:cubicBezTo>
                  <a:pt x="602" y="706"/>
                  <a:pt x="602" y="706"/>
                  <a:pt x="602" y="706"/>
                </a:cubicBezTo>
                <a:cubicBezTo>
                  <a:pt x="602" y="760"/>
                  <a:pt x="602" y="760"/>
                  <a:pt x="602" y="760"/>
                </a:cubicBezTo>
                <a:moveTo>
                  <a:pt x="715" y="760"/>
                </a:moveTo>
                <a:cubicBezTo>
                  <a:pt x="715" y="706"/>
                  <a:pt x="715" y="706"/>
                  <a:pt x="715" y="706"/>
                </a:cubicBezTo>
                <a:cubicBezTo>
                  <a:pt x="764" y="733"/>
                  <a:pt x="764" y="733"/>
                  <a:pt x="764" y="733"/>
                </a:cubicBezTo>
                <a:cubicBezTo>
                  <a:pt x="715" y="760"/>
                  <a:pt x="715" y="760"/>
                  <a:pt x="715" y="760"/>
                </a:cubicBezTo>
                <a:moveTo>
                  <a:pt x="606" y="760"/>
                </a:moveTo>
                <a:cubicBezTo>
                  <a:pt x="606" y="706"/>
                  <a:pt x="606" y="706"/>
                  <a:pt x="606" y="706"/>
                </a:cubicBezTo>
                <a:cubicBezTo>
                  <a:pt x="654" y="733"/>
                  <a:pt x="654" y="733"/>
                  <a:pt x="654" y="733"/>
                </a:cubicBezTo>
                <a:cubicBezTo>
                  <a:pt x="606" y="760"/>
                  <a:pt x="606" y="760"/>
                  <a:pt x="606" y="760"/>
                </a:cubicBezTo>
                <a:moveTo>
                  <a:pt x="55" y="760"/>
                </a:moveTo>
                <a:cubicBezTo>
                  <a:pt x="6" y="733"/>
                  <a:pt x="6" y="733"/>
                  <a:pt x="6" y="733"/>
                </a:cubicBezTo>
                <a:cubicBezTo>
                  <a:pt x="55" y="706"/>
                  <a:pt x="55" y="706"/>
                  <a:pt x="55" y="706"/>
                </a:cubicBezTo>
                <a:cubicBezTo>
                  <a:pt x="55" y="760"/>
                  <a:pt x="55" y="760"/>
                  <a:pt x="55" y="760"/>
                </a:cubicBezTo>
                <a:moveTo>
                  <a:pt x="273" y="760"/>
                </a:moveTo>
                <a:cubicBezTo>
                  <a:pt x="225" y="733"/>
                  <a:pt x="225" y="733"/>
                  <a:pt x="225" y="733"/>
                </a:cubicBezTo>
                <a:cubicBezTo>
                  <a:pt x="273" y="706"/>
                  <a:pt x="273" y="706"/>
                  <a:pt x="273" y="706"/>
                </a:cubicBezTo>
                <a:cubicBezTo>
                  <a:pt x="273" y="760"/>
                  <a:pt x="273" y="760"/>
                  <a:pt x="273" y="760"/>
                </a:cubicBezTo>
                <a:moveTo>
                  <a:pt x="496" y="760"/>
                </a:moveTo>
                <a:cubicBezTo>
                  <a:pt x="496" y="706"/>
                  <a:pt x="496" y="706"/>
                  <a:pt x="496" y="706"/>
                </a:cubicBezTo>
                <a:cubicBezTo>
                  <a:pt x="545" y="733"/>
                  <a:pt x="545" y="733"/>
                  <a:pt x="545" y="733"/>
                </a:cubicBezTo>
                <a:cubicBezTo>
                  <a:pt x="496" y="760"/>
                  <a:pt x="496" y="760"/>
                  <a:pt x="496" y="760"/>
                </a:cubicBezTo>
                <a:moveTo>
                  <a:pt x="164" y="760"/>
                </a:moveTo>
                <a:cubicBezTo>
                  <a:pt x="116" y="733"/>
                  <a:pt x="116" y="733"/>
                  <a:pt x="116" y="733"/>
                </a:cubicBezTo>
                <a:cubicBezTo>
                  <a:pt x="164" y="706"/>
                  <a:pt x="164" y="706"/>
                  <a:pt x="164" y="706"/>
                </a:cubicBezTo>
                <a:cubicBezTo>
                  <a:pt x="164" y="760"/>
                  <a:pt x="164" y="760"/>
                  <a:pt x="164" y="760"/>
                </a:cubicBezTo>
                <a:moveTo>
                  <a:pt x="383" y="760"/>
                </a:moveTo>
                <a:cubicBezTo>
                  <a:pt x="334" y="733"/>
                  <a:pt x="334" y="733"/>
                  <a:pt x="334" y="733"/>
                </a:cubicBezTo>
                <a:cubicBezTo>
                  <a:pt x="383" y="706"/>
                  <a:pt x="383" y="706"/>
                  <a:pt x="383" y="706"/>
                </a:cubicBezTo>
                <a:cubicBezTo>
                  <a:pt x="383" y="760"/>
                  <a:pt x="383" y="760"/>
                  <a:pt x="383" y="760"/>
                </a:cubicBezTo>
                <a:moveTo>
                  <a:pt x="277" y="760"/>
                </a:moveTo>
                <a:cubicBezTo>
                  <a:pt x="277" y="705"/>
                  <a:pt x="277" y="705"/>
                  <a:pt x="277" y="705"/>
                </a:cubicBezTo>
                <a:cubicBezTo>
                  <a:pt x="326" y="733"/>
                  <a:pt x="326" y="733"/>
                  <a:pt x="326" y="733"/>
                </a:cubicBezTo>
                <a:cubicBezTo>
                  <a:pt x="277" y="760"/>
                  <a:pt x="277" y="760"/>
                  <a:pt x="277" y="760"/>
                </a:cubicBezTo>
                <a:moveTo>
                  <a:pt x="711" y="760"/>
                </a:moveTo>
                <a:cubicBezTo>
                  <a:pt x="662" y="733"/>
                  <a:pt x="662" y="733"/>
                  <a:pt x="662" y="733"/>
                </a:cubicBezTo>
                <a:cubicBezTo>
                  <a:pt x="711" y="705"/>
                  <a:pt x="711" y="705"/>
                  <a:pt x="711" y="705"/>
                </a:cubicBezTo>
                <a:cubicBezTo>
                  <a:pt x="711" y="760"/>
                  <a:pt x="711" y="760"/>
                  <a:pt x="711" y="760"/>
                </a:cubicBezTo>
                <a:moveTo>
                  <a:pt x="821" y="760"/>
                </a:moveTo>
                <a:cubicBezTo>
                  <a:pt x="772" y="733"/>
                  <a:pt x="772" y="733"/>
                  <a:pt x="772" y="733"/>
                </a:cubicBezTo>
                <a:cubicBezTo>
                  <a:pt x="821" y="705"/>
                  <a:pt x="821" y="705"/>
                  <a:pt x="821" y="705"/>
                </a:cubicBezTo>
                <a:cubicBezTo>
                  <a:pt x="821" y="760"/>
                  <a:pt x="821" y="760"/>
                  <a:pt x="821" y="760"/>
                </a:cubicBezTo>
                <a:moveTo>
                  <a:pt x="442" y="729"/>
                </a:moveTo>
                <a:cubicBezTo>
                  <a:pt x="442" y="675"/>
                  <a:pt x="442" y="675"/>
                  <a:pt x="442" y="675"/>
                </a:cubicBezTo>
                <a:cubicBezTo>
                  <a:pt x="490" y="702"/>
                  <a:pt x="490" y="702"/>
                  <a:pt x="490" y="702"/>
                </a:cubicBezTo>
                <a:cubicBezTo>
                  <a:pt x="442" y="729"/>
                  <a:pt x="442" y="729"/>
                  <a:pt x="442" y="729"/>
                </a:cubicBezTo>
                <a:moveTo>
                  <a:pt x="223" y="729"/>
                </a:moveTo>
                <a:cubicBezTo>
                  <a:pt x="223" y="675"/>
                  <a:pt x="223" y="675"/>
                  <a:pt x="223" y="675"/>
                </a:cubicBezTo>
                <a:cubicBezTo>
                  <a:pt x="272" y="702"/>
                  <a:pt x="272" y="702"/>
                  <a:pt x="272" y="702"/>
                </a:cubicBezTo>
                <a:cubicBezTo>
                  <a:pt x="223" y="729"/>
                  <a:pt x="223" y="729"/>
                  <a:pt x="223" y="729"/>
                </a:cubicBezTo>
                <a:moveTo>
                  <a:pt x="438" y="729"/>
                </a:moveTo>
                <a:cubicBezTo>
                  <a:pt x="435" y="728"/>
                  <a:pt x="435" y="728"/>
                  <a:pt x="435" y="728"/>
                </a:cubicBezTo>
                <a:cubicBezTo>
                  <a:pt x="389" y="702"/>
                  <a:pt x="389" y="702"/>
                  <a:pt x="389" y="702"/>
                </a:cubicBezTo>
                <a:cubicBezTo>
                  <a:pt x="438" y="675"/>
                  <a:pt x="438" y="675"/>
                  <a:pt x="438" y="675"/>
                </a:cubicBezTo>
                <a:cubicBezTo>
                  <a:pt x="438" y="729"/>
                  <a:pt x="438" y="729"/>
                  <a:pt x="438" y="729"/>
                </a:cubicBezTo>
                <a:moveTo>
                  <a:pt x="332" y="729"/>
                </a:moveTo>
                <a:cubicBezTo>
                  <a:pt x="332" y="675"/>
                  <a:pt x="332" y="675"/>
                  <a:pt x="332" y="675"/>
                </a:cubicBezTo>
                <a:cubicBezTo>
                  <a:pt x="381" y="702"/>
                  <a:pt x="381" y="702"/>
                  <a:pt x="381" y="702"/>
                </a:cubicBezTo>
                <a:cubicBezTo>
                  <a:pt x="332" y="729"/>
                  <a:pt x="332" y="729"/>
                  <a:pt x="332" y="729"/>
                </a:cubicBezTo>
                <a:moveTo>
                  <a:pt x="114" y="729"/>
                </a:moveTo>
                <a:cubicBezTo>
                  <a:pt x="114" y="675"/>
                  <a:pt x="114" y="675"/>
                  <a:pt x="114" y="675"/>
                </a:cubicBezTo>
                <a:cubicBezTo>
                  <a:pt x="162" y="702"/>
                  <a:pt x="162" y="702"/>
                  <a:pt x="162" y="702"/>
                </a:cubicBezTo>
                <a:cubicBezTo>
                  <a:pt x="114" y="729"/>
                  <a:pt x="114" y="729"/>
                  <a:pt x="114" y="729"/>
                </a:cubicBezTo>
                <a:moveTo>
                  <a:pt x="547" y="729"/>
                </a:moveTo>
                <a:cubicBezTo>
                  <a:pt x="499" y="702"/>
                  <a:pt x="499" y="702"/>
                  <a:pt x="499" y="702"/>
                </a:cubicBezTo>
                <a:cubicBezTo>
                  <a:pt x="547" y="675"/>
                  <a:pt x="547" y="675"/>
                  <a:pt x="547" y="675"/>
                </a:cubicBezTo>
                <a:cubicBezTo>
                  <a:pt x="547" y="729"/>
                  <a:pt x="547" y="729"/>
                  <a:pt x="547" y="729"/>
                </a:cubicBezTo>
                <a:moveTo>
                  <a:pt x="766" y="729"/>
                </a:moveTo>
                <a:cubicBezTo>
                  <a:pt x="717" y="702"/>
                  <a:pt x="717" y="702"/>
                  <a:pt x="717" y="702"/>
                </a:cubicBezTo>
                <a:cubicBezTo>
                  <a:pt x="766" y="675"/>
                  <a:pt x="766" y="675"/>
                  <a:pt x="766" y="675"/>
                </a:cubicBezTo>
                <a:cubicBezTo>
                  <a:pt x="766" y="729"/>
                  <a:pt x="766" y="729"/>
                  <a:pt x="766" y="729"/>
                </a:cubicBezTo>
                <a:moveTo>
                  <a:pt x="4" y="729"/>
                </a:moveTo>
                <a:cubicBezTo>
                  <a:pt x="4" y="675"/>
                  <a:pt x="4" y="675"/>
                  <a:pt x="4" y="675"/>
                </a:cubicBezTo>
                <a:cubicBezTo>
                  <a:pt x="52" y="702"/>
                  <a:pt x="52" y="702"/>
                  <a:pt x="52" y="702"/>
                </a:cubicBezTo>
                <a:cubicBezTo>
                  <a:pt x="4" y="729"/>
                  <a:pt x="4" y="729"/>
                  <a:pt x="4" y="729"/>
                </a:cubicBezTo>
                <a:moveTo>
                  <a:pt x="657" y="729"/>
                </a:moveTo>
                <a:cubicBezTo>
                  <a:pt x="608" y="702"/>
                  <a:pt x="608" y="702"/>
                  <a:pt x="608" y="702"/>
                </a:cubicBezTo>
                <a:cubicBezTo>
                  <a:pt x="657" y="675"/>
                  <a:pt x="657" y="675"/>
                  <a:pt x="657" y="675"/>
                </a:cubicBezTo>
                <a:cubicBezTo>
                  <a:pt x="657" y="729"/>
                  <a:pt x="657" y="729"/>
                  <a:pt x="657" y="729"/>
                </a:cubicBezTo>
                <a:moveTo>
                  <a:pt x="661" y="729"/>
                </a:moveTo>
                <a:cubicBezTo>
                  <a:pt x="661" y="675"/>
                  <a:pt x="661" y="675"/>
                  <a:pt x="661" y="675"/>
                </a:cubicBezTo>
                <a:cubicBezTo>
                  <a:pt x="709" y="702"/>
                  <a:pt x="709" y="702"/>
                  <a:pt x="709" y="702"/>
                </a:cubicBezTo>
                <a:cubicBezTo>
                  <a:pt x="661" y="729"/>
                  <a:pt x="661" y="729"/>
                  <a:pt x="661" y="729"/>
                </a:cubicBezTo>
                <a:moveTo>
                  <a:pt x="770" y="729"/>
                </a:moveTo>
                <a:cubicBezTo>
                  <a:pt x="770" y="675"/>
                  <a:pt x="770" y="675"/>
                  <a:pt x="770" y="675"/>
                </a:cubicBezTo>
                <a:cubicBezTo>
                  <a:pt x="818" y="702"/>
                  <a:pt x="818" y="702"/>
                  <a:pt x="818" y="702"/>
                </a:cubicBezTo>
                <a:cubicBezTo>
                  <a:pt x="770" y="729"/>
                  <a:pt x="770" y="729"/>
                  <a:pt x="770" y="729"/>
                </a:cubicBezTo>
                <a:moveTo>
                  <a:pt x="551" y="729"/>
                </a:moveTo>
                <a:cubicBezTo>
                  <a:pt x="551" y="675"/>
                  <a:pt x="551" y="675"/>
                  <a:pt x="551" y="675"/>
                </a:cubicBezTo>
                <a:cubicBezTo>
                  <a:pt x="600" y="702"/>
                  <a:pt x="600" y="702"/>
                  <a:pt x="600" y="702"/>
                </a:cubicBezTo>
                <a:cubicBezTo>
                  <a:pt x="554" y="728"/>
                  <a:pt x="554" y="728"/>
                  <a:pt x="554" y="728"/>
                </a:cubicBezTo>
                <a:cubicBezTo>
                  <a:pt x="551" y="729"/>
                  <a:pt x="551" y="729"/>
                  <a:pt x="551" y="729"/>
                </a:cubicBezTo>
                <a:moveTo>
                  <a:pt x="110" y="729"/>
                </a:moveTo>
                <a:cubicBezTo>
                  <a:pt x="61" y="702"/>
                  <a:pt x="61" y="702"/>
                  <a:pt x="61" y="702"/>
                </a:cubicBezTo>
                <a:cubicBezTo>
                  <a:pt x="110" y="675"/>
                  <a:pt x="110" y="675"/>
                  <a:pt x="110" y="675"/>
                </a:cubicBezTo>
                <a:cubicBezTo>
                  <a:pt x="110" y="729"/>
                  <a:pt x="110" y="729"/>
                  <a:pt x="110" y="729"/>
                </a:cubicBezTo>
                <a:moveTo>
                  <a:pt x="328" y="729"/>
                </a:moveTo>
                <a:cubicBezTo>
                  <a:pt x="280" y="702"/>
                  <a:pt x="280" y="702"/>
                  <a:pt x="280" y="702"/>
                </a:cubicBezTo>
                <a:cubicBezTo>
                  <a:pt x="280" y="702"/>
                  <a:pt x="280" y="702"/>
                  <a:pt x="280" y="702"/>
                </a:cubicBezTo>
                <a:cubicBezTo>
                  <a:pt x="328" y="675"/>
                  <a:pt x="328" y="675"/>
                  <a:pt x="328" y="675"/>
                </a:cubicBezTo>
                <a:cubicBezTo>
                  <a:pt x="328" y="729"/>
                  <a:pt x="328" y="729"/>
                  <a:pt x="328" y="729"/>
                </a:cubicBezTo>
                <a:moveTo>
                  <a:pt x="219" y="729"/>
                </a:moveTo>
                <a:cubicBezTo>
                  <a:pt x="170" y="702"/>
                  <a:pt x="170" y="702"/>
                  <a:pt x="170" y="702"/>
                </a:cubicBezTo>
                <a:cubicBezTo>
                  <a:pt x="198" y="687"/>
                  <a:pt x="198" y="687"/>
                  <a:pt x="198" y="687"/>
                </a:cubicBezTo>
                <a:cubicBezTo>
                  <a:pt x="219" y="675"/>
                  <a:pt x="219" y="675"/>
                  <a:pt x="219" y="675"/>
                </a:cubicBezTo>
                <a:cubicBezTo>
                  <a:pt x="219" y="729"/>
                  <a:pt x="219" y="729"/>
                  <a:pt x="219" y="729"/>
                </a:cubicBezTo>
                <a:moveTo>
                  <a:pt x="876" y="729"/>
                </a:moveTo>
                <a:cubicBezTo>
                  <a:pt x="827" y="702"/>
                  <a:pt x="827" y="702"/>
                  <a:pt x="827" y="702"/>
                </a:cubicBezTo>
                <a:cubicBezTo>
                  <a:pt x="876" y="675"/>
                  <a:pt x="876" y="675"/>
                  <a:pt x="876" y="675"/>
                </a:cubicBezTo>
                <a:cubicBezTo>
                  <a:pt x="876" y="729"/>
                  <a:pt x="876" y="729"/>
                  <a:pt x="876" y="729"/>
                </a:cubicBezTo>
                <a:moveTo>
                  <a:pt x="825" y="699"/>
                </a:moveTo>
                <a:cubicBezTo>
                  <a:pt x="825" y="645"/>
                  <a:pt x="825" y="645"/>
                  <a:pt x="825" y="645"/>
                </a:cubicBezTo>
                <a:cubicBezTo>
                  <a:pt x="873" y="672"/>
                  <a:pt x="873" y="672"/>
                  <a:pt x="873" y="672"/>
                </a:cubicBezTo>
                <a:cubicBezTo>
                  <a:pt x="825" y="699"/>
                  <a:pt x="825" y="699"/>
                  <a:pt x="825" y="699"/>
                </a:cubicBezTo>
                <a:moveTo>
                  <a:pt x="715" y="699"/>
                </a:moveTo>
                <a:cubicBezTo>
                  <a:pt x="715" y="645"/>
                  <a:pt x="715" y="645"/>
                  <a:pt x="715" y="645"/>
                </a:cubicBezTo>
                <a:cubicBezTo>
                  <a:pt x="764" y="672"/>
                  <a:pt x="764" y="672"/>
                  <a:pt x="764" y="672"/>
                </a:cubicBezTo>
                <a:cubicBezTo>
                  <a:pt x="715" y="699"/>
                  <a:pt x="715" y="699"/>
                  <a:pt x="715" y="699"/>
                </a:cubicBezTo>
                <a:moveTo>
                  <a:pt x="273" y="699"/>
                </a:moveTo>
                <a:cubicBezTo>
                  <a:pt x="225" y="672"/>
                  <a:pt x="225" y="672"/>
                  <a:pt x="225" y="672"/>
                </a:cubicBezTo>
                <a:cubicBezTo>
                  <a:pt x="257" y="654"/>
                  <a:pt x="257" y="654"/>
                  <a:pt x="257" y="654"/>
                </a:cubicBezTo>
                <a:cubicBezTo>
                  <a:pt x="273" y="645"/>
                  <a:pt x="273" y="645"/>
                  <a:pt x="273" y="645"/>
                </a:cubicBezTo>
                <a:cubicBezTo>
                  <a:pt x="273" y="699"/>
                  <a:pt x="273" y="699"/>
                  <a:pt x="273" y="699"/>
                </a:cubicBezTo>
                <a:moveTo>
                  <a:pt x="387" y="699"/>
                </a:moveTo>
                <a:cubicBezTo>
                  <a:pt x="387" y="645"/>
                  <a:pt x="387" y="645"/>
                  <a:pt x="387" y="645"/>
                </a:cubicBezTo>
                <a:cubicBezTo>
                  <a:pt x="436" y="672"/>
                  <a:pt x="436" y="672"/>
                  <a:pt x="436" y="672"/>
                </a:cubicBezTo>
                <a:cubicBezTo>
                  <a:pt x="387" y="699"/>
                  <a:pt x="387" y="699"/>
                  <a:pt x="387" y="699"/>
                </a:cubicBezTo>
                <a:moveTo>
                  <a:pt x="168" y="699"/>
                </a:moveTo>
                <a:cubicBezTo>
                  <a:pt x="168" y="645"/>
                  <a:pt x="168" y="645"/>
                  <a:pt x="168" y="645"/>
                </a:cubicBezTo>
                <a:cubicBezTo>
                  <a:pt x="217" y="672"/>
                  <a:pt x="217" y="672"/>
                  <a:pt x="217" y="672"/>
                </a:cubicBezTo>
                <a:cubicBezTo>
                  <a:pt x="168" y="699"/>
                  <a:pt x="168" y="699"/>
                  <a:pt x="168" y="699"/>
                </a:cubicBezTo>
                <a:moveTo>
                  <a:pt x="492" y="699"/>
                </a:moveTo>
                <a:cubicBezTo>
                  <a:pt x="444" y="672"/>
                  <a:pt x="444" y="672"/>
                  <a:pt x="444" y="672"/>
                </a:cubicBezTo>
                <a:cubicBezTo>
                  <a:pt x="474" y="655"/>
                  <a:pt x="474" y="655"/>
                  <a:pt x="474" y="655"/>
                </a:cubicBezTo>
                <a:cubicBezTo>
                  <a:pt x="492" y="645"/>
                  <a:pt x="492" y="645"/>
                  <a:pt x="492" y="645"/>
                </a:cubicBezTo>
                <a:cubicBezTo>
                  <a:pt x="492" y="699"/>
                  <a:pt x="492" y="699"/>
                  <a:pt x="492" y="699"/>
                </a:cubicBezTo>
                <a:moveTo>
                  <a:pt x="277" y="699"/>
                </a:moveTo>
                <a:cubicBezTo>
                  <a:pt x="277" y="645"/>
                  <a:pt x="277" y="645"/>
                  <a:pt x="277" y="645"/>
                </a:cubicBezTo>
                <a:cubicBezTo>
                  <a:pt x="326" y="672"/>
                  <a:pt x="326" y="672"/>
                  <a:pt x="326" y="672"/>
                </a:cubicBezTo>
                <a:cubicBezTo>
                  <a:pt x="277" y="699"/>
                  <a:pt x="277" y="699"/>
                  <a:pt x="277" y="699"/>
                </a:cubicBezTo>
                <a:moveTo>
                  <a:pt x="59" y="699"/>
                </a:moveTo>
                <a:cubicBezTo>
                  <a:pt x="59" y="645"/>
                  <a:pt x="59" y="645"/>
                  <a:pt x="59" y="645"/>
                </a:cubicBezTo>
                <a:cubicBezTo>
                  <a:pt x="107" y="672"/>
                  <a:pt x="107" y="672"/>
                  <a:pt x="107" y="672"/>
                </a:cubicBezTo>
                <a:cubicBezTo>
                  <a:pt x="59" y="699"/>
                  <a:pt x="59" y="699"/>
                  <a:pt x="59" y="699"/>
                </a:cubicBezTo>
                <a:moveTo>
                  <a:pt x="602" y="699"/>
                </a:moveTo>
                <a:cubicBezTo>
                  <a:pt x="553" y="672"/>
                  <a:pt x="553" y="672"/>
                  <a:pt x="553" y="672"/>
                </a:cubicBezTo>
                <a:cubicBezTo>
                  <a:pt x="602" y="645"/>
                  <a:pt x="602" y="645"/>
                  <a:pt x="602" y="645"/>
                </a:cubicBezTo>
                <a:cubicBezTo>
                  <a:pt x="602" y="699"/>
                  <a:pt x="602" y="699"/>
                  <a:pt x="602" y="699"/>
                </a:cubicBezTo>
                <a:moveTo>
                  <a:pt x="606" y="699"/>
                </a:moveTo>
                <a:cubicBezTo>
                  <a:pt x="606" y="645"/>
                  <a:pt x="606" y="645"/>
                  <a:pt x="606" y="645"/>
                </a:cubicBezTo>
                <a:cubicBezTo>
                  <a:pt x="654" y="672"/>
                  <a:pt x="654" y="672"/>
                  <a:pt x="654" y="672"/>
                </a:cubicBezTo>
                <a:cubicBezTo>
                  <a:pt x="606" y="699"/>
                  <a:pt x="606" y="699"/>
                  <a:pt x="606" y="699"/>
                </a:cubicBezTo>
                <a:moveTo>
                  <a:pt x="711" y="699"/>
                </a:moveTo>
                <a:cubicBezTo>
                  <a:pt x="663" y="672"/>
                  <a:pt x="663" y="672"/>
                  <a:pt x="663" y="672"/>
                </a:cubicBezTo>
                <a:cubicBezTo>
                  <a:pt x="711" y="645"/>
                  <a:pt x="711" y="645"/>
                  <a:pt x="711" y="645"/>
                </a:cubicBezTo>
                <a:cubicBezTo>
                  <a:pt x="711" y="699"/>
                  <a:pt x="711" y="699"/>
                  <a:pt x="711" y="699"/>
                </a:cubicBezTo>
                <a:moveTo>
                  <a:pt x="55" y="699"/>
                </a:moveTo>
                <a:cubicBezTo>
                  <a:pt x="6" y="672"/>
                  <a:pt x="6" y="672"/>
                  <a:pt x="6" y="672"/>
                </a:cubicBezTo>
                <a:cubicBezTo>
                  <a:pt x="55" y="645"/>
                  <a:pt x="55" y="645"/>
                  <a:pt x="55" y="645"/>
                </a:cubicBezTo>
                <a:cubicBezTo>
                  <a:pt x="55" y="699"/>
                  <a:pt x="55" y="699"/>
                  <a:pt x="55" y="699"/>
                </a:cubicBezTo>
                <a:moveTo>
                  <a:pt x="496" y="699"/>
                </a:moveTo>
                <a:cubicBezTo>
                  <a:pt x="496" y="645"/>
                  <a:pt x="496" y="645"/>
                  <a:pt x="496" y="645"/>
                </a:cubicBezTo>
                <a:cubicBezTo>
                  <a:pt x="515" y="655"/>
                  <a:pt x="515" y="655"/>
                  <a:pt x="515" y="655"/>
                </a:cubicBezTo>
                <a:cubicBezTo>
                  <a:pt x="545" y="672"/>
                  <a:pt x="545" y="672"/>
                  <a:pt x="545" y="672"/>
                </a:cubicBezTo>
                <a:cubicBezTo>
                  <a:pt x="496" y="699"/>
                  <a:pt x="496" y="699"/>
                  <a:pt x="496" y="699"/>
                </a:cubicBezTo>
                <a:moveTo>
                  <a:pt x="164" y="699"/>
                </a:moveTo>
                <a:cubicBezTo>
                  <a:pt x="116" y="672"/>
                  <a:pt x="116" y="672"/>
                  <a:pt x="116" y="672"/>
                </a:cubicBezTo>
                <a:cubicBezTo>
                  <a:pt x="164" y="645"/>
                  <a:pt x="164" y="645"/>
                  <a:pt x="164" y="645"/>
                </a:cubicBezTo>
                <a:cubicBezTo>
                  <a:pt x="164" y="699"/>
                  <a:pt x="164" y="699"/>
                  <a:pt x="164" y="699"/>
                </a:cubicBezTo>
                <a:moveTo>
                  <a:pt x="383" y="699"/>
                </a:moveTo>
                <a:cubicBezTo>
                  <a:pt x="334" y="672"/>
                  <a:pt x="334" y="672"/>
                  <a:pt x="334" y="672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99"/>
                  <a:pt x="383" y="699"/>
                  <a:pt x="383" y="699"/>
                </a:cubicBezTo>
                <a:moveTo>
                  <a:pt x="821" y="699"/>
                </a:moveTo>
                <a:cubicBezTo>
                  <a:pt x="772" y="672"/>
                  <a:pt x="772" y="672"/>
                  <a:pt x="772" y="672"/>
                </a:cubicBezTo>
                <a:cubicBezTo>
                  <a:pt x="821" y="644"/>
                  <a:pt x="821" y="644"/>
                  <a:pt x="821" y="644"/>
                </a:cubicBezTo>
                <a:cubicBezTo>
                  <a:pt x="821" y="699"/>
                  <a:pt x="821" y="699"/>
                  <a:pt x="821" y="699"/>
                </a:cubicBezTo>
                <a:moveTo>
                  <a:pt x="223" y="668"/>
                </a:moveTo>
                <a:cubicBezTo>
                  <a:pt x="223" y="615"/>
                  <a:pt x="223" y="615"/>
                  <a:pt x="223" y="615"/>
                </a:cubicBezTo>
                <a:cubicBezTo>
                  <a:pt x="271" y="641"/>
                  <a:pt x="271" y="641"/>
                  <a:pt x="271" y="641"/>
                </a:cubicBezTo>
                <a:cubicBezTo>
                  <a:pt x="223" y="668"/>
                  <a:pt x="223" y="668"/>
                  <a:pt x="223" y="668"/>
                </a:cubicBezTo>
                <a:moveTo>
                  <a:pt x="766" y="668"/>
                </a:moveTo>
                <a:cubicBezTo>
                  <a:pt x="717" y="641"/>
                  <a:pt x="717" y="641"/>
                  <a:pt x="717" y="641"/>
                </a:cubicBezTo>
                <a:cubicBezTo>
                  <a:pt x="766" y="615"/>
                  <a:pt x="766" y="615"/>
                  <a:pt x="766" y="615"/>
                </a:cubicBezTo>
                <a:cubicBezTo>
                  <a:pt x="766" y="668"/>
                  <a:pt x="766" y="668"/>
                  <a:pt x="766" y="668"/>
                </a:cubicBezTo>
                <a:moveTo>
                  <a:pt x="661" y="668"/>
                </a:moveTo>
                <a:cubicBezTo>
                  <a:pt x="661" y="615"/>
                  <a:pt x="661" y="615"/>
                  <a:pt x="661" y="615"/>
                </a:cubicBezTo>
                <a:cubicBezTo>
                  <a:pt x="709" y="641"/>
                  <a:pt x="709" y="641"/>
                  <a:pt x="709" y="641"/>
                </a:cubicBezTo>
                <a:cubicBezTo>
                  <a:pt x="661" y="668"/>
                  <a:pt x="661" y="668"/>
                  <a:pt x="661" y="668"/>
                </a:cubicBezTo>
                <a:moveTo>
                  <a:pt x="328" y="668"/>
                </a:moveTo>
                <a:cubicBezTo>
                  <a:pt x="282" y="643"/>
                  <a:pt x="282" y="643"/>
                  <a:pt x="282" y="643"/>
                </a:cubicBezTo>
                <a:cubicBezTo>
                  <a:pt x="280" y="641"/>
                  <a:pt x="280" y="641"/>
                  <a:pt x="280" y="641"/>
                </a:cubicBezTo>
                <a:cubicBezTo>
                  <a:pt x="328" y="614"/>
                  <a:pt x="328" y="614"/>
                  <a:pt x="328" y="614"/>
                </a:cubicBezTo>
                <a:cubicBezTo>
                  <a:pt x="328" y="668"/>
                  <a:pt x="328" y="668"/>
                  <a:pt x="328" y="668"/>
                </a:cubicBezTo>
                <a:moveTo>
                  <a:pt x="442" y="668"/>
                </a:moveTo>
                <a:cubicBezTo>
                  <a:pt x="442" y="614"/>
                  <a:pt x="442" y="614"/>
                  <a:pt x="442" y="614"/>
                </a:cubicBezTo>
                <a:cubicBezTo>
                  <a:pt x="490" y="641"/>
                  <a:pt x="490" y="641"/>
                  <a:pt x="490" y="641"/>
                </a:cubicBezTo>
                <a:cubicBezTo>
                  <a:pt x="472" y="652"/>
                  <a:pt x="472" y="652"/>
                  <a:pt x="472" y="652"/>
                </a:cubicBezTo>
                <a:cubicBezTo>
                  <a:pt x="442" y="668"/>
                  <a:pt x="442" y="668"/>
                  <a:pt x="442" y="668"/>
                </a:cubicBezTo>
                <a:moveTo>
                  <a:pt x="438" y="668"/>
                </a:moveTo>
                <a:cubicBezTo>
                  <a:pt x="394" y="644"/>
                  <a:pt x="394" y="644"/>
                  <a:pt x="394" y="644"/>
                </a:cubicBezTo>
                <a:cubicBezTo>
                  <a:pt x="389" y="641"/>
                  <a:pt x="389" y="641"/>
                  <a:pt x="389" y="641"/>
                </a:cubicBezTo>
                <a:cubicBezTo>
                  <a:pt x="438" y="614"/>
                  <a:pt x="438" y="614"/>
                  <a:pt x="438" y="614"/>
                </a:cubicBezTo>
                <a:cubicBezTo>
                  <a:pt x="438" y="668"/>
                  <a:pt x="438" y="668"/>
                  <a:pt x="438" y="668"/>
                </a:cubicBezTo>
                <a:moveTo>
                  <a:pt x="332" y="668"/>
                </a:moveTo>
                <a:cubicBezTo>
                  <a:pt x="332" y="614"/>
                  <a:pt x="332" y="614"/>
                  <a:pt x="332" y="614"/>
                </a:cubicBezTo>
                <a:cubicBezTo>
                  <a:pt x="381" y="641"/>
                  <a:pt x="381" y="641"/>
                  <a:pt x="381" y="641"/>
                </a:cubicBezTo>
                <a:cubicBezTo>
                  <a:pt x="332" y="668"/>
                  <a:pt x="332" y="668"/>
                  <a:pt x="332" y="668"/>
                </a:cubicBezTo>
                <a:moveTo>
                  <a:pt x="114" y="668"/>
                </a:moveTo>
                <a:cubicBezTo>
                  <a:pt x="114" y="614"/>
                  <a:pt x="114" y="614"/>
                  <a:pt x="114" y="614"/>
                </a:cubicBezTo>
                <a:cubicBezTo>
                  <a:pt x="162" y="641"/>
                  <a:pt x="162" y="641"/>
                  <a:pt x="162" y="641"/>
                </a:cubicBezTo>
                <a:cubicBezTo>
                  <a:pt x="114" y="668"/>
                  <a:pt x="114" y="668"/>
                  <a:pt x="114" y="668"/>
                </a:cubicBezTo>
                <a:moveTo>
                  <a:pt x="547" y="668"/>
                </a:moveTo>
                <a:cubicBezTo>
                  <a:pt x="517" y="652"/>
                  <a:pt x="517" y="652"/>
                  <a:pt x="517" y="652"/>
                </a:cubicBezTo>
                <a:cubicBezTo>
                  <a:pt x="498" y="641"/>
                  <a:pt x="498" y="641"/>
                  <a:pt x="498" y="641"/>
                </a:cubicBezTo>
                <a:cubicBezTo>
                  <a:pt x="547" y="614"/>
                  <a:pt x="547" y="614"/>
                  <a:pt x="547" y="614"/>
                </a:cubicBezTo>
                <a:cubicBezTo>
                  <a:pt x="547" y="668"/>
                  <a:pt x="547" y="668"/>
                  <a:pt x="547" y="668"/>
                </a:cubicBezTo>
                <a:moveTo>
                  <a:pt x="4" y="668"/>
                </a:moveTo>
                <a:cubicBezTo>
                  <a:pt x="4" y="614"/>
                  <a:pt x="4" y="614"/>
                  <a:pt x="4" y="614"/>
                </a:cubicBezTo>
                <a:cubicBezTo>
                  <a:pt x="53" y="641"/>
                  <a:pt x="53" y="641"/>
                  <a:pt x="53" y="641"/>
                </a:cubicBezTo>
                <a:cubicBezTo>
                  <a:pt x="4" y="668"/>
                  <a:pt x="4" y="668"/>
                  <a:pt x="4" y="668"/>
                </a:cubicBezTo>
                <a:moveTo>
                  <a:pt x="657" y="668"/>
                </a:moveTo>
                <a:cubicBezTo>
                  <a:pt x="608" y="641"/>
                  <a:pt x="608" y="641"/>
                  <a:pt x="608" y="641"/>
                </a:cubicBezTo>
                <a:cubicBezTo>
                  <a:pt x="657" y="614"/>
                  <a:pt x="657" y="614"/>
                  <a:pt x="657" y="614"/>
                </a:cubicBezTo>
                <a:cubicBezTo>
                  <a:pt x="657" y="668"/>
                  <a:pt x="657" y="668"/>
                  <a:pt x="657" y="668"/>
                </a:cubicBezTo>
                <a:moveTo>
                  <a:pt x="770" y="669"/>
                </a:moveTo>
                <a:cubicBezTo>
                  <a:pt x="770" y="614"/>
                  <a:pt x="770" y="614"/>
                  <a:pt x="770" y="614"/>
                </a:cubicBezTo>
                <a:cubicBezTo>
                  <a:pt x="818" y="641"/>
                  <a:pt x="818" y="641"/>
                  <a:pt x="818" y="641"/>
                </a:cubicBezTo>
                <a:cubicBezTo>
                  <a:pt x="770" y="669"/>
                  <a:pt x="770" y="669"/>
                  <a:pt x="770" y="669"/>
                </a:cubicBezTo>
                <a:moveTo>
                  <a:pt x="551" y="668"/>
                </a:moveTo>
                <a:cubicBezTo>
                  <a:pt x="551" y="614"/>
                  <a:pt x="551" y="614"/>
                  <a:pt x="551" y="614"/>
                </a:cubicBezTo>
                <a:cubicBezTo>
                  <a:pt x="600" y="641"/>
                  <a:pt x="600" y="641"/>
                  <a:pt x="600" y="641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51" y="668"/>
                  <a:pt x="551" y="668"/>
                  <a:pt x="551" y="668"/>
                </a:cubicBezTo>
                <a:moveTo>
                  <a:pt x="110" y="669"/>
                </a:moveTo>
                <a:cubicBezTo>
                  <a:pt x="61" y="641"/>
                  <a:pt x="61" y="641"/>
                  <a:pt x="61" y="641"/>
                </a:cubicBezTo>
                <a:cubicBezTo>
                  <a:pt x="110" y="614"/>
                  <a:pt x="110" y="614"/>
                  <a:pt x="110" y="614"/>
                </a:cubicBezTo>
                <a:cubicBezTo>
                  <a:pt x="110" y="669"/>
                  <a:pt x="110" y="669"/>
                  <a:pt x="110" y="669"/>
                </a:cubicBezTo>
                <a:moveTo>
                  <a:pt x="219" y="669"/>
                </a:moveTo>
                <a:cubicBezTo>
                  <a:pt x="170" y="641"/>
                  <a:pt x="170" y="641"/>
                  <a:pt x="170" y="641"/>
                </a:cubicBezTo>
                <a:cubicBezTo>
                  <a:pt x="219" y="614"/>
                  <a:pt x="219" y="614"/>
                  <a:pt x="219" y="614"/>
                </a:cubicBezTo>
                <a:cubicBezTo>
                  <a:pt x="219" y="669"/>
                  <a:pt x="219" y="669"/>
                  <a:pt x="219" y="669"/>
                </a:cubicBezTo>
                <a:moveTo>
                  <a:pt x="876" y="669"/>
                </a:moveTo>
                <a:cubicBezTo>
                  <a:pt x="827" y="641"/>
                  <a:pt x="827" y="641"/>
                  <a:pt x="827" y="641"/>
                </a:cubicBezTo>
                <a:cubicBezTo>
                  <a:pt x="876" y="614"/>
                  <a:pt x="876" y="614"/>
                  <a:pt x="876" y="614"/>
                </a:cubicBezTo>
                <a:cubicBezTo>
                  <a:pt x="876" y="669"/>
                  <a:pt x="876" y="669"/>
                  <a:pt x="876" y="669"/>
                </a:cubicBezTo>
                <a:moveTo>
                  <a:pt x="168" y="638"/>
                </a:moveTo>
                <a:cubicBezTo>
                  <a:pt x="168" y="584"/>
                  <a:pt x="168" y="584"/>
                  <a:pt x="168" y="584"/>
                </a:cubicBezTo>
                <a:cubicBezTo>
                  <a:pt x="217" y="611"/>
                  <a:pt x="217" y="611"/>
                  <a:pt x="217" y="611"/>
                </a:cubicBezTo>
                <a:cubicBezTo>
                  <a:pt x="169" y="638"/>
                  <a:pt x="169" y="638"/>
                  <a:pt x="169" y="638"/>
                </a:cubicBezTo>
                <a:cubicBezTo>
                  <a:pt x="168" y="638"/>
                  <a:pt x="168" y="638"/>
                  <a:pt x="168" y="638"/>
                </a:cubicBezTo>
                <a:moveTo>
                  <a:pt x="825" y="638"/>
                </a:moveTo>
                <a:cubicBezTo>
                  <a:pt x="825" y="584"/>
                  <a:pt x="825" y="584"/>
                  <a:pt x="825" y="584"/>
                </a:cubicBezTo>
                <a:cubicBezTo>
                  <a:pt x="873" y="611"/>
                  <a:pt x="873" y="611"/>
                  <a:pt x="873" y="611"/>
                </a:cubicBezTo>
                <a:cubicBezTo>
                  <a:pt x="825" y="638"/>
                  <a:pt x="825" y="638"/>
                  <a:pt x="825" y="638"/>
                </a:cubicBezTo>
                <a:moveTo>
                  <a:pt x="715" y="638"/>
                </a:moveTo>
                <a:cubicBezTo>
                  <a:pt x="715" y="584"/>
                  <a:pt x="715" y="584"/>
                  <a:pt x="715" y="584"/>
                </a:cubicBezTo>
                <a:cubicBezTo>
                  <a:pt x="764" y="611"/>
                  <a:pt x="764" y="611"/>
                  <a:pt x="764" y="611"/>
                </a:cubicBezTo>
                <a:cubicBezTo>
                  <a:pt x="715" y="638"/>
                  <a:pt x="715" y="638"/>
                  <a:pt x="715" y="638"/>
                </a:cubicBezTo>
                <a:moveTo>
                  <a:pt x="606" y="638"/>
                </a:moveTo>
                <a:cubicBezTo>
                  <a:pt x="606" y="584"/>
                  <a:pt x="606" y="584"/>
                  <a:pt x="606" y="584"/>
                </a:cubicBezTo>
                <a:cubicBezTo>
                  <a:pt x="654" y="611"/>
                  <a:pt x="654" y="611"/>
                  <a:pt x="654" y="611"/>
                </a:cubicBezTo>
                <a:cubicBezTo>
                  <a:pt x="606" y="638"/>
                  <a:pt x="606" y="638"/>
                  <a:pt x="606" y="638"/>
                </a:cubicBezTo>
                <a:moveTo>
                  <a:pt x="225" y="611"/>
                </a:moveTo>
                <a:cubicBezTo>
                  <a:pt x="273" y="584"/>
                  <a:pt x="273" y="584"/>
                  <a:pt x="273" y="584"/>
                </a:cubicBezTo>
                <a:cubicBezTo>
                  <a:pt x="273" y="638"/>
                  <a:pt x="273" y="638"/>
                  <a:pt x="273" y="638"/>
                </a:cubicBezTo>
                <a:cubicBezTo>
                  <a:pt x="225" y="611"/>
                  <a:pt x="225" y="611"/>
                  <a:pt x="225" y="611"/>
                </a:cubicBezTo>
                <a:cubicBezTo>
                  <a:pt x="225" y="611"/>
                  <a:pt x="225" y="611"/>
                  <a:pt x="225" y="611"/>
                </a:cubicBezTo>
                <a:moveTo>
                  <a:pt x="383" y="638"/>
                </a:moveTo>
                <a:cubicBezTo>
                  <a:pt x="376" y="634"/>
                  <a:pt x="376" y="634"/>
                  <a:pt x="376" y="634"/>
                </a:cubicBezTo>
                <a:cubicBezTo>
                  <a:pt x="335" y="611"/>
                  <a:pt x="335" y="611"/>
                  <a:pt x="335" y="611"/>
                </a:cubicBezTo>
                <a:cubicBezTo>
                  <a:pt x="383" y="584"/>
                  <a:pt x="383" y="584"/>
                  <a:pt x="383" y="584"/>
                </a:cubicBezTo>
                <a:cubicBezTo>
                  <a:pt x="383" y="638"/>
                  <a:pt x="383" y="638"/>
                  <a:pt x="383" y="638"/>
                </a:cubicBezTo>
                <a:moveTo>
                  <a:pt x="387" y="638"/>
                </a:moveTo>
                <a:cubicBezTo>
                  <a:pt x="387" y="584"/>
                  <a:pt x="387" y="584"/>
                  <a:pt x="387" y="584"/>
                </a:cubicBezTo>
                <a:cubicBezTo>
                  <a:pt x="436" y="611"/>
                  <a:pt x="436" y="611"/>
                  <a:pt x="436" y="611"/>
                </a:cubicBezTo>
                <a:cubicBezTo>
                  <a:pt x="387" y="638"/>
                  <a:pt x="387" y="638"/>
                  <a:pt x="387" y="638"/>
                </a:cubicBezTo>
                <a:moveTo>
                  <a:pt x="492" y="638"/>
                </a:moveTo>
                <a:cubicBezTo>
                  <a:pt x="444" y="611"/>
                  <a:pt x="444" y="611"/>
                  <a:pt x="444" y="611"/>
                </a:cubicBezTo>
                <a:cubicBezTo>
                  <a:pt x="492" y="584"/>
                  <a:pt x="492" y="584"/>
                  <a:pt x="492" y="584"/>
                </a:cubicBezTo>
                <a:cubicBezTo>
                  <a:pt x="492" y="638"/>
                  <a:pt x="492" y="638"/>
                  <a:pt x="492" y="638"/>
                </a:cubicBezTo>
                <a:moveTo>
                  <a:pt x="277" y="638"/>
                </a:moveTo>
                <a:cubicBezTo>
                  <a:pt x="277" y="584"/>
                  <a:pt x="277" y="584"/>
                  <a:pt x="277" y="584"/>
                </a:cubicBezTo>
                <a:cubicBezTo>
                  <a:pt x="326" y="611"/>
                  <a:pt x="326" y="611"/>
                  <a:pt x="326" y="611"/>
                </a:cubicBezTo>
                <a:cubicBezTo>
                  <a:pt x="277" y="638"/>
                  <a:pt x="277" y="638"/>
                  <a:pt x="277" y="638"/>
                </a:cubicBezTo>
                <a:moveTo>
                  <a:pt x="59" y="638"/>
                </a:moveTo>
                <a:cubicBezTo>
                  <a:pt x="59" y="584"/>
                  <a:pt x="59" y="584"/>
                  <a:pt x="59" y="584"/>
                </a:cubicBezTo>
                <a:cubicBezTo>
                  <a:pt x="107" y="611"/>
                  <a:pt x="107" y="611"/>
                  <a:pt x="107" y="611"/>
                </a:cubicBezTo>
                <a:cubicBezTo>
                  <a:pt x="59" y="638"/>
                  <a:pt x="59" y="638"/>
                  <a:pt x="59" y="638"/>
                </a:cubicBezTo>
                <a:moveTo>
                  <a:pt x="602" y="638"/>
                </a:moveTo>
                <a:cubicBezTo>
                  <a:pt x="553" y="611"/>
                  <a:pt x="553" y="611"/>
                  <a:pt x="553" y="611"/>
                </a:cubicBezTo>
                <a:cubicBezTo>
                  <a:pt x="602" y="584"/>
                  <a:pt x="602" y="584"/>
                  <a:pt x="602" y="584"/>
                </a:cubicBezTo>
                <a:cubicBezTo>
                  <a:pt x="602" y="638"/>
                  <a:pt x="602" y="638"/>
                  <a:pt x="602" y="638"/>
                </a:cubicBezTo>
                <a:moveTo>
                  <a:pt x="711" y="638"/>
                </a:moveTo>
                <a:cubicBezTo>
                  <a:pt x="663" y="611"/>
                  <a:pt x="663" y="611"/>
                  <a:pt x="663" y="611"/>
                </a:cubicBezTo>
                <a:cubicBezTo>
                  <a:pt x="711" y="584"/>
                  <a:pt x="711" y="584"/>
                  <a:pt x="711" y="584"/>
                </a:cubicBezTo>
                <a:cubicBezTo>
                  <a:pt x="711" y="638"/>
                  <a:pt x="711" y="638"/>
                  <a:pt x="711" y="638"/>
                </a:cubicBezTo>
                <a:moveTo>
                  <a:pt x="55" y="638"/>
                </a:moveTo>
                <a:cubicBezTo>
                  <a:pt x="6" y="611"/>
                  <a:pt x="6" y="611"/>
                  <a:pt x="6" y="611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638"/>
                  <a:pt x="55" y="638"/>
                  <a:pt x="55" y="638"/>
                </a:cubicBezTo>
                <a:moveTo>
                  <a:pt x="496" y="638"/>
                </a:moveTo>
                <a:cubicBezTo>
                  <a:pt x="496" y="584"/>
                  <a:pt x="496" y="584"/>
                  <a:pt x="496" y="584"/>
                </a:cubicBezTo>
                <a:cubicBezTo>
                  <a:pt x="545" y="611"/>
                  <a:pt x="545" y="611"/>
                  <a:pt x="545" y="611"/>
                </a:cubicBezTo>
                <a:cubicBezTo>
                  <a:pt x="496" y="638"/>
                  <a:pt x="496" y="638"/>
                  <a:pt x="496" y="638"/>
                </a:cubicBezTo>
                <a:moveTo>
                  <a:pt x="821" y="638"/>
                </a:moveTo>
                <a:cubicBezTo>
                  <a:pt x="772" y="611"/>
                  <a:pt x="772" y="611"/>
                  <a:pt x="772" y="611"/>
                </a:cubicBezTo>
                <a:cubicBezTo>
                  <a:pt x="821" y="584"/>
                  <a:pt x="821" y="584"/>
                  <a:pt x="821" y="584"/>
                </a:cubicBezTo>
                <a:cubicBezTo>
                  <a:pt x="821" y="638"/>
                  <a:pt x="821" y="638"/>
                  <a:pt x="821" y="638"/>
                </a:cubicBezTo>
                <a:moveTo>
                  <a:pt x="164" y="638"/>
                </a:moveTo>
                <a:cubicBezTo>
                  <a:pt x="116" y="611"/>
                  <a:pt x="116" y="611"/>
                  <a:pt x="116" y="611"/>
                </a:cubicBezTo>
                <a:cubicBezTo>
                  <a:pt x="164" y="584"/>
                  <a:pt x="164" y="584"/>
                  <a:pt x="164" y="584"/>
                </a:cubicBezTo>
                <a:cubicBezTo>
                  <a:pt x="164" y="638"/>
                  <a:pt x="164" y="638"/>
                  <a:pt x="164" y="638"/>
                </a:cubicBezTo>
                <a:moveTo>
                  <a:pt x="223" y="607"/>
                </a:moveTo>
                <a:cubicBezTo>
                  <a:pt x="223" y="554"/>
                  <a:pt x="223" y="554"/>
                  <a:pt x="223" y="554"/>
                </a:cubicBezTo>
                <a:cubicBezTo>
                  <a:pt x="271" y="580"/>
                  <a:pt x="271" y="580"/>
                  <a:pt x="271" y="580"/>
                </a:cubicBezTo>
                <a:cubicBezTo>
                  <a:pt x="223" y="607"/>
                  <a:pt x="223" y="607"/>
                  <a:pt x="223" y="607"/>
                </a:cubicBezTo>
                <a:moveTo>
                  <a:pt x="438" y="607"/>
                </a:moveTo>
                <a:cubicBezTo>
                  <a:pt x="391" y="582"/>
                  <a:pt x="391" y="582"/>
                  <a:pt x="391" y="582"/>
                </a:cubicBezTo>
                <a:cubicBezTo>
                  <a:pt x="389" y="581"/>
                  <a:pt x="389" y="581"/>
                  <a:pt x="389" y="581"/>
                </a:cubicBezTo>
                <a:cubicBezTo>
                  <a:pt x="392" y="579"/>
                  <a:pt x="392" y="579"/>
                  <a:pt x="392" y="579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607"/>
                  <a:pt x="438" y="607"/>
                  <a:pt x="438" y="607"/>
                </a:cubicBezTo>
                <a:moveTo>
                  <a:pt x="114" y="608"/>
                </a:moveTo>
                <a:cubicBezTo>
                  <a:pt x="114" y="554"/>
                  <a:pt x="114" y="554"/>
                  <a:pt x="114" y="554"/>
                </a:cubicBezTo>
                <a:cubicBezTo>
                  <a:pt x="162" y="581"/>
                  <a:pt x="162" y="581"/>
                  <a:pt x="162" y="581"/>
                </a:cubicBezTo>
                <a:cubicBezTo>
                  <a:pt x="114" y="608"/>
                  <a:pt x="114" y="608"/>
                  <a:pt x="114" y="608"/>
                </a:cubicBezTo>
                <a:moveTo>
                  <a:pt x="766" y="607"/>
                </a:moveTo>
                <a:cubicBezTo>
                  <a:pt x="717" y="580"/>
                  <a:pt x="717" y="580"/>
                  <a:pt x="717" y="580"/>
                </a:cubicBezTo>
                <a:cubicBezTo>
                  <a:pt x="718" y="580"/>
                  <a:pt x="718" y="580"/>
                  <a:pt x="718" y="580"/>
                </a:cubicBezTo>
                <a:cubicBezTo>
                  <a:pt x="766" y="554"/>
                  <a:pt x="766" y="554"/>
                  <a:pt x="766" y="554"/>
                </a:cubicBezTo>
                <a:cubicBezTo>
                  <a:pt x="766" y="607"/>
                  <a:pt x="766" y="607"/>
                  <a:pt x="766" y="607"/>
                </a:cubicBezTo>
                <a:moveTo>
                  <a:pt x="661" y="607"/>
                </a:moveTo>
                <a:cubicBezTo>
                  <a:pt x="661" y="554"/>
                  <a:pt x="661" y="554"/>
                  <a:pt x="661" y="554"/>
                </a:cubicBezTo>
                <a:cubicBezTo>
                  <a:pt x="709" y="580"/>
                  <a:pt x="709" y="580"/>
                  <a:pt x="709" y="580"/>
                </a:cubicBezTo>
                <a:cubicBezTo>
                  <a:pt x="661" y="607"/>
                  <a:pt x="661" y="607"/>
                  <a:pt x="661" y="607"/>
                </a:cubicBezTo>
                <a:moveTo>
                  <a:pt x="551" y="608"/>
                </a:moveTo>
                <a:cubicBezTo>
                  <a:pt x="551" y="554"/>
                  <a:pt x="551" y="554"/>
                  <a:pt x="551" y="554"/>
                </a:cubicBezTo>
                <a:cubicBezTo>
                  <a:pt x="597" y="579"/>
                  <a:pt x="597" y="579"/>
                  <a:pt x="597" y="579"/>
                </a:cubicBezTo>
                <a:cubicBezTo>
                  <a:pt x="600" y="581"/>
                  <a:pt x="600" y="581"/>
                  <a:pt x="600" y="581"/>
                </a:cubicBezTo>
                <a:cubicBezTo>
                  <a:pt x="551" y="608"/>
                  <a:pt x="551" y="608"/>
                  <a:pt x="551" y="608"/>
                </a:cubicBezTo>
                <a:moveTo>
                  <a:pt x="328" y="607"/>
                </a:moveTo>
                <a:cubicBezTo>
                  <a:pt x="280" y="580"/>
                  <a:pt x="280" y="580"/>
                  <a:pt x="280" y="580"/>
                </a:cubicBezTo>
                <a:cubicBezTo>
                  <a:pt x="328" y="554"/>
                  <a:pt x="328" y="554"/>
                  <a:pt x="328" y="554"/>
                </a:cubicBezTo>
                <a:cubicBezTo>
                  <a:pt x="328" y="607"/>
                  <a:pt x="328" y="607"/>
                  <a:pt x="328" y="607"/>
                </a:cubicBezTo>
                <a:moveTo>
                  <a:pt x="442" y="607"/>
                </a:moveTo>
                <a:cubicBezTo>
                  <a:pt x="442" y="553"/>
                  <a:pt x="442" y="553"/>
                  <a:pt x="442" y="553"/>
                </a:cubicBezTo>
                <a:cubicBezTo>
                  <a:pt x="474" y="571"/>
                  <a:pt x="474" y="571"/>
                  <a:pt x="474" y="571"/>
                </a:cubicBezTo>
                <a:cubicBezTo>
                  <a:pt x="490" y="580"/>
                  <a:pt x="490" y="580"/>
                  <a:pt x="490" y="580"/>
                </a:cubicBezTo>
                <a:cubicBezTo>
                  <a:pt x="442" y="607"/>
                  <a:pt x="442" y="607"/>
                  <a:pt x="442" y="607"/>
                </a:cubicBezTo>
                <a:moveTo>
                  <a:pt x="332" y="608"/>
                </a:moveTo>
                <a:cubicBezTo>
                  <a:pt x="332" y="553"/>
                  <a:pt x="332" y="553"/>
                  <a:pt x="332" y="553"/>
                </a:cubicBezTo>
                <a:cubicBezTo>
                  <a:pt x="381" y="580"/>
                  <a:pt x="381" y="580"/>
                  <a:pt x="381" y="580"/>
                </a:cubicBezTo>
                <a:cubicBezTo>
                  <a:pt x="332" y="608"/>
                  <a:pt x="332" y="608"/>
                  <a:pt x="332" y="608"/>
                </a:cubicBezTo>
                <a:moveTo>
                  <a:pt x="547" y="608"/>
                </a:moveTo>
                <a:cubicBezTo>
                  <a:pt x="498" y="580"/>
                  <a:pt x="498" y="580"/>
                  <a:pt x="498" y="580"/>
                </a:cubicBezTo>
                <a:cubicBezTo>
                  <a:pt x="515" y="571"/>
                  <a:pt x="515" y="571"/>
                  <a:pt x="515" y="571"/>
                </a:cubicBezTo>
                <a:cubicBezTo>
                  <a:pt x="547" y="553"/>
                  <a:pt x="547" y="553"/>
                  <a:pt x="547" y="553"/>
                </a:cubicBezTo>
                <a:cubicBezTo>
                  <a:pt x="547" y="608"/>
                  <a:pt x="547" y="608"/>
                  <a:pt x="547" y="608"/>
                </a:cubicBezTo>
                <a:moveTo>
                  <a:pt x="4" y="608"/>
                </a:moveTo>
                <a:cubicBezTo>
                  <a:pt x="4" y="553"/>
                  <a:pt x="4" y="553"/>
                  <a:pt x="4" y="553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4" y="608"/>
                  <a:pt x="4" y="608"/>
                  <a:pt x="4" y="608"/>
                </a:cubicBezTo>
                <a:moveTo>
                  <a:pt x="657" y="608"/>
                </a:moveTo>
                <a:cubicBezTo>
                  <a:pt x="608" y="580"/>
                  <a:pt x="608" y="580"/>
                  <a:pt x="608" y="580"/>
                </a:cubicBezTo>
                <a:cubicBezTo>
                  <a:pt x="657" y="553"/>
                  <a:pt x="657" y="553"/>
                  <a:pt x="657" y="553"/>
                </a:cubicBezTo>
                <a:cubicBezTo>
                  <a:pt x="657" y="608"/>
                  <a:pt x="657" y="608"/>
                  <a:pt x="657" y="608"/>
                </a:cubicBezTo>
                <a:moveTo>
                  <a:pt x="770" y="608"/>
                </a:moveTo>
                <a:cubicBezTo>
                  <a:pt x="770" y="553"/>
                  <a:pt x="770" y="553"/>
                  <a:pt x="770" y="553"/>
                </a:cubicBezTo>
                <a:cubicBezTo>
                  <a:pt x="818" y="580"/>
                  <a:pt x="818" y="580"/>
                  <a:pt x="818" y="580"/>
                </a:cubicBezTo>
                <a:cubicBezTo>
                  <a:pt x="770" y="608"/>
                  <a:pt x="770" y="608"/>
                  <a:pt x="770" y="608"/>
                </a:cubicBezTo>
                <a:moveTo>
                  <a:pt x="110" y="608"/>
                </a:moveTo>
                <a:cubicBezTo>
                  <a:pt x="61" y="580"/>
                  <a:pt x="61" y="580"/>
                  <a:pt x="61" y="580"/>
                </a:cubicBezTo>
                <a:cubicBezTo>
                  <a:pt x="110" y="553"/>
                  <a:pt x="110" y="553"/>
                  <a:pt x="110" y="553"/>
                </a:cubicBezTo>
                <a:cubicBezTo>
                  <a:pt x="110" y="608"/>
                  <a:pt x="110" y="608"/>
                  <a:pt x="110" y="608"/>
                </a:cubicBezTo>
                <a:moveTo>
                  <a:pt x="876" y="608"/>
                </a:moveTo>
                <a:cubicBezTo>
                  <a:pt x="827" y="581"/>
                  <a:pt x="827" y="581"/>
                  <a:pt x="827" y="581"/>
                </a:cubicBezTo>
                <a:cubicBezTo>
                  <a:pt x="858" y="563"/>
                  <a:pt x="858" y="563"/>
                  <a:pt x="858" y="563"/>
                </a:cubicBezTo>
                <a:cubicBezTo>
                  <a:pt x="876" y="553"/>
                  <a:pt x="876" y="553"/>
                  <a:pt x="876" y="553"/>
                </a:cubicBezTo>
                <a:cubicBezTo>
                  <a:pt x="876" y="608"/>
                  <a:pt x="876" y="608"/>
                  <a:pt x="876" y="608"/>
                </a:cubicBezTo>
                <a:moveTo>
                  <a:pt x="219" y="608"/>
                </a:moveTo>
                <a:cubicBezTo>
                  <a:pt x="170" y="580"/>
                  <a:pt x="170" y="580"/>
                  <a:pt x="170" y="580"/>
                </a:cubicBezTo>
                <a:cubicBezTo>
                  <a:pt x="219" y="553"/>
                  <a:pt x="219" y="553"/>
                  <a:pt x="219" y="553"/>
                </a:cubicBezTo>
                <a:cubicBezTo>
                  <a:pt x="219" y="608"/>
                  <a:pt x="219" y="608"/>
                  <a:pt x="219" y="608"/>
                </a:cubicBezTo>
                <a:moveTo>
                  <a:pt x="168" y="577"/>
                </a:moveTo>
                <a:cubicBezTo>
                  <a:pt x="168" y="523"/>
                  <a:pt x="168" y="523"/>
                  <a:pt x="168" y="523"/>
                </a:cubicBezTo>
                <a:cubicBezTo>
                  <a:pt x="217" y="550"/>
                  <a:pt x="217" y="550"/>
                  <a:pt x="217" y="550"/>
                </a:cubicBezTo>
                <a:cubicBezTo>
                  <a:pt x="168" y="577"/>
                  <a:pt x="168" y="577"/>
                  <a:pt x="168" y="577"/>
                </a:cubicBezTo>
                <a:moveTo>
                  <a:pt x="492" y="577"/>
                </a:moveTo>
                <a:cubicBezTo>
                  <a:pt x="476" y="568"/>
                  <a:pt x="476" y="568"/>
                  <a:pt x="476" y="568"/>
                </a:cubicBezTo>
                <a:cubicBezTo>
                  <a:pt x="444" y="550"/>
                  <a:pt x="444" y="550"/>
                  <a:pt x="444" y="550"/>
                </a:cubicBezTo>
                <a:cubicBezTo>
                  <a:pt x="492" y="523"/>
                  <a:pt x="492" y="523"/>
                  <a:pt x="492" y="523"/>
                </a:cubicBezTo>
                <a:cubicBezTo>
                  <a:pt x="492" y="577"/>
                  <a:pt x="492" y="577"/>
                  <a:pt x="492" y="577"/>
                </a:cubicBezTo>
                <a:moveTo>
                  <a:pt x="825" y="577"/>
                </a:moveTo>
                <a:cubicBezTo>
                  <a:pt x="825" y="523"/>
                  <a:pt x="825" y="523"/>
                  <a:pt x="825" y="523"/>
                </a:cubicBezTo>
                <a:cubicBezTo>
                  <a:pt x="859" y="542"/>
                  <a:pt x="859" y="542"/>
                  <a:pt x="859" y="542"/>
                </a:cubicBezTo>
                <a:cubicBezTo>
                  <a:pt x="873" y="550"/>
                  <a:pt x="873" y="550"/>
                  <a:pt x="873" y="550"/>
                </a:cubicBezTo>
                <a:cubicBezTo>
                  <a:pt x="825" y="577"/>
                  <a:pt x="825" y="577"/>
                  <a:pt x="825" y="577"/>
                </a:cubicBezTo>
                <a:moveTo>
                  <a:pt x="59" y="577"/>
                </a:moveTo>
                <a:cubicBezTo>
                  <a:pt x="59" y="523"/>
                  <a:pt x="59" y="523"/>
                  <a:pt x="59" y="523"/>
                </a:cubicBezTo>
                <a:cubicBezTo>
                  <a:pt x="107" y="550"/>
                  <a:pt x="107" y="550"/>
                  <a:pt x="107" y="550"/>
                </a:cubicBezTo>
                <a:cubicBezTo>
                  <a:pt x="59" y="577"/>
                  <a:pt x="59" y="577"/>
                  <a:pt x="59" y="577"/>
                </a:cubicBezTo>
                <a:moveTo>
                  <a:pt x="715" y="577"/>
                </a:moveTo>
                <a:cubicBezTo>
                  <a:pt x="715" y="523"/>
                  <a:pt x="715" y="523"/>
                  <a:pt x="715" y="523"/>
                </a:cubicBezTo>
                <a:cubicBezTo>
                  <a:pt x="764" y="550"/>
                  <a:pt x="764" y="550"/>
                  <a:pt x="764" y="550"/>
                </a:cubicBezTo>
                <a:cubicBezTo>
                  <a:pt x="715" y="577"/>
                  <a:pt x="715" y="577"/>
                  <a:pt x="715" y="577"/>
                </a:cubicBezTo>
                <a:moveTo>
                  <a:pt x="606" y="577"/>
                </a:moveTo>
                <a:cubicBezTo>
                  <a:pt x="606" y="523"/>
                  <a:pt x="606" y="523"/>
                  <a:pt x="606" y="523"/>
                </a:cubicBezTo>
                <a:cubicBezTo>
                  <a:pt x="654" y="550"/>
                  <a:pt x="654" y="550"/>
                  <a:pt x="654" y="550"/>
                </a:cubicBezTo>
                <a:cubicBezTo>
                  <a:pt x="606" y="577"/>
                  <a:pt x="606" y="577"/>
                  <a:pt x="606" y="577"/>
                </a:cubicBezTo>
                <a:moveTo>
                  <a:pt x="55" y="577"/>
                </a:moveTo>
                <a:cubicBezTo>
                  <a:pt x="6" y="550"/>
                  <a:pt x="6" y="550"/>
                  <a:pt x="6" y="550"/>
                </a:cubicBezTo>
                <a:cubicBezTo>
                  <a:pt x="55" y="523"/>
                  <a:pt x="55" y="523"/>
                  <a:pt x="55" y="523"/>
                </a:cubicBezTo>
                <a:cubicBezTo>
                  <a:pt x="55" y="577"/>
                  <a:pt x="55" y="577"/>
                  <a:pt x="55" y="577"/>
                </a:cubicBezTo>
                <a:moveTo>
                  <a:pt x="273" y="577"/>
                </a:moveTo>
                <a:cubicBezTo>
                  <a:pt x="225" y="550"/>
                  <a:pt x="225" y="550"/>
                  <a:pt x="225" y="550"/>
                </a:cubicBezTo>
                <a:cubicBezTo>
                  <a:pt x="273" y="523"/>
                  <a:pt x="273" y="523"/>
                  <a:pt x="273" y="523"/>
                </a:cubicBezTo>
                <a:cubicBezTo>
                  <a:pt x="273" y="577"/>
                  <a:pt x="273" y="577"/>
                  <a:pt x="273" y="577"/>
                </a:cubicBezTo>
                <a:moveTo>
                  <a:pt x="496" y="577"/>
                </a:moveTo>
                <a:cubicBezTo>
                  <a:pt x="496" y="523"/>
                  <a:pt x="496" y="523"/>
                  <a:pt x="496" y="523"/>
                </a:cubicBezTo>
                <a:cubicBezTo>
                  <a:pt x="498" y="524"/>
                  <a:pt x="498" y="524"/>
                  <a:pt x="498" y="524"/>
                </a:cubicBezTo>
                <a:cubicBezTo>
                  <a:pt x="545" y="550"/>
                  <a:pt x="545" y="550"/>
                  <a:pt x="545" y="550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496" y="577"/>
                  <a:pt x="496" y="577"/>
                  <a:pt x="496" y="577"/>
                </a:cubicBezTo>
                <a:moveTo>
                  <a:pt x="383" y="577"/>
                </a:moveTo>
                <a:cubicBezTo>
                  <a:pt x="334" y="550"/>
                  <a:pt x="334" y="550"/>
                  <a:pt x="334" y="550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77"/>
                  <a:pt x="383" y="577"/>
                  <a:pt x="383" y="577"/>
                </a:cubicBezTo>
                <a:moveTo>
                  <a:pt x="387" y="577"/>
                </a:moveTo>
                <a:cubicBezTo>
                  <a:pt x="387" y="523"/>
                  <a:pt x="387" y="523"/>
                  <a:pt x="387" y="523"/>
                </a:cubicBezTo>
                <a:cubicBezTo>
                  <a:pt x="436" y="550"/>
                  <a:pt x="436" y="550"/>
                  <a:pt x="436" y="550"/>
                </a:cubicBezTo>
                <a:cubicBezTo>
                  <a:pt x="387" y="577"/>
                  <a:pt x="387" y="577"/>
                  <a:pt x="387" y="577"/>
                </a:cubicBezTo>
                <a:moveTo>
                  <a:pt x="277" y="577"/>
                </a:moveTo>
                <a:cubicBezTo>
                  <a:pt x="277" y="523"/>
                  <a:pt x="277" y="523"/>
                  <a:pt x="277" y="523"/>
                </a:cubicBezTo>
                <a:cubicBezTo>
                  <a:pt x="326" y="550"/>
                  <a:pt x="326" y="550"/>
                  <a:pt x="326" y="550"/>
                </a:cubicBezTo>
                <a:cubicBezTo>
                  <a:pt x="277" y="577"/>
                  <a:pt x="277" y="577"/>
                  <a:pt x="277" y="577"/>
                </a:cubicBezTo>
                <a:moveTo>
                  <a:pt x="602" y="577"/>
                </a:moveTo>
                <a:cubicBezTo>
                  <a:pt x="553" y="550"/>
                  <a:pt x="553" y="550"/>
                  <a:pt x="553" y="550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77"/>
                  <a:pt x="602" y="577"/>
                  <a:pt x="602" y="577"/>
                </a:cubicBezTo>
                <a:moveTo>
                  <a:pt x="711" y="577"/>
                </a:moveTo>
                <a:cubicBezTo>
                  <a:pt x="663" y="550"/>
                  <a:pt x="663" y="550"/>
                  <a:pt x="663" y="550"/>
                </a:cubicBezTo>
                <a:cubicBezTo>
                  <a:pt x="711" y="523"/>
                  <a:pt x="711" y="523"/>
                  <a:pt x="711" y="523"/>
                </a:cubicBezTo>
                <a:cubicBezTo>
                  <a:pt x="711" y="577"/>
                  <a:pt x="711" y="577"/>
                  <a:pt x="711" y="577"/>
                </a:cubicBezTo>
                <a:moveTo>
                  <a:pt x="821" y="577"/>
                </a:moveTo>
                <a:cubicBezTo>
                  <a:pt x="772" y="550"/>
                  <a:pt x="772" y="550"/>
                  <a:pt x="772" y="550"/>
                </a:cubicBezTo>
                <a:cubicBezTo>
                  <a:pt x="821" y="523"/>
                  <a:pt x="821" y="523"/>
                  <a:pt x="821" y="523"/>
                </a:cubicBezTo>
                <a:cubicBezTo>
                  <a:pt x="821" y="577"/>
                  <a:pt x="821" y="577"/>
                  <a:pt x="821" y="577"/>
                </a:cubicBezTo>
                <a:moveTo>
                  <a:pt x="164" y="577"/>
                </a:moveTo>
                <a:cubicBezTo>
                  <a:pt x="116" y="550"/>
                  <a:pt x="116" y="550"/>
                  <a:pt x="116" y="550"/>
                </a:cubicBezTo>
                <a:cubicBezTo>
                  <a:pt x="164" y="523"/>
                  <a:pt x="164" y="523"/>
                  <a:pt x="164" y="523"/>
                </a:cubicBezTo>
                <a:cubicBezTo>
                  <a:pt x="164" y="577"/>
                  <a:pt x="164" y="577"/>
                  <a:pt x="164" y="577"/>
                </a:cubicBezTo>
                <a:moveTo>
                  <a:pt x="442" y="547"/>
                </a:moveTo>
                <a:cubicBezTo>
                  <a:pt x="442" y="493"/>
                  <a:pt x="442" y="493"/>
                  <a:pt x="442" y="493"/>
                </a:cubicBezTo>
                <a:cubicBezTo>
                  <a:pt x="490" y="520"/>
                  <a:pt x="490" y="520"/>
                  <a:pt x="490" y="520"/>
                </a:cubicBezTo>
                <a:cubicBezTo>
                  <a:pt x="447" y="544"/>
                  <a:pt x="447" y="544"/>
                  <a:pt x="447" y="544"/>
                </a:cubicBezTo>
                <a:cubicBezTo>
                  <a:pt x="442" y="547"/>
                  <a:pt x="442" y="547"/>
                  <a:pt x="442" y="547"/>
                </a:cubicBezTo>
                <a:moveTo>
                  <a:pt x="223" y="547"/>
                </a:moveTo>
                <a:cubicBezTo>
                  <a:pt x="223" y="493"/>
                  <a:pt x="223" y="493"/>
                  <a:pt x="223" y="493"/>
                </a:cubicBezTo>
                <a:cubicBezTo>
                  <a:pt x="272" y="520"/>
                  <a:pt x="272" y="520"/>
                  <a:pt x="272" y="520"/>
                </a:cubicBezTo>
                <a:cubicBezTo>
                  <a:pt x="223" y="547"/>
                  <a:pt x="223" y="547"/>
                  <a:pt x="223" y="547"/>
                </a:cubicBezTo>
                <a:moveTo>
                  <a:pt x="438" y="547"/>
                </a:moveTo>
                <a:cubicBezTo>
                  <a:pt x="389" y="520"/>
                  <a:pt x="389" y="520"/>
                  <a:pt x="389" y="520"/>
                </a:cubicBezTo>
                <a:cubicBezTo>
                  <a:pt x="433" y="496"/>
                  <a:pt x="433" y="496"/>
                  <a:pt x="433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547"/>
                  <a:pt x="438" y="547"/>
                  <a:pt x="438" y="547"/>
                </a:cubicBezTo>
                <a:moveTo>
                  <a:pt x="114" y="547"/>
                </a:moveTo>
                <a:cubicBezTo>
                  <a:pt x="114" y="493"/>
                  <a:pt x="114" y="493"/>
                  <a:pt x="114" y="493"/>
                </a:cubicBezTo>
                <a:cubicBezTo>
                  <a:pt x="162" y="520"/>
                  <a:pt x="162" y="520"/>
                  <a:pt x="162" y="520"/>
                </a:cubicBezTo>
                <a:cubicBezTo>
                  <a:pt x="119" y="544"/>
                  <a:pt x="119" y="544"/>
                  <a:pt x="119" y="544"/>
                </a:cubicBezTo>
                <a:cubicBezTo>
                  <a:pt x="114" y="547"/>
                  <a:pt x="114" y="547"/>
                  <a:pt x="114" y="547"/>
                </a:cubicBezTo>
                <a:moveTo>
                  <a:pt x="547" y="547"/>
                </a:moveTo>
                <a:cubicBezTo>
                  <a:pt x="499" y="520"/>
                  <a:pt x="499" y="520"/>
                  <a:pt x="499" y="520"/>
                </a:cubicBezTo>
                <a:cubicBezTo>
                  <a:pt x="499" y="520"/>
                  <a:pt x="499" y="520"/>
                  <a:pt x="499" y="520"/>
                </a:cubicBezTo>
                <a:cubicBezTo>
                  <a:pt x="547" y="493"/>
                  <a:pt x="547" y="493"/>
                  <a:pt x="547" y="493"/>
                </a:cubicBezTo>
                <a:cubicBezTo>
                  <a:pt x="547" y="547"/>
                  <a:pt x="547" y="547"/>
                  <a:pt x="547" y="547"/>
                </a:cubicBezTo>
                <a:moveTo>
                  <a:pt x="766" y="547"/>
                </a:moveTo>
                <a:cubicBezTo>
                  <a:pt x="717" y="520"/>
                  <a:pt x="717" y="520"/>
                  <a:pt x="717" y="520"/>
                </a:cubicBezTo>
                <a:cubicBezTo>
                  <a:pt x="766" y="493"/>
                  <a:pt x="766" y="493"/>
                  <a:pt x="766" y="493"/>
                </a:cubicBezTo>
                <a:cubicBezTo>
                  <a:pt x="766" y="547"/>
                  <a:pt x="766" y="547"/>
                  <a:pt x="766" y="547"/>
                </a:cubicBezTo>
                <a:moveTo>
                  <a:pt x="4" y="547"/>
                </a:moveTo>
                <a:cubicBezTo>
                  <a:pt x="4" y="493"/>
                  <a:pt x="4" y="493"/>
                  <a:pt x="4" y="493"/>
                </a:cubicBezTo>
                <a:cubicBezTo>
                  <a:pt x="52" y="520"/>
                  <a:pt x="52" y="520"/>
                  <a:pt x="52" y="520"/>
                </a:cubicBezTo>
                <a:cubicBezTo>
                  <a:pt x="4" y="547"/>
                  <a:pt x="4" y="547"/>
                  <a:pt x="4" y="547"/>
                </a:cubicBezTo>
                <a:moveTo>
                  <a:pt x="661" y="547"/>
                </a:moveTo>
                <a:cubicBezTo>
                  <a:pt x="661" y="493"/>
                  <a:pt x="661" y="493"/>
                  <a:pt x="661" y="493"/>
                </a:cubicBezTo>
                <a:cubicBezTo>
                  <a:pt x="674" y="500"/>
                  <a:pt x="674" y="500"/>
                  <a:pt x="674" y="500"/>
                </a:cubicBezTo>
                <a:cubicBezTo>
                  <a:pt x="709" y="520"/>
                  <a:pt x="709" y="520"/>
                  <a:pt x="709" y="520"/>
                </a:cubicBezTo>
                <a:cubicBezTo>
                  <a:pt x="661" y="547"/>
                  <a:pt x="661" y="547"/>
                  <a:pt x="661" y="547"/>
                </a:cubicBezTo>
                <a:moveTo>
                  <a:pt x="551" y="547"/>
                </a:moveTo>
                <a:cubicBezTo>
                  <a:pt x="551" y="493"/>
                  <a:pt x="551" y="493"/>
                  <a:pt x="551" y="493"/>
                </a:cubicBezTo>
                <a:cubicBezTo>
                  <a:pt x="556" y="496"/>
                  <a:pt x="556" y="496"/>
                  <a:pt x="556" y="496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551" y="547"/>
                  <a:pt x="551" y="547"/>
                  <a:pt x="551" y="547"/>
                </a:cubicBezTo>
                <a:moveTo>
                  <a:pt x="110" y="547"/>
                </a:moveTo>
                <a:cubicBezTo>
                  <a:pt x="61" y="520"/>
                  <a:pt x="61" y="520"/>
                  <a:pt x="61" y="520"/>
                </a:cubicBezTo>
                <a:cubicBezTo>
                  <a:pt x="110" y="493"/>
                  <a:pt x="110" y="493"/>
                  <a:pt x="110" y="493"/>
                </a:cubicBezTo>
                <a:cubicBezTo>
                  <a:pt x="110" y="547"/>
                  <a:pt x="110" y="547"/>
                  <a:pt x="110" y="547"/>
                </a:cubicBezTo>
                <a:moveTo>
                  <a:pt x="328" y="547"/>
                </a:moveTo>
                <a:cubicBezTo>
                  <a:pt x="280" y="520"/>
                  <a:pt x="280" y="520"/>
                  <a:pt x="280" y="520"/>
                </a:cubicBezTo>
                <a:cubicBezTo>
                  <a:pt x="328" y="493"/>
                  <a:pt x="328" y="493"/>
                  <a:pt x="328" y="493"/>
                </a:cubicBezTo>
                <a:cubicBezTo>
                  <a:pt x="328" y="547"/>
                  <a:pt x="328" y="547"/>
                  <a:pt x="328" y="547"/>
                </a:cubicBezTo>
                <a:moveTo>
                  <a:pt x="332" y="547"/>
                </a:moveTo>
                <a:cubicBezTo>
                  <a:pt x="332" y="493"/>
                  <a:pt x="332" y="493"/>
                  <a:pt x="332" y="493"/>
                </a:cubicBezTo>
                <a:cubicBezTo>
                  <a:pt x="381" y="520"/>
                  <a:pt x="381" y="520"/>
                  <a:pt x="381" y="520"/>
                </a:cubicBezTo>
                <a:cubicBezTo>
                  <a:pt x="332" y="547"/>
                  <a:pt x="332" y="547"/>
                  <a:pt x="332" y="547"/>
                </a:cubicBezTo>
                <a:moveTo>
                  <a:pt x="657" y="547"/>
                </a:moveTo>
                <a:cubicBezTo>
                  <a:pt x="608" y="520"/>
                  <a:pt x="608" y="520"/>
                  <a:pt x="608" y="520"/>
                </a:cubicBezTo>
                <a:cubicBezTo>
                  <a:pt x="657" y="492"/>
                  <a:pt x="657" y="492"/>
                  <a:pt x="657" y="492"/>
                </a:cubicBezTo>
                <a:cubicBezTo>
                  <a:pt x="657" y="547"/>
                  <a:pt x="657" y="547"/>
                  <a:pt x="657" y="547"/>
                </a:cubicBezTo>
                <a:moveTo>
                  <a:pt x="770" y="547"/>
                </a:moveTo>
                <a:cubicBezTo>
                  <a:pt x="770" y="492"/>
                  <a:pt x="770" y="492"/>
                  <a:pt x="770" y="492"/>
                </a:cubicBezTo>
                <a:cubicBezTo>
                  <a:pt x="818" y="520"/>
                  <a:pt x="818" y="520"/>
                  <a:pt x="818" y="520"/>
                </a:cubicBezTo>
                <a:cubicBezTo>
                  <a:pt x="770" y="547"/>
                  <a:pt x="770" y="547"/>
                  <a:pt x="770" y="547"/>
                </a:cubicBezTo>
                <a:moveTo>
                  <a:pt x="876" y="547"/>
                </a:moveTo>
                <a:cubicBezTo>
                  <a:pt x="827" y="520"/>
                  <a:pt x="827" y="520"/>
                  <a:pt x="827" y="520"/>
                </a:cubicBezTo>
                <a:cubicBezTo>
                  <a:pt x="876" y="492"/>
                  <a:pt x="876" y="492"/>
                  <a:pt x="876" y="492"/>
                </a:cubicBezTo>
                <a:cubicBezTo>
                  <a:pt x="876" y="547"/>
                  <a:pt x="876" y="547"/>
                  <a:pt x="876" y="547"/>
                </a:cubicBezTo>
                <a:moveTo>
                  <a:pt x="219" y="547"/>
                </a:moveTo>
                <a:cubicBezTo>
                  <a:pt x="170" y="520"/>
                  <a:pt x="170" y="520"/>
                  <a:pt x="170" y="520"/>
                </a:cubicBezTo>
                <a:cubicBezTo>
                  <a:pt x="219" y="492"/>
                  <a:pt x="219" y="492"/>
                  <a:pt x="219" y="492"/>
                </a:cubicBezTo>
                <a:cubicBezTo>
                  <a:pt x="219" y="547"/>
                  <a:pt x="219" y="547"/>
                  <a:pt x="219" y="547"/>
                </a:cubicBezTo>
                <a:moveTo>
                  <a:pt x="825" y="516"/>
                </a:moveTo>
                <a:cubicBezTo>
                  <a:pt x="825" y="463"/>
                  <a:pt x="825" y="463"/>
                  <a:pt x="825" y="463"/>
                </a:cubicBezTo>
                <a:cubicBezTo>
                  <a:pt x="873" y="489"/>
                  <a:pt x="873" y="489"/>
                  <a:pt x="873" y="489"/>
                </a:cubicBezTo>
                <a:cubicBezTo>
                  <a:pt x="825" y="516"/>
                  <a:pt x="825" y="516"/>
                  <a:pt x="825" y="516"/>
                </a:cubicBezTo>
                <a:moveTo>
                  <a:pt x="387" y="516"/>
                </a:moveTo>
                <a:cubicBezTo>
                  <a:pt x="387" y="462"/>
                  <a:pt x="387" y="462"/>
                  <a:pt x="387" y="462"/>
                </a:cubicBezTo>
                <a:cubicBezTo>
                  <a:pt x="435" y="489"/>
                  <a:pt x="435" y="489"/>
                  <a:pt x="435" y="489"/>
                </a:cubicBezTo>
                <a:cubicBezTo>
                  <a:pt x="388" y="516"/>
                  <a:pt x="388" y="516"/>
                  <a:pt x="388" y="516"/>
                </a:cubicBezTo>
                <a:cubicBezTo>
                  <a:pt x="387" y="516"/>
                  <a:pt x="387" y="516"/>
                  <a:pt x="387" y="516"/>
                </a:cubicBezTo>
                <a:moveTo>
                  <a:pt x="168" y="516"/>
                </a:moveTo>
                <a:cubicBezTo>
                  <a:pt x="168" y="462"/>
                  <a:pt x="168" y="462"/>
                  <a:pt x="168" y="462"/>
                </a:cubicBezTo>
                <a:cubicBezTo>
                  <a:pt x="217" y="489"/>
                  <a:pt x="217" y="489"/>
                  <a:pt x="217" y="489"/>
                </a:cubicBezTo>
                <a:cubicBezTo>
                  <a:pt x="168" y="516"/>
                  <a:pt x="168" y="516"/>
                  <a:pt x="168" y="516"/>
                </a:cubicBezTo>
                <a:moveTo>
                  <a:pt x="492" y="516"/>
                </a:moveTo>
                <a:cubicBezTo>
                  <a:pt x="444" y="489"/>
                  <a:pt x="444" y="489"/>
                  <a:pt x="444" y="489"/>
                </a:cubicBezTo>
                <a:cubicBezTo>
                  <a:pt x="492" y="462"/>
                  <a:pt x="492" y="462"/>
                  <a:pt x="492" y="462"/>
                </a:cubicBezTo>
                <a:cubicBezTo>
                  <a:pt x="492" y="516"/>
                  <a:pt x="492" y="516"/>
                  <a:pt x="492" y="516"/>
                </a:cubicBezTo>
                <a:moveTo>
                  <a:pt x="59" y="516"/>
                </a:moveTo>
                <a:cubicBezTo>
                  <a:pt x="59" y="462"/>
                  <a:pt x="59" y="462"/>
                  <a:pt x="59" y="462"/>
                </a:cubicBezTo>
                <a:cubicBezTo>
                  <a:pt x="107" y="489"/>
                  <a:pt x="107" y="489"/>
                  <a:pt x="107" y="489"/>
                </a:cubicBezTo>
                <a:cubicBezTo>
                  <a:pt x="59" y="516"/>
                  <a:pt x="59" y="516"/>
                  <a:pt x="59" y="516"/>
                </a:cubicBezTo>
                <a:moveTo>
                  <a:pt x="602" y="516"/>
                </a:moveTo>
                <a:cubicBezTo>
                  <a:pt x="553" y="489"/>
                  <a:pt x="553" y="489"/>
                  <a:pt x="553" y="489"/>
                </a:cubicBezTo>
                <a:cubicBezTo>
                  <a:pt x="602" y="462"/>
                  <a:pt x="602" y="462"/>
                  <a:pt x="602" y="462"/>
                </a:cubicBezTo>
                <a:cubicBezTo>
                  <a:pt x="602" y="516"/>
                  <a:pt x="602" y="516"/>
                  <a:pt x="602" y="516"/>
                </a:cubicBezTo>
                <a:moveTo>
                  <a:pt x="715" y="516"/>
                </a:moveTo>
                <a:cubicBezTo>
                  <a:pt x="715" y="462"/>
                  <a:pt x="715" y="462"/>
                  <a:pt x="715" y="462"/>
                </a:cubicBezTo>
                <a:cubicBezTo>
                  <a:pt x="764" y="489"/>
                  <a:pt x="764" y="489"/>
                  <a:pt x="764" y="489"/>
                </a:cubicBezTo>
                <a:cubicBezTo>
                  <a:pt x="715" y="516"/>
                  <a:pt x="715" y="516"/>
                  <a:pt x="715" y="516"/>
                </a:cubicBezTo>
                <a:moveTo>
                  <a:pt x="606" y="516"/>
                </a:moveTo>
                <a:cubicBezTo>
                  <a:pt x="606" y="462"/>
                  <a:pt x="606" y="462"/>
                  <a:pt x="606" y="462"/>
                </a:cubicBezTo>
                <a:cubicBezTo>
                  <a:pt x="654" y="489"/>
                  <a:pt x="654" y="489"/>
                  <a:pt x="654" y="489"/>
                </a:cubicBezTo>
                <a:cubicBezTo>
                  <a:pt x="606" y="516"/>
                  <a:pt x="606" y="516"/>
                  <a:pt x="606" y="516"/>
                </a:cubicBezTo>
                <a:moveTo>
                  <a:pt x="55" y="516"/>
                </a:moveTo>
                <a:cubicBezTo>
                  <a:pt x="6" y="489"/>
                  <a:pt x="6" y="489"/>
                  <a:pt x="6" y="489"/>
                </a:cubicBezTo>
                <a:cubicBezTo>
                  <a:pt x="55" y="462"/>
                  <a:pt x="55" y="462"/>
                  <a:pt x="55" y="462"/>
                </a:cubicBezTo>
                <a:cubicBezTo>
                  <a:pt x="55" y="516"/>
                  <a:pt x="55" y="516"/>
                  <a:pt x="55" y="516"/>
                </a:cubicBezTo>
                <a:moveTo>
                  <a:pt x="273" y="516"/>
                </a:moveTo>
                <a:cubicBezTo>
                  <a:pt x="225" y="489"/>
                  <a:pt x="225" y="489"/>
                  <a:pt x="225" y="489"/>
                </a:cubicBezTo>
                <a:cubicBezTo>
                  <a:pt x="273" y="462"/>
                  <a:pt x="273" y="462"/>
                  <a:pt x="273" y="462"/>
                </a:cubicBezTo>
                <a:cubicBezTo>
                  <a:pt x="273" y="516"/>
                  <a:pt x="273" y="516"/>
                  <a:pt x="273" y="516"/>
                </a:cubicBezTo>
                <a:moveTo>
                  <a:pt x="496" y="516"/>
                </a:moveTo>
                <a:cubicBezTo>
                  <a:pt x="496" y="462"/>
                  <a:pt x="496" y="462"/>
                  <a:pt x="496" y="462"/>
                </a:cubicBezTo>
                <a:cubicBezTo>
                  <a:pt x="545" y="489"/>
                  <a:pt x="545" y="489"/>
                  <a:pt x="545" y="489"/>
                </a:cubicBezTo>
                <a:cubicBezTo>
                  <a:pt x="496" y="516"/>
                  <a:pt x="496" y="516"/>
                  <a:pt x="496" y="516"/>
                </a:cubicBezTo>
                <a:moveTo>
                  <a:pt x="164" y="516"/>
                </a:moveTo>
                <a:cubicBezTo>
                  <a:pt x="116" y="489"/>
                  <a:pt x="116" y="489"/>
                  <a:pt x="116" y="489"/>
                </a:cubicBezTo>
                <a:cubicBezTo>
                  <a:pt x="164" y="462"/>
                  <a:pt x="164" y="462"/>
                  <a:pt x="164" y="462"/>
                </a:cubicBezTo>
                <a:cubicBezTo>
                  <a:pt x="164" y="516"/>
                  <a:pt x="164" y="516"/>
                  <a:pt x="164" y="516"/>
                </a:cubicBezTo>
                <a:moveTo>
                  <a:pt x="383" y="516"/>
                </a:moveTo>
                <a:cubicBezTo>
                  <a:pt x="334" y="489"/>
                  <a:pt x="334" y="489"/>
                  <a:pt x="334" y="489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83" y="516"/>
                  <a:pt x="383" y="516"/>
                  <a:pt x="383" y="516"/>
                </a:cubicBezTo>
                <a:moveTo>
                  <a:pt x="277" y="516"/>
                </a:moveTo>
                <a:cubicBezTo>
                  <a:pt x="277" y="462"/>
                  <a:pt x="277" y="462"/>
                  <a:pt x="277" y="462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277" y="516"/>
                  <a:pt x="277" y="516"/>
                  <a:pt x="277" y="516"/>
                </a:cubicBezTo>
                <a:moveTo>
                  <a:pt x="711" y="516"/>
                </a:moveTo>
                <a:cubicBezTo>
                  <a:pt x="662" y="489"/>
                  <a:pt x="662" y="489"/>
                  <a:pt x="662" y="489"/>
                </a:cubicBezTo>
                <a:cubicBezTo>
                  <a:pt x="711" y="462"/>
                  <a:pt x="711" y="462"/>
                  <a:pt x="711" y="462"/>
                </a:cubicBezTo>
                <a:cubicBezTo>
                  <a:pt x="711" y="516"/>
                  <a:pt x="711" y="516"/>
                  <a:pt x="711" y="516"/>
                </a:cubicBezTo>
                <a:moveTo>
                  <a:pt x="821" y="517"/>
                </a:moveTo>
                <a:cubicBezTo>
                  <a:pt x="772" y="489"/>
                  <a:pt x="772" y="489"/>
                  <a:pt x="772" y="489"/>
                </a:cubicBezTo>
                <a:cubicBezTo>
                  <a:pt x="821" y="462"/>
                  <a:pt x="821" y="462"/>
                  <a:pt x="821" y="462"/>
                </a:cubicBezTo>
                <a:cubicBezTo>
                  <a:pt x="821" y="517"/>
                  <a:pt x="821" y="517"/>
                  <a:pt x="821" y="517"/>
                </a:cubicBezTo>
                <a:moveTo>
                  <a:pt x="442" y="486"/>
                </a:moveTo>
                <a:cubicBezTo>
                  <a:pt x="442" y="432"/>
                  <a:pt x="442" y="432"/>
                  <a:pt x="442" y="432"/>
                </a:cubicBezTo>
                <a:cubicBezTo>
                  <a:pt x="490" y="459"/>
                  <a:pt x="490" y="459"/>
                  <a:pt x="490" y="459"/>
                </a:cubicBezTo>
                <a:cubicBezTo>
                  <a:pt x="442" y="486"/>
                  <a:pt x="442" y="486"/>
                  <a:pt x="442" y="486"/>
                </a:cubicBezTo>
                <a:moveTo>
                  <a:pt x="223" y="486"/>
                </a:moveTo>
                <a:cubicBezTo>
                  <a:pt x="223" y="432"/>
                  <a:pt x="223" y="432"/>
                  <a:pt x="223" y="432"/>
                </a:cubicBezTo>
                <a:cubicBezTo>
                  <a:pt x="272" y="459"/>
                  <a:pt x="272" y="459"/>
                  <a:pt x="272" y="459"/>
                </a:cubicBezTo>
                <a:cubicBezTo>
                  <a:pt x="223" y="486"/>
                  <a:pt x="223" y="486"/>
                  <a:pt x="223" y="486"/>
                </a:cubicBezTo>
                <a:moveTo>
                  <a:pt x="438" y="486"/>
                </a:moveTo>
                <a:cubicBezTo>
                  <a:pt x="435" y="484"/>
                  <a:pt x="435" y="484"/>
                  <a:pt x="435" y="484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86"/>
                  <a:pt x="438" y="486"/>
                  <a:pt x="438" y="486"/>
                </a:cubicBezTo>
                <a:moveTo>
                  <a:pt x="332" y="486"/>
                </a:moveTo>
                <a:cubicBezTo>
                  <a:pt x="332" y="432"/>
                  <a:pt x="332" y="432"/>
                  <a:pt x="332" y="432"/>
                </a:cubicBezTo>
                <a:cubicBezTo>
                  <a:pt x="381" y="459"/>
                  <a:pt x="381" y="459"/>
                  <a:pt x="381" y="459"/>
                </a:cubicBezTo>
                <a:cubicBezTo>
                  <a:pt x="332" y="486"/>
                  <a:pt x="332" y="486"/>
                  <a:pt x="332" y="486"/>
                </a:cubicBezTo>
                <a:moveTo>
                  <a:pt x="114" y="486"/>
                </a:moveTo>
                <a:cubicBezTo>
                  <a:pt x="114" y="432"/>
                  <a:pt x="114" y="432"/>
                  <a:pt x="114" y="432"/>
                </a:cubicBezTo>
                <a:cubicBezTo>
                  <a:pt x="162" y="459"/>
                  <a:pt x="162" y="459"/>
                  <a:pt x="162" y="459"/>
                </a:cubicBezTo>
                <a:cubicBezTo>
                  <a:pt x="114" y="485"/>
                  <a:pt x="114" y="485"/>
                  <a:pt x="114" y="485"/>
                </a:cubicBezTo>
                <a:cubicBezTo>
                  <a:pt x="114" y="486"/>
                  <a:pt x="114" y="486"/>
                  <a:pt x="114" y="486"/>
                </a:cubicBezTo>
                <a:moveTo>
                  <a:pt x="547" y="486"/>
                </a:moveTo>
                <a:cubicBezTo>
                  <a:pt x="547" y="485"/>
                  <a:pt x="547" y="485"/>
                  <a:pt x="547" y="485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47" y="432"/>
                  <a:pt x="547" y="432"/>
                  <a:pt x="547" y="432"/>
                </a:cubicBezTo>
                <a:cubicBezTo>
                  <a:pt x="547" y="486"/>
                  <a:pt x="547" y="486"/>
                  <a:pt x="547" y="486"/>
                </a:cubicBezTo>
                <a:moveTo>
                  <a:pt x="766" y="486"/>
                </a:moveTo>
                <a:cubicBezTo>
                  <a:pt x="717" y="459"/>
                  <a:pt x="717" y="459"/>
                  <a:pt x="717" y="459"/>
                </a:cubicBezTo>
                <a:cubicBezTo>
                  <a:pt x="725" y="454"/>
                  <a:pt x="725" y="454"/>
                  <a:pt x="725" y="454"/>
                </a:cubicBezTo>
                <a:cubicBezTo>
                  <a:pt x="766" y="432"/>
                  <a:pt x="766" y="432"/>
                  <a:pt x="766" y="432"/>
                </a:cubicBezTo>
                <a:cubicBezTo>
                  <a:pt x="766" y="486"/>
                  <a:pt x="766" y="486"/>
                  <a:pt x="766" y="486"/>
                </a:cubicBezTo>
                <a:moveTo>
                  <a:pt x="4" y="486"/>
                </a:moveTo>
                <a:cubicBezTo>
                  <a:pt x="4" y="432"/>
                  <a:pt x="4" y="432"/>
                  <a:pt x="4" y="432"/>
                </a:cubicBezTo>
                <a:cubicBezTo>
                  <a:pt x="52" y="459"/>
                  <a:pt x="52" y="459"/>
                  <a:pt x="52" y="459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4" y="486"/>
                  <a:pt x="4" y="486"/>
                  <a:pt x="4" y="486"/>
                </a:cubicBezTo>
                <a:moveTo>
                  <a:pt x="657" y="486"/>
                </a:moveTo>
                <a:cubicBezTo>
                  <a:pt x="608" y="459"/>
                  <a:pt x="608" y="459"/>
                  <a:pt x="608" y="459"/>
                </a:cubicBezTo>
                <a:cubicBezTo>
                  <a:pt x="657" y="432"/>
                  <a:pt x="657" y="432"/>
                  <a:pt x="657" y="432"/>
                </a:cubicBezTo>
                <a:cubicBezTo>
                  <a:pt x="657" y="486"/>
                  <a:pt x="657" y="486"/>
                  <a:pt x="657" y="486"/>
                </a:cubicBezTo>
                <a:moveTo>
                  <a:pt x="661" y="486"/>
                </a:moveTo>
                <a:cubicBezTo>
                  <a:pt x="661" y="432"/>
                  <a:pt x="661" y="432"/>
                  <a:pt x="661" y="432"/>
                </a:cubicBezTo>
                <a:cubicBezTo>
                  <a:pt x="709" y="459"/>
                  <a:pt x="709" y="459"/>
                  <a:pt x="709" y="459"/>
                </a:cubicBezTo>
                <a:cubicBezTo>
                  <a:pt x="661" y="486"/>
                  <a:pt x="661" y="486"/>
                  <a:pt x="661" y="486"/>
                </a:cubicBezTo>
                <a:moveTo>
                  <a:pt x="770" y="486"/>
                </a:moveTo>
                <a:cubicBezTo>
                  <a:pt x="770" y="432"/>
                  <a:pt x="770" y="432"/>
                  <a:pt x="770" y="432"/>
                </a:cubicBezTo>
                <a:cubicBezTo>
                  <a:pt x="818" y="459"/>
                  <a:pt x="818" y="459"/>
                  <a:pt x="818" y="459"/>
                </a:cubicBezTo>
                <a:cubicBezTo>
                  <a:pt x="770" y="486"/>
                  <a:pt x="770" y="486"/>
                  <a:pt x="770" y="486"/>
                </a:cubicBezTo>
                <a:moveTo>
                  <a:pt x="551" y="486"/>
                </a:moveTo>
                <a:cubicBezTo>
                  <a:pt x="551" y="432"/>
                  <a:pt x="551" y="432"/>
                  <a:pt x="551" y="432"/>
                </a:cubicBezTo>
                <a:cubicBezTo>
                  <a:pt x="600" y="459"/>
                  <a:pt x="600" y="459"/>
                  <a:pt x="600" y="459"/>
                </a:cubicBezTo>
                <a:cubicBezTo>
                  <a:pt x="554" y="484"/>
                  <a:pt x="554" y="484"/>
                  <a:pt x="554" y="484"/>
                </a:cubicBezTo>
                <a:cubicBezTo>
                  <a:pt x="551" y="486"/>
                  <a:pt x="551" y="486"/>
                  <a:pt x="551" y="486"/>
                </a:cubicBezTo>
                <a:moveTo>
                  <a:pt x="110" y="486"/>
                </a:moveTo>
                <a:cubicBezTo>
                  <a:pt x="61" y="459"/>
                  <a:pt x="61" y="459"/>
                  <a:pt x="61" y="459"/>
                </a:cubicBezTo>
                <a:cubicBezTo>
                  <a:pt x="110" y="432"/>
                  <a:pt x="110" y="432"/>
                  <a:pt x="110" y="432"/>
                </a:cubicBezTo>
                <a:cubicBezTo>
                  <a:pt x="110" y="486"/>
                  <a:pt x="110" y="486"/>
                  <a:pt x="110" y="486"/>
                </a:cubicBezTo>
                <a:moveTo>
                  <a:pt x="328" y="486"/>
                </a:moveTo>
                <a:cubicBezTo>
                  <a:pt x="310" y="476"/>
                  <a:pt x="310" y="476"/>
                  <a:pt x="310" y="476"/>
                </a:cubicBezTo>
                <a:cubicBezTo>
                  <a:pt x="280" y="459"/>
                  <a:pt x="280" y="459"/>
                  <a:pt x="280" y="459"/>
                </a:cubicBezTo>
                <a:cubicBezTo>
                  <a:pt x="328" y="432"/>
                  <a:pt x="328" y="432"/>
                  <a:pt x="328" y="432"/>
                </a:cubicBezTo>
                <a:cubicBezTo>
                  <a:pt x="328" y="486"/>
                  <a:pt x="328" y="486"/>
                  <a:pt x="328" y="486"/>
                </a:cubicBezTo>
                <a:moveTo>
                  <a:pt x="219" y="486"/>
                </a:moveTo>
                <a:cubicBezTo>
                  <a:pt x="170" y="459"/>
                  <a:pt x="170" y="459"/>
                  <a:pt x="170" y="459"/>
                </a:cubicBezTo>
                <a:cubicBezTo>
                  <a:pt x="219" y="432"/>
                  <a:pt x="219" y="432"/>
                  <a:pt x="219" y="432"/>
                </a:cubicBezTo>
                <a:cubicBezTo>
                  <a:pt x="219" y="486"/>
                  <a:pt x="219" y="486"/>
                  <a:pt x="219" y="486"/>
                </a:cubicBezTo>
                <a:moveTo>
                  <a:pt x="876" y="486"/>
                </a:moveTo>
                <a:cubicBezTo>
                  <a:pt x="827" y="459"/>
                  <a:pt x="827" y="459"/>
                  <a:pt x="827" y="459"/>
                </a:cubicBezTo>
                <a:cubicBezTo>
                  <a:pt x="876" y="431"/>
                  <a:pt x="876" y="431"/>
                  <a:pt x="876" y="431"/>
                </a:cubicBezTo>
                <a:cubicBezTo>
                  <a:pt x="876" y="486"/>
                  <a:pt x="876" y="486"/>
                  <a:pt x="876" y="486"/>
                </a:cubicBezTo>
                <a:moveTo>
                  <a:pt x="825" y="455"/>
                </a:moveTo>
                <a:cubicBezTo>
                  <a:pt x="825" y="402"/>
                  <a:pt x="825" y="402"/>
                  <a:pt x="825" y="402"/>
                </a:cubicBezTo>
                <a:cubicBezTo>
                  <a:pt x="873" y="428"/>
                  <a:pt x="873" y="428"/>
                  <a:pt x="873" y="428"/>
                </a:cubicBezTo>
                <a:cubicBezTo>
                  <a:pt x="825" y="455"/>
                  <a:pt x="825" y="455"/>
                  <a:pt x="825" y="455"/>
                </a:cubicBezTo>
                <a:moveTo>
                  <a:pt x="715" y="455"/>
                </a:moveTo>
                <a:cubicBezTo>
                  <a:pt x="715" y="402"/>
                  <a:pt x="715" y="402"/>
                  <a:pt x="715" y="402"/>
                </a:cubicBezTo>
                <a:cubicBezTo>
                  <a:pt x="764" y="428"/>
                  <a:pt x="764" y="428"/>
                  <a:pt x="764" y="428"/>
                </a:cubicBezTo>
                <a:cubicBezTo>
                  <a:pt x="715" y="455"/>
                  <a:pt x="715" y="455"/>
                  <a:pt x="715" y="455"/>
                </a:cubicBezTo>
                <a:moveTo>
                  <a:pt x="273" y="455"/>
                </a:moveTo>
                <a:cubicBezTo>
                  <a:pt x="225" y="428"/>
                  <a:pt x="225" y="428"/>
                  <a:pt x="225" y="428"/>
                </a:cubicBezTo>
                <a:cubicBezTo>
                  <a:pt x="273" y="402"/>
                  <a:pt x="273" y="402"/>
                  <a:pt x="273" y="402"/>
                </a:cubicBezTo>
                <a:cubicBezTo>
                  <a:pt x="273" y="455"/>
                  <a:pt x="273" y="455"/>
                  <a:pt x="273" y="455"/>
                </a:cubicBezTo>
                <a:moveTo>
                  <a:pt x="387" y="455"/>
                </a:moveTo>
                <a:cubicBezTo>
                  <a:pt x="387" y="401"/>
                  <a:pt x="387" y="401"/>
                  <a:pt x="387" y="401"/>
                </a:cubicBezTo>
                <a:cubicBezTo>
                  <a:pt x="436" y="428"/>
                  <a:pt x="436" y="428"/>
                  <a:pt x="436" y="428"/>
                </a:cubicBezTo>
                <a:cubicBezTo>
                  <a:pt x="387" y="455"/>
                  <a:pt x="387" y="455"/>
                  <a:pt x="387" y="455"/>
                </a:cubicBezTo>
                <a:moveTo>
                  <a:pt x="168" y="455"/>
                </a:moveTo>
                <a:cubicBezTo>
                  <a:pt x="168" y="401"/>
                  <a:pt x="168" y="401"/>
                  <a:pt x="168" y="401"/>
                </a:cubicBezTo>
                <a:cubicBezTo>
                  <a:pt x="217" y="428"/>
                  <a:pt x="217" y="428"/>
                  <a:pt x="217" y="428"/>
                </a:cubicBezTo>
                <a:cubicBezTo>
                  <a:pt x="168" y="455"/>
                  <a:pt x="168" y="455"/>
                  <a:pt x="168" y="455"/>
                </a:cubicBezTo>
                <a:moveTo>
                  <a:pt x="492" y="455"/>
                </a:moveTo>
                <a:cubicBezTo>
                  <a:pt x="444" y="428"/>
                  <a:pt x="444" y="428"/>
                  <a:pt x="444" y="428"/>
                </a:cubicBezTo>
                <a:cubicBezTo>
                  <a:pt x="474" y="412"/>
                  <a:pt x="474" y="412"/>
                  <a:pt x="474" y="412"/>
                </a:cubicBezTo>
                <a:cubicBezTo>
                  <a:pt x="492" y="401"/>
                  <a:pt x="492" y="401"/>
                  <a:pt x="492" y="401"/>
                </a:cubicBezTo>
                <a:cubicBezTo>
                  <a:pt x="492" y="455"/>
                  <a:pt x="492" y="455"/>
                  <a:pt x="492" y="455"/>
                </a:cubicBezTo>
                <a:moveTo>
                  <a:pt x="277" y="456"/>
                </a:moveTo>
                <a:cubicBezTo>
                  <a:pt x="277" y="401"/>
                  <a:pt x="277" y="401"/>
                  <a:pt x="277" y="401"/>
                </a:cubicBezTo>
                <a:cubicBezTo>
                  <a:pt x="326" y="428"/>
                  <a:pt x="326" y="428"/>
                  <a:pt x="326" y="428"/>
                </a:cubicBezTo>
                <a:cubicBezTo>
                  <a:pt x="277" y="456"/>
                  <a:pt x="277" y="456"/>
                  <a:pt x="277" y="456"/>
                </a:cubicBezTo>
                <a:moveTo>
                  <a:pt x="59" y="455"/>
                </a:moveTo>
                <a:cubicBezTo>
                  <a:pt x="59" y="401"/>
                  <a:pt x="59" y="401"/>
                  <a:pt x="59" y="401"/>
                </a:cubicBezTo>
                <a:cubicBezTo>
                  <a:pt x="107" y="428"/>
                  <a:pt x="107" y="428"/>
                  <a:pt x="107" y="428"/>
                </a:cubicBezTo>
                <a:cubicBezTo>
                  <a:pt x="59" y="455"/>
                  <a:pt x="59" y="455"/>
                  <a:pt x="59" y="455"/>
                </a:cubicBezTo>
                <a:moveTo>
                  <a:pt x="602" y="456"/>
                </a:moveTo>
                <a:cubicBezTo>
                  <a:pt x="553" y="428"/>
                  <a:pt x="553" y="428"/>
                  <a:pt x="553" y="428"/>
                </a:cubicBezTo>
                <a:cubicBezTo>
                  <a:pt x="602" y="401"/>
                  <a:pt x="602" y="401"/>
                  <a:pt x="602" y="401"/>
                </a:cubicBezTo>
                <a:cubicBezTo>
                  <a:pt x="602" y="456"/>
                  <a:pt x="602" y="456"/>
                  <a:pt x="602" y="456"/>
                </a:cubicBezTo>
                <a:moveTo>
                  <a:pt x="711" y="456"/>
                </a:moveTo>
                <a:cubicBezTo>
                  <a:pt x="663" y="428"/>
                  <a:pt x="663" y="428"/>
                  <a:pt x="663" y="428"/>
                </a:cubicBezTo>
                <a:cubicBezTo>
                  <a:pt x="711" y="401"/>
                  <a:pt x="711" y="401"/>
                  <a:pt x="711" y="401"/>
                </a:cubicBezTo>
                <a:cubicBezTo>
                  <a:pt x="711" y="456"/>
                  <a:pt x="711" y="456"/>
                  <a:pt x="711" y="456"/>
                </a:cubicBezTo>
                <a:moveTo>
                  <a:pt x="606" y="455"/>
                </a:moveTo>
                <a:cubicBezTo>
                  <a:pt x="606" y="401"/>
                  <a:pt x="606" y="401"/>
                  <a:pt x="606" y="401"/>
                </a:cubicBezTo>
                <a:cubicBezTo>
                  <a:pt x="654" y="428"/>
                  <a:pt x="654" y="428"/>
                  <a:pt x="654" y="428"/>
                </a:cubicBezTo>
                <a:cubicBezTo>
                  <a:pt x="606" y="455"/>
                  <a:pt x="606" y="455"/>
                  <a:pt x="606" y="455"/>
                </a:cubicBezTo>
                <a:moveTo>
                  <a:pt x="55" y="455"/>
                </a:moveTo>
                <a:cubicBezTo>
                  <a:pt x="6" y="428"/>
                  <a:pt x="6" y="428"/>
                  <a:pt x="6" y="428"/>
                </a:cubicBezTo>
                <a:cubicBezTo>
                  <a:pt x="55" y="401"/>
                  <a:pt x="55" y="401"/>
                  <a:pt x="55" y="401"/>
                </a:cubicBezTo>
                <a:cubicBezTo>
                  <a:pt x="55" y="455"/>
                  <a:pt x="55" y="455"/>
                  <a:pt x="55" y="455"/>
                </a:cubicBezTo>
                <a:moveTo>
                  <a:pt x="496" y="455"/>
                </a:moveTo>
                <a:cubicBezTo>
                  <a:pt x="496" y="401"/>
                  <a:pt x="496" y="401"/>
                  <a:pt x="496" y="401"/>
                </a:cubicBezTo>
                <a:cubicBezTo>
                  <a:pt x="515" y="412"/>
                  <a:pt x="515" y="412"/>
                  <a:pt x="515" y="412"/>
                </a:cubicBezTo>
                <a:cubicBezTo>
                  <a:pt x="545" y="428"/>
                  <a:pt x="545" y="428"/>
                  <a:pt x="545" y="428"/>
                </a:cubicBezTo>
                <a:cubicBezTo>
                  <a:pt x="496" y="455"/>
                  <a:pt x="496" y="455"/>
                  <a:pt x="496" y="455"/>
                </a:cubicBezTo>
                <a:moveTo>
                  <a:pt x="164" y="456"/>
                </a:moveTo>
                <a:cubicBezTo>
                  <a:pt x="116" y="428"/>
                  <a:pt x="116" y="428"/>
                  <a:pt x="116" y="428"/>
                </a:cubicBezTo>
                <a:cubicBezTo>
                  <a:pt x="164" y="401"/>
                  <a:pt x="164" y="401"/>
                  <a:pt x="164" y="401"/>
                </a:cubicBezTo>
                <a:cubicBezTo>
                  <a:pt x="164" y="456"/>
                  <a:pt x="164" y="456"/>
                  <a:pt x="164" y="456"/>
                </a:cubicBezTo>
                <a:moveTo>
                  <a:pt x="383" y="455"/>
                </a:moveTo>
                <a:cubicBezTo>
                  <a:pt x="335" y="428"/>
                  <a:pt x="335" y="428"/>
                  <a:pt x="335" y="428"/>
                </a:cubicBezTo>
                <a:cubicBezTo>
                  <a:pt x="334" y="428"/>
                  <a:pt x="334" y="428"/>
                  <a:pt x="334" y="428"/>
                </a:cubicBezTo>
                <a:cubicBezTo>
                  <a:pt x="383" y="401"/>
                  <a:pt x="383" y="401"/>
                  <a:pt x="383" y="401"/>
                </a:cubicBezTo>
                <a:cubicBezTo>
                  <a:pt x="383" y="455"/>
                  <a:pt x="383" y="455"/>
                  <a:pt x="383" y="455"/>
                </a:cubicBezTo>
                <a:moveTo>
                  <a:pt x="821" y="456"/>
                </a:moveTo>
                <a:cubicBezTo>
                  <a:pt x="772" y="428"/>
                  <a:pt x="772" y="428"/>
                  <a:pt x="772" y="428"/>
                </a:cubicBezTo>
                <a:cubicBezTo>
                  <a:pt x="821" y="401"/>
                  <a:pt x="821" y="401"/>
                  <a:pt x="821" y="401"/>
                </a:cubicBezTo>
                <a:cubicBezTo>
                  <a:pt x="821" y="456"/>
                  <a:pt x="821" y="456"/>
                  <a:pt x="821" y="456"/>
                </a:cubicBezTo>
                <a:moveTo>
                  <a:pt x="223" y="425"/>
                </a:moveTo>
                <a:cubicBezTo>
                  <a:pt x="223" y="371"/>
                  <a:pt x="223" y="371"/>
                  <a:pt x="223" y="371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23" y="425"/>
                  <a:pt x="223" y="425"/>
                  <a:pt x="223" y="425"/>
                </a:cubicBezTo>
                <a:moveTo>
                  <a:pt x="766" y="425"/>
                </a:moveTo>
                <a:cubicBezTo>
                  <a:pt x="717" y="398"/>
                  <a:pt x="717" y="398"/>
                  <a:pt x="717" y="398"/>
                </a:cubicBezTo>
                <a:cubicBezTo>
                  <a:pt x="766" y="371"/>
                  <a:pt x="766" y="371"/>
                  <a:pt x="766" y="371"/>
                </a:cubicBezTo>
                <a:cubicBezTo>
                  <a:pt x="766" y="425"/>
                  <a:pt x="766" y="425"/>
                  <a:pt x="766" y="425"/>
                </a:cubicBezTo>
                <a:moveTo>
                  <a:pt x="661" y="425"/>
                </a:moveTo>
                <a:cubicBezTo>
                  <a:pt x="661" y="371"/>
                  <a:pt x="661" y="371"/>
                  <a:pt x="661" y="371"/>
                </a:cubicBezTo>
                <a:cubicBezTo>
                  <a:pt x="709" y="398"/>
                  <a:pt x="709" y="398"/>
                  <a:pt x="709" y="398"/>
                </a:cubicBezTo>
                <a:cubicBezTo>
                  <a:pt x="661" y="425"/>
                  <a:pt x="661" y="425"/>
                  <a:pt x="661" y="425"/>
                </a:cubicBezTo>
                <a:moveTo>
                  <a:pt x="328" y="425"/>
                </a:moveTo>
                <a:cubicBezTo>
                  <a:pt x="280" y="398"/>
                  <a:pt x="280" y="398"/>
                  <a:pt x="280" y="398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425"/>
                  <a:pt x="328" y="425"/>
                  <a:pt x="328" y="425"/>
                </a:cubicBezTo>
                <a:moveTo>
                  <a:pt x="442" y="425"/>
                </a:moveTo>
                <a:cubicBezTo>
                  <a:pt x="442" y="371"/>
                  <a:pt x="442" y="371"/>
                  <a:pt x="442" y="371"/>
                </a:cubicBezTo>
                <a:cubicBezTo>
                  <a:pt x="490" y="398"/>
                  <a:pt x="490" y="398"/>
                  <a:pt x="490" y="398"/>
                </a:cubicBezTo>
                <a:cubicBezTo>
                  <a:pt x="472" y="408"/>
                  <a:pt x="472" y="408"/>
                  <a:pt x="472" y="408"/>
                </a:cubicBezTo>
                <a:cubicBezTo>
                  <a:pt x="442" y="425"/>
                  <a:pt x="442" y="425"/>
                  <a:pt x="442" y="425"/>
                </a:cubicBezTo>
                <a:moveTo>
                  <a:pt x="438" y="425"/>
                </a:moveTo>
                <a:cubicBezTo>
                  <a:pt x="394" y="401"/>
                  <a:pt x="394" y="401"/>
                  <a:pt x="394" y="401"/>
                </a:cubicBezTo>
                <a:cubicBezTo>
                  <a:pt x="389" y="398"/>
                  <a:pt x="389" y="398"/>
                  <a:pt x="389" y="398"/>
                </a:cubicBezTo>
                <a:cubicBezTo>
                  <a:pt x="438" y="371"/>
                  <a:pt x="438" y="371"/>
                  <a:pt x="438" y="371"/>
                </a:cubicBezTo>
                <a:cubicBezTo>
                  <a:pt x="438" y="425"/>
                  <a:pt x="438" y="425"/>
                  <a:pt x="438" y="425"/>
                </a:cubicBezTo>
                <a:moveTo>
                  <a:pt x="332" y="425"/>
                </a:moveTo>
                <a:cubicBezTo>
                  <a:pt x="332" y="371"/>
                  <a:pt x="332" y="371"/>
                  <a:pt x="332" y="371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332" y="425"/>
                  <a:pt x="332" y="425"/>
                  <a:pt x="332" y="425"/>
                </a:cubicBezTo>
                <a:moveTo>
                  <a:pt x="114" y="425"/>
                </a:moveTo>
                <a:cubicBezTo>
                  <a:pt x="114" y="371"/>
                  <a:pt x="114" y="371"/>
                  <a:pt x="114" y="371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14" y="425"/>
                  <a:pt x="114" y="425"/>
                  <a:pt x="114" y="425"/>
                </a:cubicBezTo>
                <a:moveTo>
                  <a:pt x="547" y="425"/>
                </a:moveTo>
                <a:cubicBezTo>
                  <a:pt x="517" y="408"/>
                  <a:pt x="517" y="408"/>
                  <a:pt x="517" y="408"/>
                </a:cubicBezTo>
                <a:cubicBezTo>
                  <a:pt x="498" y="398"/>
                  <a:pt x="498" y="398"/>
                  <a:pt x="498" y="398"/>
                </a:cubicBezTo>
                <a:cubicBezTo>
                  <a:pt x="547" y="371"/>
                  <a:pt x="547" y="371"/>
                  <a:pt x="547" y="371"/>
                </a:cubicBezTo>
                <a:cubicBezTo>
                  <a:pt x="547" y="425"/>
                  <a:pt x="547" y="425"/>
                  <a:pt x="547" y="425"/>
                </a:cubicBezTo>
                <a:moveTo>
                  <a:pt x="4" y="425"/>
                </a:moveTo>
                <a:cubicBezTo>
                  <a:pt x="4" y="371"/>
                  <a:pt x="4" y="371"/>
                  <a:pt x="4" y="371"/>
                </a:cubicBezTo>
                <a:cubicBezTo>
                  <a:pt x="53" y="398"/>
                  <a:pt x="53" y="398"/>
                  <a:pt x="53" y="398"/>
                </a:cubicBezTo>
                <a:cubicBezTo>
                  <a:pt x="4" y="425"/>
                  <a:pt x="4" y="425"/>
                  <a:pt x="4" y="425"/>
                </a:cubicBezTo>
                <a:moveTo>
                  <a:pt x="657" y="425"/>
                </a:moveTo>
                <a:cubicBezTo>
                  <a:pt x="608" y="398"/>
                  <a:pt x="608" y="398"/>
                  <a:pt x="608" y="398"/>
                </a:cubicBezTo>
                <a:cubicBezTo>
                  <a:pt x="657" y="371"/>
                  <a:pt x="657" y="371"/>
                  <a:pt x="657" y="371"/>
                </a:cubicBezTo>
                <a:cubicBezTo>
                  <a:pt x="657" y="425"/>
                  <a:pt x="657" y="425"/>
                  <a:pt x="657" y="425"/>
                </a:cubicBezTo>
                <a:moveTo>
                  <a:pt x="770" y="425"/>
                </a:moveTo>
                <a:cubicBezTo>
                  <a:pt x="770" y="371"/>
                  <a:pt x="770" y="371"/>
                  <a:pt x="770" y="371"/>
                </a:cubicBezTo>
                <a:cubicBezTo>
                  <a:pt x="818" y="398"/>
                  <a:pt x="818" y="398"/>
                  <a:pt x="818" y="398"/>
                </a:cubicBezTo>
                <a:cubicBezTo>
                  <a:pt x="770" y="425"/>
                  <a:pt x="770" y="425"/>
                  <a:pt x="770" y="425"/>
                </a:cubicBezTo>
                <a:moveTo>
                  <a:pt x="551" y="425"/>
                </a:moveTo>
                <a:cubicBezTo>
                  <a:pt x="551" y="371"/>
                  <a:pt x="551" y="371"/>
                  <a:pt x="551" y="371"/>
                </a:cubicBezTo>
                <a:cubicBezTo>
                  <a:pt x="600" y="398"/>
                  <a:pt x="600" y="398"/>
                  <a:pt x="600" y="398"/>
                </a:cubicBezTo>
                <a:cubicBezTo>
                  <a:pt x="595" y="401"/>
                  <a:pt x="595" y="401"/>
                  <a:pt x="595" y="401"/>
                </a:cubicBezTo>
                <a:cubicBezTo>
                  <a:pt x="551" y="425"/>
                  <a:pt x="551" y="425"/>
                  <a:pt x="551" y="425"/>
                </a:cubicBezTo>
                <a:moveTo>
                  <a:pt x="110" y="425"/>
                </a:moveTo>
                <a:cubicBezTo>
                  <a:pt x="61" y="398"/>
                  <a:pt x="61" y="398"/>
                  <a:pt x="61" y="398"/>
                </a:cubicBezTo>
                <a:cubicBezTo>
                  <a:pt x="110" y="371"/>
                  <a:pt x="110" y="371"/>
                  <a:pt x="110" y="371"/>
                </a:cubicBezTo>
                <a:cubicBezTo>
                  <a:pt x="110" y="425"/>
                  <a:pt x="110" y="425"/>
                  <a:pt x="110" y="425"/>
                </a:cubicBezTo>
                <a:moveTo>
                  <a:pt x="219" y="425"/>
                </a:moveTo>
                <a:cubicBezTo>
                  <a:pt x="170" y="398"/>
                  <a:pt x="170" y="398"/>
                  <a:pt x="170" y="398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19" y="425"/>
                  <a:pt x="219" y="425"/>
                  <a:pt x="219" y="425"/>
                </a:cubicBezTo>
                <a:moveTo>
                  <a:pt x="876" y="425"/>
                </a:moveTo>
                <a:cubicBezTo>
                  <a:pt x="827" y="398"/>
                  <a:pt x="827" y="398"/>
                  <a:pt x="827" y="398"/>
                </a:cubicBezTo>
                <a:cubicBezTo>
                  <a:pt x="876" y="371"/>
                  <a:pt x="876" y="371"/>
                  <a:pt x="876" y="371"/>
                </a:cubicBezTo>
                <a:cubicBezTo>
                  <a:pt x="876" y="425"/>
                  <a:pt x="876" y="425"/>
                  <a:pt x="876" y="425"/>
                </a:cubicBezTo>
                <a:moveTo>
                  <a:pt x="168" y="394"/>
                </a:moveTo>
                <a:cubicBezTo>
                  <a:pt x="168" y="341"/>
                  <a:pt x="168" y="341"/>
                  <a:pt x="168" y="341"/>
                </a:cubicBezTo>
                <a:cubicBezTo>
                  <a:pt x="217" y="368"/>
                  <a:pt x="217" y="368"/>
                  <a:pt x="217" y="368"/>
                </a:cubicBezTo>
                <a:cubicBezTo>
                  <a:pt x="173" y="392"/>
                  <a:pt x="173" y="392"/>
                  <a:pt x="173" y="392"/>
                </a:cubicBezTo>
                <a:cubicBezTo>
                  <a:pt x="168" y="394"/>
                  <a:pt x="168" y="394"/>
                  <a:pt x="168" y="394"/>
                </a:cubicBezTo>
                <a:moveTo>
                  <a:pt x="825" y="394"/>
                </a:moveTo>
                <a:cubicBezTo>
                  <a:pt x="825" y="341"/>
                  <a:pt x="825" y="341"/>
                  <a:pt x="825" y="341"/>
                </a:cubicBezTo>
                <a:cubicBezTo>
                  <a:pt x="873" y="368"/>
                  <a:pt x="873" y="368"/>
                  <a:pt x="873" y="368"/>
                </a:cubicBezTo>
                <a:cubicBezTo>
                  <a:pt x="825" y="394"/>
                  <a:pt x="825" y="394"/>
                  <a:pt x="825" y="394"/>
                </a:cubicBezTo>
                <a:moveTo>
                  <a:pt x="715" y="394"/>
                </a:moveTo>
                <a:cubicBezTo>
                  <a:pt x="715" y="341"/>
                  <a:pt x="715" y="341"/>
                  <a:pt x="715" y="341"/>
                </a:cubicBezTo>
                <a:cubicBezTo>
                  <a:pt x="764" y="368"/>
                  <a:pt x="764" y="368"/>
                  <a:pt x="764" y="368"/>
                </a:cubicBezTo>
                <a:cubicBezTo>
                  <a:pt x="715" y="394"/>
                  <a:pt x="715" y="394"/>
                  <a:pt x="715" y="394"/>
                </a:cubicBezTo>
                <a:moveTo>
                  <a:pt x="606" y="394"/>
                </a:moveTo>
                <a:cubicBezTo>
                  <a:pt x="606" y="341"/>
                  <a:pt x="606" y="341"/>
                  <a:pt x="606" y="341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06" y="394"/>
                  <a:pt x="606" y="394"/>
                  <a:pt x="606" y="394"/>
                </a:cubicBezTo>
                <a:moveTo>
                  <a:pt x="383" y="395"/>
                </a:moveTo>
                <a:cubicBezTo>
                  <a:pt x="347" y="374"/>
                  <a:pt x="347" y="374"/>
                  <a:pt x="347" y="374"/>
                </a:cubicBezTo>
                <a:cubicBezTo>
                  <a:pt x="335" y="368"/>
                  <a:pt x="335" y="368"/>
                  <a:pt x="335" y="368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3" y="395"/>
                  <a:pt x="383" y="395"/>
                  <a:pt x="383" y="395"/>
                </a:cubicBezTo>
                <a:moveTo>
                  <a:pt x="387" y="395"/>
                </a:moveTo>
                <a:cubicBezTo>
                  <a:pt x="387" y="341"/>
                  <a:pt x="387" y="341"/>
                  <a:pt x="387" y="341"/>
                </a:cubicBezTo>
                <a:cubicBezTo>
                  <a:pt x="436" y="368"/>
                  <a:pt x="436" y="368"/>
                  <a:pt x="436" y="368"/>
                </a:cubicBezTo>
                <a:cubicBezTo>
                  <a:pt x="387" y="395"/>
                  <a:pt x="387" y="395"/>
                  <a:pt x="387" y="395"/>
                </a:cubicBezTo>
                <a:moveTo>
                  <a:pt x="492" y="395"/>
                </a:moveTo>
                <a:cubicBezTo>
                  <a:pt x="444" y="368"/>
                  <a:pt x="444" y="368"/>
                  <a:pt x="444" y="368"/>
                </a:cubicBezTo>
                <a:cubicBezTo>
                  <a:pt x="492" y="341"/>
                  <a:pt x="492" y="341"/>
                  <a:pt x="492" y="341"/>
                </a:cubicBezTo>
                <a:cubicBezTo>
                  <a:pt x="492" y="395"/>
                  <a:pt x="492" y="395"/>
                  <a:pt x="492" y="395"/>
                </a:cubicBezTo>
                <a:moveTo>
                  <a:pt x="277" y="395"/>
                </a:moveTo>
                <a:cubicBezTo>
                  <a:pt x="277" y="341"/>
                  <a:pt x="277" y="341"/>
                  <a:pt x="277" y="341"/>
                </a:cubicBezTo>
                <a:cubicBezTo>
                  <a:pt x="326" y="368"/>
                  <a:pt x="326" y="368"/>
                  <a:pt x="326" y="368"/>
                </a:cubicBezTo>
                <a:cubicBezTo>
                  <a:pt x="277" y="395"/>
                  <a:pt x="277" y="395"/>
                  <a:pt x="277" y="395"/>
                </a:cubicBezTo>
                <a:moveTo>
                  <a:pt x="59" y="395"/>
                </a:moveTo>
                <a:cubicBezTo>
                  <a:pt x="59" y="340"/>
                  <a:pt x="59" y="340"/>
                  <a:pt x="59" y="340"/>
                </a:cubicBezTo>
                <a:cubicBezTo>
                  <a:pt x="107" y="368"/>
                  <a:pt x="107" y="368"/>
                  <a:pt x="107" y="368"/>
                </a:cubicBezTo>
                <a:cubicBezTo>
                  <a:pt x="59" y="395"/>
                  <a:pt x="59" y="395"/>
                  <a:pt x="59" y="395"/>
                </a:cubicBezTo>
                <a:moveTo>
                  <a:pt x="602" y="395"/>
                </a:moveTo>
                <a:cubicBezTo>
                  <a:pt x="553" y="368"/>
                  <a:pt x="553" y="368"/>
                  <a:pt x="553" y="368"/>
                </a:cubicBezTo>
                <a:cubicBezTo>
                  <a:pt x="602" y="340"/>
                  <a:pt x="602" y="340"/>
                  <a:pt x="602" y="340"/>
                </a:cubicBezTo>
                <a:cubicBezTo>
                  <a:pt x="602" y="395"/>
                  <a:pt x="602" y="395"/>
                  <a:pt x="602" y="395"/>
                </a:cubicBezTo>
                <a:moveTo>
                  <a:pt x="711" y="395"/>
                </a:moveTo>
                <a:cubicBezTo>
                  <a:pt x="663" y="368"/>
                  <a:pt x="663" y="368"/>
                  <a:pt x="663" y="368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95"/>
                  <a:pt x="711" y="395"/>
                  <a:pt x="711" y="395"/>
                </a:cubicBezTo>
                <a:moveTo>
                  <a:pt x="55" y="395"/>
                </a:moveTo>
                <a:cubicBezTo>
                  <a:pt x="6" y="368"/>
                  <a:pt x="6" y="368"/>
                  <a:pt x="6" y="368"/>
                </a:cubicBezTo>
                <a:cubicBezTo>
                  <a:pt x="55" y="340"/>
                  <a:pt x="55" y="340"/>
                  <a:pt x="55" y="340"/>
                </a:cubicBezTo>
                <a:cubicBezTo>
                  <a:pt x="55" y="395"/>
                  <a:pt x="55" y="395"/>
                  <a:pt x="55" y="395"/>
                </a:cubicBezTo>
                <a:moveTo>
                  <a:pt x="496" y="395"/>
                </a:moveTo>
                <a:cubicBezTo>
                  <a:pt x="496" y="340"/>
                  <a:pt x="496" y="340"/>
                  <a:pt x="496" y="340"/>
                </a:cubicBezTo>
                <a:cubicBezTo>
                  <a:pt x="545" y="368"/>
                  <a:pt x="545" y="368"/>
                  <a:pt x="545" y="368"/>
                </a:cubicBezTo>
                <a:cubicBezTo>
                  <a:pt x="496" y="395"/>
                  <a:pt x="496" y="395"/>
                  <a:pt x="496" y="395"/>
                </a:cubicBezTo>
                <a:moveTo>
                  <a:pt x="821" y="395"/>
                </a:moveTo>
                <a:cubicBezTo>
                  <a:pt x="772" y="368"/>
                  <a:pt x="772" y="368"/>
                  <a:pt x="772" y="368"/>
                </a:cubicBezTo>
                <a:cubicBezTo>
                  <a:pt x="821" y="340"/>
                  <a:pt x="821" y="340"/>
                  <a:pt x="821" y="340"/>
                </a:cubicBezTo>
                <a:cubicBezTo>
                  <a:pt x="821" y="395"/>
                  <a:pt x="821" y="395"/>
                  <a:pt x="821" y="395"/>
                </a:cubicBezTo>
                <a:moveTo>
                  <a:pt x="164" y="395"/>
                </a:moveTo>
                <a:cubicBezTo>
                  <a:pt x="116" y="368"/>
                  <a:pt x="116" y="368"/>
                  <a:pt x="116" y="368"/>
                </a:cubicBezTo>
                <a:cubicBezTo>
                  <a:pt x="164" y="340"/>
                  <a:pt x="164" y="340"/>
                  <a:pt x="164" y="340"/>
                </a:cubicBezTo>
                <a:cubicBezTo>
                  <a:pt x="164" y="395"/>
                  <a:pt x="164" y="395"/>
                  <a:pt x="164" y="395"/>
                </a:cubicBezTo>
                <a:moveTo>
                  <a:pt x="273" y="394"/>
                </a:moveTo>
                <a:cubicBezTo>
                  <a:pt x="225" y="368"/>
                  <a:pt x="225" y="368"/>
                  <a:pt x="225" y="368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3" y="394"/>
                  <a:pt x="273" y="394"/>
                  <a:pt x="273" y="394"/>
                </a:cubicBezTo>
                <a:moveTo>
                  <a:pt x="223" y="364"/>
                </a:moveTo>
                <a:cubicBezTo>
                  <a:pt x="223" y="310"/>
                  <a:pt x="223" y="310"/>
                  <a:pt x="223" y="310"/>
                </a:cubicBezTo>
                <a:cubicBezTo>
                  <a:pt x="271" y="337"/>
                  <a:pt x="271" y="337"/>
                  <a:pt x="271" y="337"/>
                </a:cubicBezTo>
                <a:cubicBezTo>
                  <a:pt x="223" y="364"/>
                  <a:pt x="223" y="364"/>
                  <a:pt x="223" y="364"/>
                </a:cubicBezTo>
                <a:moveTo>
                  <a:pt x="438" y="364"/>
                </a:moveTo>
                <a:cubicBezTo>
                  <a:pt x="389" y="337"/>
                  <a:pt x="389" y="337"/>
                  <a:pt x="389" y="337"/>
                </a:cubicBezTo>
                <a:cubicBezTo>
                  <a:pt x="392" y="336"/>
                  <a:pt x="392" y="336"/>
                  <a:pt x="392" y="336"/>
                </a:cubicBezTo>
                <a:cubicBezTo>
                  <a:pt x="438" y="310"/>
                  <a:pt x="438" y="310"/>
                  <a:pt x="438" y="310"/>
                </a:cubicBezTo>
                <a:cubicBezTo>
                  <a:pt x="438" y="364"/>
                  <a:pt x="438" y="364"/>
                  <a:pt x="438" y="364"/>
                </a:cubicBezTo>
                <a:moveTo>
                  <a:pt x="114" y="364"/>
                </a:moveTo>
                <a:cubicBezTo>
                  <a:pt x="114" y="310"/>
                  <a:pt x="114" y="310"/>
                  <a:pt x="114" y="310"/>
                </a:cubicBezTo>
                <a:cubicBezTo>
                  <a:pt x="162" y="337"/>
                  <a:pt x="162" y="337"/>
                  <a:pt x="162" y="337"/>
                </a:cubicBezTo>
                <a:cubicBezTo>
                  <a:pt x="115" y="363"/>
                  <a:pt x="115" y="363"/>
                  <a:pt x="115" y="363"/>
                </a:cubicBezTo>
                <a:cubicBezTo>
                  <a:pt x="114" y="364"/>
                  <a:pt x="114" y="364"/>
                  <a:pt x="114" y="364"/>
                </a:cubicBezTo>
                <a:moveTo>
                  <a:pt x="766" y="364"/>
                </a:moveTo>
                <a:cubicBezTo>
                  <a:pt x="717" y="337"/>
                  <a:pt x="717" y="337"/>
                  <a:pt x="717" y="337"/>
                </a:cubicBezTo>
                <a:cubicBezTo>
                  <a:pt x="766" y="310"/>
                  <a:pt x="766" y="310"/>
                  <a:pt x="766" y="310"/>
                </a:cubicBezTo>
                <a:cubicBezTo>
                  <a:pt x="766" y="364"/>
                  <a:pt x="766" y="364"/>
                  <a:pt x="766" y="364"/>
                </a:cubicBezTo>
                <a:moveTo>
                  <a:pt x="661" y="364"/>
                </a:moveTo>
                <a:cubicBezTo>
                  <a:pt x="661" y="310"/>
                  <a:pt x="661" y="310"/>
                  <a:pt x="661" y="310"/>
                </a:cubicBezTo>
                <a:cubicBezTo>
                  <a:pt x="709" y="337"/>
                  <a:pt x="709" y="337"/>
                  <a:pt x="709" y="337"/>
                </a:cubicBezTo>
                <a:cubicBezTo>
                  <a:pt x="661" y="364"/>
                  <a:pt x="661" y="364"/>
                  <a:pt x="661" y="364"/>
                </a:cubicBezTo>
                <a:moveTo>
                  <a:pt x="551" y="364"/>
                </a:moveTo>
                <a:cubicBezTo>
                  <a:pt x="551" y="310"/>
                  <a:pt x="551" y="310"/>
                  <a:pt x="551" y="310"/>
                </a:cubicBezTo>
                <a:cubicBezTo>
                  <a:pt x="597" y="336"/>
                  <a:pt x="597" y="336"/>
                  <a:pt x="597" y="336"/>
                </a:cubicBezTo>
                <a:cubicBezTo>
                  <a:pt x="600" y="337"/>
                  <a:pt x="600" y="337"/>
                  <a:pt x="600" y="337"/>
                </a:cubicBezTo>
                <a:cubicBezTo>
                  <a:pt x="551" y="364"/>
                  <a:pt x="551" y="364"/>
                  <a:pt x="551" y="364"/>
                </a:cubicBezTo>
                <a:moveTo>
                  <a:pt x="328" y="364"/>
                </a:moveTo>
                <a:cubicBezTo>
                  <a:pt x="280" y="337"/>
                  <a:pt x="280" y="337"/>
                  <a:pt x="280" y="337"/>
                </a:cubicBezTo>
                <a:cubicBezTo>
                  <a:pt x="328" y="310"/>
                  <a:pt x="328" y="310"/>
                  <a:pt x="328" y="310"/>
                </a:cubicBezTo>
                <a:cubicBezTo>
                  <a:pt x="328" y="364"/>
                  <a:pt x="328" y="364"/>
                  <a:pt x="328" y="364"/>
                </a:cubicBezTo>
                <a:moveTo>
                  <a:pt x="442" y="364"/>
                </a:moveTo>
                <a:cubicBezTo>
                  <a:pt x="442" y="310"/>
                  <a:pt x="442" y="310"/>
                  <a:pt x="442" y="310"/>
                </a:cubicBezTo>
                <a:cubicBezTo>
                  <a:pt x="474" y="328"/>
                  <a:pt x="474" y="328"/>
                  <a:pt x="474" y="328"/>
                </a:cubicBezTo>
                <a:cubicBezTo>
                  <a:pt x="490" y="337"/>
                  <a:pt x="490" y="337"/>
                  <a:pt x="490" y="337"/>
                </a:cubicBezTo>
                <a:cubicBezTo>
                  <a:pt x="442" y="364"/>
                  <a:pt x="442" y="364"/>
                  <a:pt x="442" y="364"/>
                </a:cubicBezTo>
                <a:moveTo>
                  <a:pt x="332" y="364"/>
                </a:moveTo>
                <a:cubicBezTo>
                  <a:pt x="332" y="310"/>
                  <a:pt x="332" y="310"/>
                  <a:pt x="332" y="310"/>
                </a:cubicBezTo>
                <a:cubicBezTo>
                  <a:pt x="381" y="337"/>
                  <a:pt x="381" y="337"/>
                  <a:pt x="381" y="337"/>
                </a:cubicBezTo>
                <a:cubicBezTo>
                  <a:pt x="332" y="364"/>
                  <a:pt x="332" y="364"/>
                  <a:pt x="332" y="364"/>
                </a:cubicBezTo>
                <a:moveTo>
                  <a:pt x="547" y="364"/>
                </a:moveTo>
                <a:cubicBezTo>
                  <a:pt x="498" y="337"/>
                  <a:pt x="498" y="337"/>
                  <a:pt x="498" y="337"/>
                </a:cubicBezTo>
                <a:cubicBezTo>
                  <a:pt x="515" y="328"/>
                  <a:pt x="515" y="328"/>
                  <a:pt x="515" y="328"/>
                </a:cubicBezTo>
                <a:cubicBezTo>
                  <a:pt x="547" y="310"/>
                  <a:pt x="547" y="310"/>
                  <a:pt x="547" y="310"/>
                </a:cubicBezTo>
                <a:cubicBezTo>
                  <a:pt x="547" y="364"/>
                  <a:pt x="547" y="364"/>
                  <a:pt x="547" y="364"/>
                </a:cubicBezTo>
                <a:moveTo>
                  <a:pt x="4" y="364"/>
                </a:moveTo>
                <a:cubicBezTo>
                  <a:pt x="4" y="310"/>
                  <a:pt x="4" y="310"/>
                  <a:pt x="4" y="310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4" y="364"/>
                  <a:pt x="4" y="364"/>
                  <a:pt x="4" y="364"/>
                </a:cubicBezTo>
                <a:moveTo>
                  <a:pt x="657" y="364"/>
                </a:moveTo>
                <a:cubicBezTo>
                  <a:pt x="608" y="337"/>
                  <a:pt x="608" y="337"/>
                  <a:pt x="608" y="337"/>
                </a:cubicBezTo>
                <a:cubicBezTo>
                  <a:pt x="657" y="310"/>
                  <a:pt x="657" y="310"/>
                  <a:pt x="657" y="310"/>
                </a:cubicBezTo>
                <a:cubicBezTo>
                  <a:pt x="657" y="364"/>
                  <a:pt x="657" y="364"/>
                  <a:pt x="657" y="364"/>
                </a:cubicBezTo>
                <a:moveTo>
                  <a:pt x="770" y="364"/>
                </a:moveTo>
                <a:cubicBezTo>
                  <a:pt x="770" y="310"/>
                  <a:pt x="770" y="310"/>
                  <a:pt x="770" y="310"/>
                </a:cubicBezTo>
                <a:cubicBezTo>
                  <a:pt x="818" y="337"/>
                  <a:pt x="818" y="337"/>
                  <a:pt x="818" y="337"/>
                </a:cubicBezTo>
                <a:cubicBezTo>
                  <a:pt x="770" y="364"/>
                  <a:pt x="770" y="364"/>
                  <a:pt x="770" y="364"/>
                </a:cubicBezTo>
                <a:moveTo>
                  <a:pt x="110" y="364"/>
                </a:moveTo>
                <a:cubicBezTo>
                  <a:pt x="61" y="337"/>
                  <a:pt x="61" y="337"/>
                  <a:pt x="61" y="337"/>
                </a:cubicBezTo>
                <a:cubicBezTo>
                  <a:pt x="110" y="310"/>
                  <a:pt x="110" y="310"/>
                  <a:pt x="110" y="310"/>
                </a:cubicBezTo>
                <a:cubicBezTo>
                  <a:pt x="110" y="364"/>
                  <a:pt x="110" y="364"/>
                  <a:pt x="110" y="364"/>
                </a:cubicBezTo>
                <a:moveTo>
                  <a:pt x="876" y="365"/>
                </a:moveTo>
                <a:cubicBezTo>
                  <a:pt x="827" y="337"/>
                  <a:pt x="827" y="337"/>
                  <a:pt x="827" y="337"/>
                </a:cubicBezTo>
                <a:cubicBezTo>
                  <a:pt x="876" y="310"/>
                  <a:pt x="876" y="310"/>
                  <a:pt x="876" y="310"/>
                </a:cubicBezTo>
                <a:cubicBezTo>
                  <a:pt x="876" y="365"/>
                  <a:pt x="876" y="365"/>
                  <a:pt x="876" y="365"/>
                </a:cubicBezTo>
                <a:moveTo>
                  <a:pt x="219" y="364"/>
                </a:moveTo>
                <a:cubicBezTo>
                  <a:pt x="170" y="337"/>
                  <a:pt x="170" y="337"/>
                  <a:pt x="170" y="337"/>
                </a:cubicBezTo>
                <a:cubicBezTo>
                  <a:pt x="219" y="310"/>
                  <a:pt x="219" y="310"/>
                  <a:pt x="219" y="310"/>
                </a:cubicBezTo>
                <a:cubicBezTo>
                  <a:pt x="219" y="364"/>
                  <a:pt x="219" y="364"/>
                  <a:pt x="219" y="364"/>
                </a:cubicBezTo>
                <a:moveTo>
                  <a:pt x="168" y="334"/>
                </a:moveTo>
                <a:cubicBezTo>
                  <a:pt x="168" y="280"/>
                  <a:pt x="168" y="280"/>
                  <a:pt x="168" y="280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168" y="334"/>
                  <a:pt x="168" y="334"/>
                  <a:pt x="168" y="334"/>
                </a:cubicBezTo>
                <a:moveTo>
                  <a:pt x="492" y="334"/>
                </a:moveTo>
                <a:cubicBezTo>
                  <a:pt x="476" y="325"/>
                  <a:pt x="476" y="325"/>
                  <a:pt x="476" y="325"/>
                </a:cubicBezTo>
                <a:cubicBezTo>
                  <a:pt x="444" y="307"/>
                  <a:pt x="444" y="307"/>
                  <a:pt x="444" y="307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334"/>
                  <a:pt x="492" y="334"/>
                  <a:pt x="492" y="334"/>
                </a:cubicBezTo>
                <a:moveTo>
                  <a:pt x="825" y="333"/>
                </a:moveTo>
                <a:cubicBezTo>
                  <a:pt x="825" y="280"/>
                  <a:pt x="825" y="280"/>
                  <a:pt x="825" y="280"/>
                </a:cubicBezTo>
                <a:cubicBezTo>
                  <a:pt x="873" y="307"/>
                  <a:pt x="873" y="307"/>
                  <a:pt x="873" y="307"/>
                </a:cubicBezTo>
                <a:cubicBezTo>
                  <a:pt x="825" y="333"/>
                  <a:pt x="825" y="333"/>
                  <a:pt x="825" y="333"/>
                </a:cubicBezTo>
                <a:moveTo>
                  <a:pt x="59" y="334"/>
                </a:moveTo>
                <a:cubicBezTo>
                  <a:pt x="59" y="280"/>
                  <a:pt x="59" y="280"/>
                  <a:pt x="59" y="280"/>
                </a:cubicBezTo>
                <a:cubicBezTo>
                  <a:pt x="107" y="307"/>
                  <a:pt x="107" y="307"/>
                  <a:pt x="107" y="307"/>
                </a:cubicBezTo>
                <a:cubicBezTo>
                  <a:pt x="59" y="334"/>
                  <a:pt x="59" y="334"/>
                  <a:pt x="59" y="334"/>
                </a:cubicBezTo>
                <a:moveTo>
                  <a:pt x="715" y="333"/>
                </a:moveTo>
                <a:cubicBezTo>
                  <a:pt x="715" y="280"/>
                  <a:pt x="715" y="280"/>
                  <a:pt x="715" y="280"/>
                </a:cubicBezTo>
                <a:cubicBezTo>
                  <a:pt x="764" y="307"/>
                  <a:pt x="764" y="307"/>
                  <a:pt x="764" y="307"/>
                </a:cubicBezTo>
                <a:cubicBezTo>
                  <a:pt x="715" y="333"/>
                  <a:pt x="715" y="333"/>
                  <a:pt x="715" y="333"/>
                </a:cubicBezTo>
                <a:moveTo>
                  <a:pt x="606" y="334"/>
                </a:moveTo>
                <a:cubicBezTo>
                  <a:pt x="606" y="280"/>
                  <a:pt x="606" y="280"/>
                  <a:pt x="606" y="280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06" y="334"/>
                  <a:pt x="606" y="334"/>
                  <a:pt x="606" y="334"/>
                </a:cubicBezTo>
                <a:moveTo>
                  <a:pt x="273" y="334"/>
                </a:moveTo>
                <a:cubicBezTo>
                  <a:pt x="225" y="307"/>
                  <a:pt x="225" y="307"/>
                  <a:pt x="225" y="307"/>
                </a:cubicBezTo>
                <a:cubicBezTo>
                  <a:pt x="273" y="280"/>
                  <a:pt x="273" y="280"/>
                  <a:pt x="273" y="280"/>
                </a:cubicBezTo>
                <a:cubicBezTo>
                  <a:pt x="273" y="334"/>
                  <a:pt x="273" y="334"/>
                  <a:pt x="273" y="334"/>
                </a:cubicBezTo>
                <a:moveTo>
                  <a:pt x="496" y="334"/>
                </a:moveTo>
                <a:cubicBezTo>
                  <a:pt x="496" y="280"/>
                  <a:pt x="496" y="280"/>
                  <a:pt x="496" y="280"/>
                </a:cubicBezTo>
                <a:cubicBezTo>
                  <a:pt x="504" y="284"/>
                  <a:pt x="504" y="284"/>
                  <a:pt x="504" y="284"/>
                </a:cubicBezTo>
                <a:cubicBezTo>
                  <a:pt x="545" y="307"/>
                  <a:pt x="545" y="307"/>
                  <a:pt x="545" y="307"/>
                </a:cubicBezTo>
                <a:cubicBezTo>
                  <a:pt x="513" y="325"/>
                  <a:pt x="513" y="325"/>
                  <a:pt x="513" y="325"/>
                </a:cubicBezTo>
                <a:cubicBezTo>
                  <a:pt x="496" y="334"/>
                  <a:pt x="496" y="334"/>
                  <a:pt x="496" y="334"/>
                </a:cubicBezTo>
                <a:moveTo>
                  <a:pt x="383" y="334"/>
                </a:moveTo>
                <a:cubicBezTo>
                  <a:pt x="334" y="307"/>
                  <a:pt x="334" y="307"/>
                  <a:pt x="334" y="307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383" y="334"/>
                  <a:pt x="383" y="334"/>
                  <a:pt x="383" y="334"/>
                </a:cubicBezTo>
                <a:moveTo>
                  <a:pt x="387" y="334"/>
                </a:moveTo>
                <a:cubicBezTo>
                  <a:pt x="387" y="280"/>
                  <a:pt x="387" y="280"/>
                  <a:pt x="387" y="280"/>
                </a:cubicBezTo>
                <a:cubicBezTo>
                  <a:pt x="436" y="307"/>
                  <a:pt x="436" y="307"/>
                  <a:pt x="436" y="307"/>
                </a:cubicBezTo>
                <a:cubicBezTo>
                  <a:pt x="387" y="334"/>
                  <a:pt x="387" y="334"/>
                  <a:pt x="387" y="334"/>
                </a:cubicBezTo>
                <a:moveTo>
                  <a:pt x="277" y="334"/>
                </a:moveTo>
                <a:cubicBezTo>
                  <a:pt x="277" y="280"/>
                  <a:pt x="277" y="280"/>
                  <a:pt x="277" y="280"/>
                </a:cubicBezTo>
                <a:cubicBezTo>
                  <a:pt x="326" y="307"/>
                  <a:pt x="326" y="307"/>
                  <a:pt x="326" y="307"/>
                </a:cubicBezTo>
                <a:cubicBezTo>
                  <a:pt x="277" y="334"/>
                  <a:pt x="277" y="334"/>
                  <a:pt x="277" y="334"/>
                </a:cubicBezTo>
                <a:moveTo>
                  <a:pt x="602" y="334"/>
                </a:moveTo>
                <a:cubicBezTo>
                  <a:pt x="553" y="307"/>
                  <a:pt x="553" y="307"/>
                  <a:pt x="553" y="307"/>
                </a:cubicBezTo>
                <a:cubicBezTo>
                  <a:pt x="602" y="280"/>
                  <a:pt x="602" y="280"/>
                  <a:pt x="602" y="280"/>
                </a:cubicBezTo>
                <a:cubicBezTo>
                  <a:pt x="602" y="334"/>
                  <a:pt x="602" y="334"/>
                  <a:pt x="602" y="334"/>
                </a:cubicBezTo>
                <a:moveTo>
                  <a:pt x="711" y="334"/>
                </a:moveTo>
                <a:cubicBezTo>
                  <a:pt x="663" y="307"/>
                  <a:pt x="663" y="307"/>
                  <a:pt x="663" y="307"/>
                </a:cubicBezTo>
                <a:cubicBezTo>
                  <a:pt x="711" y="280"/>
                  <a:pt x="711" y="280"/>
                  <a:pt x="711" y="280"/>
                </a:cubicBezTo>
                <a:cubicBezTo>
                  <a:pt x="711" y="334"/>
                  <a:pt x="711" y="334"/>
                  <a:pt x="711" y="334"/>
                </a:cubicBezTo>
                <a:moveTo>
                  <a:pt x="55" y="334"/>
                </a:moveTo>
                <a:cubicBezTo>
                  <a:pt x="6" y="307"/>
                  <a:pt x="6" y="307"/>
                  <a:pt x="6" y="307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334"/>
                  <a:pt x="55" y="334"/>
                  <a:pt x="55" y="334"/>
                </a:cubicBezTo>
                <a:moveTo>
                  <a:pt x="821" y="334"/>
                </a:moveTo>
                <a:cubicBezTo>
                  <a:pt x="772" y="307"/>
                  <a:pt x="772" y="307"/>
                  <a:pt x="772" y="307"/>
                </a:cubicBezTo>
                <a:cubicBezTo>
                  <a:pt x="821" y="279"/>
                  <a:pt x="821" y="279"/>
                  <a:pt x="821" y="279"/>
                </a:cubicBezTo>
                <a:cubicBezTo>
                  <a:pt x="821" y="334"/>
                  <a:pt x="821" y="334"/>
                  <a:pt x="821" y="334"/>
                </a:cubicBezTo>
                <a:moveTo>
                  <a:pt x="164" y="334"/>
                </a:moveTo>
                <a:cubicBezTo>
                  <a:pt x="116" y="307"/>
                  <a:pt x="116" y="307"/>
                  <a:pt x="116" y="307"/>
                </a:cubicBezTo>
                <a:cubicBezTo>
                  <a:pt x="164" y="279"/>
                  <a:pt x="164" y="279"/>
                  <a:pt x="164" y="279"/>
                </a:cubicBezTo>
                <a:cubicBezTo>
                  <a:pt x="164" y="334"/>
                  <a:pt x="164" y="334"/>
                  <a:pt x="164" y="334"/>
                </a:cubicBezTo>
                <a:moveTo>
                  <a:pt x="442" y="303"/>
                </a:moveTo>
                <a:cubicBezTo>
                  <a:pt x="442" y="249"/>
                  <a:pt x="442" y="249"/>
                  <a:pt x="442" y="249"/>
                </a:cubicBezTo>
                <a:cubicBezTo>
                  <a:pt x="490" y="276"/>
                  <a:pt x="490" y="276"/>
                  <a:pt x="490" y="276"/>
                </a:cubicBezTo>
                <a:cubicBezTo>
                  <a:pt x="442" y="303"/>
                  <a:pt x="442" y="303"/>
                  <a:pt x="442" y="303"/>
                </a:cubicBezTo>
                <a:moveTo>
                  <a:pt x="223" y="303"/>
                </a:moveTo>
                <a:cubicBezTo>
                  <a:pt x="223" y="249"/>
                  <a:pt x="223" y="249"/>
                  <a:pt x="223" y="249"/>
                </a:cubicBezTo>
                <a:cubicBezTo>
                  <a:pt x="272" y="276"/>
                  <a:pt x="272" y="276"/>
                  <a:pt x="272" y="276"/>
                </a:cubicBezTo>
                <a:cubicBezTo>
                  <a:pt x="223" y="303"/>
                  <a:pt x="223" y="303"/>
                  <a:pt x="223" y="303"/>
                </a:cubicBezTo>
                <a:moveTo>
                  <a:pt x="438" y="303"/>
                </a:moveTo>
                <a:cubicBezTo>
                  <a:pt x="389" y="276"/>
                  <a:pt x="389" y="276"/>
                  <a:pt x="389" y="276"/>
                </a:cubicBezTo>
                <a:cubicBezTo>
                  <a:pt x="433" y="252"/>
                  <a:pt x="433" y="252"/>
                  <a:pt x="433" y="252"/>
                </a:cubicBezTo>
                <a:cubicBezTo>
                  <a:pt x="438" y="249"/>
                  <a:pt x="438" y="249"/>
                  <a:pt x="438" y="249"/>
                </a:cubicBezTo>
                <a:cubicBezTo>
                  <a:pt x="438" y="303"/>
                  <a:pt x="438" y="303"/>
                  <a:pt x="438" y="303"/>
                </a:cubicBezTo>
                <a:moveTo>
                  <a:pt x="114" y="303"/>
                </a:moveTo>
                <a:cubicBezTo>
                  <a:pt x="114" y="249"/>
                  <a:pt x="114" y="249"/>
                  <a:pt x="114" y="249"/>
                </a:cubicBezTo>
                <a:cubicBezTo>
                  <a:pt x="162" y="276"/>
                  <a:pt x="162" y="276"/>
                  <a:pt x="162" y="276"/>
                </a:cubicBezTo>
                <a:cubicBezTo>
                  <a:pt x="119" y="300"/>
                  <a:pt x="119" y="300"/>
                  <a:pt x="119" y="300"/>
                </a:cubicBezTo>
                <a:cubicBezTo>
                  <a:pt x="114" y="303"/>
                  <a:pt x="114" y="303"/>
                  <a:pt x="114" y="303"/>
                </a:cubicBezTo>
                <a:moveTo>
                  <a:pt x="547" y="303"/>
                </a:moveTo>
                <a:cubicBezTo>
                  <a:pt x="499" y="277"/>
                  <a:pt x="499" y="277"/>
                  <a:pt x="499" y="277"/>
                </a:cubicBezTo>
                <a:cubicBezTo>
                  <a:pt x="499" y="276"/>
                  <a:pt x="499" y="276"/>
                  <a:pt x="499" y="276"/>
                </a:cubicBezTo>
                <a:cubicBezTo>
                  <a:pt x="547" y="249"/>
                  <a:pt x="547" y="249"/>
                  <a:pt x="547" y="249"/>
                </a:cubicBezTo>
                <a:cubicBezTo>
                  <a:pt x="547" y="303"/>
                  <a:pt x="547" y="303"/>
                  <a:pt x="547" y="303"/>
                </a:cubicBezTo>
                <a:moveTo>
                  <a:pt x="766" y="303"/>
                </a:moveTo>
                <a:cubicBezTo>
                  <a:pt x="717" y="276"/>
                  <a:pt x="717" y="276"/>
                  <a:pt x="717" y="276"/>
                </a:cubicBezTo>
                <a:cubicBezTo>
                  <a:pt x="766" y="249"/>
                  <a:pt x="766" y="249"/>
                  <a:pt x="766" y="249"/>
                </a:cubicBezTo>
                <a:cubicBezTo>
                  <a:pt x="766" y="303"/>
                  <a:pt x="766" y="303"/>
                  <a:pt x="766" y="303"/>
                </a:cubicBezTo>
                <a:moveTo>
                  <a:pt x="4" y="303"/>
                </a:moveTo>
                <a:cubicBezTo>
                  <a:pt x="4" y="249"/>
                  <a:pt x="4" y="249"/>
                  <a:pt x="4" y="249"/>
                </a:cubicBezTo>
                <a:cubicBezTo>
                  <a:pt x="52" y="276"/>
                  <a:pt x="52" y="276"/>
                  <a:pt x="52" y="276"/>
                </a:cubicBezTo>
                <a:cubicBezTo>
                  <a:pt x="4" y="303"/>
                  <a:pt x="4" y="303"/>
                  <a:pt x="4" y="303"/>
                </a:cubicBezTo>
                <a:moveTo>
                  <a:pt x="661" y="303"/>
                </a:moveTo>
                <a:cubicBezTo>
                  <a:pt x="661" y="249"/>
                  <a:pt x="661" y="249"/>
                  <a:pt x="661" y="249"/>
                </a:cubicBezTo>
                <a:cubicBezTo>
                  <a:pt x="705" y="274"/>
                  <a:pt x="705" y="274"/>
                  <a:pt x="705" y="274"/>
                </a:cubicBezTo>
                <a:cubicBezTo>
                  <a:pt x="709" y="276"/>
                  <a:pt x="709" y="276"/>
                  <a:pt x="709" y="276"/>
                </a:cubicBezTo>
                <a:cubicBezTo>
                  <a:pt x="661" y="303"/>
                  <a:pt x="661" y="303"/>
                  <a:pt x="661" y="303"/>
                </a:cubicBezTo>
                <a:moveTo>
                  <a:pt x="551" y="303"/>
                </a:moveTo>
                <a:cubicBezTo>
                  <a:pt x="551" y="249"/>
                  <a:pt x="551" y="249"/>
                  <a:pt x="551" y="249"/>
                </a:cubicBezTo>
                <a:cubicBezTo>
                  <a:pt x="556" y="252"/>
                  <a:pt x="556" y="252"/>
                  <a:pt x="556" y="252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551" y="303"/>
                  <a:pt x="551" y="303"/>
                  <a:pt x="551" y="303"/>
                </a:cubicBezTo>
                <a:moveTo>
                  <a:pt x="328" y="303"/>
                </a:moveTo>
                <a:cubicBezTo>
                  <a:pt x="280" y="276"/>
                  <a:pt x="280" y="276"/>
                  <a:pt x="280" y="276"/>
                </a:cubicBezTo>
                <a:cubicBezTo>
                  <a:pt x="328" y="249"/>
                  <a:pt x="328" y="249"/>
                  <a:pt x="328" y="249"/>
                </a:cubicBezTo>
                <a:cubicBezTo>
                  <a:pt x="328" y="303"/>
                  <a:pt x="328" y="303"/>
                  <a:pt x="328" y="303"/>
                </a:cubicBezTo>
                <a:moveTo>
                  <a:pt x="332" y="303"/>
                </a:moveTo>
                <a:cubicBezTo>
                  <a:pt x="332" y="249"/>
                  <a:pt x="332" y="249"/>
                  <a:pt x="332" y="249"/>
                </a:cubicBezTo>
                <a:cubicBezTo>
                  <a:pt x="381" y="276"/>
                  <a:pt x="381" y="276"/>
                  <a:pt x="381" y="276"/>
                </a:cubicBezTo>
                <a:cubicBezTo>
                  <a:pt x="372" y="281"/>
                  <a:pt x="372" y="281"/>
                  <a:pt x="372" y="281"/>
                </a:cubicBezTo>
                <a:cubicBezTo>
                  <a:pt x="332" y="303"/>
                  <a:pt x="332" y="303"/>
                  <a:pt x="332" y="303"/>
                </a:cubicBezTo>
                <a:moveTo>
                  <a:pt x="657" y="303"/>
                </a:moveTo>
                <a:cubicBezTo>
                  <a:pt x="608" y="276"/>
                  <a:pt x="608" y="276"/>
                  <a:pt x="608" y="276"/>
                </a:cubicBezTo>
                <a:cubicBezTo>
                  <a:pt x="657" y="249"/>
                  <a:pt x="657" y="249"/>
                  <a:pt x="657" y="249"/>
                </a:cubicBezTo>
                <a:cubicBezTo>
                  <a:pt x="657" y="303"/>
                  <a:pt x="657" y="303"/>
                  <a:pt x="657" y="303"/>
                </a:cubicBezTo>
                <a:moveTo>
                  <a:pt x="770" y="303"/>
                </a:moveTo>
                <a:cubicBezTo>
                  <a:pt x="770" y="249"/>
                  <a:pt x="770" y="249"/>
                  <a:pt x="770" y="249"/>
                </a:cubicBezTo>
                <a:cubicBezTo>
                  <a:pt x="818" y="276"/>
                  <a:pt x="818" y="276"/>
                  <a:pt x="818" y="276"/>
                </a:cubicBezTo>
                <a:cubicBezTo>
                  <a:pt x="770" y="303"/>
                  <a:pt x="770" y="303"/>
                  <a:pt x="770" y="303"/>
                </a:cubicBezTo>
                <a:moveTo>
                  <a:pt x="110" y="303"/>
                </a:moveTo>
                <a:cubicBezTo>
                  <a:pt x="61" y="276"/>
                  <a:pt x="61" y="276"/>
                  <a:pt x="61" y="276"/>
                </a:cubicBezTo>
                <a:cubicBezTo>
                  <a:pt x="78" y="267"/>
                  <a:pt x="78" y="267"/>
                  <a:pt x="78" y="267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303"/>
                  <a:pt x="110" y="303"/>
                  <a:pt x="110" y="303"/>
                </a:cubicBezTo>
                <a:moveTo>
                  <a:pt x="876" y="304"/>
                </a:moveTo>
                <a:cubicBezTo>
                  <a:pt x="827" y="276"/>
                  <a:pt x="827" y="276"/>
                  <a:pt x="827" y="276"/>
                </a:cubicBezTo>
                <a:cubicBezTo>
                  <a:pt x="875" y="250"/>
                  <a:pt x="875" y="250"/>
                  <a:pt x="875" y="250"/>
                </a:cubicBezTo>
                <a:cubicBezTo>
                  <a:pt x="876" y="249"/>
                  <a:pt x="876" y="249"/>
                  <a:pt x="876" y="249"/>
                </a:cubicBezTo>
                <a:cubicBezTo>
                  <a:pt x="876" y="304"/>
                  <a:pt x="876" y="304"/>
                  <a:pt x="876" y="304"/>
                </a:cubicBezTo>
                <a:moveTo>
                  <a:pt x="219" y="303"/>
                </a:moveTo>
                <a:cubicBezTo>
                  <a:pt x="170" y="276"/>
                  <a:pt x="170" y="276"/>
                  <a:pt x="170" y="276"/>
                </a:cubicBezTo>
                <a:cubicBezTo>
                  <a:pt x="219" y="249"/>
                  <a:pt x="219" y="249"/>
                  <a:pt x="219" y="249"/>
                </a:cubicBezTo>
                <a:cubicBezTo>
                  <a:pt x="219" y="303"/>
                  <a:pt x="219" y="303"/>
                  <a:pt x="219" y="303"/>
                </a:cubicBezTo>
                <a:moveTo>
                  <a:pt x="387" y="273"/>
                </a:moveTo>
                <a:cubicBezTo>
                  <a:pt x="387" y="219"/>
                  <a:pt x="387" y="219"/>
                  <a:pt x="387" y="219"/>
                </a:cubicBezTo>
                <a:cubicBezTo>
                  <a:pt x="435" y="246"/>
                  <a:pt x="435" y="246"/>
                  <a:pt x="435" y="246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387" y="273"/>
                  <a:pt x="387" y="273"/>
                  <a:pt x="387" y="273"/>
                </a:cubicBezTo>
                <a:moveTo>
                  <a:pt x="168" y="273"/>
                </a:moveTo>
                <a:cubicBezTo>
                  <a:pt x="168" y="219"/>
                  <a:pt x="168" y="219"/>
                  <a:pt x="168" y="219"/>
                </a:cubicBezTo>
                <a:cubicBezTo>
                  <a:pt x="217" y="246"/>
                  <a:pt x="217" y="246"/>
                  <a:pt x="217" y="246"/>
                </a:cubicBezTo>
                <a:cubicBezTo>
                  <a:pt x="168" y="273"/>
                  <a:pt x="168" y="273"/>
                  <a:pt x="168" y="273"/>
                </a:cubicBezTo>
                <a:moveTo>
                  <a:pt x="492" y="273"/>
                </a:moveTo>
                <a:cubicBezTo>
                  <a:pt x="444" y="246"/>
                  <a:pt x="444" y="246"/>
                  <a:pt x="444" y="246"/>
                </a:cubicBezTo>
                <a:cubicBezTo>
                  <a:pt x="492" y="219"/>
                  <a:pt x="492" y="219"/>
                  <a:pt x="492" y="219"/>
                </a:cubicBezTo>
                <a:cubicBezTo>
                  <a:pt x="492" y="273"/>
                  <a:pt x="492" y="273"/>
                  <a:pt x="492" y="273"/>
                </a:cubicBezTo>
                <a:moveTo>
                  <a:pt x="825" y="273"/>
                </a:moveTo>
                <a:cubicBezTo>
                  <a:pt x="825" y="219"/>
                  <a:pt x="825" y="219"/>
                  <a:pt x="825" y="219"/>
                </a:cubicBezTo>
                <a:cubicBezTo>
                  <a:pt x="873" y="246"/>
                  <a:pt x="873" y="246"/>
                  <a:pt x="873" y="246"/>
                </a:cubicBezTo>
                <a:cubicBezTo>
                  <a:pt x="825" y="273"/>
                  <a:pt x="825" y="273"/>
                  <a:pt x="825" y="273"/>
                </a:cubicBezTo>
                <a:moveTo>
                  <a:pt x="59" y="273"/>
                </a:moveTo>
                <a:cubicBezTo>
                  <a:pt x="59" y="219"/>
                  <a:pt x="59" y="219"/>
                  <a:pt x="59" y="219"/>
                </a:cubicBezTo>
                <a:cubicBezTo>
                  <a:pt x="107" y="246"/>
                  <a:pt x="107" y="246"/>
                  <a:pt x="107" y="246"/>
                </a:cubicBezTo>
                <a:cubicBezTo>
                  <a:pt x="59" y="273"/>
                  <a:pt x="59" y="273"/>
                  <a:pt x="59" y="273"/>
                </a:cubicBezTo>
                <a:moveTo>
                  <a:pt x="602" y="273"/>
                </a:moveTo>
                <a:cubicBezTo>
                  <a:pt x="553" y="246"/>
                  <a:pt x="553" y="246"/>
                  <a:pt x="553" y="246"/>
                </a:cubicBezTo>
                <a:cubicBezTo>
                  <a:pt x="602" y="219"/>
                  <a:pt x="602" y="219"/>
                  <a:pt x="602" y="219"/>
                </a:cubicBezTo>
                <a:cubicBezTo>
                  <a:pt x="602" y="273"/>
                  <a:pt x="602" y="273"/>
                  <a:pt x="602" y="273"/>
                </a:cubicBezTo>
                <a:moveTo>
                  <a:pt x="715" y="273"/>
                </a:moveTo>
                <a:cubicBezTo>
                  <a:pt x="715" y="219"/>
                  <a:pt x="715" y="219"/>
                  <a:pt x="715" y="219"/>
                </a:cubicBezTo>
                <a:cubicBezTo>
                  <a:pt x="764" y="246"/>
                  <a:pt x="764" y="246"/>
                  <a:pt x="764" y="246"/>
                </a:cubicBezTo>
                <a:cubicBezTo>
                  <a:pt x="715" y="273"/>
                  <a:pt x="715" y="273"/>
                  <a:pt x="715" y="273"/>
                </a:cubicBezTo>
                <a:moveTo>
                  <a:pt x="606" y="273"/>
                </a:moveTo>
                <a:cubicBezTo>
                  <a:pt x="606" y="219"/>
                  <a:pt x="606" y="219"/>
                  <a:pt x="606" y="219"/>
                </a:cubicBezTo>
                <a:cubicBezTo>
                  <a:pt x="654" y="246"/>
                  <a:pt x="654" y="246"/>
                  <a:pt x="654" y="246"/>
                </a:cubicBezTo>
                <a:cubicBezTo>
                  <a:pt x="606" y="273"/>
                  <a:pt x="606" y="273"/>
                  <a:pt x="606" y="273"/>
                </a:cubicBezTo>
                <a:moveTo>
                  <a:pt x="273" y="273"/>
                </a:moveTo>
                <a:cubicBezTo>
                  <a:pt x="225" y="246"/>
                  <a:pt x="225" y="246"/>
                  <a:pt x="225" y="246"/>
                </a:cubicBezTo>
                <a:cubicBezTo>
                  <a:pt x="273" y="219"/>
                  <a:pt x="273" y="219"/>
                  <a:pt x="273" y="219"/>
                </a:cubicBezTo>
                <a:cubicBezTo>
                  <a:pt x="273" y="273"/>
                  <a:pt x="273" y="273"/>
                  <a:pt x="273" y="273"/>
                </a:cubicBezTo>
                <a:moveTo>
                  <a:pt x="496" y="273"/>
                </a:moveTo>
                <a:cubicBezTo>
                  <a:pt x="496" y="219"/>
                  <a:pt x="496" y="219"/>
                  <a:pt x="496" y="219"/>
                </a:cubicBezTo>
                <a:cubicBezTo>
                  <a:pt x="545" y="246"/>
                  <a:pt x="545" y="246"/>
                  <a:pt x="545" y="246"/>
                </a:cubicBezTo>
                <a:cubicBezTo>
                  <a:pt x="496" y="273"/>
                  <a:pt x="496" y="273"/>
                  <a:pt x="496" y="273"/>
                </a:cubicBezTo>
                <a:moveTo>
                  <a:pt x="383" y="273"/>
                </a:moveTo>
                <a:cubicBezTo>
                  <a:pt x="334" y="246"/>
                  <a:pt x="334" y="246"/>
                  <a:pt x="334" y="246"/>
                </a:cubicBezTo>
                <a:cubicBezTo>
                  <a:pt x="383" y="219"/>
                  <a:pt x="383" y="219"/>
                  <a:pt x="383" y="219"/>
                </a:cubicBezTo>
                <a:cubicBezTo>
                  <a:pt x="383" y="273"/>
                  <a:pt x="383" y="273"/>
                  <a:pt x="383" y="273"/>
                </a:cubicBezTo>
                <a:moveTo>
                  <a:pt x="277" y="273"/>
                </a:moveTo>
                <a:cubicBezTo>
                  <a:pt x="277" y="219"/>
                  <a:pt x="277" y="219"/>
                  <a:pt x="277" y="219"/>
                </a:cubicBezTo>
                <a:cubicBezTo>
                  <a:pt x="326" y="246"/>
                  <a:pt x="326" y="246"/>
                  <a:pt x="326" y="246"/>
                </a:cubicBezTo>
                <a:cubicBezTo>
                  <a:pt x="277" y="273"/>
                  <a:pt x="277" y="273"/>
                  <a:pt x="277" y="273"/>
                </a:cubicBezTo>
                <a:moveTo>
                  <a:pt x="711" y="273"/>
                </a:moveTo>
                <a:cubicBezTo>
                  <a:pt x="662" y="246"/>
                  <a:pt x="662" y="246"/>
                  <a:pt x="662" y="246"/>
                </a:cubicBezTo>
                <a:cubicBezTo>
                  <a:pt x="711" y="219"/>
                  <a:pt x="711" y="219"/>
                  <a:pt x="711" y="219"/>
                </a:cubicBezTo>
                <a:cubicBezTo>
                  <a:pt x="711" y="273"/>
                  <a:pt x="711" y="273"/>
                  <a:pt x="711" y="273"/>
                </a:cubicBezTo>
                <a:moveTo>
                  <a:pt x="55" y="273"/>
                </a:moveTo>
                <a:cubicBezTo>
                  <a:pt x="6" y="246"/>
                  <a:pt x="6" y="246"/>
                  <a:pt x="6" y="246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55" y="273"/>
                  <a:pt x="55" y="273"/>
                  <a:pt x="55" y="273"/>
                </a:cubicBezTo>
                <a:moveTo>
                  <a:pt x="821" y="273"/>
                </a:moveTo>
                <a:cubicBezTo>
                  <a:pt x="772" y="246"/>
                  <a:pt x="772" y="246"/>
                  <a:pt x="772" y="246"/>
                </a:cubicBezTo>
                <a:cubicBezTo>
                  <a:pt x="821" y="219"/>
                  <a:pt x="821" y="219"/>
                  <a:pt x="821" y="219"/>
                </a:cubicBezTo>
                <a:cubicBezTo>
                  <a:pt x="821" y="273"/>
                  <a:pt x="821" y="273"/>
                  <a:pt x="821" y="273"/>
                </a:cubicBezTo>
                <a:moveTo>
                  <a:pt x="164" y="273"/>
                </a:moveTo>
                <a:cubicBezTo>
                  <a:pt x="116" y="246"/>
                  <a:pt x="116" y="246"/>
                  <a:pt x="116" y="246"/>
                </a:cubicBezTo>
                <a:cubicBezTo>
                  <a:pt x="164" y="219"/>
                  <a:pt x="164" y="219"/>
                  <a:pt x="164" y="219"/>
                </a:cubicBezTo>
                <a:cubicBezTo>
                  <a:pt x="164" y="273"/>
                  <a:pt x="164" y="273"/>
                  <a:pt x="164" y="273"/>
                </a:cubicBezTo>
                <a:moveTo>
                  <a:pt x="442" y="242"/>
                </a:moveTo>
                <a:cubicBezTo>
                  <a:pt x="442" y="189"/>
                  <a:pt x="442" y="189"/>
                  <a:pt x="442" y="189"/>
                </a:cubicBezTo>
                <a:cubicBezTo>
                  <a:pt x="490" y="215"/>
                  <a:pt x="490" y="215"/>
                  <a:pt x="490" y="215"/>
                </a:cubicBezTo>
                <a:cubicBezTo>
                  <a:pt x="442" y="242"/>
                  <a:pt x="442" y="242"/>
                  <a:pt x="442" y="242"/>
                </a:cubicBezTo>
                <a:moveTo>
                  <a:pt x="223" y="242"/>
                </a:moveTo>
                <a:cubicBezTo>
                  <a:pt x="223" y="189"/>
                  <a:pt x="223" y="189"/>
                  <a:pt x="223" y="189"/>
                </a:cubicBezTo>
                <a:cubicBezTo>
                  <a:pt x="272" y="215"/>
                  <a:pt x="272" y="215"/>
                  <a:pt x="272" y="215"/>
                </a:cubicBezTo>
                <a:cubicBezTo>
                  <a:pt x="223" y="242"/>
                  <a:pt x="223" y="242"/>
                  <a:pt x="223" y="242"/>
                </a:cubicBezTo>
                <a:moveTo>
                  <a:pt x="438" y="242"/>
                </a:moveTo>
                <a:cubicBezTo>
                  <a:pt x="435" y="241"/>
                  <a:pt x="435" y="241"/>
                  <a:pt x="435" y="241"/>
                </a:cubicBezTo>
                <a:cubicBezTo>
                  <a:pt x="389" y="215"/>
                  <a:pt x="389" y="215"/>
                  <a:pt x="389" y="215"/>
                </a:cubicBezTo>
                <a:cubicBezTo>
                  <a:pt x="438" y="189"/>
                  <a:pt x="438" y="189"/>
                  <a:pt x="438" y="189"/>
                </a:cubicBezTo>
                <a:cubicBezTo>
                  <a:pt x="438" y="242"/>
                  <a:pt x="438" y="242"/>
                  <a:pt x="438" y="242"/>
                </a:cubicBezTo>
                <a:moveTo>
                  <a:pt x="332" y="243"/>
                </a:moveTo>
                <a:cubicBezTo>
                  <a:pt x="332" y="189"/>
                  <a:pt x="332" y="189"/>
                  <a:pt x="332" y="189"/>
                </a:cubicBezTo>
                <a:cubicBezTo>
                  <a:pt x="381" y="216"/>
                  <a:pt x="381" y="216"/>
                  <a:pt x="381" y="216"/>
                </a:cubicBezTo>
                <a:cubicBezTo>
                  <a:pt x="332" y="243"/>
                  <a:pt x="332" y="243"/>
                  <a:pt x="332" y="243"/>
                </a:cubicBezTo>
                <a:moveTo>
                  <a:pt x="114" y="242"/>
                </a:moveTo>
                <a:cubicBezTo>
                  <a:pt x="114" y="188"/>
                  <a:pt x="114" y="188"/>
                  <a:pt x="114" y="188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14" y="242"/>
                  <a:pt x="114" y="242"/>
                  <a:pt x="114" y="242"/>
                </a:cubicBezTo>
                <a:moveTo>
                  <a:pt x="547" y="242"/>
                </a:moveTo>
                <a:cubicBezTo>
                  <a:pt x="499" y="216"/>
                  <a:pt x="499" y="216"/>
                  <a:pt x="499" y="216"/>
                </a:cubicBezTo>
                <a:cubicBezTo>
                  <a:pt x="499" y="215"/>
                  <a:pt x="499" y="215"/>
                  <a:pt x="499" y="215"/>
                </a:cubicBezTo>
                <a:cubicBezTo>
                  <a:pt x="547" y="188"/>
                  <a:pt x="547" y="188"/>
                  <a:pt x="547" y="188"/>
                </a:cubicBezTo>
                <a:cubicBezTo>
                  <a:pt x="547" y="242"/>
                  <a:pt x="547" y="242"/>
                  <a:pt x="547" y="242"/>
                </a:cubicBezTo>
                <a:moveTo>
                  <a:pt x="766" y="242"/>
                </a:moveTo>
                <a:cubicBezTo>
                  <a:pt x="717" y="215"/>
                  <a:pt x="717" y="215"/>
                  <a:pt x="717" y="215"/>
                </a:cubicBezTo>
                <a:cubicBezTo>
                  <a:pt x="766" y="188"/>
                  <a:pt x="766" y="188"/>
                  <a:pt x="766" y="188"/>
                </a:cubicBezTo>
                <a:cubicBezTo>
                  <a:pt x="766" y="242"/>
                  <a:pt x="766" y="242"/>
                  <a:pt x="766" y="242"/>
                </a:cubicBezTo>
                <a:moveTo>
                  <a:pt x="657" y="243"/>
                </a:moveTo>
                <a:cubicBezTo>
                  <a:pt x="608" y="216"/>
                  <a:pt x="608" y="216"/>
                  <a:pt x="608" y="216"/>
                </a:cubicBezTo>
                <a:cubicBezTo>
                  <a:pt x="657" y="188"/>
                  <a:pt x="657" y="188"/>
                  <a:pt x="657" y="188"/>
                </a:cubicBezTo>
                <a:cubicBezTo>
                  <a:pt x="657" y="243"/>
                  <a:pt x="657" y="243"/>
                  <a:pt x="657" y="243"/>
                </a:cubicBezTo>
                <a:moveTo>
                  <a:pt x="661" y="242"/>
                </a:moveTo>
                <a:cubicBezTo>
                  <a:pt x="661" y="188"/>
                  <a:pt x="661" y="188"/>
                  <a:pt x="661" y="188"/>
                </a:cubicBezTo>
                <a:cubicBezTo>
                  <a:pt x="709" y="215"/>
                  <a:pt x="709" y="215"/>
                  <a:pt x="709" y="215"/>
                </a:cubicBezTo>
                <a:cubicBezTo>
                  <a:pt x="661" y="242"/>
                  <a:pt x="661" y="242"/>
                  <a:pt x="661" y="242"/>
                </a:cubicBezTo>
                <a:moveTo>
                  <a:pt x="551" y="242"/>
                </a:moveTo>
                <a:cubicBezTo>
                  <a:pt x="551" y="188"/>
                  <a:pt x="551" y="188"/>
                  <a:pt x="551" y="188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554" y="241"/>
                  <a:pt x="554" y="241"/>
                  <a:pt x="554" y="241"/>
                </a:cubicBezTo>
                <a:cubicBezTo>
                  <a:pt x="551" y="242"/>
                  <a:pt x="551" y="242"/>
                  <a:pt x="551" y="242"/>
                </a:cubicBezTo>
                <a:moveTo>
                  <a:pt x="328" y="242"/>
                </a:moveTo>
                <a:cubicBezTo>
                  <a:pt x="280" y="215"/>
                  <a:pt x="280" y="215"/>
                  <a:pt x="280" y="215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242"/>
                  <a:pt x="328" y="242"/>
                  <a:pt x="328" y="242"/>
                </a:cubicBezTo>
                <a:moveTo>
                  <a:pt x="770" y="243"/>
                </a:moveTo>
                <a:cubicBezTo>
                  <a:pt x="770" y="188"/>
                  <a:pt x="770" y="188"/>
                  <a:pt x="770" y="188"/>
                </a:cubicBezTo>
                <a:cubicBezTo>
                  <a:pt x="819" y="215"/>
                  <a:pt x="819" y="215"/>
                  <a:pt x="819" y="215"/>
                </a:cubicBezTo>
                <a:cubicBezTo>
                  <a:pt x="770" y="243"/>
                  <a:pt x="770" y="243"/>
                  <a:pt x="770" y="243"/>
                </a:cubicBezTo>
                <a:moveTo>
                  <a:pt x="110" y="242"/>
                </a:moveTo>
                <a:cubicBezTo>
                  <a:pt x="61" y="215"/>
                  <a:pt x="61" y="215"/>
                  <a:pt x="61" y="215"/>
                </a:cubicBezTo>
                <a:cubicBezTo>
                  <a:pt x="110" y="188"/>
                  <a:pt x="110" y="188"/>
                  <a:pt x="110" y="188"/>
                </a:cubicBezTo>
                <a:cubicBezTo>
                  <a:pt x="110" y="242"/>
                  <a:pt x="110" y="242"/>
                  <a:pt x="110" y="242"/>
                </a:cubicBezTo>
                <a:moveTo>
                  <a:pt x="219" y="243"/>
                </a:moveTo>
                <a:cubicBezTo>
                  <a:pt x="170" y="215"/>
                  <a:pt x="170" y="215"/>
                  <a:pt x="170" y="215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219" y="243"/>
                  <a:pt x="219" y="243"/>
                  <a:pt x="219" y="243"/>
                </a:cubicBezTo>
                <a:moveTo>
                  <a:pt x="387" y="212"/>
                </a:moveTo>
                <a:cubicBezTo>
                  <a:pt x="387" y="158"/>
                  <a:pt x="387" y="158"/>
                  <a:pt x="387" y="158"/>
                </a:cubicBezTo>
                <a:cubicBezTo>
                  <a:pt x="436" y="185"/>
                  <a:pt x="436" y="185"/>
                  <a:pt x="436" y="185"/>
                </a:cubicBezTo>
                <a:cubicBezTo>
                  <a:pt x="387" y="212"/>
                  <a:pt x="387" y="212"/>
                  <a:pt x="387" y="212"/>
                </a:cubicBezTo>
                <a:moveTo>
                  <a:pt x="168" y="212"/>
                </a:moveTo>
                <a:cubicBezTo>
                  <a:pt x="168" y="158"/>
                  <a:pt x="168" y="158"/>
                  <a:pt x="168" y="158"/>
                </a:cubicBezTo>
                <a:cubicBezTo>
                  <a:pt x="217" y="185"/>
                  <a:pt x="217" y="185"/>
                  <a:pt x="217" y="185"/>
                </a:cubicBezTo>
                <a:cubicBezTo>
                  <a:pt x="168" y="212"/>
                  <a:pt x="168" y="212"/>
                  <a:pt x="168" y="212"/>
                </a:cubicBezTo>
                <a:moveTo>
                  <a:pt x="492" y="212"/>
                </a:moveTo>
                <a:cubicBezTo>
                  <a:pt x="444" y="185"/>
                  <a:pt x="444" y="185"/>
                  <a:pt x="444" y="185"/>
                </a:cubicBezTo>
                <a:cubicBezTo>
                  <a:pt x="474" y="168"/>
                  <a:pt x="474" y="168"/>
                  <a:pt x="474" y="168"/>
                </a:cubicBezTo>
                <a:cubicBezTo>
                  <a:pt x="492" y="158"/>
                  <a:pt x="492" y="158"/>
                  <a:pt x="492" y="158"/>
                </a:cubicBezTo>
                <a:cubicBezTo>
                  <a:pt x="492" y="212"/>
                  <a:pt x="492" y="212"/>
                  <a:pt x="492" y="212"/>
                </a:cubicBezTo>
                <a:moveTo>
                  <a:pt x="277" y="212"/>
                </a:moveTo>
                <a:cubicBezTo>
                  <a:pt x="277" y="158"/>
                  <a:pt x="277" y="158"/>
                  <a:pt x="277" y="158"/>
                </a:cubicBezTo>
                <a:cubicBezTo>
                  <a:pt x="326" y="185"/>
                  <a:pt x="326" y="185"/>
                  <a:pt x="326" y="185"/>
                </a:cubicBezTo>
                <a:cubicBezTo>
                  <a:pt x="277" y="212"/>
                  <a:pt x="277" y="212"/>
                  <a:pt x="277" y="212"/>
                </a:cubicBezTo>
                <a:moveTo>
                  <a:pt x="602" y="212"/>
                </a:moveTo>
                <a:cubicBezTo>
                  <a:pt x="553" y="185"/>
                  <a:pt x="553" y="185"/>
                  <a:pt x="553" y="185"/>
                </a:cubicBezTo>
                <a:cubicBezTo>
                  <a:pt x="602" y="158"/>
                  <a:pt x="602" y="158"/>
                  <a:pt x="602" y="158"/>
                </a:cubicBezTo>
                <a:cubicBezTo>
                  <a:pt x="602" y="212"/>
                  <a:pt x="602" y="212"/>
                  <a:pt x="602" y="212"/>
                </a:cubicBezTo>
                <a:moveTo>
                  <a:pt x="715" y="212"/>
                </a:moveTo>
                <a:cubicBezTo>
                  <a:pt x="715" y="158"/>
                  <a:pt x="715" y="158"/>
                  <a:pt x="715" y="158"/>
                </a:cubicBezTo>
                <a:cubicBezTo>
                  <a:pt x="764" y="185"/>
                  <a:pt x="764" y="185"/>
                  <a:pt x="764" y="185"/>
                </a:cubicBezTo>
                <a:cubicBezTo>
                  <a:pt x="715" y="212"/>
                  <a:pt x="715" y="212"/>
                  <a:pt x="715" y="212"/>
                </a:cubicBezTo>
                <a:moveTo>
                  <a:pt x="606" y="212"/>
                </a:moveTo>
                <a:cubicBezTo>
                  <a:pt x="606" y="158"/>
                  <a:pt x="606" y="158"/>
                  <a:pt x="606" y="158"/>
                </a:cubicBezTo>
                <a:cubicBezTo>
                  <a:pt x="654" y="185"/>
                  <a:pt x="654" y="185"/>
                  <a:pt x="654" y="185"/>
                </a:cubicBezTo>
                <a:cubicBezTo>
                  <a:pt x="606" y="212"/>
                  <a:pt x="606" y="212"/>
                  <a:pt x="606" y="212"/>
                </a:cubicBezTo>
                <a:moveTo>
                  <a:pt x="711" y="212"/>
                </a:moveTo>
                <a:cubicBezTo>
                  <a:pt x="663" y="185"/>
                  <a:pt x="663" y="185"/>
                  <a:pt x="663" y="185"/>
                </a:cubicBezTo>
                <a:cubicBezTo>
                  <a:pt x="711" y="158"/>
                  <a:pt x="711" y="158"/>
                  <a:pt x="711" y="158"/>
                </a:cubicBezTo>
                <a:cubicBezTo>
                  <a:pt x="711" y="212"/>
                  <a:pt x="711" y="212"/>
                  <a:pt x="711" y="212"/>
                </a:cubicBezTo>
                <a:moveTo>
                  <a:pt x="273" y="212"/>
                </a:moveTo>
                <a:cubicBezTo>
                  <a:pt x="225" y="185"/>
                  <a:pt x="225" y="185"/>
                  <a:pt x="225" y="185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212"/>
                  <a:pt x="273" y="212"/>
                  <a:pt x="273" y="212"/>
                </a:cubicBezTo>
                <a:moveTo>
                  <a:pt x="496" y="212"/>
                </a:moveTo>
                <a:cubicBezTo>
                  <a:pt x="496" y="158"/>
                  <a:pt x="496" y="158"/>
                  <a:pt x="496" y="158"/>
                </a:cubicBezTo>
                <a:cubicBezTo>
                  <a:pt x="515" y="168"/>
                  <a:pt x="515" y="168"/>
                  <a:pt x="515" y="16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498" y="211"/>
                  <a:pt x="498" y="211"/>
                  <a:pt x="498" y="211"/>
                </a:cubicBezTo>
                <a:cubicBezTo>
                  <a:pt x="496" y="212"/>
                  <a:pt x="496" y="212"/>
                  <a:pt x="496" y="212"/>
                </a:cubicBezTo>
                <a:moveTo>
                  <a:pt x="383" y="212"/>
                </a:moveTo>
                <a:cubicBezTo>
                  <a:pt x="334" y="185"/>
                  <a:pt x="334" y="185"/>
                  <a:pt x="334" y="185"/>
                </a:cubicBezTo>
                <a:cubicBezTo>
                  <a:pt x="383" y="158"/>
                  <a:pt x="383" y="158"/>
                  <a:pt x="383" y="158"/>
                </a:cubicBezTo>
                <a:cubicBezTo>
                  <a:pt x="383" y="212"/>
                  <a:pt x="383" y="212"/>
                  <a:pt x="383" y="212"/>
                </a:cubicBezTo>
                <a:moveTo>
                  <a:pt x="164" y="212"/>
                </a:moveTo>
                <a:cubicBezTo>
                  <a:pt x="115" y="185"/>
                  <a:pt x="115" y="185"/>
                  <a:pt x="115" y="185"/>
                </a:cubicBezTo>
                <a:cubicBezTo>
                  <a:pt x="164" y="158"/>
                  <a:pt x="164" y="158"/>
                  <a:pt x="164" y="158"/>
                </a:cubicBezTo>
                <a:cubicBezTo>
                  <a:pt x="164" y="212"/>
                  <a:pt x="164" y="212"/>
                  <a:pt x="164" y="212"/>
                </a:cubicBezTo>
                <a:moveTo>
                  <a:pt x="223" y="181"/>
                </a:moveTo>
                <a:cubicBezTo>
                  <a:pt x="223" y="128"/>
                  <a:pt x="223" y="128"/>
                  <a:pt x="223" y="128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23" y="181"/>
                  <a:pt x="223" y="181"/>
                  <a:pt x="223" y="181"/>
                </a:cubicBezTo>
                <a:moveTo>
                  <a:pt x="442" y="182"/>
                </a:moveTo>
                <a:cubicBezTo>
                  <a:pt x="442" y="128"/>
                  <a:pt x="442" y="128"/>
                  <a:pt x="442" y="128"/>
                </a:cubicBezTo>
                <a:cubicBezTo>
                  <a:pt x="490" y="155"/>
                  <a:pt x="490" y="155"/>
                  <a:pt x="490" y="155"/>
                </a:cubicBezTo>
                <a:cubicBezTo>
                  <a:pt x="472" y="165"/>
                  <a:pt x="472" y="165"/>
                  <a:pt x="472" y="165"/>
                </a:cubicBezTo>
                <a:cubicBezTo>
                  <a:pt x="442" y="182"/>
                  <a:pt x="442" y="182"/>
                  <a:pt x="442" y="182"/>
                </a:cubicBezTo>
                <a:moveTo>
                  <a:pt x="438" y="181"/>
                </a:moveTo>
                <a:cubicBezTo>
                  <a:pt x="394" y="157"/>
                  <a:pt x="394" y="157"/>
                  <a:pt x="394" y="157"/>
                </a:cubicBezTo>
                <a:cubicBezTo>
                  <a:pt x="389" y="155"/>
                  <a:pt x="389" y="155"/>
                  <a:pt x="389" y="155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38" y="181"/>
                  <a:pt x="438" y="181"/>
                  <a:pt x="438" y="181"/>
                </a:cubicBezTo>
                <a:moveTo>
                  <a:pt x="332" y="182"/>
                </a:moveTo>
                <a:cubicBezTo>
                  <a:pt x="332" y="128"/>
                  <a:pt x="332" y="128"/>
                  <a:pt x="332" y="128"/>
                </a:cubicBezTo>
                <a:cubicBezTo>
                  <a:pt x="381" y="155"/>
                  <a:pt x="381" y="155"/>
                  <a:pt x="381" y="155"/>
                </a:cubicBezTo>
                <a:cubicBezTo>
                  <a:pt x="332" y="182"/>
                  <a:pt x="332" y="182"/>
                  <a:pt x="332" y="182"/>
                </a:cubicBezTo>
                <a:moveTo>
                  <a:pt x="547" y="182"/>
                </a:moveTo>
                <a:cubicBezTo>
                  <a:pt x="517" y="165"/>
                  <a:pt x="517" y="165"/>
                  <a:pt x="517" y="165"/>
                </a:cubicBezTo>
                <a:cubicBezTo>
                  <a:pt x="498" y="155"/>
                  <a:pt x="498" y="155"/>
                  <a:pt x="498" y="155"/>
                </a:cubicBezTo>
                <a:cubicBezTo>
                  <a:pt x="547" y="128"/>
                  <a:pt x="547" y="128"/>
                  <a:pt x="547" y="128"/>
                </a:cubicBezTo>
                <a:cubicBezTo>
                  <a:pt x="547" y="182"/>
                  <a:pt x="547" y="182"/>
                  <a:pt x="547" y="182"/>
                </a:cubicBezTo>
                <a:moveTo>
                  <a:pt x="657" y="182"/>
                </a:moveTo>
                <a:cubicBezTo>
                  <a:pt x="608" y="155"/>
                  <a:pt x="608" y="155"/>
                  <a:pt x="608" y="155"/>
                </a:cubicBezTo>
                <a:cubicBezTo>
                  <a:pt x="657" y="128"/>
                  <a:pt x="657" y="128"/>
                  <a:pt x="657" y="128"/>
                </a:cubicBezTo>
                <a:cubicBezTo>
                  <a:pt x="657" y="182"/>
                  <a:pt x="657" y="182"/>
                  <a:pt x="657" y="182"/>
                </a:cubicBezTo>
                <a:moveTo>
                  <a:pt x="661" y="182"/>
                </a:moveTo>
                <a:cubicBezTo>
                  <a:pt x="661" y="128"/>
                  <a:pt x="661" y="128"/>
                  <a:pt x="661" y="128"/>
                </a:cubicBezTo>
                <a:cubicBezTo>
                  <a:pt x="709" y="155"/>
                  <a:pt x="709" y="155"/>
                  <a:pt x="709" y="155"/>
                </a:cubicBezTo>
                <a:cubicBezTo>
                  <a:pt x="661" y="182"/>
                  <a:pt x="661" y="182"/>
                  <a:pt x="661" y="182"/>
                </a:cubicBezTo>
                <a:moveTo>
                  <a:pt x="551" y="182"/>
                </a:moveTo>
                <a:cubicBezTo>
                  <a:pt x="551" y="127"/>
                  <a:pt x="551" y="127"/>
                  <a:pt x="551" y="127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595" y="157"/>
                  <a:pt x="595" y="157"/>
                  <a:pt x="595" y="157"/>
                </a:cubicBezTo>
                <a:cubicBezTo>
                  <a:pt x="551" y="182"/>
                  <a:pt x="551" y="182"/>
                  <a:pt x="551" y="182"/>
                </a:cubicBezTo>
                <a:moveTo>
                  <a:pt x="328" y="182"/>
                </a:moveTo>
                <a:cubicBezTo>
                  <a:pt x="280" y="155"/>
                  <a:pt x="280" y="155"/>
                  <a:pt x="280" y="155"/>
                </a:cubicBezTo>
                <a:cubicBezTo>
                  <a:pt x="328" y="127"/>
                  <a:pt x="328" y="127"/>
                  <a:pt x="328" y="127"/>
                </a:cubicBezTo>
                <a:cubicBezTo>
                  <a:pt x="328" y="182"/>
                  <a:pt x="328" y="182"/>
                  <a:pt x="328" y="182"/>
                </a:cubicBezTo>
                <a:moveTo>
                  <a:pt x="219" y="182"/>
                </a:moveTo>
                <a:cubicBezTo>
                  <a:pt x="170" y="155"/>
                  <a:pt x="170" y="155"/>
                  <a:pt x="170" y="155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19" y="182"/>
                  <a:pt x="219" y="182"/>
                  <a:pt x="219" y="182"/>
                </a:cubicBezTo>
                <a:moveTo>
                  <a:pt x="387" y="151"/>
                </a:moveTo>
                <a:cubicBezTo>
                  <a:pt x="387" y="97"/>
                  <a:pt x="387" y="97"/>
                  <a:pt x="387" y="97"/>
                </a:cubicBezTo>
                <a:cubicBezTo>
                  <a:pt x="436" y="124"/>
                  <a:pt x="436" y="124"/>
                  <a:pt x="436" y="124"/>
                </a:cubicBezTo>
                <a:cubicBezTo>
                  <a:pt x="387" y="151"/>
                  <a:pt x="387" y="151"/>
                  <a:pt x="387" y="151"/>
                </a:cubicBezTo>
                <a:moveTo>
                  <a:pt x="492" y="151"/>
                </a:moveTo>
                <a:cubicBezTo>
                  <a:pt x="444" y="124"/>
                  <a:pt x="444" y="124"/>
                  <a:pt x="444" y="124"/>
                </a:cubicBezTo>
                <a:cubicBezTo>
                  <a:pt x="492" y="97"/>
                  <a:pt x="492" y="97"/>
                  <a:pt x="492" y="97"/>
                </a:cubicBezTo>
                <a:cubicBezTo>
                  <a:pt x="492" y="151"/>
                  <a:pt x="492" y="151"/>
                  <a:pt x="492" y="151"/>
                </a:cubicBezTo>
                <a:moveTo>
                  <a:pt x="277" y="151"/>
                </a:moveTo>
                <a:cubicBezTo>
                  <a:pt x="277" y="97"/>
                  <a:pt x="277" y="97"/>
                  <a:pt x="277" y="97"/>
                </a:cubicBezTo>
                <a:cubicBezTo>
                  <a:pt x="326" y="124"/>
                  <a:pt x="326" y="124"/>
                  <a:pt x="326" y="124"/>
                </a:cubicBezTo>
                <a:cubicBezTo>
                  <a:pt x="277" y="151"/>
                  <a:pt x="277" y="151"/>
                  <a:pt x="277" y="151"/>
                </a:cubicBezTo>
                <a:moveTo>
                  <a:pt x="602" y="151"/>
                </a:moveTo>
                <a:cubicBezTo>
                  <a:pt x="553" y="124"/>
                  <a:pt x="553" y="124"/>
                  <a:pt x="553" y="124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2" y="151"/>
                  <a:pt x="602" y="151"/>
                  <a:pt x="602" y="151"/>
                </a:cubicBezTo>
                <a:moveTo>
                  <a:pt x="606" y="151"/>
                </a:moveTo>
                <a:cubicBezTo>
                  <a:pt x="606" y="97"/>
                  <a:pt x="606" y="97"/>
                  <a:pt x="606" y="97"/>
                </a:cubicBezTo>
                <a:cubicBezTo>
                  <a:pt x="654" y="124"/>
                  <a:pt x="654" y="124"/>
                  <a:pt x="654" y="124"/>
                </a:cubicBezTo>
                <a:cubicBezTo>
                  <a:pt x="606" y="151"/>
                  <a:pt x="606" y="151"/>
                  <a:pt x="606" y="151"/>
                </a:cubicBezTo>
                <a:moveTo>
                  <a:pt x="273" y="151"/>
                </a:moveTo>
                <a:cubicBezTo>
                  <a:pt x="225" y="124"/>
                  <a:pt x="225" y="124"/>
                  <a:pt x="225" y="124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273" y="151"/>
                  <a:pt x="273" y="151"/>
                  <a:pt x="273" y="151"/>
                </a:cubicBezTo>
                <a:moveTo>
                  <a:pt x="496" y="151"/>
                </a:moveTo>
                <a:cubicBezTo>
                  <a:pt x="496" y="97"/>
                  <a:pt x="496" y="97"/>
                  <a:pt x="496" y="97"/>
                </a:cubicBezTo>
                <a:cubicBezTo>
                  <a:pt x="545" y="124"/>
                  <a:pt x="545" y="124"/>
                  <a:pt x="545" y="124"/>
                </a:cubicBezTo>
                <a:cubicBezTo>
                  <a:pt x="496" y="151"/>
                  <a:pt x="496" y="151"/>
                  <a:pt x="496" y="151"/>
                </a:cubicBezTo>
                <a:moveTo>
                  <a:pt x="383" y="151"/>
                </a:moveTo>
                <a:cubicBezTo>
                  <a:pt x="334" y="124"/>
                  <a:pt x="334" y="124"/>
                  <a:pt x="334" y="124"/>
                </a:cubicBezTo>
                <a:cubicBezTo>
                  <a:pt x="383" y="97"/>
                  <a:pt x="383" y="97"/>
                  <a:pt x="383" y="97"/>
                </a:cubicBezTo>
                <a:cubicBezTo>
                  <a:pt x="383" y="151"/>
                  <a:pt x="383" y="151"/>
                  <a:pt x="383" y="151"/>
                </a:cubicBezTo>
                <a:moveTo>
                  <a:pt x="442" y="121"/>
                </a:moveTo>
                <a:cubicBezTo>
                  <a:pt x="442" y="67"/>
                  <a:pt x="442" y="67"/>
                  <a:pt x="442" y="67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90" y="94"/>
                  <a:pt x="490" y="94"/>
                  <a:pt x="490" y="94"/>
                </a:cubicBezTo>
                <a:cubicBezTo>
                  <a:pt x="442" y="121"/>
                  <a:pt x="442" y="121"/>
                  <a:pt x="442" y="121"/>
                </a:cubicBezTo>
                <a:moveTo>
                  <a:pt x="438" y="121"/>
                </a:moveTo>
                <a:cubicBezTo>
                  <a:pt x="389" y="94"/>
                  <a:pt x="389" y="94"/>
                  <a:pt x="389" y="94"/>
                </a:cubicBezTo>
                <a:cubicBezTo>
                  <a:pt x="438" y="67"/>
                  <a:pt x="438" y="67"/>
                  <a:pt x="438" y="67"/>
                </a:cubicBezTo>
                <a:cubicBezTo>
                  <a:pt x="438" y="121"/>
                  <a:pt x="438" y="121"/>
                  <a:pt x="438" y="121"/>
                </a:cubicBezTo>
                <a:moveTo>
                  <a:pt x="332" y="121"/>
                </a:moveTo>
                <a:cubicBezTo>
                  <a:pt x="332" y="67"/>
                  <a:pt x="332" y="67"/>
                  <a:pt x="332" y="67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32" y="121"/>
                  <a:pt x="332" y="121"/>
                  <a:pt x="332" y="121"/>
                </a:cubicBezTo>
                <a:moveTo>
                  <a:pt x="547" y="121"/>
                </a:moveTo>
                <a:cubicBezTo>
                  <a:pt x="498" y="94"/>
                  <a:pt x="498" y="94"/>
                  <a:pt x="498" y="94"/>
                </a:cubicBezTo>
                <a:cubicBezTo>
                  <a:pt x="515" y="85"/>
                  <a:pt x="515" y="85"/>
                  <a:pt x="515" y="85"/>
                </a:cubicBezTo>
                <a:cubicBezTo>
                  <a:pt x="547" y="67"/>
                  <a:pt x="547" y="67"/>
                  <a:pt x="547" y="67"/>
                </a:cubicBezTo>
                <a:cubicBezTo>
                  <a:pt x="547" y="121"/>
                  <a:pt x="547" y="121"/>
                  <a:pt x="547" y="121"/>
                </a:cubicBezTo>
                <a:moveTo>
                  <a:pt x="551" y="121"/>
                </a:moveTo>
                <a:cubicBezTo>
                  <a:pt x="551" y="67"/>
                  <a:pt x="551" y="67"/>
                  <a:pt x="551" y="67"/>
                </a:cubicBezTo>
                <a:cubicBezTo>
                  <a:pt x="600" y="94"/>
                  <a:pt x="600" y="94"/>
                  <a:pt x="600" y="94"/>
                </a:cubicBezTo>
                <a:cubicBezTo>
                  <a:pt x="551" y="121"/>
                  <a:pt x="551" y="121"/>
                  <a:pt x="551" y="121"/>
                </a:cubicBezTo>
                <a:moveTo>
                  <a:pt x="328" y="121"/>
                </a:moveTo>
                <a:cubicBezTo>
                  <a:pt x="280" y="94"/>
                  <a:pt x="280" y="94"/>
                  <a:pt x="280" y="94"/>
                </a:cubicBezTo>
                <a:cubicBezTo>
                  <a:pt x="328" y="67"/>
                  <a:pt x="328" y="67"/>
                  <a:pt x="328" y="67"/>
                </a:cubicBezTo>
                <a:cubicBezTo>
                  <a:pt x="328" y="121"/>
                  <a:pt x="328" y="121"/>
                  <a:pt x="328" y="121"/>
                </a:cubicBezTo>
                <a:moveTo>
                  <a:pt x="387" y="90"/>
                </a:moveTo>
                <a:cubicBezTo>
                  <a:pt x="387" y="36"/>
                  <a:pt x="387" y="36"/>
                  <a:pt x="387" y="36"/>
                </a:cubicBezTo>
                <a:cubicBezTo>
                  <a:pt x="436" y="63"/>
                  <a:pt x="436" y="63"/>
                  <a:pt x="436" y="63"/>
                </a:cubicBezTo>
                <a:cubicBezTo>
                  <a:pt x="387" y="90"/>
                  <a:pt x="387" y="90"/>
                  <a:pt x="387" y="90"/>
                </a:cubicBezTo>
                <a:moveTo>
                  <a:pt x="492" y="90"/>
                </a:moveTo>
                <a:cubicBezTo>
                  <a:pt x="476" y="81"/>
                  <a:pt x="476" y="81"/>
                  <a:pt x="476" y="81"/>
                </a:cubicBezTo>
                <a:cubicBezTo>
                  <a:pt x="444" y="63"/>
                  <a:pt x="444" y="63"/>
                  <a:pt x="444" y="63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492" y="90"/>
                  <a:pt x="492" y="90"/>
                  <a:pt x="492" y="90"/>
                </a:cubicBezTo>
                <a:moveTo>
                  <a:pt x="496" y="90"/>
                </a:moveTo>
                <a:cubicBezTo>
                  <a:pt x="496" y="36"/>
                  <a:pt x="496" y="36"/>
                  <a:pt x="496" y="36"/>
                </a:cubicBezTo>
                <a:cubicBezTo>
                  <a:pt x="545" y="63"/>
                  <a:pt x="545" y="63"/>
                  <a:pt x="545" y="63"/>
                </a:cubicBezTo>
                <a:cubicBezTo>
                  <a:pt x="513" y="81"/>
                  <a:pt x="513" y="81"/>
                  <a:pt x="513" y="81"/>
                </a:cubicBezTo>
                <a:cubicBezTo>
                  <a:pt x="496" y="90"/>
                  <a:pt x="496" y="90"/>
                  <a:pt x="496" y="90"/>
                </a:cubicBezTo>
                <a:moveTo>
                  <a:pt x="383" y="90"/>
                </a:moveTo>
                <a:cubicBezTo>
                  <a:pt x="334" y="63"/>
                  <a:pt x="334" y="63"/>
                  <a:pt x="334" y="63"/>
                </a:cubicBezTo>
                <a:cubicBezTo>
                  <a:pt x="383" y="36"/>
                  <a:pt x="383" y="36"/>
                  <a:pt x="383" y="36"/>
                </a:cubicBezTo>
                <a:cubicBezTo>
                  <a:pt x="383" y="90"/>
                  <a:pt x="383" y="90"/>
                  <a:pt x="383" y="90"/>
                </a:cubicBezTo>
                <a:moveTo>
                  <a:pt x="442" y="60"/>
                </a:moveTo>
                <a:cubicBezTo>
                  <a:pt x="442" y="6"/>
                  <a:pt x="442" y="6"/>
                  <a:pt x="442" y="6"/>
                </a:cubicBezTo>
                <a:cubicBezTo>
                  <a:pt x="490" y="33"/>
                  <a:pt x="490" y="33"/>
                  <a:pt x="490" y="33"/>
                </a:cubicBezTo>
                <a:cubicBezTo>
                  <a:pt x="442" y="60"/>
                  <a:pt x="442" y="60"/>
                  <a:pt x="442" y="60"/>
                </a:cubicBezTo>
                <a:moveTo>
                  <a:pt x="438" y="60"/>
                </a:moveTo>
                <a:cubicBezTo>
                  <a:pt x="389" y="33"/>
                  <a:pt x="389" y="33"/>
                  <a:pt x="389" y="33"/>
                </a:cubicBezTo>
                <a:cubicBezTo>
                  <a:pt x="438" y="6"/>
                  <a:pt x="438" y="6"/>
                  <a:pt x="438" y="6"/>
                </a:cubicBezTo>
                <a:cubicBezTo>
                  <a:pt x="438" y="60"/>
                  <a:pt x="438" y="60"/>
                  <a:pt x="438" y="60"/>
                </a:cubicBezTo>
                <a:moveTo>
                  <a:pt x="440" y="0"/>
                </a:moveTo>
                <a:cubicBezTo>
                  <a:pt x="439" y="0"/>
                  <a:pt x="439" y="0"/>
                  <a:pt x="43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38" y="1"/>
                  <a:pt x="438" y="1"/>
                  <a:pt x="438" y="1"/>
                </a:cubicBezTo>
                <a:cubicBezTo>
                  <a:pt x="438" y="1"/>
                  <a:pt x="438" y="1"/>
                  <a:pt x="438" y="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0" y="183"/>
                  <a:pt x="110" y="183"/>
                  <a:pt x="110" y="183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5"/>
                  <a:pt x="0" y="246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33"/>
                  <a:pt x="0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110" y="795"/>
                  <a:pt x="110" y="795"/>
                  <a:pt x="110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438" y="977"/>
                  <a:pt x="438" y="977"/>
                  <a:pt x="438" y="977"/>
                </a:cubicBezTo>
                <a:cubicBezTo>
                  <a:pt x="438" y="978"/>
                  <a:pt x="438" y="978"/>
                  <a:pt x="438" y="978"/>
                </a:cubicBezTo>
                <a:cubicBezTo>
                  <a:pt x="439" y="978"/>
                  <a:pt x="439" y="978"/>
                  <a:pt x="439" y="978"/>
                </a:cubicBezTo>
                <a:cubicBezTo>
                  <a:pt x="440" y="978"/>
                  <a:pt x="440" y="978"/>
                  <a:pt x="440" y="978"/>
                </a:cubicBezTo>
                <a:cubicBezTo>
                  <a:pt x="440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7"/>
                  <a:pt x="441" y="977"/>
                  <a:pt x="441" y="97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59" y="857"/>
                  <a:pt x="659" y="857"/>
                  <a:pt x="659" y="857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4" y="826"/>
                  <a:pt x="714" y="826"/>
                  <a:pt x="714" y="826"/>
                </a:cubicBezTo>
                <a:cubicBezTo>
                  <a:pt x="715" y="825"/>
                  <a:pt x="715" y="825"/>
                  <a:pt x="715" y="82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4" y="765"/>
                  <a:pt x="824" y="765"/>
                  <a:pt x="824" y="765"/>
                </a:cubicBezTo>
                <a:cubicBezTo>
                  <a:pt x="825" y="764"/>
                  <a:pt x="825" y="764"/>
                  <a:pt x="825" y="764"/>
                </a:cubicBezTo>
                <a:cubicBezTo>
                  <a:pt x="877" y="735"/>
                  <a:pt x="877" y="735"/>
                  <a:pt x="877" y="735"/>
                </a:cubicBezTo>
                <a:cubicBezTo>
                  <a:pt x="878" y="735"/>
                  <a:pt x="878" y="735"/>
                  <a:pt x="878" y="735"/>
                </a:cubicBezTo>
                <a:cubicBezTo>
                  <a:pt x="879" y="735"/>
                  <a:pt x="879" y="735"/>
                  <a:pt x="879" y="735"/>
                </a:cubicBezTo>
                <a:cubicBezTo>
                  <a:pt x="879" y="734"/>
                  <a:pt x="880" y="734"/>
                  <a:pt x="880" y="733"/>
                </a:cubicBezTo>
                <a:cubicBezTo>
                  <a:pt x="880" y="733"/>
                  <a:pt x="880" y="733"/>
                  <a:pt x="880" y="733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1"/>
                  <a:pt x="880" y="671"/>
                  <a:pt x="880" y="67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490"/>
                  <a:pt x="880" y="490"/>
                  <a:pt x="880" y="490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8"/>
                  <a:pt x="880" y="428"/>
                  <a:pt x="880" y="428"/>
                </a:cubicBezTo>
                <a:cubicBezTo>
                  <a:pt x="880" y="368"/>
                  <a:pt x="880" y="368"/>
                  <a:pt x="880" y="368"/>
                </a:cubicBezTo>
                <a:cubicBezTo>
                  <a:pt x="880" y="367"/>
                  <a:pt x="880" y="367"/>
                  <a:pt x="880" y="36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6"/>
                  <a:pt x="880" y="306"/>
                  <a:pt x="880" y="30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5"/>
                  <a:pt x="880" y="245"/>
                  <a:pt x="880" y="245"/>
                </a:cubicBezTo>
                <a:cubicBezTo>
                  <a:pt x="880" y="245"/>
                  <a:pt x="880" y="245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8" y="243"/>
                  <a:pt x="878" y="243"/>
                  <a:pt x="878" y="243"/>
                </a:cubicBezTo>
                <a:cubicBezTo>
                  <a:pt x="877" y="244"/>
                  <a:pt x="877" y="244"/>
                  <a:pt x="877" y="244"/>
                </a:cubicBezTo>
                <a:cubicBezTo>
                  <a:pt x="825" y="214"/>
                  <a:pt x="825" y="214"/>
                  <a:pt x="825" y="214"/>
                </a:cubicBezTo>
                <a:cubicBezTo>
                  <a:pt x="824" y="214"/>
                  <a:pt x="824" y="214"/>
                  <a:pt x="824" y="214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15" y="153"/>
                  <a:pt x="715" y="153"/>
                  <a:pt x="715" y="153"/>
                </a:cubicBezTo>
                <a:cubicBezTo>
                  <a:pt x="714" y="153"/>
                  <a:pt x="714" y="153"/>
                  <a:pt x="714" y="153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660" y="123"/>
                  <a:pt x="660" y="123"/>
                  <a:pt x="660" y="123"/>
                </a:cubicBezTo>
                <a:cubicBezTo>
                  <a:pt x="660" y="122"/>
                  <a:pt x="660" y="122"/>
                  <a:pt x="660" y="122"/>
                </a:cubicBezTo>
                <a:cubicBezTo>
                  <a:pt x="659" y="122"/>
                  <a:pt x="659" y="122"/>
                  <a:pt x="659" y="12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0" y="0"/>
                  <a:pt x="440" y="0"/>
                  <a:pt x="440" y="0"/>
                </a:cubicBezTo>
              </a:path>
            </a:pathLst>
          </a:custGeom>
          <a:solidFill>
            <a:srgbClr val="D04D6F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5" name="Google Shape;795;p14"/>
          <p:cNvGrpSpPr/>
          <p:nvPr/>
        </p:nvGrpSpPr>
        <p:grpSpPr>
          <a:xfrm>
            <a:off x="3663453" y="1968500"/>
            <a:ext cx="263425" cy="266700"/>
            <a:chOff x="3501343" y="1968500"/>
            <a:chExt cx="263425" cy="266700"/>
          </a:xfrm>
        </p:grpSpPr>
        <p:sp>
          <p:nvSpPr>
            <p:cNvPr id="796" name="Google Shape;796;p14"/>
            <p:cNvSpPr/>
            <p:nvPr/>
          </p:nvSpPr>
          <p:spPr>
            <a:xfrm>
              <a:off x="3501343" y="1968500"/>
              <a:ext cx="492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3609293" y="1968500"/>
              <a:ext cx="492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3714068" y="1968500"/>
              <a:ext cx="507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p14"/>
          <p:cNvSpPr/>
          <p:nvPr/>
        </p:nvSpPr>
        <p:spPr>
          <a:xfrm>
            <a:off x="4742718" y="4448175"/>
            <a:ext cx="557213" cy="88900"/>
          </a:xfrm>
          <a:custGeom>
            <a:avLst/>
            <a:gdLst/>
            <a:ahLst/>
            <a:cxnLst/>
            <a:rect l="0" t="0" r="0" b="0"/>
            <a:pathLst>
              <a:path w="351" h="56" extrusionOk="0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  <a:close/>
              </a:path>
            </a:pathLst>
          </a:custGeom>
          <a:solidFill>
            <a:srgbClr val="F7D3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4"/>
          <p:cNvSpPr/>
          <p:nvPr/>
        </p:nvSpPr>
        <p:spPr>
          <a:xfrm>
            <a:off x="4742718" y="4448175"/>
            <a:ext cx="557213" cy="88900"/>
          </a:xfrm>
          <a:custGeom>
            <a:avLst/>
            <a:gdLst/>
            <a:ahLst/>
            <a:cxnLst/>
            <a:rect l="0" t="0" r="0" b="0"/>
            <a:pathLst>
              <a:path w="351" h="56" extrusionOk="0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14"/>
          <p:cNvGrpSpPr/>
          <p:nvPr/>
        </p:nvGrpSpPr>
        <p:grpSpPr>
          <a:xfrm>
            <a:off x="1371414" y="6488000"/>
            <a:ext cx="590550" cy="381000"/>
            <a:chOff x="1777207" y="6142038"/>
            <a:chExt cx="590550" cy="381000"/>
          </a:xfrm>
        </p:grpSpPr>
        <p:sp>
          <p:nvSpPr>
            <p:cNvPr id="802" name="Google Shape;802;p14"/>
            <p:cNvSpPr/>
            <p:nvPr/>
          </p:nvSpPr>
          <p:spPr>
            <a:xfrm>
              <a:off x="1801020" y="6156325"/>
              <a:ext cx="393700" cy="366713"/>
            </a:xfrm>
            <a:custGeom>
              <a:avLst/>
              <a:gdLst/>
              <a:ahLst/>
              <a:cxnLst/>
              <a:rect l="0" t="0" r="0" b="0"/>
              <a:pathLst>
                <a:path w="161" h="150" extrusionOk="0">
                  <a:moveTo>
                    <a:pt x="150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8" y="3"/>
                    <a:pt x="154" y="1"/>
                    <a:pt x="150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131220" y="6313488"/>
              <a:ext cx="219075" cy="209550"/>
            </a:xfrm>
            <a:custGeom>
              <a:avLst/>
              <a:gdLst/>
              <a:ahLst/>
              <a:cxnLst/>
              <a:rect l="0" t="0" r="0" b="0"/>
              <a:pathLst>
                <a:path w="90" h="86" extrusionOk="0">
                  <a:moveTo>
                    <a:pt x="86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9" y="7"/>
                    <a:pt x="87" y="4"/>
                    <a:pt x="86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1867695" y="6176963"/>
              <a:ext cx="368300" cy="346075"/>
            </a:xfrm>
            <a:custGeom>
              <a:avLst/>
              <a:gdLst/>
              <a:ahLst/>
              <a:cxnLst/>
              <a:rect l="0" t="0" r="0" b="0"/>
              <a:pathLst>
                <a:path w="151" h="142" extrusionOk="0">
                  <a:moveTo>
                    <a:pt x="142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48" y="4"/>
                    <a:pt x="145" y="2"/>
                    <a:pt x="14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932782" y="6203950"/>
              <a:ext cx="339725" cy="319088"/>
            </a:xfrm>
            <a:custGeom>
              <a:avLst/>
              <a:gdLst/>
              <a:ahLst/>
              <a:cxnLst/>
              <a:rect l="0" t="0" r="0" b="0"/>
              <a:pathLst>
                <a:path w="139" h="131" extrusionOk="0">
                  <a:moveTo>
                    <a:pt x="131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7" y="5"/>
                    <a:pt x="134" y="2"/>
                    <a:pt x="131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999457" y="6235700"/>
              <a:ext cx="304800" cy="287338"/>
            </a:xfrm>
            <a:custGeom>
              <a:avLst/>
              <a:gdLst/>
              <a:ahLst/>
              <a:cxnLst/>
              <a:rect l="0" t="0" r="0" b="0"/>
              <a:pathLst>
                <a:path w="125" h="118" extrusionOk="0">
                  <a:moveTo>
                    <a:pt x="118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3" y="5"/>
                    <a:pt x="121" y="3"/>
                    <a:pt x="118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196307" y="6362700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68" h="66" extrusionOk="0">
                  <a:moveTo>
                    <a:pt x="6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8"/>
                    <a:pt x="67" y="4"/>
                    <a:pt x="66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2262982" y="6418263"/>
              <a:ext cx="104775" cy="104775"/>
            </a:xfrm>
            <a:custGeom>
              <a:avLst/>
              <a:gdLst/>
              <a:ahLst/>
              <a:cxnLst/>
              <a:rect l="0" t="0" r="0" b="0"/>
              <a:pathLst>
                <a:path w="43" h="43" extrusionOk="0">
                  <a:moveTo>
                    <a:pt x="42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3"/>
                    <a:pt x="43" y="10"/>
                    <a:pt x="43" y="7"/>
                  </a:cubicBezTo>
                  <a:cubicBezTo>
                    <a:pt x="43" y="5"/>
                    <a:pt x="43" y="3"/>
                    <a:pt x="4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777207" y="6142038"/>
              <a:ext cx="312738" cy="312738"/>
            </a:xfrm>
            <a:custGeom>
              <a:avLst/>
              <a:gdLst/>
              <a:ahLst/>
              <a:cxnLst/>
              <a:rect l="0" t="0" r="0" b="0"/>
              <a:pathLst>
                <a:path w="128" h="128" extrusionOk="0">
                  <a:moveTo>
                    <a:pt x="121" y="0"/>
                  </a:moveTo>
                  <a:cubicBezTo>
                    <a:pt x="118" y="0"/>
                    <a:pt x="115" y="0"/>
                    <a:pt x="112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0" y="118"/>
                    <a:pt x="0" y="120"/>
                  </a:cubicBezTo>
                  <a:cubicBezTo>
                    <a:pt x="0" y="123"/>
                    <a:pt x="0" y="125"/>
                    <a:pt x="0" y="12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6" y="0"/>
                    <a:pt x="123" y="0"/>
                    <a:pt x="121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826420" y="6188075"/>
              <a:ext cx="84138" cy="88900"/>
            </a:xfrm>
            <a:custGeom>
              <a:avLst/>
              <a:gdLst/>
              <a:ahLst/>
              <a:cxnLst/>
              <a:rect l="0" t="0" r="0" b="0"/>
              <a:pathLst>
                <a:path w="35" h="36" extrusionOk="0">
                  <a:moveTo>
                    <a:pt x="35" y="0"/>
                  </a:moveTo>
                  <a:cubicBezTo>
                    <a:pt x="21" y="9"/>
                    <a:pt x="9" y="21"/>
                    <a:pt x="0" y="36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781970" y="6145213"/>
              <a:ext cx="239713" cy="239713"/>
            </a:xfrm>
            <a:custGeom>
              <a:avLst/>
              <a:gdLst/>
              <a:ahLst/>
              <a:cxnLst/>
              <a:rect l="0" t="0" r="0" b="0"/>
              <a:pathLst>
                <a:path w="98" h="98" extrusionOk="0">
                  <a:moveTo>
                    <a:pt x="98" y="0"/>
                  </a:moveTo>
                  <a:cubicBezTo>
                    <a:pt x="90" y="2"/>
                    <a:pt x="83" y="4"/>
                    <a:pt x="76" y="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83"/>
                    <a:pt x="1" y="91"/>
                    <a:pt x="0" y="98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2328070" y="6489700"/>
              <a:ext cx="34925" cy="33338"/>
            </a:xfrm>
            <a:custGeom>
              <a:avLst/>
              <a:gdLst/>
              <a:ahLst/>
              <a:cxnLst/>
              <a:rect l="0" t="0" r="0" b="0"/>
              <a:pathLst>
                <a:path w="14" h="14" extrusionOk="0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9"/>
                    <a:pt x="13" y="5"/>
                    <a:pt x="14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778795" y="6145213"/>
              <a:ext cx="366713" cy="366713"/>
            </a:xfrm>
            <a:custGeom>
              <a:avLst/>
              <a:gdLst/>
              <a:ahLst/>
              <a:cxnLst/>
              <a:rect l="0" t="0" r="0" b="0"/>
              <a:pathLst>
                <a:path w="150" h="150" extrusionOk="0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" y="141"/>
                    <a:pt x="2" y="146"/>
                    <a:pt x="3" y="150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46" y="1"/>
                    <a:pt x="142" y="0"/>
                    <a:pt x="137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064545" y="6272213"/>
              <a:ext cx="266700" cy="250825"/>
            </a:xfrm>
            <a:custGeom>
              <a:avLst/>
              <a:gdLst/>
              <a:ahLst/>
              <a:cxnLst/>
              <a:rect l="0" t="0" r="0" b="0"/>
              <a:pathLst>
                <a:path w="109" h="103" extrusionOk="0">
                  <a:moveTo>
                    <a:pt x="103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7" y="6"/>
                    <a:pt x="105" y="3"/>
                    <a:pt x="10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14"/>
          <p:cNvSpPr/>
          <p:nvPr/>
        </p:nvSpPr>
        <p:spPr>
          <a:xfrm>
            <a:off x="20452" y="5413262"/>
            <a:ext cx="1350962" cy="1455737"/>
          </a:xfrm>
          <a:custGeom>
            <a:avLst/>
            <a:gdLst/>
            <a:ahLst/>
            <a:cxnLst/>
            <a:rect l="0" t="0" r="0" b="0"/>
            <a:pathLst>
              <a:path w="553" h="596" extrusionOk="0">
                <a:moveTo>
                  <a:pt x="553" y="334"/>
                </a:moveTo>
                <a:cubicBezTo>
                  <a:pt x="552" y="323"/>
                  <a:pt x="551" y="311"/>
                  <a:pt x="550" y="300"/>
                </a:cubicBezTo>
                <a:cubicBezTo>
                  <a:pt x="548" y="289"/>
                  <a:pt x="546" y="278"/>
                  <a:pt x="543" y="268"/>
                </a:cubicBezTo>
                <a:cubicBezTo>
                  <a:pt x="524" y="188"/>
                  <a:pt x="478" y="119"/>
                  <a:pt x="414" y="71"/>
                </a:cubicBezTo>
                <a:cubicBezTo>
                  <a:pt x="414" y="70"/>
                  <a:pt x="413" y="69"/>
                  <a:pt x="412" y="69"/>
                </a:cubicBezTo>
                <a:cubicBezTo>
                  <a:pt x="405" y="64"/>
                  <a:pt x="398" y="59"/>
                  <a:pt x="391" y="54"/>
                </a:cubicBezTo>
                <a:cubicBezTo>
                  <a:pt x="390" y="54"/>
                  <a:pt x="389" y="53"/>
                  <a:pt x="388" y="53"/>
                </a:cubicBezTo>
                <a:cubicBezTo>
                  <a:pt x="335" y="19"/>
                  <a:pt x="272" y="0"/>
                  <a:pt x="204" y="0"/>
                </a:cubicBezTo>
                <a:cubicBezTo>
                  <a:pt x="128" y="0"/>
                  <a:pt x="57" y="25"/>
                  <a:pt x="0" y="66"/>
                </a:cubicBezTo>
                <a:cubicBezTo>
                  <a:pt x="0" y="596"/>
                  <a:pt x="0" y="596"/>
                  <a:pt x="0" y="596"/>
                </a:cubicBezTo>
                <a:cubicBezTo>
                  <a:pt x="451" y="596"/>
                  <a:pt x="451" y="596"/>
                  <a:pt x="451" y="596"/>
                </a:cubicBezTo>
                <a:cubicBezTo>
                  <a:pt x="495" y="552"/>
                  <a:pt x="527" y="496"/>
                  <a:pt x="543" y="434"/>
                </a:cubicBezTo>
                <a:cubicBezTo>
                  <a:pt x="549" y="407"/>
                  <a:pt x="553" y="378"/>
                  <a:pt x="553" y="349"/>
                </a:cubicBezTo>
                <a:cubicBezTo>
                  <a:pt x="553" y="344"/>
                  <a:pt x="553" y="339"/>
                  <a:pt x="553" y="334"/>
                </a:cubicBezTo>
              </a:path>
            </a:pathLst>
          </a:custGeom>
          <a:solidFill>
            <a:srgbClr val="D971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4"/>
          <p:cNvSpPr/>
          <p:nvPr/>
        </p:nvSpPr>
        <p:spPr>
          <a:xfrm>
            <a:off x="1268227" y="5340237"/>
            <a:ext cx="569913" cy="584200"/>
          </a:xfrm>
          <a:custGeom>
            <a:avLst/>
            <a:gdLst/>
            <a:ahLst/>
            <a:cxnLst/>
            <a:rect l="0" t="0" r="0" b="0"/>
            <a:pathLst>
              <a:path w="233" h="239" extrusionOk="0">
                <a:moveTo>
                  <a:pt x="233" y="19"/>
                </a:moveTo>
                <a:cubicBezTo>
                  <a:pt x="214" y="0"/>
                  <a:pt x="214" y="0"/>
                  <a:pt x="214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5" y="221"/>
                  <a:pt x="9" y="230"/>
                  <a:pt x="13" y="239"/>
                </a:cubicBezTo>
                <a:lnTo>
                  <a:pt x="233" y="19"/>
                </a:lnTo>
                <a:close/>
              </a:path>
            </a:pathLst>
          </a:custGeom>
          <a:solidFill>
            <a:srgbClr val="D971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4"/>
          <p:cNvSpPr/>
          <p:nvPr/>
        </p:nvSpPr>
        <p:spPr>
          <a:xfrm>
            <a:off x="726889" y="5860937"/>
            <a:ext cx="573088" cy="590550"/>
          </a:xfrm>
          <a:custGeom>
            <a:avLst/>
            <a:gdLst/>
            <a:ahLst/>
            <a:cxnLst/>
            <a:rect l="0" t="0" r="0" b="0"/>
            <a:pathLst>
              <a:path w="235" h="242" extrusionOk="0">
                <a:moveTo>
                  <a:pt x="0" y="223"/>
                </a:moveTo>
                <a:cubicBezTo>
                  <a:pt x="19" y="242"/>
                  <a:pt x="19" y="242"/>
                  <a:pt x="19" y="242"/>
                </a:cubicBezTo>
                <a:cubicBezTo>
                  <a:pt x="143" y="117"/>
                  <a:pt x="143" y="117"/>
                  <a:pt x="143" y="117"/>
                </a:cubicBezTo>
                <a:cubicBezTo>
                  <a:pt x="235" y="26"/>
                  <a:pt x="235" y="26"/>
                  <a:pt x="235" y="26"/>
                </a:cubicBezTo>
                <a:cubicBezTo>
                  <a:pt x="231" y="17"/>
                  <a:pt x="227" y="8"/>
                  <a:pt x="222" y="0"/>
                </a:cubicBezTo>
                <a:cubicBezTo>
                  <a:pt x="137" y="85"/>
                  <a:pt x="137" y="85"/>
                  <a:pt x="137" y="8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D04D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4"/>
          <p:cNvSpPr/>
          <p:nvPr/>
        </p:nvSpPr>
        <p:spPr>
          <a:xfrm>
            <a:off x="1326964" y="5608525"/>
            <a:ext cx="488950" cy="560388"/>
          </a:xfrm>
          <a:custGeom>
            <a:avLst/>
            <a:gdLst/>
            <a:ahLst/>
            <a:cxnLst/>
            <a:rect l="0" t="0" r="0" b="0"/>
            <a:pathLst>
              <a:path w="200" h="229" extrusionOk="0">
                <a:moveTo>
                  <a:pt x="155" y="0"/>
                </a:moveTo>
                <a:cubicBezTo>
                  <a:pt x="0" y="156"/>
                  <a:pt x="0" y="156"/>
                  <a:pt x="0" y="156"/>
                </a:cubicBezTo>
                <a:cubicBezTo>
                  <a:pt x="3" y="167"/>
                  <a:pt x="7" y="177"/>
                  <a:pt x="9" y="188"/>
                </a:cubicBezTo>
                <a:cubicBezTo>
                  <a:pt x="12" y="199"/>
                  <a:pt x="14" y="210"/>
                  <a:pt x="15" y="220"/>
                </a:cubicBezTo>
                <a:cubicBezTo>
                  <a:pt x="16" y="223"/>
                  <a:pt x="16" y="226"/>
                  <a:pt x="16" y="229"/>
                </a:cubicBezTo>
                <a:cubicBezTo>
                  <a:pt x="200" y="45"/>
                  <a:pt x="200" y="45"/>
                  <a:pt x="200" y="45"/>
                </a:cubicBezTo>
                <a:lnTo>
                  <a:pt x="155" y="0"/>
                </a:lnTo>
                <a:close/>
              </a:path>
            </a:pathLst>
          </a:custGeom>
          <a:solidFill>
            <a:srgbClr val="DE82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4"/>
          <p:cNvSpPr/>
          <p:nvPr/>
        </p:nvSpPr>
        <p:spPr>
          <a:xfrm>
            <a:off x="641164" y="5989525"/>
            <a:ext cx="725488" cy="793750"/>
          </a:xfrm>
          <a:custGeom>
            <a:avLst/>
            <a:gdLst/>
            <a:ahLst/>
            <a:cxnLst/>
            <a:rect l="0" t="0" r="0" b="0"/>
            <a:pathLst>
              <a:path w="297" h="325" extrusionOk="0">
                <a:moveTo>
                  <a:pt x="290" y="32"/>
                </a:moveTo>
                <a:cubicBezTo>
                  <a:pt x="288" y="21"/>
                  <a:pt x="284" y="11"/>
                  <a:pt x="281" y="0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0" y="281"/>
                  <a:pt x="0" y="281"/>
                  <a:pt x="0" y="281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171" y="198"/>
                  <a:pt x="171" y="198"/>
                  <a:pt x="171" y="198"/>
                </a:cubicBezTo>
                <a:cubicBezTo>
                  <a:pt x="297" y="73"/>
                  <a:pt x="297" y="73"/>
                  <a:pt x="297" y="73"/>
                </a:cubicBezTo>
                <a:cubicBezTo>
                  <a:pt x="297" y="70"/>
                  <a:pt x="297" y="67"/>
                  <a:pt x="296" y="64"/>
                </a:cubicBezTo>
                <a:cubicBezTo>
                  <a:pt x="295" y="54"/>
                  <a:pt x="293" y="43"/>
                  <a:pt x="290" y="32"/>
                </a:cubicBezTo>
                <a:close/>
              </a:path>
            </a:pathLst>
          </a:custGeom>
          <a:solidFill>
            <a:srgbClr val="D04D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14"/>
          <p:cNvGrpSpPr/>
          <p:nvPr/>
        </p:nvGrpSpPr>
        <p:grpSpPr>
          <a:xfrm>
            <a:off x="966602" y="4790727"/>
            <a:ext cx="758825" cy="798513"/>
            <a:chOff x="1143955" y="4665996"/>
            <a:chExt cx="758825" cy="798513"/>
          </a:xfrm>
        </p:grpSpPr>
        <p:sp>
          <p:nvSpPr>
            <p:cNvPr id="821" name="Google Shape;821;p14"/>
            <p:cNvSpPr/>
            <p:nvPr/>
          </p:nvSpPr>
          <p:spPr>
            <a:xfrm>
              <a:off x="1199518" y="5213684"/>
              <a:ext cx="252413" cy="250825"/>
            </a:xfrm>
            <a:custGeom>
              <a:avLst/>
              <a:gdLst/>
              <a:ahLst/>
              <a:cxnLst/>
              <a:rect l="0" t="0" r="0" b="0"/>
              <a:pathLst>
                <a:path w="103" h="103" extrusionOk="0"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" y="102"/>
                    <a:pt x="1" y="102"/>
                    <a:pt x="2" y="103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453C55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1143955" y="4665996"/>
              <a:ext cx="758825" cy="757238"/>
            </a:xfrm>
            <a:custGeom>
              <a:avLst/>
              <a:gdLst/>
              <a:ahLst/>
              <a:cxnLst/>
              <a:rect l="0" t="0" r="0" b="0"/>
              <a:pathLst>
                <a:path w="311" h="310" extrusionOk="0">
                  <a:moveTo>
                    <a:pt x="309" y="0"/>
                  </a:move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7" y="225"/>
                    <a:pt x="74" y="225"/>
                  </a:cubicBezTo>
                  <a:cubicBezTo>
                    <a:pt x="67" y="225"/>
                    <a:pt x="62" y="230"/>
                    <a:pt x="62" y="237"/>
                  </a:cubicBezTo>
                  <a:cubicBezTo>
                    <a:pt x="62" y="240"/>
                    <a:pt x="63" y="242"/>
                    <a:pt x="64" y="244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309"/>
                    <a:pt x="2" y="309"/>
                    <a:pt x="3" y="310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8" y="248"/>
                    <a:pt x="71" y="249"/>
                    <a:pt x="74" y="249"/>
                  </a:cubicBezTo>
                  <a:cubicBezTo>
                    <a:pt x="81" y="249"/>
                    <a:pt x="86" y="244"/>
                    <a:pt x="86" y="237"/>
                  </a:cubicBezTo>
                  <a:cubicBezTo>
                    <a:pt x="86" y="234"/>
                    <a:pt x="85" y="231"/>
                    <a:pt x="83" y="22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solidFill>
              <a:srgbClr val="453C55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14"/>
          <p:cNvSpPr/>
          <p:nvPr/>
        </p:nvSpPr>
        <p:spPr>
          <a:xfrm>
            <a:off x="2038164" y="5833950"/>
            <a:ext cx="1090613" cy="1087438"/>
          </a:xfrm>
          <a:custGeom>
            <a:avLst/>
            <a:gdLst/>
            <a:ahLst/>
            <a:cxnLst/>
            <a:rect l="0" t="0" r="0" b="0"/>
            <a:pathLst>
              <a:path w="447" h="445" extrusionOk="0">
                <a:moveTo>
                  <a:pt x="445" y="0"/>
                </a:moveTo>
                <a:cubicBezTo>
                  <a:pt x="112" y="333"/>
                  <a:pt x="112" y="333"/>
                  <a:pt x="112" y="333"/>
                </a:cubicBezTo>
                <a:cubicBezTo>
                  <a:pt x="112" y="333"/>
                  <a:pt x="111" y="333"/>
                  <a:pt x="111" y="333"/>
                </a:cubicBezTo>
                <a:cubicBezTo>
                  <a:pt x="108" y="333"/>
                  <a:pt x="106" y="335"/>
                  <a:pt x="106" y="337"/>
                </a:cubicBezTo>
                <a:cubicBezTo>
                  <a:pt x="106" y="338"/>
                  <a:pt x="107" y="338"/>
                  <a:pt x="107" y="338"/>
                </a:cubicBezTo>
                <a:cubicBezTo>
                  <a:pt x="88" y="357"/>
                  <a:pt x="88" y="357"/>
                  <a:pt x="88" y="357"/>
                </a:cubicBezTo>
                <a:cubicBezTo>
                  <a:pt x="86" y="357"/>
                  <a:pt x="84" y="356"/>
                  <a:pt x="83" y="356"/>
                </a:cubicBezTo>
                <a:cubicBezTo>
                  <a:pt x="77" y="356"/>
                  <a:pt x="73" y="360"/>
                  <a:pt x="73" y="365"/>
                </a:cubicBezTo>
                <a:cubicBezTo>
                  <a:pt x="73" y="367"/>
                  <a:pt x="74" y="369"/>
                  <a:pt x="75" y="370"/>
                </a:cubicBezTo>
                <a:cubicBezTo>
                  <a:pt x="0" y="445"/>
                  <a:pt x="0" y="445"/>
                  <a:pt x="0" y="445"/>
                </a:cubicBezTo>
                <a:cubicBezTo>
                  <a:pt x="4" y="445"/>
                  <a:pt x="4" y="445"/>
                  <a:pt x="4" y="445"/>
                </a:cubicBezTo>
                <a:cubicBezTo>
                  <a:pt x="77" y="373"/>
                  <a:pt x="77" y="373"/>
                  <a:pt x="77" y="373"/>
                </a:cubicBezTo>
                <a:cubicBezTo>
                  <a:pt x="78" y="374"/>
                  <a:pt x="80" y="375"/>
                  <a:pt x="83" y="375"/>
                </a:cubicBezTo>
                <a:cubicBezTo>
                  <a:pt x="88" y="375"/>
                  <a:pt x="92" y="371"/>
                  <a:pt x="92" y="365"/>
                </a:cubicBezTo>
                <a:cubicBezTo>
                  <a:pt x="92" y="363"/>
                  <a:pt x="91" y="361"/>
                  <a:pt x="90" y="359"/>
                </a:cubicBezTo>
                <a:cubicBezTo>
                  <a:pt x="108" y="341"/>
                  <a:pt x="108" y="341"/>
                  <a:pt x="108" y="341"/>
                </a:cubicBezTo>
                <a:cubicBezTo>
                  <a:pt x="109" y="341"/>
                  <a:pt x="110" y="342"/>
                  <a:pt x="111" y="342"/>
                </a:cubicBezTo>
                <a:cubicBezTo>
                  <a:pt x="113" y="342"/>
                  <a:pt x="115" y="340"/>
                  <a:pt x="115" y="337"/>
                </a:cubicBezTo>
                <a:cubicBezTo>
                  <a:pt x="115" y="336"/>
                  <a:pt x="115" y="335"/>
                  <a:pt x="115" y="335"/>
                </a:cubicBezTo>
                <a:cubicBezTo>
                  <a:pt x="447" y="2"/>
                  <a:pt x="447" y="2"/>
                  <a:pt x="447" y="2"/>
                </a:cubicBezTo>
                <a:cubicBezTo>
                  <a:pt x="445" y="0"/>
                  <a:pt x="445" y="0"/>
                  <a:pt x="445" y="0"/>
                </a:cubicBezTo>
              </a:path>
            </a:pathLst>
          </a:custGeom>
          <a:solidFill>
            <a:srgbClr val="453C55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4"/>
          <p:cNvSpPr/>
          <p:nvPr/>
        </p:nvSpPr>
        <p:spPr>
          <a:xfrm>
            <a:off x="2465202" y="5064012"/>
            <a:ext cx="808038" cy="806450"/>
          </a:xfrm>
          <a:custGeom>
            <a:avLst/>
            <a:gdLst/>
            <a:ahLst/>
            <a:cxnLst/>
            <a:rect l="0" t="0" r="0" b="0"/>
            <a:pathLst>
              <a:path w="331" h="330" extrusionOk="0">
                <a:moveTo>
                  <a:pt x="325" y="0"/>
                </a:moveTo>
                <a:cubicBezTo>
                  <a:pt x="322" y="0"/>
                  <a:pt x="320" y="2"/>
                  <a:pt x="320" y="5"/>
                </a:cubicBezTo>
                <a:cubicBezTo>
                  <a:pt x="320" y="6"/>
                  <a:pt x="320" y="7"/>
                  <a:pt x="321" y="8"/>
                </a:cubicBezTo>
                <a:cubicBezTo>
                  <a:pt x="283" y="46"/>
                  <a:pt x="283" y="46"/>
                  <a:pt x="283" y="46"/>
                </a:cubicBezTo>
                <a:cubicBezTo>
                  <a:pt x="281" y="44"/>
                  <a:pt x="278" y="43"/>
                  <a:pt x="275" y="43"/>
                </a:cubicBezTo>
                <a:cubicBezTo>
                  <a:pt x="269" y="43"/>
                  <a:pt x="263" y="49"/>
                  <a:pt x="263" y="55"/>
                </a:cubicBezTo>
                <a:cubicBezTo>
                  <a:pt x="263" y="58"/>
                  <a:pt x="264" y="61"/>
                  <a:pt x="266" y="63"/>
                </a:cubicBezTo>
                <a:cubicBezTo>
                  <a:pt x="0" y="328"/>
                  <a:pt x="0" y="328"/>
                  <a:pt x="0" y="328"/>
                </a:cubicBezTo>
                <a:cubicBezTo>
                  <a:pt x="2" y="330"/>
                  <a:pt x="2" y="330"/>
                  <a:pt x="2" y="330"/>
                </a:cubicBezTo>
                <a:cubicBezTo>
                  <a:pt x="268" y="65"/>
                  <a:pt x="268" y="65"/>
                  <a:pt x="268" y="65"/>
                </a:cubicBezTo>
                <a:cubicBezTo>
                  <a:pt x="270" y="67"/>
                  <a:pt x="272" y="68"/>
                  <a:pt x="275" y="68"/>
                </a:cubicBezTo>
                <a:cubicBezTo>
                  <a:pt x="282" y="68"/>
                  <a:pt x="288" y="62"/>
                  <a:pt x="288" y="55"/>
                </a:cubicBezTo>
                <a:cubicBezTo>
                  <a:pt x="288" y="53"/>
                  <a:pt x="287" y="50"/>
                  <a:pt x="285" y="48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1"/>
                  <a:pt x="324" y="11"/>
                  <a:pt x="325" y="11"/>
                </a:cubicBezTo>
                <a:cubicBezTo>
                  <a:pt x="329" y="11"/>
                  <a:pt x="331" y="8"/>
                  <a:pt x="331" y="5"/>
                </a:cubicBezTo>
                <a:cubicBezTo>
                  <a:pt x="331" y="2"/>
                  <a:pt x="329" y="0"/>
                  <a:pt x="325" y="0"/>
                </a:cubicBezTo>
              </a:path>
            </a:pathLst>
          </a:custGeom>
          <a:solidFill>
            <a:srgbClr val="453C55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38100" cap="flat" cmpd="sng">
            <a:solidFill>
              <a:srgbClr val="D971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4"/>
          <p:cNvSpPr/>
          <p:nvPr/>
        </p:nvSpPr>
        <p:spPr>
          <a:xfrm>
            <a:off x="510989" y="5581537"/>
            <a:ext cx="520700" cy="520700"/>
          </a:xfrm>
          <a:custGeom>
            <a:avLst/>
            <a:gdLst/>
            <a:ahLst/>
            <a:cxnLst/>
            <a:rect l="0" t="0" r="0" b="0"/>
            <a:pathLst>
              <a:path w="213" h="213" extrusionOk="0">
                <a:moveTo>
                  <a:pt x="211" y="0"/>
                </a:moveTo>
                <a:cubicBezTo>
                  <a:pt x="122" y="89"/>
                  <a:pt x="122" y="89"/>
                  <a:pt x="122" y="89"/>
                </a:cubicBezTo>
                <a:cubicBezTo>
                  <a:pt x="120" y="88"/>
                  <a:pt x="119" y="87"/>
                  <a:pt x="117" y="87"/>
                </a:cubicBezTo>
                <a:cubicBezTo>
                  <a:pt x="111" y="87"/>
                  <a:pt x="107" y="91"/>
                  <a:pt x="107" y="96"/>
                </a:cubicBezTo>
                <a:cubicBezTo>
                  <a:pt x="107" y="98"/>
                  <a:pt x="108" y="100"/>
                  <a:pt x="109" y="102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0" y="143"/>
                  <a:pt x="54" y="140"/>
                  <a:pt x="48" y="140"/>
                </a:cubicBezTo>
                <a:cubicBezTo>
                  <a:pt x="34" y="140"/>
                  <a:pt x="23" y="151"/>
                  <a:pt x="23" y="165"/>
                </a:cubicBezTo>
                <a:cubicBezTo>
                  <a:pt x="23" y="171"/>
                  <a:pt x="26" y="177"/>
                  <a:pt x="30" y="181"/>
                </a:cubicBezTo>
                <a:cubicBezTo>
                  <a:pt x="0" y="211"/>
                  <a:pt x="0" y="211"/>
                  <a:pt x="0" y="211"/>
                </a:cubicBezTo>
                <a:cubicBezTo>
                  <a:pt x="2" y="213"/>
                  <a:pt x="2" y="213"/>
                  <a:pt x="2" y="213"/>
                </a:cubicBezTo>
                <a:cubicBezTo>
                  <a:pt x="32" y="183"/>
                  <a:pt x="32" y="183"/>
                  <a:pt x="32" y="183"/>
                </a:cubicBezTo>
                <a:cubicBezTo>
                  <a:pt x="36" y="187"/>
                  <a:pt x="42" y="189"/>
                  <a:pt x="48" y="189"/>
                </a:cubicBezTo>
                <a:cubicBezTo>
                  <a:pt x="62" y="189"/>
                  <a:pt x="72" y="178"/>
                  <a:pt x="72" y="165"/>
                </a:cubicBezTo>
                <a:cubicBezTo>
                  <a:pt x="72" y="159"/>
                  <a:pt x="70" y="153"/>
                  <a:pt x="66" y="149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13" y="105"/>
                  <a:pt x="115" y="106"/>
                  <a:pt x="117" y="106"/>
                </a:cubicBezTo>
                <a:cubicBezTo>
                  <a:pt x="122" y="106"/>
                  <a:pt x="126" y="101"/>
                  <a:pt x="126" y="96"/>
                </a:cubicBezTo>
                <a:cubicBezTo>
                  <a:pt x="126" y="94"/>
                  <a:pt x="125" y="92"/>
                  <a:pt x="124" y="91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solidFill>
            <a:srgbClr val="FFFFFF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5746" y="6129300"/>
            <a:ext cx="1011852" cy="40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.목차 슬라이드">
  <p:cSld name="01.목차 슬라이드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5"/>
          <p:cNvSpPr/>
          <p:nvPr/>
        </p:nvSpPr>
        <p:spPr>
          <a:xfrm>
            <a:off x="239417" y="333375"/>
            <a:ext cx="9443400" cy="61944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FFFFF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0" name="Google Shape;830;p15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1" name="Google Shape;831;p15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2" name="Google Shape;832;p15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5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333375" y="1260949"/>
            <a:ext cx="9228000" cy="5084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5"/>
          <p:cNvSpPr txBox="1">
            <a:spLocks noGrp="1"/>
          </p:cNvSpPr>
          <p:nvPr>
            <p:ph type="body" idx="1"/>
          </p:nvPr>
        </p:nvSpPr>
        <p:spPr>
          <a:xfrm>
            <a:off x="164468" y="531904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836" name="Google Shape;836;p15"/>
          <p:cNvCxnSpPr/>
          <p:nvPr/>
        </p:nvCxnSpPr>
        <p:spPr>
          <a:xfrm>
            <a:off x="344488" y="1016732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7" name="Google Shape;837;p15"/>
          <p:cNvCxnSpPr/>
          <p:nvPr/>
        </p:nvCxnSpPr>
        <p:spPr>
          <a:xfrm>
            <a:off x="344488" y="1016734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.사용자 지정 레이아웃">
  <p:cSld name="02.사용자 지정 레이아웃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/>
          <p:nvPr/>
        </p:nvSpPr>
        <p:spPr>
          <a:xfrm>
            <a:off x="368300" y="440668"/>
            <a:ext cx="9258300" cy="5832600"/>
          </a:xfrm>
          <a:prstGeom prst="rect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16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1" name="Google Shape;841;p16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2" name="Google Shape;842;p16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6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4" name="Google Shape;844;p16"/>
          <p:cNvSpPr/>
          <p:nvPr/>
        </p:nvSpPr>
        <p:spPr>
          <a:xfrm>
            <a:off x="333375" y="1260949"/>
            <a:ext cx="9228000" cy="5084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6"/>
          <p:cNvSpPr txBox="1">
            <a:spLocks noGrp="1"/>
          </p:cNvSpPr>
          <p:nvPr>
            <p:ph type="body" idx="1"/>
          </p:nvPr>
        </p:nvSpPr>
        <p:spPr>
          <a:xfrm>
            <a:off x="164468" y="531904"/>
            <a:ext cx="668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846" name="Google Shape;846;p16"/>
          <p:cNvCxnSpPr/>
          <p:nvPr/>
        </p:nvCxnSpPr>
        <p:spPr>
          <a:xfrm>
            <a:off x="344488" y="1016732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7" name="Google Shape;847;p16"/>
          <p:cNvCxnSpPr/>
          <p:nvPr/>
        </p:nvCxnSpPr>
        <p:spPr>
          <a:xfrm>
            <a:off x="344488" y="1016734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.사용자 지정 레이아웃">
  <p:cSld name="07.사용자 지정 레이아웃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8"/>
          <p:cNvSpPr txBox="1">
            <a:spLocks noGrp="1"/>
          </p:cNvSpPr>
          <p:nvPr>
            <p:ph type="body" idx="1"/>
          </p:nvPr>
        </p:nvSpPr>
        <p:spPr>
          <a:xfrm>
            <a:off x="247651" y="186564"/>
            <a:ext cx="546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61" name="Google Shape;861;p18"/>
          <p:cNvSpPr txBox="1">
            <a:spLocks noGrp="1"/>
          </p:cNvSpPr>
          <p:nvPr>
            <p:ph type="body" idx="2"/>
          </p:nvPr>
        </p:nvSpPr>
        <p:spPr>
          <a:xfrm>
            <a:off x="5745088" y="188640"/>
            <a:ext cx="38163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21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862" name="Google Shape;862;p18"/>
          <p:cNvCxnSpPr/>
          <p:nvPr/>
        </p:nvCxnSpPr>
        <p:spPr>
          <a:xfrm>
            <a:off x="344488" y="437843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3" name="Google Shape;863;p18"/>
          <p:cNvCxnSpPr/>
          <p:nvPr/>
        </p:nvCxnSpPr>
        <p:spPr>
          <a:xfrm>
            <a:off x="344488" y="437845"/>
            <a:ext cx="2433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4" name="Google Shape;864;p18"/>
          <p:cNvCxnSpPr/>
          <p:nvPr/>
        </p:nvCxnSpPr>
        <p:spPr>
          <a:xfrm>
            <a:off x="344488" y="6561060"/>
            <a:ext cx="9216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5" name="Google Shape;865;p18"/>
          <p:cNvCxnSpPr/>
          <p:nvPr/>
        </p:nvCxnSpPr>
        <p:spPr>
          <a:xfrm>
            <a:off x="9177565" y="6561060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D04D6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p18"/>
          <p:cNvSpPr/>
          <p:nvPr/>
        </p:nvSpPr>
        <p:spPr>
          <a:xfrm>
            <a:off x="8949444" y="6561348"/>
            <a:ext cx="51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>
                <a:solidFill>
                  <a:srgbClr val="D04D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rgbClr val="D04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8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835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22788" y="6608328"/>
            <a:ext cx="86042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3050" y="6583484"/>
            <a:ext cx="33463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아키텍처 설계 </a:t>
            </a:r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9099420" y="6570740"/>
            <a:ext cx="533530" cy="213674"/>
            <a:chOff x="4196916" y="3972164"/>
            <a:chExt cx="2020685" cy="809267"/>
          </a:xfrm>
        </p:grpSpPr>
        <p:sp>
          <p:nvSpPr>
            <p:cNvPr id="13" name="Google Shape;13;p1"/>
            <p:cNvSpPr/>
            <p:nvPr/>
          </p:nvSpPr>
          <p:spPr>
            <a:xfrm>
              <a:off x="4196916" y="4422545"/>
              <a:ext cx="243277" cy="352503"/>
            </a:xfrm>
            <a:custGeom>
              <a:avLst/>
              <a:gdLst/>
              <a:ahLst/>
              <a:cxnLst/>
              <a:rect l="0" t="0" r="0" b="0"/>
              <a:pathLst>
                <a:path w="155" h="224" extrusionOk="0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86295" y="4428928"/>
              <a:ext cx="284414" cy="342573"/>
            </a:xfrm>
            <a:custGeom>
              <a:avLst/>
              <a:gdLst/>
              <a:ahLst/>
              <a:cxnLst/>
              <a:rect l="0" t="0" r="0" b="0"/>
              <a:pathLst>
                <a:path w="181" h="218" extrusionOk="0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89143" y="4062240"/>
              <a:ext cx="192919" cy="270229"/>
            </a:xfrm>
            <a:custGeom>
              <a:avLst/>
              <a:gdLst/>
              <a:ahLst/>
              <a:cxnLst/>
              <a:rect l="0" t="0" r="0" b="0"/>
              <a:pathLst>
                <a:path w="123" h="172" extrusionOk="0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16101" y="4183524"/>
              <a:ext cx="317749" cy="284414"/>
            </a:xfrm>
            <a:custGeom>
              <a:avLst/>
              <a:gdLst/>
              <a:ahLst/>
              <a:cxnLst/>
              <a:rect l="0" t="0" r="0" b="0"/>
              <a:pathLst>
                <a:path w="202" h="181" extrusionOk="0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565022" y="3972164"/>
              <a:ext cx="186536" cy="371653"/>
            </a:xfrm>
            <a:custGeom>
              <a:avLst/>
              <a:gdLst/>
              <a:ahLst/>
              <a:cxnLst/>
              <a:rect l="0" t="0" r="0" b="0"/>
              <a:pathLst>
                <a:path w="119" h="236" extrusionOk="0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879225" y="4274309"/>
              <a:ext cx="342573" cy="226964"/>
            </a:xfrm>
            <a:custGeom>
              <a:avLst/>
              <a:gdLst/>
              <a:ahLst/>
              <a:cxnLst/>
              <a:rect l="0" t="0" r="0" b="0"/>
              <a:pathLst>
                <a:path w="218" h="144" extrusionOk="0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047320" y="4496308"/>
              <a:ext cx="250369" cy="140434"/>
            </a:xfrm>
            <a:custGeom>
              <a:avLst/>
              <a:gdLst/>
              <a:ahLst/>
              <a:cxnLst/>
              <a:rect l="0" t="0" r="0" b="0"/>
              <a:pathLst>
                <a:path w="159" h="89" extrusionOk="0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035263" y="4662984"/>
              <a:ext cx="275193" cy="118447"/>
            </a:xfrm>
            <a:custGeom>
              <a:avLst/>
              <a:gdLst/>
              <a:ahLst/>
              <a:cxnLst/>
              <a:rect l="0" t="0" r="0" b="0"/>
              <a:pathLst>
                <a:path w="175" h="75" extrusionOk="0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36025" y="4496308"/>
              <a:ext cx="195047" cy="193628"/>
            </a:xfrm>
            <a:custGeom>
              <a:avLst/>
              <a:gdLst/>
              <a:ahLst/>
              <a:cxnLst/>
              <a:rect l="0" t="0" r="0" b="0"/>
              <a:pathLst>
                <a:path w="124" h="123" extrusionOk="0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143838" y="4496308"/>
              <a:ext cx="73763" cy="270938"/>
            </a:xfrm>
            <a:custGeom>
              <a:avLst/>
              <a:gdLst/>
              <a:ahLst/>
              <a:cxnLst/>
              <a:rect l="0" t="0" r="0" b="0"/>
              <a:pathLst>
                <a:path w="47" h="172" extrusionOk="0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335280" y="4496308"/>
              <a:ext cx="193629" cy="141852"/>
            </a:xfrm>
            <a:custGeom>
              <a:avLst/>
              <a:gdLst/>
              <a:ahLst/>
              <a:cxnLst/>
              <a:rect l="0" t="0" r="0" b="0"/>
              <a:pathLst>
                <a:path w="123" h="90" extrusionOk="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379254" y="4665112"/>
              <a:ext cx="210651" cy="111354"/>
            </a:xfrm>
            <a:custGeom>
              <a:avLst/>
              <a:gdLst/>
              <a:ahLst/>
              <a:cxnLst/>
              <a:rect l="0" t="0" r="0" b="0"/>
              <a:pathLst>
                <a:path w="134" h="71" extrusionOk="0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857296" y="4496308"/>
              <a:ext cx="41137" cy="270938"/>
            </a:xfrm>
            <a:custGeom>
              <a:avLst/>
              <a:gdLst/>
              <a:ahLst/>
              <a:cxnLst/>
              <a:rect l="0" t="0" r="0" b="0"/>
              <a:pathLst>
                <a:path w="26" h="172" extrusionOk="0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646646" y="4489925"/>
              <a:ext cx="196466" cy="202849"/>
            </a:xfrm>
            <a:custGeom>
              <a:avLst/>
              <a:gdLst/>
              <a:ahLst/>
              <a:cxnLst/>
              <a:rect l="0" t="0" r="0" b="0"/>
              <a:pathLst>
                <a:path w="125" h="129" extrusionOk="0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35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cloudz-labs/spring-boot-logging-dem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CLOUDZ LABS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kumimoji="1" lang="en-US" altLang="ko-KR" sz="2800" dirty="0" smtClean="0"/>
              <a:t>Logging On Cloud Native Application</a:t>
            </a:r>
            <a:endParaRPr kumimoji="1" lang="ko-KR" altLang="en-US" sz="2800" dirty="0"/>
          </a:p>
        </p:txBody>
      </p:sp>
      <p:sp>
        <p:nvSpPr>
          <p:cNvPr id="11" name="Google Shape;983;p26"/>
          <p:cNvSpPr txBox="1"/>
          <p:nvPr/>
        </p:nvSpPr>
        <p:spPr>
          <a:xfrm>
            <a:off x="740532" y="5985284"/>
            <a:ext cx="550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Copyrightⓒ2018 by SK CLOUDZ LABS All rights reserved.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Demo Application Download </a:t>
            </a:r>
            <a:r>
              <a:rPr kumimoji="1" lang="ko-KR" altLang="it-IT" dirty="0"/>
              <a:t>및 </a:t>
            </a:r>
            <a:r>
              <a:rPr kumimoji="1" lang="it-IT" altLang="ko-KR" dirty="0" err="1"/>
              <a:t>Build</a:t>
            </a:r>
            <a:endParaRPr kumimoji="1" lang="it-IT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r>
              <a:rPr kumimoji="1" lang="en-US" altLang="ko-KR" dirty="0"/>
              <a:t>. Hands-on Exercise</a:t>
            </a:r>
          </a:p>
        </p:txBody>
      </p:sp>
      <p:sp>
        <p:nvSpPr>
          <p:cNvPr id="6" name="Google Shape;278;p16"/>
          <p:cNvSpPr txBox="1"/>
          <p:nvPr/>
        </p:nvSpPr>
        <p:spPr>
          <a:xfrm>
            <a:off x="344475" y="1454125"/>
            <a:ext cx="9144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Demo Application 다운로드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279;p16"/>
          <p:cNvSpPr txBox="1"/>
          <p:nvPr/>
        </p:nvSpPr>
        <p:spPr>
          <a:xfrm>
            <a:off x="571675" y="1892275"/>
            <a:ext cx="8746800" cy="61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https://github.com/cloudz-labs/spring-boot-logging-demo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cd </a:t>
            </a:r>
            <a:r>
              <a:rPr lang="en-US" dirty="0">
                <a:solidFill>
                  <a:schemeClr val="dk1"/>
                </a:solidFill>
              </a:rPr>
              <a:t>spring-boot-logging-demo</a:t>
            </a:r>
            <a:endParaRPr dirty="0"/>
          </a:p>
        </p:txBody>
      </p:sp>
      <p:sp>
        <p:nvSpPr>
          <p:cNvPr id="8" name="Google Shape;280;p16"/>
          <p:cNvSpPr txBox="1"/>
          <p:nvPr/>
        </p:nvSpPr>
        <p:spPr>
          <a:xfrm>
            <a:off x="335650" y="2559025"/>
            <a:ext cx="9144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Maven build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281;p16"/>
          <p:cNvSpPr txBox="1"/>
          <p:nvPr/>
        </p:nvSpPr>
        <p:spPr>
          <a:xfrm>
            <a:off x="543525" y="3017950"/>
            <a:ext cx="8746800" cy="441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clean package</a:t>
            </a:r>
            <a:endParaRPr dirty="0"/>
          </a:p>
        </p:txBody>
      </p:sp>
      <p:sp>
        <p:nvSpPr>
          <p:cNvPr id="10" name="Google Shape;282;p16"/>
          <p:cNvSpPr txBox="1"/>
          <p:nvPr/>
        </p:nvSpPr>
        <p:spPr>
          <a:xfrm>
            <a:off x="335650" y="3551004"/>
            <a:ext cx="9144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Docker build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Google Shape;283;p16"/>
          <p:cNvSpPr txBox="1"/>
          <p:nvPr/>
        </p:nvSpPr>
        <p:spPr>
          <a:xfrm>
            <a:off x="543525" y="3971828"/>
            <a:ext cx="8746800" cy="1427025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>
                <a:solidFill>
                  <a:schemeClr val="dk1"/>
                </a:solidFill>
              </a:rPr>
              <a:t>spring-boot-logging-demo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REPOSITORY                              TAG                 IMAGE ID            CREATED             SIZE</a:t>
            </a:r>
            <a:br>
              <a:rPr lang="en-US" sz="1200" dirty="0"/>
            </a:br>
            <a:r>
              <a:rPr lang="en-US" sz="1200" dirty="0"/>
              <a:t>spring-boot-logging-demo             latest               1444f50dcadc      9 seconds ago      117M</a:t>
            </a:r>
            <a:endParaRPr sz="1200" dirty="0"/>
          </a:p>
        </p:txBody>
      </p:sp>
      <p:sp>
        <p:nvSpPr>
          <p:cNvPr id="12" name="Google Shape;284;p16"/>
          <p:cNvSpPr txBox="1"/>
          <p:nvPr/>
        </p:nvSpPr>
        <p:spPr>
          <a:xfrm>
            <a:off x="344475" y="5511775"/>
            <a:ext cx="9144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Application 실행 및 Web </a:t>
            </a:r>
            <a:r>
              <a:rPr lang="en-US" dirty="0" err="1">
                <a:solidFill>
                  <a:schemeClr val="dk1"/>
                </a:solidFill>
              </a:rPr>
              <a:t>Browser에서</a:t>
            </a:r>
            <a:r>
              <a:rPr lang="en-US" dirty="0">
                <a:solidFill>
                  <a:schemeClr val="dk1"/>
                </a:solidFill>
              </a:rPr>
              <a:t> localhost:8080 접속.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285;p16"/>
          <p:cNvSpPr txBox="1"/>
          <p:nvPr/>
        </p:nvSpPr>
        <p:spPr>
          <a:xfrm>
            <a:off x="534700" y="5926675"/>
            <a:ext cx="8746800" cy="441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docker run -p 8080:8080 </a:t>
            </a:r>
            <a:r>
              <a:rPr lang="en-US">
                <a:solidFill>
                  <a:schemeClr val="dk1"/>
                </a:solidFill>
              </a:rPr>
              <a:t>spring-boot-logging-demo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Demo Application Download </a:t>
            </a:r>
            <a:r>
              <a:rPr kumimoji="1" lang="ko-KR" altLang="it-IT" dirty="0"/>
              <a:t>및 </a:t>
            </a:r>
            <a:r>
              <a:rPr kumimoji="1" lang="it-IT" altLang="ko-KR" dirty="0" err="1"/>
              <a:t>Build</a:t>
            </a:r>
            <a:endParaRPr kumimoji="1" lang="it-IT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</a:t>
            </a:r>
            <a:r>
              <a:rPr kumimoji="1" lang="en-US" altLang="ko-KR" dirty="0" smtClean="0"/>
              <a:t>Exercise</a:t>
            </a:r>
            <a:endParaRPr kumimoji="1" lang="en-US" altLang="ko-KR" dirty="0"/>
          </a:p>
        </p:txBody>
      </p:sp>
      <p:sp>
        <p:nvSpPr>
          <p:cNvPr id="14" name="Google Shape;292;p17"/>
          <p:cNvSpPr txBox="1"/>
          <p:nvPr/>
        </p:nvSpPr>
        <p:spPr>
          <a:xfrm>
            <a:off x="344475" y="1454125"/>
            <a:ext cx="9144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Docker </a:t>
            </a:r>
            <a:r>
              <a:rPr lang="en-US" dirty="0" err="1">
                <a:solidFill>
                  <a:schemeClr val="dk1"/>
                </a:solidFill>
              </a:rPr>
              <a:t>Container에</a:t>
            </a:r>
            <a:r>
              <a:rPr lang="en-US" dirty="0">
                <a:solidFill>
                  <a:schemeClr val="dk1"/>
                </a:solidFill>
              </a:rPr>
              <a:t> 접속하여 log file 확인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" name="Google Shape;293;p17"/>
          <p:cNvSpPr txBox="1"/>
          <p:nvPr/>
        </p:nvSpPr>
        <p:spPr>
          <a:xfrm>
            <a:off x="543525" y="1951149"/>
            <a:ext cx="8746800" cy="4058953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CONTAINER ID        IMAGE              COMMAND                    CREATED            STATUS              PORTS                    NAMES</a:t>
            </a:r>
            <a:br>
              <a:rPr lang="en-US" sz="1100" dirty="0"/>
            </a:br>
            <a:r>
              <a:rPr lang="en-US" altLang="ko-KR" sz="1100" dirty="0"/>
              <a:t> fad7ca8a5ee1</a:t>
            </a:r>
            <a:r>
              <a:rPr lang="en-US" sz="1100" dirty="0" smtClean="0"/>
              <a:t>          spring-boot</a:t>
            </a:r>
            <a:r>
              <a:rPr lang="en-US" sz="1100" dirty="0"/>
              <a:t>...      "java -</a:t>
            </a:r>
            <a:r>
              <a:rPr lang="en-US" sz="1100" dirty="0" err="1"/>
              <a:t>Djava.securit</a:t>
            </a:r>
            <a:r>
              <a:rPr lang="en-US" sz="1100" dirty="0"/>
              <a:t>…"   4 minutes ago      Up 4 minutes        0.0.0.0:8080-&gt;8080/</a:t>
            </a:r>
            <a:r>
              <a:rPr lang="en-US" sz="1100" dirty="0" err="1"/>
              <a:t>tcp</a:t>
            </a:r>
            <a:r>
              <a:rPr lang="en-US" sz="1100" dirty="0"/>
              <a:t>   </a:t>
            </a:r>
            <a:r>
              <a:rPr lang="en-US" sz="1100" dirty="0" err="1"/>
              <a:t>gifted_ride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exec -it fad7ca8a5ee1 </a:t>
            </a:r>
            <a:r>
              <a:rPr lang="en-US" dirty="0" err="1"/>
              <a:t>sh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 # tail -f logs/spring-boot-</a:t>
            </a:r>
            <a:r>
              <a:rPr lang="en-US" dirty="0" err="1"/>
              <a:t>logging.log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sz="1200" dirty="0"/>
              <a:t>....</a:t>
            </a:r>
            <a:br>
              <a:rPr lang="en-US" sz="1200" dirty="0"/>
            </a:br>
            <a:r>
              <a:rPr lang="en-US" altLang="ko-KR" sz="1200" dirty="0"/>
              <a:t>[fad7ca8a5ee1] 2018-08-22 06:05:23.508  INFO 1 --- [http-nio-8080-exec-1] </a:t>
            </a:r>
            <a:r>
              <a:rPr lang="en-US" altLang="ko-KR" sz="1200" dirty="0" err="1"/>
              <a:t>com.example.demo.HomeRestController</a:t>
            </a:r>
            <a:r>
              <a:rPr lang="en-US" altLang="ko-KR" sz="1200" dirty="0"/>
              <a:t>      : </a:t>
            </a:r>
            <a:r>
              <a:rPr lang="en-US" altLang="ko-KR" sz="1200" dirty="0" err="1"/>
              <a:t>logback</a:t>
            </a:r>
            <a:r>
              <a:rPr lang="en-US" altLang="ko-KR" sz="1200" dirty="0"/>
              <a:t> example - info level</a:t>
            </a:r>
          </a:p>
          <a:p>
            <a:r>
              <a:rPr lang="en-US" altLang="ko-KR" sz="1200" dirty="0"/>
              <a:t>[fad7ca8a5ee1] 2018-08-22 06:05:23.508  WARN 1 --- [http-nio-8080-exec-1] </a:t>
            </a:r>
            <a:r>
              <a:rPr lang="en-US" altLang="ko-KR" sz="1200" dirty="0" err="1"/>
              <a:t>com.example.demo.HomeRestController</a:t>
            </a:r>
            <a:r>
              <a:rPr lang="en-US" altLang="ko-KR" sz="1200" dirty="0"/>
              <a:t>      : </a:t>
            </a:r>
            <a:r>
              <a:rPr lang="en-US" altLang="ko-KR" sz="1200" dirty="0" err="1"/>
              <a:t>logback</a:t>
            </a:r>
            <a:r>
              <a:rPr lang="en-US" altLang="ko-KR" sz="1200" dirty="0"/>
              <a:t> example - warn level</a:t>
            </a:r>
          </a:p>
          <a:p>
            <a:r>
              <a:rPr lang="en-US" altLang="ko-KR" sz="1200" dirty="0"/>
              <a:t>[fad7ca8a5ee1] 2018-08-22 06:05:23.508 ERROR 1 --- [http-nio-8080-exec-1] </a:t>
            </a:r>
            <a:r>
              <a:rPr lang="en-US" altLang="ko-KR" sz="1200" dirty="0" err="1"/>
              <a:t>com.example.demo.HomeRestController</a:t>
            </a:r>
            <a:r>
              <a:rPr lang="en-US" altLang="ko-KR" sz="1200" dirty="0"/>
              <a:t>      : </a:t>
            </a:r>
            <a:r>
              <a:rPr lang="en-US" altLang="ko-KR" sz="1200" dirty="0" err="1"/>
              <a:t>logback</a:t>
            </a:r>
            <a:r>
              <a:rPr lang="en-US" altLang="ko-KR" sz="1200" dirty="0"/>
              <a:t> example - error level</a:t>
            </a:r>
          </a:p>
        </p:txBody>
      </p:sp>
    </p:spTree>
    <p:extLst>
      <p:ext uri="{BB962C8B-B14F-4D97-AF65-F5344CB8AC3E}">
        <p14:creationId xmlns:p14="http://schemas.microsoft.com/office/powerpoint/2010/main" val="11174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Demo Application </a:t>
            </a:r>
            <a:r>
              <a:rPr kumimoji="1" lang="ko-KR" altLang="it-IT" dirty="0"/>
              <a:t>및 </a:t>
            </a:r>
            <a:r>
              <a:rPr kumimoji="1" lang="it-IT" altLang="ko-KR" dirty="0" err="1"/>
              <a:t>Fluentbit</a:t>
            </a:r>
            <a:r>
              <a:rPr kumimoji="1" lang="it-IT" altLang="ko-KR" dirty="0"/>
              <a:t> </a:t>
            </a:r>
            <a:r>
              <a:rPr kumimoji="1" lang="ko-KR" altLang="it-IT" dirty="0"/>
              <a:t>배포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6" name="Google Shape;300;p18"/>
          <p:cNvSpPr txBox="1"/>
          <p:nvPr/>
        </p:nvSpPr>
        <p:spPr>
          <a:xfrm>
            <a:off x="344475" y="1454125"/>
            <a:ext cx="914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Fluentbit Configmap에 Elasticsearch의 정보 설정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301;p18"/>
          <p:cNvSpPr txBox="1"/>
          <p:nvPr/>
        </p:nvSpPr>
        <p:spPr>
          <a:xfrm>
            <a:off x="571675" y="1892275"/>
            <a:ext cx="8746800" cy="1894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vi </a:t>
            </a:r>
            <a:r>
              <a:rPr lang="en-US" dirty="0" err="1" smtClean="0"/>
              <a:t>kubernetes</a:t>
            </a:r>
            <a:r>
              <a:rPr lang="en-US" dirty="0" smtClean="0"/>
              <a:t>/</a:t>
            </a:r>
            <a:r>
              <a:rPr lang="en-US" altLang="ko-KR" dirty="0" err="1" smtClean="0"/>
              <a:t>configmap</a:t>
            </a:r>
            <a:r>
              <a:rPr lang="en-US" dirty="0" err="1" smtClean="0"/>
              <a:t>.yaml</a:t>
            </a:r>
            <a:r>
              <a:rPr lang="en-US" dirty="0" smtClean="0"/>
              <a:t>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</a:t>
            </a:r>
            <a:endParaRPr dirty="0"/>
          </a:p>
          <a:p>
            <a:pPr lvl="0"/>
            <a:r>
              <a:rPr lang="en-US" dirty="0"/>
              <a:t>[OUTPUT]</a:t>
            </a:r>
          </a:p>
          <a:p>
            <a:pPr lvl="0"/>
            <a:r>
              <a:rPr lang="ko-KR" altLang="en-US" dirty="0" smtClean="0"/>
              <a:t>   </a:t>
            </a:r>
            <a:r>
              <a:rPr lang="en-US" dirty="0" smtClean="0"/>
              <a:t>Name </a:t>
            </a:r>
            <a:r>
              <a:rPr lang="en-US" dirty="0" err="1"/>
              <a:t>es</a:t>
            </a:r>
            <a:endParaRPr lang="en-US" dirty="0"/>
          </a:p>
          <a:p>
            <a:pPr lvl="0"/>
            <a:r>
              <a:rPr lang="ko-KR" altLang="en-US" dirty="0" smtClean="0"/>
              <a:t>   </a:t>
            </a:r>
            <a:r>
              <a:rPr lang="en-US" dirty="0" smtClean="0"/>
              <a:t>Match </a:t>
            </a:r>
            <a:r>
              <a:rPr lang="en-US" dirty="0"/>
              <a:t>*</a:t>
            </a:r>
          </a:p>
          <a:p>
            <a:pPr lvl="0"/>
            <a:r>
              <a:rPr lang="ko-KR" altLang="en-US" dirty="0" smtClean="0"/>
              <a:t>   </a:t>
            </a:r>
            <a:r>
              <a:rPr lang="en-US" dirty="0" smtClean="0"/>
              <a:t>Host </a:t>
            </a:r>
            <a:r>
              <a:rPr lang="en-US" dirty="0"/>
              <a:t>${FLUENT_ELASTICSEARCH_HOST}</a:t>
            </a:r>
          </a:p>
          <a:p>
            <a:pPr lvl="0"/>
            <a:r>
              <a:rPr lang="ko-KR" altLang="en-US" dirty="0" smtClean="0"/>
              <a:t>   </a:t>
            </a:r>
            <a:r>
              <a:rPr lang="en-US" dirty="0" smtClean="0"/>
              <a:t>Port </a:t>
            </a:r>
            <a:r>
              <a:rPr lang="en-US" dirty="0"/>
              <a:t>${FLUENT_ELASTICSEARCH_PORT}</a:t>
            </a:r>
          </a:p>
          <a:p>
            <a:pPr lvl="0"/>
            <a:r>
              <a:rPr lang="ko-KR" altLang="en-US" dirty="0" smtClean="0"/>
              <a:t>   </a:t>
            </a:r>
            <a:r>
              <a:rPr lang="en-US" dirty="0" smtClean="0"/>
              <a:t>Index </a:t>
            </a:r>
            <a:r>
              <a:rPr lang="en-US" dirty="0" err="1" smtClean="0"/>
              <a:t>fluentbit</a:t>
            </a:r>
            <a:endParaRPr lang="en-US" dirty="0"/>
          </a:p>
        </p:txBody>
      </p:sp>
      <p:sp>
        <p:nvSpPr>
          <p:cNvPr id="8" name="Google Shape;302;p18"/>
          <p:cNvSpPr txBox="1"/>
          <p:nvPr/>
        </p:nvSpPr>
        <p:spPr>
          <a:xfrm>
            <a:off x="571675" y="3788950"/>
            <a:ext cx="87468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chemeClr val="dk1"/>
              </a:buClr>
              <a:buSzPts val="1400"/>
              <a:buChar char="-"/>
            </a:pPr>
            <a:r>
              <a:rPr lang="en-US" altLang="ko-KR" dirty="0" err="1" smtClean="0"/>
              <a:t>FLUENT_ELASTICSEARCH_HOST</a:t>
            </a:r>
            <a:r>
              <a:rPr lang="en-US" dirty="0" err="1" smtClean="0">
                <a:solidFill>
                  <a:schemeClr val="dk1"/>
                </a:solidFill>
              </a:rPr>
              <a:t>의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value : </a:t>
            </a:r>
            <a:r>
              <a:rPr lang="en-US" dirty="0" err="1">
                <a:solidFill>
                  <a:schemeClr val="dk1"/>
                </a:solidFill>
              </a:rPr>
              <a:t>Elasticsearch의</a:t>
            </a:r>
            <a:r>
              <a:rPr lang="en-US" dirty="0">
                <a:solidFill>
                  <a:schemeClr val="dk1"/>
                </a:solidFill>
              </a:rPr>
              <a:t> endpoint. IP or Domain or Service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dirty="0" err="1">
                <a:solidFill>
                  <a:schemeClr val="dk1"/>
                </a:solidFill>
              </a:rPr>
              <a:t>FLUENT_ELASTICSEARCH_PORT의</a:t>
            </a:r>
            <a:r>
              <a:rPr lang="en-US" dirty="0">
                <a:solidFill>
                  <a:schemeClr val="dk1"/>
                </a:solidFill>
              </a:rPr>
              <a:t> value : </a:t>
            </a:r>
            <a:r>
              <a:rPr lang="en-US" dirty="0" err="1">
                <a:solidFill>
                  <a:schemeClr val="dk1"/>
                </a:solidFill>
              </a:rPr>
              <a:t>Elasticsearch의</a:t>
            </a:r>
            <a:r>
              <a:rPr lang="en-US" dirty="0">
                <a:solidFill>
                  <a:schemeClr val="dk1"/>
                </a:solidFill>
              </a:rPr>
              <a:t> port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303;p18"/>
          <p:cNvSpPr txBox="1"/>
          <p:nvPr/>
        </p:nvSpPr>
        <p:spPr>
          <a:xfrm>
            <a:off x="344475" y="4502125"/>
            <a:ext cx="914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Fluentbit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Configmap</a:t>
            </a:r>
            <a:r>
              <a:rPr lang="en-US" dirty="0">
                <a:solidFill>
                  <a:schemeClr val="dk1"/>
                </a:solidFill>
              </a:rPr>
              <a:t> 배포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Google Shape;304;p18"/>
          <p:cNvSpPr txBox="1"/>
          <p:nvPr/>
        </p:nvSpPr>
        <p:spPr>
          <a:xfrm>
            <a:off x="571675" y="4940275"/>
            <a:ext cx="8746800" cy="1377398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 smtClean="0">
                <a:solidFill>
                  <a:schemeClr val="dk1"/>
                </a:solidFill>
              </a:rPr>
              <a:t>kubernetes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en-US" dirty="0" err="1" smtClean="0"/>
              <a:t>configmap.yaml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smtClean="0"/>
              <a:t>cm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NAME                 DATA      AGE</a:t>
            </a:r>
            <a:br>
              <a:rPr lang="en-US" sz="1200" dirty="0"/>
            </a:br>
            <a:r>
              <a:rPr lang="en-US" sz="1200" dirty="0"/>
              <a:t>fluent-bit-</a:t>
            </a:r>
            <a:r>
              <a:rPr lang="en-US" sz="1200" dirty="0" err="1"/>
              <a:t>config</a:t>
            </a:r>
            <a:r>
              <a:rPr lang="en-US" sz="1200" dirty="0"/>
              <a:t>   4             1m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5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Demo Application </a:t>
            </a:r>
            <a:r>
              <a:rPr kumimoji="1" lang="ko-KR" altLang="it-IT" dirty="0"/>
              <a:t>및 </a:t>
            </a:r>
            <a:r>
              <a:rPr kumimoji="1" lang="it-IT" altLang="ko-KR" dirty="0" err="1"/>
              <a:t>Fluentbit</a:t>
            </a:r>
            <a:r>
              <a:rPr kumimoji="1" lang="it-IT" altLang="ko-KR" dirty="0"/>
              <a:t> </a:t>
            </a:r>
            <a:r>
              <a:rPr kumimoji="1" lang="ko-KR" altLang="it-IT" dirty="0"/>
              <a:t>배포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16" name="Google Shape;311;p19"/>
          <p:cNvSpPr txBox="1"/>
          <p:nvPr/>
        </p:nvSpPr>
        <p:spPr>
          <a:xfrm>
            <a:off x="335650" y="3614050"/>
            <a:ext cx="914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Demo Application 및 Fluentbit Kubernetes Deployment 배포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" name="Google Shape;312;p19"/>
          <p:cNvSpPr txBox="1"/>
          <p:nvPr/>
        </p:nvSpPr>
        <p:spPr>
          <a:xfrm>
            <a:off x="562850" y="4052200"/>
            <a:ext cx="8746800" cy="2348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>
                <a:solidFill>
                  <a:schemeClr val="dk1"/>
                </a:solidFill>
              </a:rPr>
              <a:t>kubernetes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dirty="0" err="1">
                <a:solidFill>
                  <a:schemeClr val="dk1"/>
                </a:solidFill>
              </a:rPr>
              <a:t>deployment.yaml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smtClean="0"/>
              <a:t>deploy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NAME               DESIRED   CURRENT   UP-TO-DATE   AVAILABLE   AGE</a:t>
            </a:r>
            <a:br>
              <a:rPr lang="en-US" sz="1200" dirty="0"/>
            </a:br>
            <a:r>
              <a:rPr lang="en-US" sz="1200" dirty="0"/>
              <a:t>logging-demo   1                  1                  1                       1                    1m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 smtClean="0"/>
              <a:t>po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NAME                                             READY     STATUS    RESTARTS   AGE</a:t>
            </a:r>
            <a:br>
              <a:rPr lang="en-US" sz="1200" dirty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logging-demo-756dc7ff7f-9mcn9</a:t>
            </a:r>
            <a:r>
              <a:rPr lang="en-US" sz="1200" dirty="0" smtClean="0"/>
              <a:t>   </a:t>
            </a:r>
            <a:r>
              <a:rPr lang="en-US" sz="1200" dirty="0"/>
              <a:t>2/2             Running    0                    1m</a:t>
            </a:r>
            <a:endParaRPr sz="1200" dirty="0"/>
          </a:p>
        </p:txBody>
      </p:sp>
      <p:sp>
        <p:nvSpPr>
          <p:cNvPr id="18" name="Google Shape;313;p19"/>
          <p:cNvSpPr txBox="1"/>
          <p:nvPr/>
        </p:nvSpPr>
        <p:spPr>
          <a:xfrm>
            <a:off x="335650" y="1480450"/>
            <a:ext cx="914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Demo Application Deployment yaml의 docker image 정보 수정(default 그대로 사용해도 무관)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" name="Google Shape;314;p19"/>
          <p:cNvSpPr txBox="1"/>
          <p:nvPr/>
        </p:nvSpPr>
        <p:spPr>
          <a:xfrm>
            <a:off x="562850" y="1918600"/>
            <a:ext cx="8746800" cy="1531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vi 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deployment.yaml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...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spec:</a:t>
            </a:r>
            <a:br>
              <a:rPr lang="en-US" dirty="0"/>
            </a:br>
            <a:r>
              <a:rPr lang="en-US" dirty="0"/>
              <a:t>      containers:</a:t>
            </a:r>
            <a:br>
              <a:rPr lang="en-US" dirty="0"/>
            </a:br>
            <a:r>
              <a:rPr lang="en-US" dirty="0"/>
              <a:t>      - name: logging-demo</a:t>
            </a:r>
            <a:br>
              <a:rPr lang="en-US" dirty="0"/>
            </a:br>
            <a:r>
              <a:rPr lang="en-US" dirty="0"/>
              <a:t>        image: </a:t>
            </a:r>
            <a:r>
              <a:rPr lang="en-US" dirty="0" err="1">
                <a:solidFill>
                  <a:schemeClr val="dk1"/>
                </a:solidFill>
              </a:rPr>
              <a:t>dtlabs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dirty="0" err="1">
                <a:solidFill>
                  <a:schemeClr val="dk1"/>
                </a:solidFill>
              </a:rPr>
              <a:t>spring-boot-logging-demo:latest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4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Demo Application </a:t>
            </a:r>
            <a:r>
              <a:rPr kumimoji="1" lang="ko-KR" altLang="it-IT" dirty="0"/>
              <a:t>및 </a:t>
            </a:r>
            <a:r>
              <a:rPr kumimoji="1" lang="it-IT" altLang="ko-KR" dirty="0" err="1"/>
              <a:t>Fluentbit</a:t>
            </a:r>
            <a:r>
              <a:rPr kumimoji="1" lang="it-IT" altLang="ko-KR" dirty="0"/>
              <a:t> </a:t>
            </a:r>
            <a:r>
              <a:rPr kumimoji="1" lang="ko-KR" altLang="it-IT" dirty="0"/>
              <a:t>배포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11" name="Google Shape;321;p20"/>
          <p:cNvSpPr txBox="1"/>
          <p:nvPr/>
        </p:nvSpPr>
        <p:spPr>
          <a:xfrm>
            <a:off x="335650" y="1472025"/>
            <a:ext cx="9144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Demo Application에 Port Forwarding 설정 &gt; Web browser에서 localhost:8080으로 접속</a:t>
            </a:r>
            <a:endParaRPr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322;p20"/>
          <p:cNvSpPr txBox="1"/>
          <p:nvPr/>
        </p:nvSpPr>
        <p:spPr>
          <a:xfrm>
            <a:off x="562850" y="1910175"/>
            <a:ext cx="8746800" cy="655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port-forward </a:t>
            </a:r>
            <a:r>
              <a:rPr lang="en-US" altLang="ko-KR" dirty="0" smtClean="0"/>
              <a:t>logging-demo-756dc7ff7f-9mcn9</a:t>
            </a:r>
            <a:r>
              <a:rPr lang="en-US" dirty="0" smtClean="0"/>
              <a:t> </a:t>
            </a:r>
            <a:r>
              <a:rPr lang="en-US" dirty="0"/>
              <a:t>8080:8080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Forwarding from 127.0.0.1:8080 -&gt; 8080</a:t>
            </a:r>
            <a:endParaRPr dirty="0"/>
          </a:p>
        </p:txBody>
      </p:sp>
      <p:sp>
        <p:nvSpPr>
          <p:cNvPr id="13" name="Google Shape;323;p20"/>
          <p:cNvSpPr txBox="1"/>
          <p:nvPr/>
        </p:nvSpPr>
        <p:spPr>
          <a:xfrm>
            <a:off x="562850" y="3169300"/>
            <a:ext cx="8746800" cy="2704774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$ </a:t>
            </a:r>
            <a:r>
              <a:rPr lang="en-US" dirty="0" err="1">
                <a:solidFill>
                  <a:schemeClr val="dk1"/>
                </a:solidFill>
              </a:rPr>
              <a:t>kubectl</a:t>
            </a:r>
            <a:r>
              <a:rPr lang="en-US" dirty="0">
                <a:solidFill>
                  <a:schemeClr val="dk1"/>
                </a:solidFill>
              </a:rPr>
              <a:t> exec -it logging-demo-756dc7ff7f-9mcn9 -c logging-demo </a:t>
            </a:r>
            <a:r>
              <a:rPr lang="en-US" dirty="0" err="1">
                <a:solidFill>
                  <a:schemeClr val="dk1"/>
                </a:solidFill>
              </a:rPr>
              <a:t>sh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/ # tail -f /logs/spring-boot-</a:t>
            </a:r>
            <a:r>
              <a:rPr lang="en-US" dirty="0" err="1"/>
              <a:t>logging.log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[logging-demo-756dc7ff7f-9mcn9] 2018-08-2</a:t>
            </a:r>
            <a:r>
              <a:rPr lang="en-US" altLang="ko-KR" sz="1200" dirty="0" smtClean="0"/>
              <a:t>3</a:t>
            </a:r>
            <a:r>
              <a:rPr lang="en-US" sz="1200" dirty="0" smtClean="0"/>
              <a:t> 0</a:t>
            </a:r>
            <a:r>
              <a:rPr lang="en-US" altLang="ko-KR" sz="1200" dirty="0" smtClean="0"/>
              <a:t>4</a:t>
            </a:r>
            <a:r>
              <a:rPr lang="en-US" sz="1200" dirty="0" smtClean="0"/>
              <a:t>:58:53.741  INFO 1 --- [http-nio-8080-exec-1] </a:t>
            </a:r>
            <a:r>
              <a:rPr lang="en-US" sz="1200" dirty="0" err="1" smtClean="0"/>
              <a:t>com.example.demo.HomeRestController</a:t>
            </a:r>
            <a:r>
              <a:rPr lang="en-US" sz="1200" dirty="0" smtClean="0"/>
              <a:t>      : </a:t>
            </a:r>
            <a:r>
              <a:rPr lang="en-US" sz="1200" dirty="0" err="1" smtClean="0"/>
              <a:t>logback</a:t>
            </a:r>
            <a:r>
              <a:rPr lang="en-US" sz="1200" dirty="0" smtClean="0"/>
              <a:t> example - info level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-it </a:t>
            </a:r>
            <a:r>
              <a:rPr lang="en-US" altLang="ko-KR" dirty="0"/>
              <a:t>logging-demo-756dc7ff7f-9mcn9</a:t>
            </a:r>
            <a:r>
              <a:rPr lang="en-US" dirty="0" smtClean="0"/>
              <a:t> </a:t>
            </a:r>
            <a:r>
              <a:rPr lang="en-US" dirty="0"/>
              <a:t>-c fluent-bit </a:t>
            </a:r>
            <a:r>
              <a:rPr lang="en-US" dirty="0" err="1" smtClean="0"/>
              <a:t>sh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tail -f /</a:t>
            </a:r>
            <a:r>
              <a:rPr lang="en-US" dirty="0" err="1" smtClean="0"/>
              <a:t>var</a:t>
            </a:r>
            <a:r>
              <a:rPr lang="en-US" dirty="0" smtClean="0"/>
              <a:t>/logs/spring-boot-</a:t>
            </a:r>
            <a:r>
              <a:rPr lang="en-US" dirty="0" err="1" smtClean="0"/>
              <a:t>logging.log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sz="1200" dirty="0"/>
              <a:t>[logging-demo-756dc7ff7f-9mcn9] </a:t>
            </a:r>
            <a:r>
              <a:rPr lang="en-US" sz="1200" dirty="0" smtClean="0"/>
              <a:t>2018-08-2</a:t>
            </a:r>
            <a:r>
              <a:rPr lang="en-US" altLang="ko-KR" sz="1200" dirty="0" smtClean="0"/>
              <a:t>3</a:t>
            </a:r>
            <a:r>
              <a:rPr lang="en-US" sz="1200" dirty="0" smtClean="0"/>
              <a:t> </a:t>
            </a:r>
            <a:r>
              <a:rPr lang="en-US" sz="1200" dirty="0"/>
              <a:t>05:58:53.741  INFO 1 --- [http-nio-8080-exec-1] </a:t>
            </a:r>
            <a:r>
              <a:rPr lang="en-US" sz="1200" dirty="0" err="1"/>
              <a:t>com.example.demo.HomeRestController</a:t>
            </a:r>
            <a:r>
              <a:rPr lang="en-US" sz="1200" dirty="0"/>
              <a:t>      : </a:t>
            </a:r>
            <a:r>
              <a:rPr lang="en-US" sz="1200" dirty="0" err="1"/>
              <a:t>logback</a:t>
            </a:r>
            <a:r>
              <a:rPr lang="en-US" sz="1200" dirty="0"/>
              <a:t> example - info level</a:t>
            </a:r>
          </a:p>
        </p:txBody>
      </p:sp>
      <p:sp>
        <p:nvSpPr>
          <p:cNvPr id="14" name="Google Shape;324;p20"/>
          <p:cNvSpPr txBox="1"/>
          <p:nvPr/>
        </p:nvSpPr>
        <p:spPr>
          <a:xfrm>
            <a:off x="335650" y="2738500"/>
            <a:ext cx="914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Demo Application 및 Fluentbit Container에 접속해 Log file 확인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</a:t>
            </a:r>
            <a:r>
              <a:rPr kumimoji="1" lang="it-IT" altLang="ko-KR" dirty="0" err="1"/>
              <a:t>Kibana</a:t>
            </a:r>
            <a:r>
              <a:rPr kumimoji="1" lang="it-IT" altLang="ko-KR" dirty="0"/>
              <a:t> Index Pattern </a:t>
            </a:r>
            <a:r>
              <a:rPr kumimoji="1" lang="ko-KR" altLang="it-IT" dirty="0"/>
              <a:t>설정 및 </a:t>
            </a:r>
            <a:r>
              <a:rPr kumimoji="1" lang="it-IT" altLang="ko-KR" dirty="0"/>
              <a:t>Log </a:t>
            </a:r>
            <a:r>
              <a:rPr kumimoji="1" lang="it-IT" altLang="ko-KR" dirty="0" err="1"/>
              <a:t>message</a:t>
            </a:r>
            <a:r>
              <a:rPr kumimoji="1" lang="it-IT" altLang="ko-KR" dirty="0"/>
              <a:t> </a:t>
            </a:r>
            <a:r>
              <a:rPr kumimoji="1" lang="ko-KR" altLang="it-IT" dirty="0"/>
              <a:t>검색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9" name="Google Shape;331;p21"/>
          <p:cNvSpPr txBox="1"/>
          <p:nvPr/>
        </p:nvSpPr>
        <p:spPr>
          <a:xfrm>
            <a:off x="344475" y="1454125"/>
            <a:ext cx="9144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Kibana 접속 &gt; Left 메뉴 &gt; Management 메뉴 선택 &gt; Kibana Index Patterns 선택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" name="Google Shape;332;p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" y="4289425"/>
            <a:ext cx="6388929" cy="20415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" name="Google Shape;333;p2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" y="1860625"/>
            <a:ext cx="6388929" cy="1926441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Google Shape;334;p21"/>
          <p:cNvSpPr txBox="1"/>
          <p:nvPr/>
        </p:nvSpPr>
        <p:spPr>
          <a:xfrm>
            <a:off x="344475" y="3892525"/>
            <a:ext cx="9144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Index name or pattern input </a:t>
            </a:r>
            <a:r>
              <a:rPr lang="en-US" dirty="0" err="1">
                <a:solidFill>
                  <a:schemeClr val="dk1"/>
                </a:solidFill>
              </a:rPr>
              <a:t>box에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fluentbit</a:t>
            </a:r>
            <a:r>
              <a:rPr lang="en-US" dirty="0">
                <a:solidFill>
                  <a:schemeClr val="dk1"/>
                </a:solidFill>
              </a:rPr>
              <a:t> 입력 후 </a:t>
            </a:r>
            <a:r>
              <a:rPr lang="en-US" dirty="0" smtClean="0">
                <a:solidFill>
                  <a:schemeClr val="dk1"/>
                </a:solidFill>
              </a:rPr>
              <a:t>I don’t want to use the Time Filter 선택 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</a:t>
            </a:r>
            <a:r>
              <a:rPr kumimoji="1" lang="it-IT" altLang="ko-KR" dirty="0" err="1"/>
              <a:t>Kibana</a:t>
            </a:r>
            <a:r>
              <a:rPr kumimoji="1" lang="it-IT" altLang="ko-KR" dirty="0"/>
              <a:t> Index Pattern </a:t>
            </a:r>
            <a:r>
              <a:rPr kumimoji="1" lang="ko-KR" altLang="it-IT" dirty="0"/>
              <a:t>설정 및 </a:t>
            </a:r>
            <a:r>
              <a:rPr kumimoji="1" lang="it-IT" altLang="ko-KR" dirty="0"/>
              <a:t>Log </a:t>
            </a:r>
            <a:r>
              <a:rPr kumimoji="1" lang="it-IT" altLang="ko-KR" dirty="0" err="1"/>
              <a:t>message</a:t>
            </a:r>
            <a:r>
              <a:rPr kumimoji="1" lang="it-IT" altLang="ko-KR" dirty="0"/>
              <a:t> </a:t>
            </a:r>
            <a:r>
              <a:rPr kumimoji="1" lang="ko-KR" altLang="it-IT" dirty="0"/>
              <a:t>검색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11" name="Google Shape;341;p22"/>
          <p:cNvSpPr txBox="1"/>
          <p:nvPr/>
        </p:nvSpPr>
        <p:spPr>
          <a:xfrm>
            <a:off x="344475" y="1454125"/>
            <a:ext cx="9144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정상적으로 생성 시 아래와 같은 모습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1851025"/>
            <a:ext cx="8966661" cy="44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- </a:t>
            </a:r>
            <a:r>
              <a:rPr kumimoji="1" lang="it-IT" altLang="ko-KR" dirty="0" err="1"/>
              <a:t>Kibana</a:t>
            </a:r>
            <a:r>
              <a:rPr kumimoji="1" lang="it-IT" altLang="ko-KR" dirty="0"/>
              <a:t> Index Pattern </a:t>
            </a:r>
            <a:r>
              <a:rPr kumimoji="1" lang="ko-KR" altLang="it-IT" dirty="0"/>
              <a:t>설정 및 </a:t>
            </a:r>
            <a:r>
              <a:rPr kumimoji="1" lang="it-IT" altLang="ko-KR" dirty="0"/>
              <a:t>Log </a:t>
            </a:r>
            <a:r>
              <a:rPr kumimoji="1" lang="it-IT" altLang="ko-KR" dirty="0" err="1"/>
              <a:t>message</a:t>
            </a:r>
            <a:r>
              <a:rPr kumimoji="1" lang="it-IT" altLang="ko-KR" dirty="0"/>
              <a:t> </a:t>
            </a:r>
            <a:r>
              <a:rPr kumimoji="1" lang="ko-KR" altLang="it-IT" dirty="0"/>
              <a:t>검색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  <a:endParaRPr kumimoji="1" lang="ko-KR" altLang="en-US" dirty="0"/>
          </a:p>
        </p:txBody>
      </p:sp>
      <p:sp>
        <p:nvSpPr>
          <p:cNvPr id="7" name="Google Shape;349;p23"/>
          <p:cNvSpPr txBox="1"/>
          <p:nvPr/>
        </p:nvSpPr>
        <p:spPr>
          <a:xfrm>
            <a:off x="344475" y="1454125"/>
            <a:ext cx="9144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Left 메뉴 &gt; Discover 메뉴 선택 &gt; Demo </a:t>
            </a:r>
            <a:r>
              <a:rPr lang="en-US" dirty="0" err="1">
                <a:solidFill>
                  <a:schemeClr val="dk1"/>
                </a:solidFill>
              </a:rPr>
              <a:t>Application의</a:t>
            </a:r>
            <a:r>
              <a:rPr lang="en-US" dirty="0">
                <a:solidFill>
                  <a:schemeClr val="dk1"/>
                </a:solidFill>
              </a:rPr>
              <a:t> Log message 검색 됨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3" y="2000426"/>
            <a:ext cx="1979319" cy="406146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3339747" y="2782168"/>
            <a:ext cx="988768" cy="91637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kumimoji="1" lang="en-US" altLang="ko-KR" sz="1200" dirty="0" smtClean="0"/>
              <a:t>timestamp</a:t>
            </a:r>
          </a:p>
          <a:p>
            <a:pPr algn="ctr"/>
            <a:r>
              <a:rPr kumimoji="1" lang="en-US" altLang="ko-KR" sz="1200" dirty="0" smtClean="0"/>
              <a:t>hostname</a:t>
            </a:r>
          </a:p>
          <a:p>
            <a:pPr algn="ctr"/>
            <a:r>
              <a:rPr kumimoji="1" lang="en-US" altLang="ko-KR" sz="1200" dirty="0" smtClean="0"/>
              <a:t>level</a:t>
            </a:r>
          </a:p>
          <a:p>
            <a:pPr algn="ctr"/>
            <a:r>
              <a:rPr kumimoji="1" lang="en-US" altLang="ko-KR" sz="1200" dirty="0" smtClean="0"/>
              <a:t>message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38" y="2428030"/>
            <a:ext cx="5071837" cy="276276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447818" y="3809413"/>
            <a:ext cx="7916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3349270" y="4031156"/>
            <a:ext cx="988768" cy="490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kumimoji="1" lang="en-US" altLang="ko-KR" sz="1200" dirty="0" smtClean="0"/>
              <a:t>add </a:t>
            </a:r>
          </a:p>
          <a:p>
            <a:pPr algn="ctr"/>
            <a:r>
              <a:rPr kumimoji="1" lang="ko-KR" altLang="en-US" sz="1200" dirty="0" smtClean="0"/>
              <a:t>버튼으로 추가</a:t>
            </a:r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69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Table of Contents</a:t>
            </a:r>
            <a:endParaRPr kumimoji="1" lang="ko-KR" altLang="en-US" dirty="0"/>
          </a:p>
        </p:txBody>
      </p:sp>
      <p:sp>
        <p:nvSpPr>
          <p:cNvPr id="3" name="Google Shape;990;p27"/>
          <p:cNvSpPr txBox="1">
            <a:spLocks noGrp="1"/>
          </p:cNvSpPr>
          <p:nvPr>
            <p:ph type="ftr" idx="11"/>
          </p:nvPr>
        </p:nvSpPr>
        <p:spPr>
          <a:xfrm>
            <a:off x="239486" y="6539860"/>
            <a:ext cx="5214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Copyrightⓒ2018 by SK CLOUDZ LABS All rights reserved.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89000" y="1773216"/>
            <a:ext cx="7967100" cy="643200"/>
            <a:chOff x="889000" y="1773216"/>
            <a:chExt cx="7967100" cy="643200"/>
          </a:xfrm>
        </p:grpSpPr>
        <p:sp>
          <p:nvSpPr>
            <p:cNvPr id="10" name="Google Shape;996;p27"/>
            <p:cNvSpPr/>
            <p:nvPr/>
          </p:nvSpPr>
          <p:spPr>
            <a:xfrm>
              <a:off x="889000" y="1773216"/>
              <a:ext cx="7967100" cy="643200"/>
            </a:xfrm>
            <a:prstGeom prst="roundRect">
              <a:avLst>
                <a:gd name="adj" fmla="val 7849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97;p27"/>
            <p:cNvSpPr txBox="1"/>
            <p:nvPr/>
          </p:nvSpPr>
          <p:spPr>
            <a:xfrm>
              <a:off x="1892660" y="1894761"/>
              <a:ext cx="55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7F7F7F"/>
                  </a:solidFill>
                </a:rPr>
                <a:t>Trail Map</a:t>
              </a:r>
              <a:endParaRPr sz="2000" dirty="0">
                <a:solidFill>
                  <a:srgbClr val="7F7F7F"/>
                </a:solidFill>
              </a:endParaRPr>
            </a:p>
          </p:txBody>
        </p:sp>
        <p:sp>
          <p:nvSpPr>
            <p:cNvPr id="12" name="Google Shape;998;p27"/>
            <p:cNvSpPr txBox="1"/>
            <p:nvPr/>
          </p:nvSpPr>
          <p:spPr>
            <a:xfrm>
              <a:off x="1011562" y="1849696"/>
              <a:ext cx="79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999;p27"/>
            <p:cNvCxnSpPr/>
            <p:nvPr/>
          </p:nvCxnSpPr>
          <p:spPr>
            <a:xfrm>
              <a:off x="1820652" y="1957708"/>
              <a:ext cx="0" cy="252000"/>
            </a:xfrm>
            <a:prstGeom prst="straightConnector1">
              <a:avLst/>
            </a:prstGeom>
            <a:noFill/>
            <a:ln w="28575" cap="flat" cmpd="sng">
              <a:solidFill>
                <a:srgbClr val="D04D6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그룹 16"/>
          <p:cNvGrpSpPr/>
          <p:nvPr/>
        </p:nvGrpSpPr>
        <p:grpSpPr>
          <a:xfrm>
            <a:off x="889000" y="2620441"/>
            <a:ext cx="7967100" cy="643200"/>
            <a:chOff x="889000" y="2605780"/>
            <a:chExt cx="7967100" cy="643200"/>
          </a:xfrm>
        </p:grpSpPr>
        <p:sp>
          <p:nvSpPr>
            <p:cNvPr id="5" name="Google Shape;989;p27"/>
            <p:cNvSpPr/>
            <p:nvPr/>
          </p:nvSpPr>
          <p:spPr>
            <a:xfrm>
              <a:off x="889000" y="2605780"/>
              <a:ext cx="7967100" cy="643200"/>
            </a:xfrm>
            <a:prstGeom prst="roundRect">
              <a:avLst>
                <a:gd name="adj" fmla="val 7849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92;p27"/>
            <p:cNvSpPr txBox="1"/>
            <p:nvPr/>
          </p:nvSpPr>
          <p:spPr>
            <a:xfrm>
              <a:off x="1892660" y="2727325"/>
              <a:ext cx="55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7F7F7F"/>
                  </a:solidFill>
                </a:rPr>
                <a:t>New </a:t>
              </a:r>
              <a:r>
                <a:rPr lang="en-US" sz="2000" dirty="0" smtClean="0">
                  <a:solidFill>
                    <a:srgbClr val="7F7F7F"/>
                  </a:solidFill>
                </a:rPr>
                <a:t>Challenge</a:t>
              </a:r>
              <a:endParaRPr sz="2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4;p27"/>
            <p:cNvSpPr txBox="1"/>
            <p:nvPr/>
          </p:nvSpPr>
          <p:spPr>
            <a:xfrm>
              <a:off x="1011562" y="2682260"/>
              <a:ext cx="79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000;p27"/>
            <p:cNvCxnSpPr/>
            <p:nvPr/>
          </p:nvCxnSpPr>
          <p:spPr>
            <a:xfrm>
              <a:off x="1820652" y="2799723"/>
              <a:ext cx="0" cy="252000"/>
            </a:xfrm>
            <a:prstGeom prst="straightConnector1">
              <a:avLst/>
            </a:prstGeom>
            <a:noFill/>
            <a:ln w="28575" cap="flat" cmpd="sng">
              <a:solidFill>
                <a:srgbClr val="D04D6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889000" y="3467666"/>
            <a:ext cx="7967100" cy="643200"/>
            <a:chOff x="889000" y="3469876"/>
            <a:chExt cx="7967100" cy="643200"/>
          </a:xfrm>
        </p:grpSpPr>
        <p:sp>
          <p:nvSpPr>
            <p:cNvPr id="4" name="Google Shape;988;p27"/>
            <p:cNvSpPr/>
            <p:nvPr/>
          </p:nvSpPr>
          <p:spPr>
            <a:xfrm>
              <a:off x="889000" y="3469876"/>
              <a:ext cx="7967100" cy="643200"/>
            </a:xfrm>
            <a:prstGeom prst="roundRect">
              <a:avLst>
                <a:gd name="adj" fmla="val 7849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93;p27"/>
            <p:cNvSpPr txBox="1"/>
            <p:nvPr/>
          </p:nvSpPr>
          <p:spPr>
            <a:xfrm>
              <a:off x="1892660" y="3591421"/>
              <a:ext cx="55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altLang="ko-KR" sz="2000" dirty="0">
                  <a:solidFill>
                    <a:srgbClr val="7F7F7F"/>
                  </a:solidFill>
                </a:rPr>
                <a:t>Logging Architecture</a:t>
              </a:r>
            </a:p>
          </p:txBody>
        </p:sp>
        <p:sp>
          <p:nvSpPr>
            <p:cNvPr id="9" name="Google Shape;995;p27"/>
            <p:cNvSpPr txBox="1"/>
            <p:nvPr/>
          </p:nvSpPr>
          <p:spPr>
            <a:xfrm>
              <a:off x="1011562" y="3546356"/>
              <a:ext cx="79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001;p27"/>
            <p:cNvCxnSpPr/>
            <p:nvPr/>
          </p:nvCxnSpPr>
          <p:spPr>
            <a:xfrm>
              <a:off x="1820652" y="3653723"/>
              <a:ext cx="0" cy="252000"/>
            </a:xfrm>
            <a:prstGeom prst="straightConnector1">
              <a:avLst/>
            </a:prstGeom>
            <a:noFill/>
            <a:ln w="28575" cap="flat" cmpd="sng">
              <a:solidFill>
                <a:srgbClr val="D04D6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그룹 18"/>
          <p:cNvGrpSpPr/>
          <p:nvPr/>
        </p:nvGrpSpPr>
        <p:grpSpPr>
          <a:xfrm>
            <a:off x="889000" y="4314892"/>
            <a:ext cx="7967100" cy="643200"/>
            <a:chOff x="889000" y="3469876"/>
            <a:chExt cx="7967100" cy="643200"/>
          </a:xfrm>
        </p:grpSpPr>
        <p:sp>
          <p:nvSpPr>
            <p:cNvPr id="20" name="Google Shape;988;p27"/>
            <p:cNvSpPr/>
            <p:nvPr/>
          </p:nvSpPr>
          <p:spPr>
            <a:xfrm>
              <a:off x="889000" y="3469876"/>
              <a:ext cx="7967100" cy="643200"/>
            </a:xfrm>
            <a:prstGeom prst="roundRect">
              <a:avLst>
                <a:gd name="adj" fmla="val 7849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93;p27"/>
            <p:cNvSpPr txBox="1"/>
            <p:nvPr/>
          </p:nvSpPr>
          <p:spPr>
            <a:xfrm>
              <a:off x="1892660" y="3591421"/>
              <a:ext cx="55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7F7F7F"/>
                  </a:solidFill>
                </a:rPr>
                <a:t>Hands-on Exercise</a:t>
              </a:r>
              <a:endParaRPr sz="2000" dirty="0">
                <a:solidFill>
                  <a:srgbClr val="7F7F7F"/>
                </a:solidFill>
              </a:endParaRPr>
            </a:p>
          </p:txBody>
        </p:sp>
        <p:sp>
          <p:nvSpPr>
            <p:cNvPr id="22" name="Google Shape;995;p27"/>
            <p:cNvSpPr txBox="1"/>
            <p:nvPr/>
          </p:nvSpPr>
          <p:spPr>
            <a:xfrm>
              <a:off x="1011562" y="3546356"/>
              <a:ext cx="79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1001;p27"/>
            <p:cNvCxnSpPr/>
            <p:nvPr/>
          </p:nvCxnSpPr>
          <p:spPr>
            <a:xfrm>
              <a:off x="1820652" y="3653723"/>
              <a:ext cx="0" cy="252000"/>
            </a:xfrm>
            <a:prstGeom prst="straightConnector1">
              <a:avLst/>
            </a:prstGeom>
            <a:noFill/>
            <a:ln w="28575" cap="flat" cmpd="sng">
              <a:solidFill>
                <a:srgbClr val="D04D6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695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Cloud Native Trail map</a:t>
            </a:r>
            <a:endParaRPr kumimoji="1"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indent="-317500" algn="l">
              <a:buSzPts val="1400"/>
              <a:buChar char="●"/>
            </a:pPr>
            <a:r>
              <a:rPr lang="en-US" altLang="ko-KR" dirty="0" smtClean="0"/>
              <a:t>Cloud Native</a:t>
            </a:r>
            <a:r>
              <a:rPr lang="ko-KR" altLang="en-US" dirty="0" smtClean="0"/>
              <a:t> 환경으로 변화됨에 따른 추천 </a:t>
            </a:r>
            <a:r>
              <a:rPr lang="en-US" altLang="ko-KR" dirty="0" smtClean="0"/>
              <a:t>Trail map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Application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 smtClean="0"/>
              <a:t>0. Trail map</a:t>
            </a:r>
            <a:endParaRPr kumimoji="1" lang="ko-KR" altLang="en-US" dirty="0"/>
          </a:p>
        </p:txBody>
      </p:sp>
      <p:pic>
        <p:nvPicPr>
          <p:cNvPr id="7" name="Google Shape;104;p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2" y="1920630"/>
            <a:ext cx="3973501" cy="46012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6;p9"/>
          <p:cNvSpPr/>
          <p:nvPr/>
        </p:nvSpPr>
        <p:spPr>
          <a:xfrm>
            <a:off x="5133357" y="1898736"/>
            <a:ext cx="3144854" cy="3102123"/>
          </a:xfrm>
          <a:prstGeom prst="wedgeRoundRectCallout">
            <a:avLst>
              <a:gd name="adj1" fmla="val -71232"/>
              <a:gd name="adj2" fmla="val 20829"/>
              <a:gd name="adj3" fmla="val 16667"/>
            </a:avLst>
          </a:prstGeom>
          <a:noFill/>
          <a:ln w="12700" cap="flat" cmpd="sng">
            <a:solidFill>
              <a:schemeClr val="tx1">
                <a:alpha val="2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66" y="2110295"/>
            <a:ext cx="2608234" cy="2669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46462" y="5137637"/>
            <a:ext cx="4953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en-US" altLang="ko-KR" dirty="0" smtClean="0"/>
              <a:t>Mission</a:t>
            </a:r>
          </a:p>
          <a:p>
            <a:pPr marL="425450" lvl="0" indent="-285750">
              <a:lnSpc>
                <a:spcPct val="150000"/>
              </a:lnSpc>
              <a:buSzPts val="1400"/>
              <a:buFont typeface="Arial" charset="0"/>
              <a:buChar char="•"/>
            </a:pPr>
            <a:r>
              <a:rPr lang="ko-KR" altLang="en-US" sz="1200" dirty="0"/>
              <a:t>기존 </a:t>
            </a:r>
            <a:r>
              <a:rPr lang="en-US" altLang="ko-KR" sz="1200" dirty="0"/>
              <a:t>Legacy</a:t>
            </a:r>
            <a:r>
              <a:rPr lang="ko-KR" altLang="en-US" sz="1200" dirty="0"/>
              <a:t>와 </a:t>
            </a:r>
            <a:r>
              <a:rPr lang="en-US" altLang="ko-KR" sz="1200" dirty="0"/>
              <a:t>Cloud Native </a:t>
            </a:r>
            <a:r>
              <a:rPr lang="ko-KR" altLang="en-US" sz="1200" dirty="0"/>
              <a:t>환경에서 </a:t>
            </a:r>
            <a:r>
              <a:rPr lang="en-US" altLang="ko-KR" sz="1200" dirty="0"/>
              <a:t>Logging </a:t>
            </a:r>
            <a:r>
              <a:rPr lang="ko-KR" altLang="en-US" sz="1200" dirty="0"/>
              <a:t>변화의 </a:t>
            </a:r>
            <a:r>
              <a:rPr lang="ko-KR" altLang="en-US" sz="1200" dirty="0" smtClean="0"/>
              <a:t>이해</a:t>
            </a:r>
            <a:endParaRPr lang="en-US" altLang="ko-KR" sz="1200" dirty="0" smtClean="0"/>
          </a:p>
          <a:p>
            <a:pPr marL="425450" indent="-285750">
              <a:lnSpc>
                <a:spcPct val="150000"/>
              </a:lnSpc>
              <a:buSzPts val="1400"/>
              <a:buFont typeface="Arial" charset="0"/>
              <a:buChar char="•"/>
            </a:pPr>
            <a:r>
              <a:rPr lang="en-US" altLang="ko-KR" sz="1200" dirty="0" smtClean="0"/>
              <a:t>Cloud </a:t>
            </a:r>
            <a:r>
              <a:rPr lang="en-US" altLang="ko-KR" sz="1200" dirty="0"/>
              <a:t>Native </a:t>
            </a:r>
            <a:r>
              <a:rPr lang="ko-KR" altLang="en-US" sz="1200" dirty="0"/>
              <a:t>환경에서 </a:t>
            </a:r>
            <a:r>
              <a:rPr lang="en-US" altLang="ko-KR" sz="1200" dirty="0">
                <a:solidFill>
                  <a:schemeClr val="dk1"/>
                </a:solidFill>
              </a:rPr>
              <a:t>Logging</a:t>
            </a:r>
            <a:r>
              <a:rPr lang="en-US" altLang="ko-KR" sz="1200" dirty="0"/>
              <a:t> </a:t>
            </a:r>
            <a:r>
              <a:rPr lang="ko-KR" altLang="en-US" sz="1200" dirty="0"/>
              <a:t>아키텍처의 </a:t>
            </a:r>
            <a:r>
              <a:rPr lang="ko-KR" altLang="en-US" sz="1200" dirty="0" smtClean="0"/>
              <a:t>이해</a:t>
            </a:r>
            <a:endParaRPr lang="en-US" altLang="ko-KR" sz="1200" dirty="0" smtClean="0"/>
          </a:p>
          <a:p>
            <a:pPr marL="425450" indent="-285750">
              <a:lnSpc>
                <a:spcPct val="150000"/>
              </a:lnSpc>
              <a:buSzPts val="1400"/>
              <a:buFont typeface="Arial" charset="0"/>
              <a:buChar char="•"/>
            </a:pPr>
            <a:r>
              <a:rPr lang="en-US" altLang="ko-KR" sz="1200" dirty="0" smtClean="0"/>
              <a:t>Cloud </a:t>
            </a:r>
            <a:r>
              <a:rPr lang="en-US" altLang="ko-KR" sz="1200" dirty="0"/>
              <a:t>Native </a:t>
            </a:r>
            <a:r>
              <a:rPr lang="ko-KR" altLang="en-US" sz="1200" dirty="0"/>
              <a:t>환경에서 </a:t>
            </a:r>
            <a:r>
              <a:rPr lang="en-US" altLang="ko-KR" sz="1200" dirty="0">
                <a:solidFill>
                  <a:schemeClr val="dk1"/>
                </a:solidFill>
              </a:rPr>
              <a:t>Logging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실습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69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Cloud Native </a:t>
            </a:r>
            <a:r>
              <a:rPr kumimoji="1" lang="ko-KR" altLang="en-US" dirty="0"/>
              <a:t>환경에서 </a:t>
            </a:r>
            <a:r>
              <a:rPr kumimoji="1" lang="en-US" altLang="ko-KR" dirty="0"/>
              <a:t>Logging Architecture</a:t>
            </a:r>
            <a:r>
              <a:rPr kumimoji="1" lang="ko-KR" altLang="en-US" dirty="0"/>
              <a:t>의 변화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27206" y="1505920"/>
            <a:ext cx="4181567" cy="1464005"/>
          </a:xfrm>
        </p:spPr>
        <p:txBody>
          <a:bodyPr/>
          <a:lstStyle/>
          <a:p>
            <a:pPr lvl="0" indent="-317500" algn="l">
              <a:lnSpc>
                <a:spcPct val="150000"/>
              </a:lnSpc>
              <a:buSzPts val="1400"/>
              <a:buChar char="●"/>
            </a:pPr>
            <a:r>
              <a:rPr lang="ko-KR" altLang="en-US" dirty="0"/>
              <a:t>고사양의 서버에 </a:t>
            </a:r>
            <a:r>
              <a:rPr lang="en-US" altLang="ko-KR" dirty="0"/>
              <a:t>Application</a:t>
            </a:r>
            <a:r>
              <a:rPr lang="ko-KR" altLang="en-US" dirty="0"/>
              <a:t>을 크게 운영</a:t>
            </a:r>
          </a:p>
          <a:p>
            <a:pPr lvl="0" indent="-317500" algn="l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en-US" altLang="ko-KR" dirty="0"/>
              <a:t>Application</a:t>
            </a:r>
            <a:r>
              <a:rPr lang="ko-KR" altLang="en-US" dirty="0"/>
              <a:t>이 실행 중인 서버 내부에 저장</a:t>
            </a:r>
          </a:p>
          <a:p>
            <a:pPr lvl="0" indent="-317500" algn="l">
              <a:lnSpc>
                <a:spcPct val="150000"/>
              </a:lnSpc>
              <a:buSzPts val="1400"/>
              <a:buChar char="●"/>
            </a:pPr>
            <a:r>
              <a:rPr lang="ko-KR" altLang="en-US" dirty="0"/>
              <a:t>개발자</a:t>
            </a:r>
            <a:r>
              <a:rPr lang="en-US" altLang="ko-KR" dirty="0"/>
              <a:t>/</a:t>
            </a:r>
            <a:r>
              <a:rPr lang="ko-KR" altLang="en-US" dirty="0"/>
              <a:t>운영자는 서버 내부에 접속해 </a:t>
            </a:r>
            <a:r>
              <a:rPr lang="en-US" altLang="ko-KR" dirty="0"/>
              <a:t>Log</a:t>
            </a:r>
            <a:r>
              <a:rPr lang="ko-KR" altLang="en-US" dirty="0"/>
              <a:t>를 확인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Application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1. New Challenge</a:t>
            </a:r>
          </a:p>
        </p:txBody>
      </p:sp>
      <p:sp>
        <p:nvSpPr>
          <p:cNvPr id="12" name="Google Shape;132;p10"/>
          <p:cNvSpPr txBox="1"/>
          <p:nvPr/>
        </p:nvSpPr>
        <p:spPr>
          <a:xfrm>
            <a:off x="4741480" y="1500431"/>
            <a:ext cx="4701623" cy="15001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 eaLnBrk="1" latinLnBrk="1" hangingPunct="1">
              <a:lnSpc>
                <a:spcPct val="150000"/>
              </a:lnSpc>
              <a:spcBef>
                <a:spcPts val="240"/>
              </a:spcBef>
              <a:buClr>
                <a:schemeClr val="dk1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1pPr>
            <a:lvl2pPr marL="914400" indent="-406400" eaLnBrk="1" latinLnBrk="1" hangingPunct="1">
              <a:spcBef>
                <a:spcPts val="560"/>
              </a:spcBef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</a:defRPr>
            </a:lvl2pPr>
            <a:lvl3pPr marL="1371600" indent="-381000" eaLnBrk="1" latinLnBrk="1" hangingPunct="1">
              <a:spcBef>
                <a:spcPts val="480"/>
              </a:spcBef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3pPr>
            <a:lvl4pPr marL="18288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4pPr>
            <a:lvl5pPr marL="22860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</a:defRPr>
            </a:lvl5pPr>
            <a:lvl6pPr marL="27432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6pPr>
            <a:lvl7pPr marL="32004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7pPr>
            <a:lvl8pPr marL="36576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8pPr>
            <a:lvl9pPr marL="4114800" indent="-355600" eaLnBrk="1" latinLnBrk="1" hangingPunct="1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Application을</a:t>
            </a:r>
            <a:r>
              <a:rPr lang="en-US" dirty="0"/>
              <a:t> 작게 운영하고 필요할 때 마다 확장</a:t>
            </a:r>
            <a:endParaRPr dirty="0"/>
          </a:p>
          <a:p>
            <a:r>
              <a:rPr lang="en-US" dirty="0"/>
              <a:t>다중 인스턴스의 로그를 효율적으로 검색하기 위해 외부 Log 시스템에 저장</a:t>
            </a:r>
            <a:endParaRPr dirty="0"/>
          </a:p>
          <a:p>
            <a:r>
              <a:rPr lang="en-US" dirty="0"/>
              <a:t>개발자/운영자는 서버에 직접 접속하지 않고 외부 Log </a:t>
            </a:r>
            <a:r>
              <a:rPr lang="en-US" dirty="0" err="1"/>
              <a:t>Backend에서</a:t>
            </a:r>
            <a:r>
              <a:rPr lang="en-US" dirty="0"/>
              <a:t> 로그 확인</a:t>
            </a:r>
            <a:endParaRPr dirty="0"/>
          </a:p>
        </p:txBody>
      </p:sp>
      <p:grpSp>
        <p:nvGrpSpPr>
          <p:cNvPr id="8" name="그룹 7"/>
          <p:cNvGrpSpPr/>
          <p:nvPr/>
        </p:nvGrpSpPr>
        <p:grpSpPr>
          <a:xfrm>
            <a:off x="1366132" y="3079299"/>
            <a:ext cx="2047788" cy="3190076"/>
            <a:chOff x="1187450" y="2591350"/>
            <a:chExt cx="2525700" cy="3934575"/>
          </a:xfrm>
        </p:grpSpPr>
        <p:sp>
          <p:nvSpPr>
            <p:cNvPr id="13" name="Google Shape;114;p10"/>
            <p:cNvSpPr/>
            <p:nvPr/>
          </p:nvSpPr>
          <p:spPr>
            <a:xfrm>
              <a:off x="1187450" y="2591350"/>
              <a:ext cx="2525700" cy="2253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Server</a:t>
              </a:r>
              <a:endParaRPr/>
            </a:p>
          </p:txBody>
        </p:sp>
        <p:sp>
          <p:nvSpPr>
            <p:cNvPr id="14" name="Google Shape;115;p10"/>
            <p:cNvSpPr txBox="1"/>
            <p:nvPr/>
          </p:nvSpPr>
          <p:spPr>
            <a:xfrm>
              <a:off x="1667501" y="6159325"/>
              <a:ext cx="1454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Legacy</a:t>
              </a:r>
              <a:endParaRPr/>
            </a:p>
          </p:txBody>
        </p:sp>
        <p:sp>
          <p:nvSpPr>
            <p:cNvPr id="15" name="Google Shape;117;p10"/>
            <p:cNvSpPr/>
            <p:nvPr/>
          </p:nvSpPr>
          <p:spPr>
            <a:xfrm>
              <a:off x="1796750" y="5139013"/>
              <a:ext cx="1307100" cy="7515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Storage</a:t>
              </a:r>
              <a:endParaRPr/>
            </a:p>
          </p:txBody>
        </p:sp>
        <p:sp>
          <p:nvSpPr>
            <p:cNvPr id="16" name="Google Shape;118;p10"/>
            <p:cNvSpPr/>
            <p:nvPr/>
          </p:nvSpPr>
          <p:spPr>
            <a:xfrm>
              <a:off x="1562950" y="2888100"/>
              <a:ext cx="1663200" cy="1524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</a:t>
              </a:r>
              <a:endParaRPr/>
            </a:p>
          </p:txBody>
        </p:sp>
        <p:cxnSp>
          <p:nvCxnSpPr>
            <p:cNvPr id="17" name="Google Shape;119;p10"/>
            <p:cNvCxnSpPr/>
            <p:nvPr/>
          </p:nvCxnSpPr>
          <p:spPr>
            <a:xfrm>
              <a:off x="2450300" y="4844650"/>
              <a:ext cx="0" cy="29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20;p10"/>
            <p:cNvCxnSpPr/>
            <p:nvPr/>
          </p:nvCxnSpPr>
          <p:spPr>
            <a:xfrm flipH="1">
              <a:off x="3103750" y="3459938"/>
              <a:ext cx="122400" cy="2054700"/>
            </a:xfrm>
            <a:prstGeom prst="bentConnector3">
              <a:avLst>
                <a:gd name="adj1" fmla="val -19454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" name="그룹 24"/>
          <p:cNvGrpSpPr/>
          <p:nvPr/>
        </p:nvGrpSpPr>
        <p:grpSpPr>
          <a:xfrm>
            <a:off x="4959369" y="3079299"/>
            <a:ext cx="4274526" cy="3333688"/>
            <a:chOff x="4642738" y="3116675"/>
            <a:chExt cx="4839837" cy="3774572"/>
          </a:xfrm>
        </p:grpSpPr>
        <p:sp>
          <p:nvSpPr>
            <p:cNvPr id="26" name="Google Shape;116;p10"/>
            <p:cNvSpPr txBox="1"/>
            <p:nvPr/>
          </p:nvSpPr>
          <p:spPr>
            <a:xfrm>
              <a:off x="5907475" y="6353243"/>
              <a:ext cx="2302799" cy="53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Cloud Native Application</a:t>
              </a:r>
              <a:endParaRPr dirty="0"/>
            </a:p>
          </p:txBody>
        </p:sp>
        <p:sp>
          <p:nvSpPr>
            <p:cNvPr id="27" name="Google Shape;122;p10"/>
            <p:cNvSpPr/>
            <p:nvPr/>
          </p:nvSpPr>
          <p:spPr>
            <a:xfrm>
              <a:off x="4642738" y="3116675"/>
              <a:ext cx="1347600" cy="1339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Server #1</a:t>
              </a:r>
              <a:endParaRPr dirty="0"/>
            </a:p>
          </p:txBody>
        </p:sp>
        <p:sp>
          <p:nvSpPr>
            <p:cNvPr id="28" name="Google Shape;123;p10"/>
            <p:cNvSpPr/>
            <p:nvPr/>
          </p:nvSpPr>
          <p:spPr>
            <a:xfrm>
              <a:off x="4915999" y="3301755"/>
              <a:ext cx="801300" cy="807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 #1</a:t>
              </a:r>
              <a:endParaRPr/>
            </a:p>
          </p:txBody>
        </p:sp>
        <p:sp>
          <p:nvSpPr>
            <p:cNvPr id="29" name="Google Shape;124;p10"/>
            <p:cNvSpPr/>
            <p:nvPr/>
          </p:nvSpPr>
          <p:spPr>
            <a:xfrm>
              <a:off x="6232675" y="3116675"/>
              <a:ext cx="1347600" cy="1339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Server #2</a:t>
              </a:r>
              <a:endParaRPr dirty="0"/>
            </a:p>
          </p:txBody>
        </p:sp>
        <p:sp>
          <p:nvSpPr>
            <p:cNvPr id="30" name="Google Shape;125;p10"/>
            <p:cNvSpPr/>
            <p:nvPr/>
          </p:nvSpPr>
          <p:spPr>
            <a:xfrm>
              <a:off x="6505937" y="3301755"/>
              <a:ext cx="801300" cy="807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App #2</a:t>
              </a:r>
              <a:endParaRPr dirty="0"/>
            </a:p>
          </p:txBody>
        </p:sp>
        <p:sp>
          <p:nvSpPr>
            <p:cNvPr id="31" name="Google Shape;126;p10"/>
            <p:cNvSpPr/>
            <p:nvPr/>
          </p:nvSpPr>
          <p:spPr>
            <a:xfrm>
              <a:off x="8134975" y="3116675"/>
              <a:ext cx="1347600" cy="1339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Server #N</a:t>
              </a:r>
              <a:endParaRPr/>
            </a:p>
          </p:txBody>
        </p:sp>
        <p:sp>
          <p:nvSpPr>
            <p:cNvPr id="32" name="Google Shape;127;p10"/>
            <p:cNvSpPr/>
            <p:nvPr/>
          </p:nvSpPr>
          <p:spPr>
            <a:xfrm>
              <a:off x="8408237" y="3301755"/>
              <a:ext cx="801300" cy="807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 #N</a:t>
              </a:r>
              <a:endParaRPr/>
            </a:p>
          </p:txBody>
        </p:sp>
        <p:cxnSp>
          <p:nvCxnSpPr>
            <p:cNvPr id="33" name="Google Shape;128;p10"/>
            <p:cNvCxnSpPr/>
            <p:nvPr/>
          </p:nvCxnSpPr>
          <p:spPr>
            <a:xfrm>
              <a:off x="5316538" y="4456475"/>
              <a:ext cx="1742400" cy="58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130;p10"/>
            <p:cNvCxnSpPr/>
            <p:nvPr/>
          </p:nvCxnSpPr>
          <p:spPr>
            <a:xfrm>
              <a:off x="6906475" y="4456475"/>
              <a:ext cx="152400" cy="58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131;p10"/>
            <p:cNvCxnSpPr/>
            <p:nvPr/>
          </p:nvCxnSpPr>
          <p:spPr>
            <a:xfrm flipH="1">
              <a:off x="7058875" y="4456475"/>
              <a:ext cx="1749900" cy="58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133;p10"/>
            <p:cNvSpPr txBox="1"/>
            <p:nvPr/>
          </p:nvSpPr>
          <p:spPr>
            <a:xfrm>
              <a:off x="7429325" y="3511750"/>
              <a:ext cx="856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...</a:t>
              </a:r>
              <a:endParaRPr sz="2400"/>
            </a:p>
          </p:txBody>
        </p:sp>
        <p:sp>
          <p:nvSpPr>
            <p:cNvPr id="37" name="Google Shape;129;p10"/>
            <p:cNvSpPr/>
            <p:nvPr/>
          </p:nvSpPr>
          <p:spPr>
            <a:xfrm>
              <a:off x="6258118" y="4986550"/>
              <a:ext cx="1601526" cy="890891"/>
            </a:xfrm>
            <a:prstGeom prst="cloud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</a:rPr>
                <a:t>Logging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</a:rPr>
                <a:t>Backend</a:t>
              </a:r>
              <a:endParaRPr dirty="0"/>
            </a:p>
          </p:txBody>
        </p:sp>
      </p:grpSp>
      <p:cxnSp>
        <p:nvCxnSpPr>
          <p:cNvPr id="38" name="Google Shape;134;p10"/>
          <p:cNvCxnSpPr/>
          <p:nvPr/>
        </p:nvCxnSpPr>
        <p:spPr>
          <a:xfrm>
            <a:off x="4674550" y="1623701"/>
            <a:ext cx="0" cy="4613216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4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 err="1"/>
              <a:t>Kubernetes</a:t>
            </a:r>
            <a:r>
              <a:rPr kumimoji="1" lang="it-IT" altLang="ko-KR" dirty="0"/>
              <a:t> </a:t>
            </a:r>
            <a:r>
              <a:rPr kumimoji="1" lang="ko-KR" altLang="it-IT" dirty="0"/>
              <a:t>환경에서 </a:t>
            </a:r>
            <a:r>
              <a:rPr kumimoji="1" lang="it-IT" altLang="ko-KR" dirty="0" err="1"/>
              <a:t>Logging</a:t>
            </a:r>
            <a:r>
              <a:rPr kumimoji="1" lang="it-IT" altLang="ko-KR" dirty="0"/>
              <a:t> </a:t>
            </a:r>
            <a:r>
              <a:rPr kumimoji="1" lang="ko-KR" altLang="it-IT" dirty="0" smtClean="0"/>
              <a:t>패턴</a:t>
            </a:r>
            <a:endParaRPr kumimoji="1" lang="ko-KR" altLang="it-IT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2. Logging Architecture</a:t>
            </a:r>
          </a:p>
          <a:p>
            <a:endParaRPr kumimoji="1" lang="ko-KR" altLang="en-US" dirty="0"/>
          </a:p>
        </p:txBody>
      </p:sp>
      <p:cxnSp>
        <p:nvCxnSpPr>
          <p:cNvPr id="6" name="Google Shape;134;p10"/>
          <p:cNvCxnSpPr/>
          <p:nvPr/>
        </p:nvCxnSpPr>
        <p:spPr>
          <a:xfrm>
            <a:off x="4904550" y="1615156"/>
            <a:ext cx="0" cy="4613216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텍스트 개체 틀 2"/>
          <p:cNvSpPr>
            <a:spLocks noGrp="1"/>
          </p:cNvSpPr>
          <p:nvPr>
            <p:ph type="body" idx="2"/>
          </p:nvPr>
        </p:nvSpPr>
        <p:spPr>
          <a:xfrm>
            <a:off x="459025" y="1486788"/>
            <a:ext cx="4233592" cy="1051313"/>
          </a:xfr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/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App Console Log</a:t>
            </a:r>
            <a:r>
              <a:rPr lang="ko-KR" altLang="en-US" dirty="0"/>
              <a:t>가 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에 자동 저장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en-US" altLang="ko-KR" dirty="0"/>
              <a:t>Aggregator</a:t>
            </a:r>
            <a:r>
              <a:rPr lang="ko-KR" altLang="en-US" dirty="0"/>
              <a:t>로 전달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Log data</a:t>
            </a:r>
            <a:r>
              <a:rPr lang="ko-KR" altLang="en-US" dirty="0"/>
              <a:t>를 전</a:t>
            </a:r>
            <a:r>
              <a:rPr lang="en-US" altLang="ko-KR" dirty="0"/>
              <a:t>/</a:t>
            </a:r>
            <a:r>
              <a:rPr lang="ko-KR" altLang="en-US" dirty="0"/>
              <a:t>후 처리 후 </a:t>
            </a:r>
            <a:r>
              <a:rPr lang="en-US" altLang="ko-KR" dirty="0"/>
              <a:t>Backend</a:t>
            </a:r>
            <a:r>
              <a:rPr lang="ko-KR" altLang="en-US" dirty="0"/>
              <a:t>로 전달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2"/>
          </p:nvPr>
        </p:nvSpPr>
        <p:spPr>
          <a:xfrm>
            <a:off x="5116484" y="1495424"/>
            <a:ext cx="4335165" cy="1042677"/>
          </a:xfr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/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App Log</a:t>
            </a:r>
            <a:r>
              <a:rPr lang="ko-KR" altLang="en-US" dirty="0"/>
              <a:t>를 </a:t>
            </a:r>
            <a:r>
              <a:rPr lang="en-US" altLang="ko-KR" dirty="0"/>
              <a:t>Pod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에 파일로 저장</a:t>
            </a:r>
            <a:r>
              <a:rPr lang="en-US" altLang="ko-KR" dirty="0"/>
              <a:t>(Log4j </a:t>
            </a:r>
            <a:r>
              <a:rPr lang="ko-KR" altLang="en-US" dirty="0"/>
              <a:t>등 사용</a:t>
            </a:r>
            <a:r>
              <a:rPr lang="en-US" altLang="ko-KR" dirty="0"/>
              <a:t>)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Pod</a:t>
            </a:r>
            <a:r>
              <a:rPr lang="ko-KR" altLang="en-US" dirty="0"/>
              <a:t>의 </a:t>
            </a: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Log data</a:t>
            </a:r>
            <a:r>
              <a:rPr lang="ko-KR" altLang="en-US" dirty="0"/>
              <a:t>를 전</a:t>
            </a:r>
            <a:r>
              <a:rPr lang="en-US" altLang="ko-KR" dirty="0"/>
              <a:t>/</a:t>
            </a:r>
            <a:r>
              <a:rPr lang="ko-KR" altLang="en-US" dirty="0"/>
              <a:t>후 처리 후 </a:t>
            </a:r>
            <a:r>
              <a:rPr lang="en-US" altLang="ko-KR" dirty="0"/>
              <a:t>Backend</a:t>
            </a:r>
            <a:r>
              <a:rPr lang="ko-KR" altLang="en-US" dirty="0"/>
              <a:t>로 전달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94748" y="2720165"/>
            <a:ext cx="3762145" cy="3596552"/>
            <a:chOff x="581075" y="2435525"/>
            <a:chExt cx="4095470" cy="4090400"/>
          </a:xfrm>
        </p:grpSpPr>
        <p:sp>
          <p:nvSpPr>
            <p:cNvPr id="9" name="Google Shape;142;p11"/>
            <p:cNvSpPr txBox="1"/>
            <p:nvPr/>
          </p:nvSpPr>
          <p:spPr>
            <a:xfrm>
              <a:off x="1442844" y="6159325"/>
              <a:ext cx="2149111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/>
                <a:t>DaemonSet</a:t>
              </a:r>
              <a:r>
                <a:rPr lang="en-US" dirty="0"/>
                <a:t> Pattern</a:t>
              </a:r>
              <a:endParaRPr dirty="0"/>
            </a:p>
          </p:txBody>
        </p:sp>
        <p:sp>
          <p:nvSpPr>
            <p:cNvPr id="10" name="Google Shape;147;p11"/>
            <p:cNvSpPr/>
            <p:nvPr/>
          </p:nvSpPr>
          <p:spPr>
            <a:xfrm>
              <a:off x="581075" y="2435525"/>
              <a:ext cx="2213100" cy="1159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Node #1</a:t>
              </a:r>
              <a:endParaRPr sz="1000"/>
            </a:p>
          </p:txBody>
        </p:sp>
        <p:sp>
          <p:nvSpPr>
            <p:cNvPr id="11" name="Google Shape;148;p11"/>
            <p:cNvSpPr txBox="1"/>
            <p:nvPr/>
          </p:nvSpPr>
          <p:spPr>
            <a:xfrm>
              <a:off x="1368725" y="4046425"/>
              <a:ext cx="6378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/>
                <a:t>...</a:t>
              </a:r>
              <a:endParaRPr sz="2400" dirty="0"/>
            </a:p>
          </p:txBody>
        </p:sp>
        <p:sp>
          <p:nvSpPr>
            <p:cNvPr id="12" name="Google Shape;149;p11"/>
            <p:cNvSpPr/>
            <p:nvPr/>
          </p:nvSpPr>
          <p:spPr>
            <a:xfrm>
              <a:off x="3408767" y="4355444"/>
              <a:ext cx="1246969" cy="811312"/>
            </a:xfrm>
            <a:prstGeom prst="cloud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Logging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Backend</a:t>
              </a:r>
              <a:endParaRPr sz="1000"/>
            </a:p>
          </p:txBody>
        </p:sp>
        <p:sp>
          <p:nvSpPr>
            <p:cNvPr id="13" name="Google Shape;150;p11"/>
            <p:cNvSpPr/>
            <p:nvPr/>
          </p:nvSpPr>
          <p:spPr>
            <a:xfrm>
              <a:off x="1322949" y="3721075"/>
              <a:ext cx="718252" cy="384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Storage</a:t>
              </a:r>
              <a:endParaRPr sz="1000" dirty="0"/>
            </a:p>
          </p:txBody>
        </p:sp>
        <p:cxnSp>
          <p:nvCxnSpPr>
            <p:cNvPr id="14" name="Google Shape;151;p11"/>
            <p:cNvCxnSpPr/>
            <p:nvPr/>
          </p:nvCxnSpPr>
          <p:spPr>
            <a:xfrm flipH="1">
              <a:off x="1682225" y="3594725"/>
              <a:ext cx="5400" cy="12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2;p11"/>
            <p:cNvCxnSpPr>
              <a:stCxn id="18" idx="3"/>
              <a:endCxn id="13" idx="2"/>
            </p:cNvCxnSpPr>
            <p:nvPr/>
          </p:nvCxnSpPr>
          <p:spPr>
            <a:xfrm rot="16200000" flipH="1">
              <a:off x="927412" y="3517687"/>
              <a:ext cx="517750" cy="273325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154;p11"/>
            <p:cNvCxnSpPr>
              <a:stCxn id="20" idx="3"/>
              <a:endCxn id="13" idx="4"/>
            </p:cNvCxnSpPr>
            <p:nvPr/>
          </p:nvCxnSpPr>
          <p:spPr>
            <a:xfrm rot="5400000">
              <a:off x="1818051" y="3618501"/>
              <a:ext cx="517875" cy="71574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7" name="Google Shape;156;p11"/>
            <p:cNvSpPr/>
            <p:nvPr/>
          </p:nvSpPr>
          <p:spPr>
            <a:xfrm>
              <a:off x="718350" y="2759100"/>
              <a:ext cx="769800" cy="711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Po</a:t>
              </a:r>
              <a:endParaRPr sz="1200"/>
            </a:p>
          </p:txBody>
        </p:sp>
        <p:sp>
          <p:nvSpPr>
            <p:cNvPr id="18" name="Google Shape;153;p11"/>
            <p:cNvSpPr/>
            <p:nvPr/>
          </p:nvSpPr>
          <p:spPr>
            <a:xfrm>
              <a:off x="827850" y="3028875"/>
              <a:ext cx="535200" cy="3666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App</a:t>
              </a:r>
              <a:endParaRPr sz="1000"/>
            </a:p>
          </p:txBody>
        </p:sp>
        <p:sp>
          <p:nvSpPr>
            <p:cNvPr id="19" name="Google Shape;157;p11"/>
            <p:cNvSpPr/>
            <p:nvPr/>
          </p:nvSpPr>
          <p:spPr>
            <a:xfrm>
              <a:off x="1730200" y="2758900"/>
              <a:ext cx="856800" cy="711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" name="Google Shape;155;p11"/>
            <p:cNvSpPr/>
            <p:nvPr/>
          </p:nvSpPr>
          <p:spPr>
            <a:xfrm>
              <a:off x="1805025" y="3028751"/>
              <a:ext cx="707150" cy="366599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Agent</a:t>
              </a:r>
              <a:endParaRPr sz="1000"/>
            </a:p>
          </p:txBody>
        </p:sp>
        <p:sp>
          <p:nvSpPr>
            <p:cNvPr id="21" name="Google Shape;158;p11"/>
            <p:cNvSpPr txBox="1"/>
            <p:nvPr/>
          </p:nvSpPr>
          <p:spPr>
            <a:xfrm>
              <a:off x="827849" y="2824451"/>
              <a:ext cx="535201" cy="119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Pod</a:t>
              </a:r>
              <a:endParaRPr sz="1000"/>
            </a:p>
          </p:txBody>
        </p:sp>
        <p:sp>
          <p:nvSpPr>
            <p:cNvPr id="22" name="Google Shape;159;p11"/>
            <p:cNvSpPr/>
            <p:nvPr/>
          </p:nvSpPr>
          <p:spPr>
            <a:xfrm>
              <a:off x="581075" y="4442625"/>
              <a:ext cx="2213100" cy="1159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Node #N</a:t>
              </a:r>
              <a:endParaRPr sz="1000"/>
            </a:p>
          </p:txBody>
        </p:sp>
        <p:sp>
          <p:nvSpPr>
            <p:cNvPr id="23" name="Google Shape;160;p11"/>
            <p:cNvSpPr/>
            <p:nvPr/>
          </p:nvSpPr>
          <p:spPr>
            <a:xfrm>
              <a:off x="1322949" y="5728175"/>
              <a:ext cx="718252" cy="384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Storage</a:t>
              </a:r>
              <a:endParaRPr sz="1000"/>
            </a:p>
          </p:txBody>
        </p:sp>
        <p:cxnSp>
          <p:nvCxnSpPr>
            <p:cNvPr id="24" name="Google Shape;161;p11"/>
            <p:cNvCxnSpPr/>
            <p:nvPr/>
          </p:nvCxnSpPr>
          <p:spPr>
            <a:xfrm flipH="1">
              <a:off x="1682225" y="5601825"/>
              <a:ext cx="5400" cy="12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62;p11"/>
            <p:cNvCxnSpPr>
              <a:stCxn id="28" idx="3"/>
              <a:endCxn id="23" idx="2"/>
            </p:cNvCxnSpPr>
            <p:nvPr/>
          </p:nvCxnSpPr>
          <p:spPr>
            <a:xfrm rot="16200000" flipH="1">
              <a:off x="914524" y="5511900"/>
              <a:ext cx="543525" cy="273325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64;p11"/>
            <p:cNvCxnSpPr>
              <a:stCxn id="30" idx="3"/>
              <a:endCxn id="23" idx="4"/>
            </p:cNvCxnSpPr>
            <p:nvPr/>
          </p:nvCxnSpPr>
          <p:spPr>
            <a:xfrm rot="5400000">
              <a:off x="1808886" y="5618917"/>
              <a:ext cx="533724" cy="6909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7" name="Google Shape;166;p11"/>
            <p:cNvSpPr/>
            <p:nvPr/>
          </p:nvSpPr>
          <p:spPr>
            <a:xfrm>
              <a:off x="718350" y="4731625"/>
              <a:ext cx="769800" cy="746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Po</a:t>
              </a:r>
              <a:endParaRPr sz="1200"/>
            </a:p>
          </p:txBody>
        </p:sp>
        <p:sp>
          <p:nvSpPr>
            <p:cNvPr id="28" name="Google Shape;163;p11"/>
            <p:cNvSpPr/>
            <p:nvPr/>
          </p:nvSpPr>
          <p:spPr>
            <a:xfrm>
              <a:off x="827850" y="5010200"/>
              <a:ext cx="535200" cy="3666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App</a:t>
              </a:r>
              <a:endParaRPr sz="1000"/>
            </a:p>
          </p:txBody>
        </p:sp>
        <p:sp>
          <p:nvSpPr>
            <p:cNvPr id="29" name="Google Shape;167;p11"/>
            <p:cNvSpPr/>
            <p:nvPr/>
          </p:nvSpPr>
          <p:spPr>
            <a:xfrm>
              <a:off x="1730200" y="4731500"/>
              <a:ext cx="856800" cy="746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165;p11"/>
            <p:cNvSpPr/>
            <p:nvPr/>
          </p:nvSpPr>
          <p:spPr>
            <a:xfrm>
              <a:off x="1821873" y="5000150"/>
              <a:ext cx="673454" cy="386451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Agent</a:t>
              </a:r>
              <a:endParaRPr sz="1000"/>
            </a:p>
          </p:txBody>
        </p:sp>
        <p:cxnSp>
          <p:nvCxnSpPr>
            <p:cNvPr id="31" name="Google Shape;168;p11"/>
            <p:cNvCxnSpPr>
              <a:stCxn id="20" idx="5"/>
              <a:endCxn id="36" idx="2"/>
            </p:cNvCxnSpPr>
            <p:nvPr/>
          </p:nvCxnSpPr>
          <p:spPr>
            <a:xfrm>
              <a:off x="2512175" y="3166226"/>
              <a:ext cx="1079781" cy="65432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170;p11"/>
            <p:cNvCxnSpPr>
              <a:stCxn id="30" idx="5"/>
              <a:endCxn id="36" idx="2"/>
            </p:cNvCxnSpPr>
            <p:nvPr/>
          </p:nvCxnSpPr>
          <p:spPr>
            <a:xfrm flipV="1">
              <a:off x="2495326" y="3820555"/>
              <a:ext cx="1096629" cy="132451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81;p11"/>
            <p:cNvSpPr txBox="1"/>
            <p:nvPr/>
          </p:nvSpPr>
          <p:spPr>
            <a:xfrm>
              <a:off x="1935248" y="2765011"/>
              <a:ext cx="446703" cy="21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Pod</a:t>
              </a:r>
              <a:endParaRPr sz="1000"/>
            </a:p>
          </p:txBody>
        </p:sp>
        <p:sp>
          <p:nvSpPr>
            <p:cNvPr id="34" name="Google Shape;182;p11"/>
            <p:cNvSpPr txBox="1"/>
            <p:nvPr/>
          </p:nvSpPr>
          <p:spPr>
            <a:xfrm>
              <a:off x="827849" y="4711751"/>
              <a:ext cx="535201" cy="29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Pod</a:t>
              </a:r>
              <a:endParaRPr sz="1000"/>
            </a:p>
          </p:txBody>
        </p:sp>
        <p:sp>
          <p:nvSpPr>
            <p:cNvPr id="35" name="Google Shape;183;p11"/>
            <p:cNvSpPr txBox="1"/>
            <p:nvPr/>
          </p:nvSpPr>
          <p:spPr>
            <a:xfrm>
              <a:off x="1935248" y="4717375"/>
              <a:ext cx="446703" cy="287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Pod</a:t>
              </a:r>
              <a:endParaRPr sz="1000"/>
            </a:p>
          </p:txBody>
        </p:sp>
        <p:sp>
          <p:nvSpPr>
            <p:cNvPr id="36" name="Google Shape;169;p11"/>
            <p:cNvSpPr/>
            <p:nvPr/>
          </p:nvSpPr>
          <p:spPr>
            <a:xfrm>
              <a:off x="3591956" y="3343529"/>
              <a:ext cx="1084589" cy="763241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Aggregator</a:t>
              </a: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&amp; </a:t>
              </a:r>
              <a:endParaRPr sz="10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Processing</a:t>
              </a:r>
              <a:endParaRPr sz="1000" dirty="0"/>
            </a:p>
          </p:txBody>
        </p:sp>
        <p:cxnSp>
          <p:nvCxnSpPr>
            <p:cNvPr id="37" name="Google Shape;185;p11"/>
            <p:cNvCxnSpPr>
              <a:stCxn id="36" idx="3"/>
              <a:endCxn id="12" idx="3"/>
            </p:cNvCxnSpPr>
            <p:nvPr/>
          </p:nvCxnSpPr>
          <p:spPr>
            <a:xfrm flipH="1">
              <a:off x="4032252" y="4106770"/>
              <a:ext cx="6594" cy="2950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그룹 97"/>
          <p:cNvGrpSpPr/>
          <p:nvPr/>
        </p:nvGrpSpPr>
        <p:grpSpPr>
          <a:xfrm>
            <a:off x="5137399" y="2720165"/>
            <a:ext cx="4293333" cy="3596552"/>
            <a:chOff x="5196175" y="2973163"/>
            <a:chExt cx="4293333" cy="3552762"/>
          </a:xfrm>
        </p:grpSpPr>
        <p:sp>
          <p:nvSpPr>
            <p:cNvPr id="86" name="Google Shape;145;p11"/>
            <p:cNvSpPr txBox="1"/>
            <p:nvPr/>
          </p:nvSpPr>
          <p:spPr>
            <a:xfrm>
              <a:off x="6569725" y="6159325"/>
              <a:ext cx="1454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Sidecar Pattern</a:t>
              </a:r>
              <a:endParaRPr/>
            </a:p>
          </p:txBody>
        </p:sp>
        <p:sp>
          <p:nvSpPr>
            <p:cNvPr id="87" name="Google Shape;171;p11"/>
            <p:cNvSpPr/>
            <p:nvPr/>
          </p:nvSpPr>
          <p:spPr>
            <a:xfrm>
              <a:off x="5196175" y="2973163"/>
              <a:ext cx="2563500" cy="2155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Node</a:t>
              </a:r>
              <a:endParaRPr sz="1000"/>
            </a:p>
          </p:txBody>
        </p:sp>
        <p:sp>
          <p:nvSpPr>
            <p:cNvPr id="88" name="Google Shape;172;p11"/>
            <p:cNvSpPr/>
            <p:nvPr/>
          </p:nvSpPr>
          <p:spPr>
            <a:xfrm>
              <a:off x="8242540" y="4446663"/>
              <a:ext cx="1246968" cy="711828"/>
            </a:xfrm>
            <a:prstGeom prst="cloud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Logging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Backend</a:t>
              </a:r>
              <a:endParaRPr sz="1000"/>
            </a:p>
          </p:txBody>
        </p:sp>
        <p:sp>
          <p:nvSpPr>
            <p:cNvPr id="89" name="Google Shape;173;p11"/>
            <p:cNvSpPr/>
            <p:nvPr/>
          </p:nvSpPr>
          <p:spPr>
            <a:xfrm>
              <a:off x="6167850" y="4559275"/>
              <a:ext cx="637800" cy="384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Storage</a:t>
              </a:r>
              <a:endParaRPr sz="1000"/>
            </a:p>
          </p:txBody>
        </p:sp>
        <p:cxnSp>
          <p:nvCxnSpPr>
            <p:cNvPr id="90" name="Google Shape;174;p11"/>
            <p:cNvCxnSpPr/>
            <p:nvPr/>
          </p:nvCxnSpPr>
          <p:spPr>
            <a:xfrm rot="10800000" flipH="1">
              <a:off x="6486750" y="4321975"/>
              <a:ext cx="33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76;p11"/>
            <p:cNvCxnSpPr/>
            <p:nvPr/>
          </p:nvCxnSpPr>
          <p:spPr>
            <a:xfrm rot="-5400000" flipH="1">
              <a:off x="5781563" y="4365250"/>
              <a:ext cx="605400" cy="167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178;p11"/>
            <p:cNvCxnSpPr/>
            <p:nvPr/>
          </p:nvCxnSpPr>
          <p:spPr>
            <a:xfrm rot="5400000">
              <a:off x="6545825" y="4417150"/>
              <a:ext cx="594000" cy="74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" name="Google Shape;175;p11"/>
            <p:cNvSpPr/>
            <p:nvPr/>
          </p:nvSpPr>
          <p:spPr>
            <a:xfrm>
              <a:off x="5523025" y="3410325"/>
              <a:ext cx="1933800" cy="911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4" name="Google Shape;177;p11"/>
            <p:cNvSpPr/>
            <p:nvPr/>
          </p:nvSpPr>
          <p:spPr>
            <a:xfrm>
              <a:off x="5788350" y="3704200"/>
              <a:ext cx="535200" cy="441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App</a:t>
              </a:r>
              <a:endParaRPr sz="1000"/>
            </a:p>
          </p:txBody>
        </p:sp>
        <p:sp>
          <p:nvSpPr>
            <p:cNvPr id="95" name="Google Shape;179;p11"/>
            <p:cNvSpPr/>
            <p:nvPr/>
          </p:nvSpPr>
          <p:spPr>
            <a:xfrm>
              <a:off x="6619175" y="3692950"/>
              <a:ext cx="637800" cy="4644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Agent</a:t>
              </a:r>
              <a:endParaRPr sz="1000"/>
            </a:p>
          </p:txBody>
        </p:sp>
        <p:sp>
          <p:nvSpPr>
            <p:cNvPr id="96" name="Google Shape;180;p11"/>
            <p:cNvSpPr txBox="1"/>
            <p:nvPr/>
          </p:nvSpPr>
          <p:spPr>
            <a:xfrm>
              <a:off x="6272875" y="3426425"/>
              <a:ext cx="4101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Pod</a:t>
              </a:r>
              <a:endParaRPr sz="1000"/>
            </a:p>
          </p:txBody>
        </p:sp>
        <p:cxnSp>
          <p:nvCxnSpPr>
            <p:cNvPr id="97" name="Google Shape;184;p11"/>
            <p:cNvCxnSpPr/>
            <p:nvPr/>
          </p:nvCxnSpPr>
          <p:spPr>
            <a:xfrm>
              <a:off x="7256975" y="3867100"/>
              <a:ext cx="1608900" cy="62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9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Fluent Bit</a:t>
            </a:r>
            <a:endParaRPr kumimoji="1" lang="it-IT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2. Logging Architecture</a:t>
            </a:r>
          </a:p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33162" y="1484784"/>
            <a:ext cx="9066300" cy="335703"/>
          </a:xfr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/>
          <a:p>
            <a:pPr marL="139700" indent="0" algn="just">
              <a:buSzPts val="1400"/>
            </a:pPr>
            <a:r>
              <a:rPr lang="en-US" altLang="ko-KR" dirty="0"/>
              <a:t>Fluent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는 경량화된 </a:t>
            </a:r>
            <a:r>
              <a:rPr lang="en-US" altLang="ko-KR" dirty="0"/>
              <a:t>Log </a:t>
            </a:r>
            <a:r>
              <a:rPr lang="en-US" altLang="ko-KR" dirty="0" smtClean="0"/>
              <a:t>Collector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5" y="1920505"/>
            <a:ext cx="6093229" cy="2043274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4231"/>
              </p:ext>
            </p:extLst>
          </p:nvPr>
        </p:nvGraphicFramePr>
        <p:xfrm>
          <a:off x="656162" y="3964440"/>
          <a:ext cx="8620300" cy="2275497"/>
        </p:xfrm>
        <a:graphic>
          <a:graphicData uri="http://schemas.openxmlformats.org/drawingml/2006/table">
            <a:tbl>
              <a:tblPr/>
              <a:tblGrid>
                <a:gridCol w="1241853"/>
                <a:gridCol w="7378447"/>
              </a:tblGrid>
              <a:tr h="2037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56321" marR="84482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6321" marR="84482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836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dirty="0">
                          <a:effectLst/>
                        </a:rPr>
                        <a:t>Input</a:t>
                      </a:r>
                      <a:endParaRPr lang="en-US" sz="1050" dirty="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>
                          <a:effectLst/>
                        </a:rPr>
                        <a:t>데이터의 진입점</a:t>
                      </a:r>
                      <a:r>
                        <a:rPr lang="en-US" altLang="ko-KR" sz="1050">
                          <a:effectLst/>
                        </a:rPr>
                        <a:t>. Input Plugin</a:t>
                      </a:r>
                      <a:r>
                        <a:rPr lang="ko-KR" altLang="en-US" sz="1050">
                          <a:effectLst/>
                        </a:rPr>
                        <a:t>을 통해 구현된 인터페이스는 데이터를 수집하거나 수신할 수 있게 합니다</a:t>
                      </a:r>
                      <a:r>
                        <a:rPr lang="en-US" altLang="ko-KR" sz="1050">
                          <a:effectLst/>
                        </a:rPr>
                        <a:t>. </a:t>
                      </a:r>
                      <a:r>
                        <a:rPr lang="ko-KR" altLang="en-US" sz="1050">
                          <a:effectLst/>
                        </a:rPr>
                        <a:t>예</a:t>
                      </a:r>
                      <a:r>
                        <a:rPr lang="en-US" altLang="ko-KR" sz="1050">
                          <a:effectLst/>
                        </a:rPr>
                        <a:t>) </a:t>
                      </a:r>
                      <a:r>
                        <a:rPr lang="ko-KR" altLang="en-US" sz="1050">
                          <a:effectLst/>
                        </a:rPr>
                        <a:t>로그 파일 컨텐츠</a:t>
                      </a:r>
                      <a:r>
                        <a:rPr lang="en-US" altLang="ko-KR" sz="1050">
                          <a:effectLst/>
                        </a:rPr>
                        <a:t>, TCP </a:t>
                      </a:r>
                      <a:r>
                        <a:rPr lang="ko-KR" altLang="en-US" sz="1050">
                          <a:effectLst/>
                        </a:rPr>
                        <a:t>데이터</a:t>
                      </a:r>
                      <a:r>
                        <a:rPr lang="en-US" altLang="ko-KR" sz="1050">
                          <a:effectLst/>
                        </a:rPr>
                        <a:t>, Metric</a:t>
                      </a:r>
                      <a:r>
                        <a:rPr lang="ko-KR" altLang="en-US" sz="1050">
                          <a:effectLst/>
                        </a:rPr>
                        <a:t>등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dirty="0">
                          <a:effectLst/>
                        </a:rPr>
                        <a:t>Parser</a:t>
                      </a:r>
                      <a:endParaRPr lang="en-US" sz="1050" dirty="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50" dirty="0">
                          <a:effectLst/>
                        </a:rPr>
                        <a:t>Input </a:t>
                      </a:r>
                      <a:r>
                        <a:rPr lang="ko-KR" altLang="en-US" sz="1050" dirty="0">
                          <a:effectLst/>
                        </a:rPr>
                        <a:t>인터페이스에서 수집한 비정형 데이터를 구조화된 데이터로 변환해주는 역할을 합니다</a:t>
                      </a:r>
                      <a:r>
                        <a:rPr lang="en-US" altLang="ko-KR" sz="1050" dirty="0">
                          <a:effectLst/>
                        </a:rPr>
                        <a:t>. (</a:t>
                      </a:r>
                      <a:r>
                        <a:rPr lang="ko-KR" altLang="en-US" sz="1050" dirty="0">
                          <a:effectLst/>
                        </a:rPr>
                        <a:t>입력 플러그인에 따라 다를 수 있습니다</a:t>
                      </a:r>
                      <a:r>
                        <a:rPr lang="en-US" altLang="ko-KR" sz="1050" dirty="0">
                          <a:effectLst/>
                        </a:rPr>
                        <a:t>)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7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dirty="0">
                          <a:effectLst/>
                        </a:rPr>
                        <a:t>Filter</a:t>
                      </a:r>
                      <a:endParaRPr lang="en-US" sz="1050" dirty="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50" dirty="0">
                          <a:effectLst/>
                        </a:rPr>
                        <a:t>Input</a:t>
                      </a:r>
                      <a:r>
                        <a:rPr lang="ko-KR" altLang="en-US" sz="1050" dirty="0">
                          <a:effectLst/>
                        </a:rPr>
                        <a:t>에서 수집한 데이터를 변경할 수 있습니다</a:t>
                      </a:r>
                      <a:r>
                        <a:rPr lang="en-US" altLang="ko-KR" sz="1050" dirty="0">
                          <a:effectLst/>
                        </a:rPr>
                        <a:t>. 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>
                          <a:effectLst/>
                        </a:rPr>
                        <a:t>Buffer</a:t>
                      </a:r>
                      <a:endParaRPr lang="en-US" sz="105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50">
                          <a:effectLst/>
                        </a:rPr>
                        <a:t>Input</a:t>
                      </a:r>
                      <a:r>
                        <a:rPr lang="ko-KR" altLang="en-US" sz="1050">
                          <a:effectLst/>
                        </a:rPr>
                        <a:t>된 데이터는 </a:t>
                      </a:r>
                      <a:r>
                        <a:rPr lang="en-US" altLang="ko-KR" sz="1050">
                          <a:effectLst/>
                        </a:rPr>
                        <a:t>output</a:t>
                      </a:r>
                      <a:r>
                        <a:rPr lang="ko-KR" altLang="en-US" sz="1050">
                          <a:effectLst/>
                        </a:rPr>
                        <a:t>으로 전달될 때까지 메모리에서 대기하고 있습니다</a:t>
                      </a:r>
                      <a:r>
                        <a:rPr lang="en-US" altLang="ko-KR" sz="1050">
                          <a:effectLst/>
                        </a:rPr>
                        <a:t>.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>
                          <a:effectLst/>
                        </a:rPr>
                        <a:t>Routing</a:t>
                      </a:r>
                      <a:endParaRPr lang="en-US" sz="105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>
                          <a:effectLst/>
                        </a:rPr>
                        <a:t>수집된 데이터는 각각 태깅을 수행하고</a:t>
                      </a:r>
                      <a:r>
                        <a:rPr lang="en-US" altLang="ko-KR" sz="1050">
                          <a:effectLst/>
                        </a:rPr>
                        <a:t>, </a:t>
                      </a:r>
                      <a:r>
                        <a:rPr lang="ko-KR" altLang="en-US" sz="1050">
                          <a:effectLst/>
                        </a:rPr>
                        <a:t>태그된 규칙에 따라 라우팅을 수행합니다</a:t>
                      </a:r>
                      <a:r>
                        <a:rPr lang="en-US" altLang="ko-KR" sz="1050">
                          <a:effectLst/>
                        </a:rPr>
                        <a:t>.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>
                          <a:effectLst/>
                        </a:rPr>
                        <a:t>Output</a:t>
                      </a:r>
                      <a:endParaRPr lang="en-US" sz="1050">
                        <a:effectLst/>
                      </a:endParaRP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dirty="0">
                          <a:effectLst/>
                        </a:rPr>
                        <a:t>데이터의 목적지를 지정합니다</a:t>
                      </a:r>
                      <a:r>
                        <a:rPr lang="en-US" altLang="ko-KR" sz="1050" dirty="0">
                          <a:effectLst/>
                        </a:rPr>
                        <a:t>. </a:t>
                      </a:r>
                      <a:r>
                        <a:rPr lang="ko-KR" altLang="en-US" sz="1050" dirty="0">
                          <a:effectLst/>
                        </a:rPr>
                        <a:t>지정된 목적지는 라우팅을 통해 전달됩니다</a:t>
                      </a:r>
                      <a:r>
                        <a:rPr lang="en-US" altLang="ko-KR" sz="1050" dirty="0">
                          <a:effectLst/>
                        </a:rPr>
                        <a:t>.</a:t>
                      </a:r>
                    </a:p>
                  </a:txBody>
                  <a:tcPr marL="56321" marR="56321" marT="39425" marB="3942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 err="1"/>
              <a:t>DaemonSet</a:t>
            </a:r>
            <a:r>
              <a:rPr kumimoji="1" lang="it-IT" altLang="ko-KR" dirty="0"/>
              <a:t> Pattern </a:t>
            </a:r>
            <a:r>
              <a:rPr kumimoji="1" lang="ko-KR" altLang="it-IT" dirty="0"/>
              <a:t>상세 </a:t>
            </a:r>
            <a:r>
              <a:rPr kumimoji="1" lang="it-IT" altLang="ko-KR" dirty="0"/>
              <a:t>Architecture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33162" y="1479823"/>
            <a:ext cx="9066300" cy="1513048"/>
          </a:xfr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/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App Console Log</a:t>
            </a:r>
            <a:r>
              <a:rPr lang="ko-KR" altLang="en-US" dirty="0"/>
              <a:t>가 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에 자동 저장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 err="1"/>
              <a:t>Fluentbit</a:t>
            </a:r>
            <a:r>
              <a:rPr lang="ko-KR" altLang="en-US" dirty="0"/>
              <a:t>가 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Log </a:t>
            </a:r>
            <a:r>
              <a:rPr lang="ko-KR" altLang="en-US" dirty="0"/>
              <a:t>수집해 </a:t>
            </a:r>
            <a:r>
              <a:rPr lang="en-US" altLang="ko-KR" dirty="0" err="1"/>
              <a:t>FluentD</a:t>
            </a:r>
            <a:r>
              <a:rPr lang="ko-KR" altLang="en-US" dirty="0"/>
              <a:t>로 전달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 err="1"/>
              <a:t>FluentD</a:t>
            </a:r>
            <a:r>
              <a:rPr lang="ko-KR" altLang="en-US" dirty="0"/>
              <a:t>가 수집한 </a:t>
            </a:r>
            <a:r>
              <a:rPr lang="en-US" altLang="ko-KR" dirty="0"/>
              <a:t>Log</a:t>
            </a:r>
            <a:r>
              <a:rPr lang="ko-KR" altLang="en-US" dirty="0"/>
              <a:t>를 전</a:t>
            </a:r>
            <a:r>
              <a:rPr lang="en-US" altLang="ko-KR" dirty="0"/>
              <a:t>/</a:t>
            </a:r>
            <a:r>
              <a:rPr lang="ko-KR" altLang="en-US" dirty="0"/>
              <a:t>후 처리 후 </a:t>
            </a:r>
            <a:r>
              <a:rPr lang="en-US" altLang="ko-KR" dirty="0" err="1"/>
              <a:t>ElasticSearch</a:t>
            </a:r>
            <a:r>
              <a:rPr lang="ko-KR" altLang="en-US" dirty="0"/>
              <a:t>로 전달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/>
              <a:t>Log raw data</a:t>
            </a:r>
            <a:r>
              <a:rPr lang="ko-KR" altLang="en-US" dirty="0"/>
              <a:t>를 </a:t>
            </a:r>
            <a:r>
              <a:rPr lang="en-US" altLang="ko-KR" dirty="0"/>
              <a:t>S3</a:t>
            </a:r>
            <a:r>
              <a:rPr lang="ko-KR" altLang="en-US" dirty="0"/>
              <a:t>와 같은 저장소에 동시 전달 가능</a:t>
            </a:r>
            <a:r>
              <a:rPr lang="en-US" altLang="ko-KR" dirty="0"/>
              <a:t>(Log Data </a:t>
            </a:r>
            <a:r>
              <a:rPr lang="ko-KR" altLang="en-US" dirty="0"/>
              <a:t>백업 활용</a:t>
            </a:r>
            <a:r>
              <a:rPr lang="en-US" altLang="ko-KR" dirty="0"/>
              <a:t>)</a:t>
            </a:r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altLang="ko-KR" dirty="0" err="1"/>
              <a:t>Kibana</a:t>
            </a:r>
            <a:r>
              <a:rPr lang="ko-KR" altLang="en-US" dirty="0"/>
              <a:t>를 통해 </a:t>
            </a:r>
            <a:r>
              <a:rPr lang="en-US" altLang="ko-KR" dirty="0"/>
              <a:t>ES</a:t>
            </a:r>
            <a:r>
              <a:rPr lang="ko-KR" altLang="en-US" dirty="0"/>
              <a:t>의 </a:t>
            </a:r>
            <a:r>
              <a:rPr lang="en-US" altLang="ko-KR" dirty="0"/>
              <a:t>Log data 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/>
              <a:t>분석 및 시각화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2. Logging Architecture</a:t>
            </a:r>
          </a:p>
          <a:p>
            <a:endParaRPr kumimoji="1"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93138" y="3130441"/>
            <a:ext cx="8133629" cy="3278441"/>
            <a:chOff x="289325" y="2651525"/>
            <a:chExt cx="9327663" cy="3759725"/>
          </a:xfrm>
        </p:grpSpPr>
        <p:sp>
          <p:nvSpPr>
            <p:cNvPr id="7" name="Google Shape;193;p12"/>
            <p:cNvSpPr/>
            <p:nvPr/>
          </p:nvSpPr>
          <p:spPr>
            <a:xfrm>
              <a:off x="352475" y="2651525"/>
              <a:ext cx="3178200" cy="198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Node</a:t>
              </a:r>
              <a:endParaRPr/>
            </a:p>
          </p:txBody>
        </p:sp>
        <p:sp>
          <p:nvSpPr>
            <p:cNvPr id="8" name="Google Shape;194;p12"/>
            <p:cNvSpPr/>
            <p:nvPr/>
          </p:nvSpPr>
          <p:spPr>
            <a:xfrm>
              <a:off x="1463272" y="4807425"/>
              <a:ext cx="956607" cy="546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Storage</a:t>
              </a:r>
              <a:endParaRPr/>
            </a:p>
          </p:txBody>
        </p:sp>
        <p:cxnSp>
          <p:nvCxnSpPr>
            <p:cNvPr id="9" name="Google Shape;195;p12"/>
            <p:cNvCxnSpPr>
              <a:endCxn id="8" idx="1"/>
            </p:cNvCxnSpPr>
            <p:nvPr/>
          </p:nvCxnSpPr>
          <p:spPr>
            <a:xfrm>
              <a:off x="1941576" y="4633025"/>
              <a:ext cx="0" cy="17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96;p12"/>
            <p:cNvCxnSpPr>
              <a:stCxn id="13" idx="3"/>
              <a:endCxn id="8" idx="2"/>
            </p:cNvCxnSpPr>
            <p:nvPr/>
          </p:nvCxnSpPr>
          <p:spPr>
            <a:xfrm rot="16200000" flipH="1">
              <a:off x="907341" y="4524643"/>
              <a:ext cx="811775" cy="30008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8;p12"/>
            <p:cNvCxnSpPr>
              <a:stCxn id="17" idx="3"/>
              <a:endCxn id="8" idx="4"/>
            </p:cNvCxnSpPr>
            <p:nvPr/>
          </p:nvCxnSpPr>
          <p:spPr>
            <a:xfrm rot="5400000">
              <a:off x="2110433" y="4578246"/>
              <a:ext cx="811775" cy="19288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2" name="Google Shape;200;p12"/>
            <p:cNvSpPr/>
            <p:nvPr/>
          </p:nvSpPr>
          <p:spPr>
            <a:xfrm>
              <a:off x="609123" y="3103950"/>
              <a:ext cx="1224900" cy="1302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" name="Google Shape;197;p12"/>
            <p:cNvSpPr/>
            <p:nvPr/>
          </p:nvSpPr>
          <p:spPr>
            <a:xfrm>
              <a:off x="874622" y="3597700"/>
              <a:ext cx="744900" cy="671100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</a:t>
              </a:r>
              <a:endParaRPr/>
            </a:p>
          </p:txBody>
        </p:sp>
        <p:sp>
          <p:nvSpPr>
            <p:cNvPr id="14" name="Google Shape;201;p12"/>
            <p:cNvSpPr/>
            <p:nvPr/>
          </p:nvSpPr>
          <p:spPr>
            <a:xfrm>
              <a:off x="2148100" y="3103950"/>
              <a:ext cx="1097100" cy="1302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" name="Google Shape;202;p12"/>
            <p:cNvSpPr txBox="1"/>
            <p:nvPr/>
          </p:nvSpPr>
          <p:spPr>
            <a:xfrm>
              <a:off x="721480" y="3161720"/>
              <a:ext cx="994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Pod</a:t>
              </a:r>
              <a:endParaRPr/>
            </a:p>
          </p:txBody>
        </p:sp>
        <p:sp>
          <p:nvSpPr>
            <p:cNvPr id="16" name="Google Shape;203;p12"/>
            <p:cNvSpPr txBox="1"/>
            <p:nvPr/>
          </p:nvSpPr>
          <p:spPr>
            <a:xfrm>
              <a:off x="2195496" y="3161727"/>
              <a:ext cx="994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Pod</a:t>
              </a:r>
              <a:endParaRPr/>
            </a:p>
          </p:txBody>
        </p:sp>
        <p:sp>
          <p:nvSpPr>
            <p:cNvPr id="17" name="Google Shape;199;p12"/>
            <p:cNvSpPr/>
            <p:nvPr/>
          </p:nvSpPr>
          <p:spPr>
            <a:xfrm>
              <a:off x="2324197" y="3597700"/>
              <a:ext cx="744900" cy="671100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204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362550" y="3803450"/>
              <a:ext cx="503350" cy="428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205;p12"/>
            <p:cNvGrpSpPr/>
            <p:nvPr/>
          </p:nvGrpSpPr>
          <p:grpSpPr>
            <a:xfrm>
              <a:off x="4172612" y="3349488"/>
              <a:ext cx="994500" cy="811800"/>
              <a:chOff x="4848749" y="2988100"/>
              <a:chExt cx="994500" cy="811800"/>
            </a:xfrm>
          </p:grpSpPr>
          <p:sp>
            <p:nvSpPr>
              <p:cNvPr id="20" name="Google Shape;206;p12"/>
              <p:cNvSpPr/>
              <p:nvPr/>
            </p:nvSpPr>
            <p:spPr>
              <a:xfrm>
                <a:off x="4848749" y="2988100"/>
                <a:ext cx="994500" cy="8118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" name="Google Shape;207;p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21275" y="3260855"/>
                <a:ext cx="503350" cy="448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" name="Google Shape;208;p12"/>
            <p:cNvCxnSpPr/>
            <p:nvPr/>
          </p:nvCxnSpPr>
          <p:spPr>
            <a:xfrm rot="10800000" flipH="1">
              <a:off x="289325" y="5681900"/>
              <a:ext cx="9255600" cy="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209;p12"/>
            <p:cNvSpPr txBox="1"/>
            <p:nvPr/>
          </p:nvSpPr>
          <p:spPr>
            <a:xfrm>
              <a:off x="1001975" y="5713675"/>
              <a:ext cx="1879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Data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Collection</a:t>
              </a:r>
              <a:endParaRPr sz="1200" dirty="0"/>
            </a:p>
          </p:txBody>
        </p:sp>
        <p:sp>
          <p:nvSpPr>
            <p:cNvPr id="24" name="Google Shape;210;p12"/>
            <p:cNvSpPr txBox="1"/>
            <p:nvPr/>
          </p:nvSpPr>
          <p:spPr>
            <a:xfrm>
              <a:off x="3796564" y="5673800"/>
              <a:ext cx="2087274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Data Aggregation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&amp;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Pre/Post Processing</a:t>
              </a:r>
              <a:endParaRPr sz="1200" dirty="0"/>
            </a:p>
          </p:txBody>
        </p:sp>
        <p:grpSp>
          <p:nvGrpSpPr>
            <p:cNvPr id="25" name="Google Shape;211;p12"/>
            <p:cNvGrpSpPr/>
            <p:nvPr/>
          </p:nvGrpSpPr>
          <p:grpSpPr>
            <a:xfrm>
              <a:off x="6149725" y="2695950"/>
              <a:ext cx="1347425" cy="807000"/>
              <a:chOff x="6804175" y="2632425"/>
              <a:chExt cx="1347425" cy="807000"/>
            </a:xfrm>
          </p:grpSpPr>
          <p:sp>
            <p:nvSpPr>
              <p:cNvPr id="26" name="Google Shape;212;p12"/>
              <p:cNvSpPr/>
              <p:nvPr/>
            </p:nvSpPr>
            <p:spPr>
              <a:xfrm>
                <a:off x="6818100" y="2632425"/>
                <a:ext cx="1333500" cy="8070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7" name="Google Shape;213;p1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04175" y="2803934"/>
                <a:ext cx="1183199" cy="615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" name="Google Shape;214;p12"/>
            <p:cNvSpPr txBox="1"/>
            <p:nvPr/>
          </p:nvSpPr>
          <p:spPr>
            <a:xfrm>
              <a:off x="5883838" y="5673800"/>
              <a:ext cx="1879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Indexing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&amp;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Store</a:t>
              </a:r>
              <a:endParaRPr sz="1200" dirty="0"/>
            </a:p>
          </p:txBody>
        </p:sp>
        <p:sp>
          <p:nvSpPr>
            <p:cNvPr id="29" name="Google Shape;215;p12"/>
            <p:cNvSpPr txBox="1"/>
            <p:nvPr/>
          </p:nvSpPr>
          <p:spPr>
            <a:xfrm>
              <a:off x="7737788" y="5700250"/>
              <a:ext cx="1879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Analysis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&amp;</a:t>
              </a:r>
              <a:endParaRPr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Visualization</a:t>
              </a:r>
              <a:endParaRPr sz="1200" dirty="0"/>
            </a:p>
          </p:txBody>
        </p:sp>
        <p:grpSp>
          <p:nvGrpSpPr>
            <p:cNvPr id="30" name="Google Shape;216;p12"/>
            <p:cNvGrpSpPr/>
            <p:nvPr/>
          </p:nvGrpSpPr>
          <p:grpSpPr>
            <a:xfrm>
              <a:off x="8070850" y="2666100"/>
              <a:ext cx="1333500" cy="825823"/>
              <a:chOff x="8070850" y="3275700"/>
              <a:chExt cx="1333500" cy="825823"/>
            </a:xfrm>
          </p:grpSpPr>
          <p:sp>
            <p:nvSpPr>
              <p:cNvPr id="31" name="Google Shape;217;p12"/>
              <p:cNvSpPr/>
              <p:nvPr/>
            </p:nvSpPr>
            <p:spPr>
              <a:xfrm>
                <a:off x="8070850" y="3275700"/>
                <a:ext cx="1333500" cy="8070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2" name="Google Shape;218;p1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304950" y="3502944"/>
                <a:ext cx="744899" cy="5985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" name="Google Shape;219;p12"/>
            <p:cNvCxnSpPr>
              <a:stCxn id="17" idx="5"/>
              <a:endCxn id="20" idx="2"/>
            </p:cNvCxnSpPr>
            <p:nvPr/>
          </p:nvCxnSpPr>
          <p:spPr>
            <a:xfrm>
              <a:off x="3069097" y="3849363"/>
              <a:ext cx="1103516" cy="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220;p12"/>
            <p:cNvCxnSpPr>
              <a:stCxn id="20" idx="5"/>
              <a:endCxn id="27" idx="1"/>
            </p:cNvCxnSpPr>
            <p:nvPr/>
          </p:nvCxnSpPr>
          <p:spPr>
            <a:xfrm flipV="1">
              <a:off x="5167111" y="3175359"/>
              <a:ext cx="982613" cy="47855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221;p12"/>
            <p:cNvCxnSpPr>
              <a:stCxn id="20" idx="5"/>
              <a:endCxn id="37" idx="1"/>
            </p:cNvCxnSpPr>
            <p:nvPr/>
          </p:nvCxnSpPr>
          <p:spPr>
            <a:xfrm>
              <a:off x="5167111" y="3653912"/>
              <a:ext cx="1251915" cy="871834"/>
            </a:xfrm>
            <a:prstGeom prst="bentConnector3">
              <a:avLst>
                <a:gd name="adj1" fmla="val 3936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223;p12"/>
            <p:cNvCxnSpPr>
              <a:stCxn id="26" idx="5"/>
              <a:endCxn id="31" idx="2"/>
            </p:cNvCxnSpPr>
            <p:nvPr/>
          </p:nvCxnSpPr>
          <p:spPr>
            <a:xfrm>
              <a:off x="7497150" y="2998575"/>
              <a:ext cx="573700" cy="17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7" name="Google Shape;222;p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9026" y="4104696"/>
              <a:ext cx="842100" cy="84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24;p12"/>
            <p:cNvSpPr txBox="1"/>
            <p:nvPr/>
          </p:nvSpPr>
          <p:spPr>
            <a:xfrm>
              <a:off x="2361314" y="5318250"/>
              <a:ext cx="2487173" cy="273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/</a:t>
              </a:r>
              <a:r>
                <a:rPr lang="en-US" sz="1200" dirty="0" err="1"/>
                <a:t>var</a:t>
              </a:r>
              <a:r>
                <a:rPr lang="en-US" sz="1200" dirty="0"/>
                <a:t>/log/container/</a:t>
              </a:r>
              <a:r>
                <a:rPr lang="en-US" sz="1200" dirty="0" err="1"/>
                <a:t>uuid</a:t>
              </a:r>
              <a:r>
                <a:rPr lang="en-US" sz="1200" dirty="0"/>
                <a:t>/log-file</a:t>
              </a:r>
              <a:endParaRPr sz="1200" dirty="0"/>
            </a:p>
          </p:txBody>
        </p:sp>
        <p:cxnSp>
          <p:nvCxnSpPr>
            <p:cNvPr id="39" name="Google Shape;225;p12"/>
            <p:cNvCxnSpPr>
              <a:stCxn id="8" idx="3"/>
              <a:endCxn id="38" idx="1"/>
            </p:cNvCxnSpPr>
            <p:nvPr/>
          </p:nvCxnSpPr>
          <p:spPr>
            <a:xfrm rot="16200000" flipH="1">
              <a:off x="2100857" y="5194443"/>
              <a:ext cx="101176" cy="41973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952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ko-KR" dirty="0"/>
              <a:t>Sidecar Pattern </a:t>
            </a:r>
            <a:r>
              <a:rPr kumimoji="1" lang="ko-KR" altLang="it-IT" dirty="0"/>
              <a:t>상세 </a:t>
            </a:r>
            <a:r>
              <a:rPr kumimoji="1" lang="it-IT" altLang="ko-KR" dirty="0"/>
              <a:t>Architecture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2. Logging Architecture</a:t>
            </a:r>
          </a:p>
          <a:p>
            <a:endParaRPr kumimoji="1" lang="ko-KR" altLang="en-US" dirty="0"/>
          </a:p>
        </p:txBody>
      </p:sp>
      <p:sp>
        <p:nvSpPr>
          <p:cNvPr id="7" name="Google Shape;232;p13"/>
          <p:cNvSpPr txBox="1">
            <a:spLocks noGrp="1"/>
          </p:cNvSpPr>
          <p:nvPr>
            <p:ph type="body" idx="2"/>
          </p:nvPr>
        </p:nvSpPr>
        <p:spPr>
          <a:xfrm>
            <a:off x="433162" y="1484783"/>
            <a:ext cx="9066300" cy="12673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/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dirty="0"/>
              <a:t>App </a:t>
            </a:r>
            <a:r>
              <a:rPr lang="en-US" dirty="0" err="1"/>
              <a:t>Log를</a:t>
            </a:r>
            <a:r>
              <a:rPr lang="en-US" dirty="0"/>
              <a:t> </a:t>
            </a:r>
            <a:r>
              <a:rPr lang="en-US" dirty="0" err="1"/>
              <a:t>Pod의</a:t>
            </a:r>
            <a:r>
              <a:rPr lang="en-US" dirty="0"/>
              <a:t> </a:t>
            </a:r>
            <a:r>
              <a:rPr lang="en-US" dirty="0" err="1"/>
              <a:t>Storage에</a:t>
            </a:r>
            <a:r>
              <a:rPr lang="en-US" dirty="0"/>
              <a:t> 파일로 저장(Log4j 등 사용)</a:t>
            </a:r>
            <a:endParaRPr dirty="0"/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Fluentbit가</a:t>
            </a:r>
            <a:r>
              <a:rPr lang="en-US" dirty="0"/>
              <a:t> 저장된 </a:t>
            </a:r>
            <a:r>
              <a:rPr lang="en-US" dirty="0" err="1"/>
              <a:t>Log를</a:t>
            </a:r>
            <a:r>
              <a:rPr lang="en-US" dirty="0"/>
              <a:t> 전/후 처리 후 </a:t>
            </a:r>
            <a:r>
              <a:rPr lang="en-US" dirty="0" err="1"/>
              <a:t>ElasticSearch로</a:t>
            </a:r>
            <a:r>
              <a:rPr lang="en-US" dirty="0"/>
              <a:t> 전달. </a:t>
            </a:r>
            <a:endParaRPr dirty="0"/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dirty="0"/>
              <a:t>Log raw </a:t>
            </a:r>
            <a:r>
              <a:rPr lang="en-US" dirty="0" err="1"/>
              <a:t>data를</a:t>
            </a:r>
            <a:r>
              <a:rPr lang="en-US" dirty="0"/>
              <a:t> S3와 같은 저장소에 동시 전달 가능(Log Data 백업 활용)</a:t>
            </a:r>
            <a:endParaRPr dirty="0"/>
          </a:p>
          <a:p>
            <a:pPr indent="-317500" algn="just">
              <a:lnSpc>
                <a:spcPct val="150000"/>
              </a:lnSpc>
              <a:buSzPts val="1400"/>
              <a:buChar char="●"/>
            </a:pPr>
            <a:r>
              <a:rPr lang="en-US" dirty="0" err="1"/>
              <a:t>Kibana를</a:t>
            </a:r>
            <a:r>
              <a:rPr lang="en-US" dirty="0"/>
              <a:t> 통해 </a:t>
            </a:r>
            <a:r>
              <a:rPr lang="en-US" dirty="0" err="1"/>
              <a:t>ES의</a:t>
            </a:r>
            <a:r>
              <a:rPr lang="en-US" dirty="0"/>
              <a:t> Log data 검색/분석 및 시각화</a:t>
            </a:r>
            <a:endParaRPr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9246" y="2932223"/>
            <a:ext cx="8487090" cy="3447548"/>
            <a:chOff x="289325" y="2651525"/>
            <a:chExt cx="9255600" cy="3759725"/>
          </a:xfrm>
        </p:grpSpPr>
        <p:sp>
          <p:nvSpPr>
            <p:cNvPr id="8" name="Google Shape;233;p13"/>
            <p:cNvSpPr/>
            <p:nvPr/>
          </p:nvSpPr>
          <p:spPr>
            <a:xfrm>
              <a:off x="885875" y="2651525"/>
              <a:ext cx="3178200" cy="2863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Node</a:t>
              </a:r>
              <a:endParaRPr/>
            </a:p>
          </p:txBody>
        </p:sp>
        <p:sp>
          <p:nvSpPr>
            <p:cNvPr id="9" name="Google Shape;234;p13"/>
            <p:cNvSpPr/>
            <p:nvPr/>
          </p:nvSpPr>
          <p:spPr>
            <a:xfrm>
              <a:off x="1142525" y="3103950"/>
              <a:ext cx="2656800" cy="1421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" name="Google Shape;235;p13"/>
            <p:cNvSpPr/>
            <p:nvPr/>
          </p:nvSpPr>
          <p:spPr>
            <a:xfrm>
              <a:off x="1996798" y="4807425"/>
              <a:ext cx="956356" cy="546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Storage</a:t>
              </a:r>
              <a:endParaRPr/>
            </a:p>
          </p:txBody>
        </p:sp>
        <p:cxnSp>
          <p:nvCxnSpPr>
            <p:cNvPr id="11" name="Google Shape;236;p13"/>
            <p:cNvCxnSpPr>
              <a:stCxn id="13" idx="3"/>
              <a:endCxn id="10" idx="2"/>
            </p:cNvCxnSpPr>
            <p:nvPr/>
          </p:nvCxnSpPr>
          <p:spPr>
            <a:xfrm rot="16200000" flipH="1">
              <a:off x="1457291" y="4541068"/>
              <a:ext cx="778676" cy="30033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238;p13"/>
            <p:cNvCxnSpPr>
              <a:stCxn id="16" idx="3"/>
              <a:endCxn id="10" idx="4"/>
            </p:cNvCxnSpPr>
            <p:nvPr/>
          </p:nvCxnSpPr>
          <p:spPr>
            <a:xfrm rot="5400000">
              <a:off x="2660257" y="4594796"/>
              <a:ext cx="778676" cy="19288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3" name="Google Shape;237;p13"/>
            <p:cNvSpPr/>
            <p:nvPr/>
          </p:nvSpPr>
          <p:spPr>
            <a:xfrm>
              <a:off x="1407897" y="3630800"/>
              <a:ext cx="744900" cy="671100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</a:t>
              </a:r>
              <a:endParaRPr/>
            </a:p>
          </p:txBody>
        </p:sp>
        <p:sp>
          <p:nvSpPr>
            <p:cNvPr id="14" name="Google Shape;240;p13"/>
            <p:cNvSpPr txBox="1"/>
            <p:nvPr/>
          </p:nvSpPr>
          <p:spPr>
            <a:xfrm>
              <a:off x="1977730" y="3170470"/>
              <a:ext cx="994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Pod</a:t>
              </a:r>
              <a:endParaRPr/>
            </a:p>
          </p:txBody>
        </p:sp>
        <p:grpSp>
          <p:nvGrpSpPr>
            <p:cNvPr id="15" name="Google Shape;241;p13"/>
            <p:cNvGrpSpPr/>
            <p:nvPr/>
          </p:nvGrpSpPr>
          <p:grpSpPr>
            <a:xfrm>
              <a:off x="2857472" y="3630800"/>
              <a:ext cx="744900" cy="671100"/>
              <a:chOff x="2324197" y="3597700"/>
              <a:chExt cx="744900" cy="671100"/>
            </a:xfrm>
          </p:grpSpPr>
          <p:sp>
            <p:nvSpPr>
              <p:cNvPr id="16" name="Google Shape;239;p13"/>
              <p:cNvSpPr/>
              <p:nvPr/>
            </p:nvSpPr>
            <p:spPr>
              <a:xfrm>
                <a:off x="2324197" y="3597700"/>
                <a:ext cx="744900" cy="6711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" name="Google Shape;242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362550" y="3803450"/>
                <a:ext cx="503350" cy="42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8" name="Google Shape;243;p13"/>
            <p:cNvCxnSpPr/>
            <p:nvPr/>
          </p:nvCxnSpPr>
          <p:spPr>
            <a:xfrm rot="10800000" flipH="1">
              <a:off x="289325" y="5681900"/>
              <a:ext cx="9255600" cy="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" name="Google Shape;244;p13"/>
            <p:cNvSpPr txBox="1"/>
            <p:nvPr/>
          </p:nvSpPr>
          <p:spPr>
            <a:xfrm>
              <a:off x="1440440" y="5673800"/>
              <a:ext cx="2075119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Data Collection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&amp;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Pre/Post Processing</a:t>
              </a:r>
              <a:endParaRPr dirty="0"/>
            </a:p>
          </p:txBody>
        </p:sp>
        <p:grpSp>
          <p:nvGrpSpPr>
            <p:cNvPr id="20" name="Google Shape;245;p13"/>
            <p:cNvGrpSpPr/>
            <p:nvPr/>
          </p:nvGrpSpPr>
          <p:grpSpPr>
            <a:xfrm>
              <a:off x="5463925" y="2695950"/>
              <a:ext cx="1347425" cy="807000"/>
              <a:chOff x="6804175" y="2632425"/>
              <a:chExt cx="1347425" cy="807000"/>
            </a:xfrm>
          </p:grpSpPr>
          <p:sp>
            <p:nvSpPr>
              <p:cNvPr id="21" name="Google Shape;246;p13"/>
              <p:cNvSpPr/>
              <p:nvPr/>
            </p:nvSpPr>
            <p:spPr>
              <a:xfrm>
                <a:off x="6818100" y="2632425"/>
                <a:ext cx="1333500" cy="8070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Google Shape;247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04175" y="2803934"/>
                <a:ext cx="1183199" cy="615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Google Shape;248;p13"/>
            <p:cNvSpPr txBox="1"/>
            <p:nvPr/>
          </p:nvSpPr>
          <p:spPr>
            <a:xfrm>
              <a:off x="5198038" y="5673800"/>
              <a:ext cx="1879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Indexing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&amp;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Store</a:t>
              </a:r>
              <a:endParaRPr dirty="0"/>
            </a:p>
          </p:txBody>
        </p:sp>
        <p:sp>
          <p:nvSpPr>
            <p:cNvPr id="24" name="Google Shape;249;p13"/>
            <p:cNvSpPr txBox="1"/>
            <p:nvPr/>
          </p:nvSpPr>
          <p:spPr>
            <a:xfrm>
              <a:off x="7509188" y="5700250"/>
              <a:ext cx="1879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Analysis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&amp;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Visualization</a:t>
              </a:r>
              <a:endParaRPr dirty="0"/>
            </a:p>
          </p:txBody>
        </p:sp>
        <p:grpSp>
          <p:nvGrpSpPr>
            <p:cNvPr id="25" name="Google Shape;250;p13"/>
            <p:cNvGrpSpPr/>
            <p:nvPr/>
          </p:nvGrpSpPr>
          <p:grpSpPr>
            <a:xfrm>
              <a:off x="7766050" y="2666100"/>
              <a:ext cx="1333500" cy="825823"/>
              <a:chOff x="8070850" y="3275700"/>
              <a:chExt cx="1333500" cy="825823"/>
            </a:xfrm>
          </p:grpSpPr>
          <p:sp>
            <p:nvSpPr>
              <p:cNvPr id="26" name="Google Shape;251;p13"/>
              <p:cNvSpPr/>
              <p:nvPr/>
            </p:nvSpPr>
            <p:spPr>
              <a:xfrm>
                <a:off x="8070850" y="3275700"/>
                <a:ext cx="1333500" cy="807000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7" name="Google Shape;252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304950" y="3502944"/>
                <a:ext cx="744899" cy="5985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" name="Google Shape;253;p13"/>
            <p:cNvCxnSpPr>
              <a:stCxn id="16" idx="5"/>
              <a:endCxn id="21" idx="2"/>
            </p:cNvCxnSpPr>
            <p:nvPr/>
          </p:nvCxnSpPr>
          <p:spPr>
            <a:xfrm flipV="1">
              <a:off x="3602373" y="3200325"/>
              <a:ext cx="1875477" cy="682137"/>
            </a:xfrm>
            <a:prstGeom prst="bentConnector3">
              <a:avLst>
                <a:gd name="adj1" fmla="val 546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254;p13"/>
            <p:cNvCxnSpPr>
              <a:stCxn id="16" idx="5"/>
              <a:endCxn id="31" idx="1"/>
            </p:cNvCxnSpPr>
            <p:nvPr/>
          </p:nvCxnSpPr>
          <p:spPr>
            <a:xfrm>
              <a:off x="3602373" y="3882462"/>
              <a:ext cx="2054654" cy="643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256;p13"/>
            <p:cNvCxnSpPr/>
            <p:nvPr/>
          </p:nvCxnSpPr>
          <p:spPr>
            <a:xfrm>
              <a:off x="6811350" y="2998575"/>
              <a:ext cx="954600" cy="1719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1" name="Google Shape;25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026" y="4104696"/>
              <a:ext cx="842100" cy="84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Google Shape;257;p13"/>
            <p:cNvCxnSpPr/>
            <p:nvPr/>
          </p:nvCxnSpPr>
          <p:spPr>
            <a:xfrm>
              <a:off x="2470925" y="4525650"/>
              <a:ext cx="4200" cy="28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02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실습 진행 </a:t>
            </a:r>
            <a:r>
              <a:rPr kumimoji="1" lang="en-US" altLang="ko-KR" dirty="0" smtClean="0"/>
              <a:t>Flow</a:t>
            </a:r>
            <a:endParaRPr kumimoji="1" lang="it-IT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ko-KR" dirty="0"/>
              <a:t>Logging On Cloud Native </a:t>
            </a:r>
            <a:r>
              <a:rPr kumimoji="1" lang="en-US" altLang="ko-KR" dirty="0" smtClean="0"/>
              <a:t>Application</a:t>
            </a:r>
            <a:endParaRPr kumimoji="1"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kumimoji="1" lang="en-US" altLang="ko-KR" dirty="0"/>
              <a:t>3. Hands-on Exercise</a:t>
            </a:r>
          </a:p>
          <a:p>
            <a:endParaRPr kumimoji="1"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857354078"/>
              </p:ext>
            </p:extLst>
          </p:nvPr>
        </p:nvGraphicFramePr>
        <p:xfrm>
          <a:off x="558088" y="2360809"/>
          <a:ext cx="8798099" cy="111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Google Shape;134;p10"/>
          <p:cNvCxnSpPr/>
          <p:nvPr/>
        </p:nvCxnSpPr>
        <p:spPr>
          <a:xfrm>
            <a:off x="2288232" y="3931914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34;p10"/>
          <p:cNvCxnSpPr/>
          <p:nvPr/>
        </p:nvCxnSpPr>
        <p:spPr>
          <a:xfrm>
            <a:off x="4018376" y="3931914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34;p10"/>
          <p:cNvCxnSpPr/>
          <p:nvPr/>
        </p:nvCxnSpPr>
        <p:spPr>
          <a:xfrm>
            <a:off x="5748520" y="3931914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34;p10"/>
          <p:cNvCxnSpPr/>
          <p:nvPr/>
        </p:nvCxnSpPr>
        <p:spPr>
          <a:xfrm>
            <a:off x="7478664" y="3931914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4;p10"/>
          <p:cNvCxnSpPr/>
          <p:nvPr/>
        </p:nvCxnSpPr>
        <p:spPr>
          <a:xfrm>
            <a:off x="9208809" y="3931914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34;p10"/>
          <p:cNvCxnSpPr/>
          <p:nvPr/>
        </p:nvCxnSpPr>
        <p:spPr>
          <a:xfrm>
            <a:off x="558088" y="3931199"/>
            <a:ext cx="0" cy="177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텍스트 상자 22"/>
          <p:cNvSpPr txBox="1"/>
          <p:nvPr/>
        </p:nvSpPr>
        <p:spPr>
          <a:xfrm>
            <a:off x="694009" y="4015044"/>
            <a:ext cx="1467584" cy="15794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kumimoji="1" lang="en-US" altLang="ko-KR" sz="1200" dirty="0" err="1" smtClean="0"/>
              <a:t>Git</a:t>
            </a:r>
            <a:r>
              <a:rPr kumimoji="1" lang="en-US" altLang="ko-KR" sz="1200" dirty="0" smtClean="0"/>
              <a:t> clone</a:t>
            </a:r>
            <a:r>
              <a:rPr kumimoji="1" lang="ko-KR" altLang="en-US" sz="1200" dirty="0" smtClean="0"/>
              <a:t> 명령으로 </a:t>
            </a:r>
            <a:r>
              <a:rPr kumimoji="1" lang="en-US" altLang="ko-KR" sz="1200" dirty="0" err="1" smtClean="0"/>
              <a:t>Logback</a:t>
            </a:r>
            <a:r>
              <a:rPr kumimoji="1" lang="ko-KR" altLang="en-US" sz="1200" dirty="0" smtClean="0"/>
              <a:t>이 포함된 애플리케이션을 준비</a:t>
            </a:r>
            <a:endParaRPr kumimoji="1" lang="ko-KR" altLang="en-US" sz="12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2376136" y="3990106"/>
            <a:ext cx="1554336" cy="1579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ko-KR" sz="1200" dirty="0" smtClean="0"/>
              <a:t>Docker</a:t>
            </a:r>
            <a:r>
              <a:rPr kumimoji="1" lang="ko-KR" altLang="en-US" sz="1200" dirty="0" smtClean="0"/>
              <a:t>를 이용해 애플리케이션을 </a:t>
            </a:r>
            <a:r>
              <a:rPr kumimoji="1" lang="en-US" altLang="ko-KR" sz="1200" dirty="0" smtClean="0"/>
              <a:t>Image</a:t>
            </a:r>
            <a:r>
              <a:rPr kumimoji="1" lang="ko-KR" altLang="en-US" sz="1200" dirty="0" smtClean="0"/>
              <a:t>로 빌드</a:t>
            </a:r>
            <a:endParaRPr kumimoji="1" lang="ko-KR" altLang="en-US" sz="1200" dirty="0"/>
          </a:p>
        </p:txBody>
      </p:sp>
      <p:sp>
        <p:nvSpPr>
          <p:cNvPr id="25" name="텍스트 상자 24"/>
          <p:cNvSpPr txBox="1"/>
          <p:nvPr/>
        </p:nvSpPr>
        <p:spPr>
          <a:xfrm>
            <a:off x="4081284" y="4015044"/>
            <a:ext cx="1627868" cy="1579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ko-KR" sz="1200" dirty="0" smtClean="0"/>
              <a:t>Fluent Bit</a:t>
            </a:r>
            <a:r>
              <a:rPr kumimoji="1" lang="ko-KR" altLang="en-US" sz="1200" dirty="0" smtClean="0"/>
              <a:t>의 플러그인을 이해하고 </a:t>
            </a:r>
            <a:r>
              <a:rPr kumimoji="1" lang="en-US" altLang="ko-KR" sz="1200" dirty="0" smtClean="0"/>
              <a:t>Kubernetes</a:t>
            </a:r>
            <a:r>
              <a:rPr kumimoji="1" lang="ko-KR" altLang="en-US" sz="1200" dirty="0" smtClean="0"/>
              <a:t> 환경에서 </a:t>
            </a:r>
            <a:r>
              <a:rPr kumimoji="1" lang="en-US" altLang="ko-KR" sz="1200" dirty="0" err="1" smtClean="0"/>
              <a:t>Config</a:t>
            </a:r>
            <a:r>
              <a:rPr kumimoji="1" lang="en-US" altLang="ko-KR" sz="1200" dirty="0" smtClean="0"/>
              <a:t> Map</a:t>
            </a:r>
            <a:r>
              <a:rPr kumimoji="1" lang="ko-KR" altLang="en-US" sz="1200" dirty="0" smtClean="0"/>
              <a:t>을 이용해서 설정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5886151" y="4015045"/>
            <a:ext cx="1469158" cy="1579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ko-KR" sz="1200" dirty="0" smtClean="0"/>
              <a:t>Sidecar</a:t>
            </a:r>
            <a:r>
              <a:rPr kumimoji="1" lang="ko-KR" altLang="en-US" sz="1200" dirty="0" smtClean="0"/>
              <a:t> 패턴으로 애플리케이션에 </a:t>
            </a:r>
            <a:r>
              <a:rPr kumimoji="1" lang="en-US" altLang="ko-KR" sz="1200" dirty="0" smtClean="0"/>
              <a:t>Fluent Bit</a:t>
            </a:r>
            <a:r>
              <a:rPr kumimoji="1" lang="ko-KR" altLang="en-US" sz="1200" dirty="0" smtClean="0"/>
              <a:t>를 포함하여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을 배포하고 결과를 확인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7628842" y="4015044"/>
            <a:ext cx="1429789" cy="1579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ko-KR" sz="1200" dirty="0" smtClean="0"/>
              <a:t>Fluent Bit</a:t>
            </a:r>
            <a:r>
              <a:rPr kumimoji="1" lang="ko-KR" altLang="en-US" sz="1200" dirty="0" smtClean="0"/>
              <a:t>가 전달한 로그를</a:t>
            </a:r>
            <a:r>
              <a:rPr kumimoji="1" lang="en-US" altLang="ko-KR" sz="1200" dirty="0" smtClean="0"/>
              <a:t> </a:t>
            </a:r>
            <a:r>
              <a:rPr kumimoji="1" lang="en-US" altLang="ko-KR" sz="1200" dirty="0" err="1" smtClean="0"/>
              <a:t>Elasticsearch</a:t>
            </a:r>
            <a:r>
              <a:rPr kumimoji="1" lang="ko-KR" altLang="en-US" sz="1200" dirty="0" smtClean="0"/>
              <a:t>에서 수집하고 통해</a:t>
            </a:r>
            <a:r>
              <a:rPr kumimoji="1" lang="en-US" altLang="ko-KR" sz="1200" dirty="0" smtClean="0"/>
              <a:t> </a:t>
            </a:r>
            <a:r>
              <a:rPr kumimoji="1" lang="en-US" altLang="ko-KR" sz="1200" dirty="0" err="1" smtClean="0"/>
              <a:t>Kibana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Visual</a:t>
            </a:r>
            <a:r>
              <a:rPr kumimoji="1" lang="ko-KR" altLang="en-US" sz="1200" dirty="0" smtClean="0"/>
              <a:t>로 보여주는 것을 확인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56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Monitoring_On_Cloud_Native_v0.1</Template>
  <TotalTime>19045</TotalTime>
  <Words>1090</Words>
  <Application>Microsoft Macintosh PowerPoint</Application>
  <PresentationFormat>A4 용지(210x297mm)</PresentationFormat>
  <Paragraphs>256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Cambria</vt:lpstr>
      <vt:lpstr>Gulim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kang hunkee</cp:lastModifiedBy>
  <cp:revision>102</cp:revision>
  <dcterms:modified xsi:type="dcterms:W3CDTF">2018-09-10T04:04:12Z</dcterms:modified>
</cp:coreProperties>
</file>