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23"/>
  </p:notesMasterIdLst>
  <p:sldIdLst>
    <p:sldId id="256" r:id="rId5"/>
    <p:sldId id="257" r:id="rId6"/>
    <p:sldId id="258" r:id="rId7"/>
    <p:sldId id="259" r:id="rId8"/>
    <p:sldId id="260" r:id="rId9"/>
    <p:sldId id="261" r:id="rId10"/>
    <p:sldId id="267" r:id="rId11"/>
    <p:sldId id="268" r:id="rId12"/>
    <p:sldId id="269" r:id="rId13"/>
    <p:sldId id="270" r:id="rId14"/>
    <p:sldId id="265" r:id="rId15"/>
    <p:sldId id="271" r:id="rId16"/>
    <p:sldId id="272" r:id="rId17"/>
    <p:sldId id="262" r:id="rId18"/>
    <p:sldId id="263" r:id="rId19"/>
    <p:sldId id="266" r:id="rId20"/>
    <p:sldId id="26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07" autoAdjust="0"/>
  </p:normalViewPr>
  <p:slideViewPr>
    <p:cSldViewPr>
      <p:cViewPr varScale="1">
        <p:scale>
          <a:sx n="93" d="100"/>
          <a:sy n="93" d="100"/>
        </p:scale>
        <p:origin x="274"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5DEDE413-6DE6-4CB0-ACD2-A9E3F5BCC88D}"/>
    <pc:docChg chg="modSld">
      <pc:chgData name="Xin Zou" userId="260b9726081dae15" providerId="LiveId" clId="{5DEDE413-6DE6-4CB0-ACD2-A9E3F5BCC88D}" dt="2019-09-04T07:56:36.720" v="1" actId="20577"/>
      <pc:docMkLst>
        <pc:docMk/>
      </pc:docMkLst>
      <pc:sldChg chg="modSp">
        <pc:chgData name="Xin Zou" userId="260b9726081dae15" providerId="LiveId" clId="{5DEDE413-6DE6-4CB0-ACD2-A9E3F5BCC88D}" dt="2019-09-04T07:56:36.720" v="1" actId="20577"/>
        <pc:sldMkLst>
          <pc:docMk/>
          <pc:sldMk cId="0" sldId="256"/>
        </pc:sldMkLst>
        <pc:spChg chg="mod">
          <ac:chgData name="Xin Zou" userId="260b9726081dae15" providerId="LiveId" clId="{5DEDE413-6DE6-4CB0-ACD2-A9E3F5BCC88D}" dt="2019-09-04T07:56:36.720" v="1" actId="20577"/>
          <ac:spMkLst>
            <pc:docMk/>
            <pc:sldMk cId="0" sldId="256"/>
            <ac:spMk id="3" creationId="{00000000-0000-0000-0000-000000000000}"/>
          </ac:spMkLst>
        </pc:spChg>
      </pc:sldChg>
    </pc:docChg>
  </pc:docChgLst>
  <pc:docChgLst>
    <pc:chgData name="Xin Zou" userId="260b9726081dae15" providerId="LiveId" clId="{B55CB833-3568-49B5-9D65-A0FB87B7FBB5}"/>
    <pc:docChg chg="custSel mod addSld delSld modSld sldOrd modMainMaster">
      <pc:chgData name="Xin Zou" userId="260b9726081dae15" providerId="LiveId" clId="{B55CB833-3568-49B5-9D65-A0FB87B7FBB5}" dt="2018-10-08T03:19:30.701" v="532" actId="20577"/>
      <pc:docMkLst>
        <pc:docMk/>
      </pc:docMkLst>
      <pc:sldChg chg="modSp">
        <pc:chgData name="Xin Zou" userId="260b9726081dae15" providerId="LiveId" clId="{B55CB833-3568-49B5-9D65-A0FB87B7FBB5}" dt="2018-10-08T00:53:51.566" v="9" actId="20577"/>
        <pc:sldMkLst>
          <pc:docMk/>
          <pc:sldMk cId="0" sldId="256"/>
        </pc:sldMkLst>
        <pc:spChg chg="mod">
          <ac:chgData name="Xin Zou" userId="260b9726081dae15" providerId="LiveId" clId="{B55CB833-3568-49B5-9D65-A0FB87B7FBB5}" dt="2018-10-08T00:53:51.566" v="9" actId="20577"/>
          <ac:spMkLst>
            <pc:docMk/>
            <pc:sldMk cId="0" sldId="256"/>
            <ac:spMk id="3" creationId="{00000000-0000-0000-0000-000000000000}"/>
          </ac:spMkLst>
        </pc:spChg>
      </pc:sldChg>
      <pc:sldChg chg="modSp">
        <pc:chgData name="Xin Zou" userId="260b9726081dae15" providerId="LiveId" clId="{B55CB833-3568-49B5-9D65-A0FB87B7FBB5}" dt="2018-10-08T00:52:05.549" v="1" actId="27636"/>
        <pc:sldMkLst>
          <pc:docMk/>
          <pc:sldMk cId="2017066462" sldId="258"/>
        </pc:sldMkLst>
        <pc:spChg chg="mod">
          <ac:chgData name="Xin Zou" userId="260b9726081dae15" providerId="LiveId" clId="{B55CB833-3568-49B5-9D65-A0FB87B7FBB5}" dt="2018-10-08T00:52:05.549" v="1" actId="27636"/>
          <ac:spMkLst>
            <pc:docMk/>
            <pc:sldMk cId="2017066462" sldId="258"/>
            <ac:spMk id="3" creationId="{00000000-0000-0000-0000-000000000000}"/>
          </ac:spMkLst>
        </pc:spChg>
      </pc:sldChg>
      <pc:sldChg chg="modSp">
        <pc:chgData name="Xin Zou" userId="260b9726081dae15" providerId="LiveId" clId="{B55CB833-3568-49B5-9D65-A0FB87B7FBB5}" dt="2018-10-08T00:52:04.753" v="0"/>
        <pc:sldMkLst>
          <pc:docMk/>
          <pc:sldMk cId="4228803550" sldId="259"/>
        </pc:sldMkLst>
        <pc:picChg chg="mod">
          <ac:chgData name="Xin Zou" userId="260b9726081dae15" providerId="LiveId" clId="{B55CB833-3568-49B5-9D65-A0FB87B7FBB5}" dt="2018-10-08T00:52:04.753" v="0"/>
          <ac:picMkLst>
            <pc:docMk/>
            <pc:sldMk cId="4228803550" sldId="259"/>
            <ac:picMk id="4" creationId="{00000000-0000-0000-0000-000000000000}"/>
          </ac:picMkLst>
        </pc:picChg>
      </pc:sldChg>
      <pc:sldChg chg="modSp">
        <pc:chgData name="Xin Zou" userId="260b9726081dae15" providerId="LiveId" clId="{B55CB833-3568-49B5-9D65-A0FB87B7FBB5}" dt="2018-10-08T00:52:05.698" v="2" actId="27636"/>
        <pc:sldMkLst>
          <pc:docMk/>
          <pc:sldMk cId="2508900359" sldId="260"/>
        </pc:sldMkLst>
        <pc:spChg chg="mod">
          <ac:chgData name="Xin Zou" userId="260b9726081dae15" providerId="LiveId" clId="{B55CB833-3568-49B5-9D65-A0FB87B7FBB5}" dt="2018-10-08T00:52:05.698" v="2" actId="27636"/>
          <ac:spMkLst>
            <pc:docMk/>
            <pc:sldMk cId="2508900359" sldId="260"/>
            <ac:spMk id="3" creationId="{00000000-0000-0000-0000-000000000000}"/>
          </ac:spMkLst>
        </pc:spChg>
      </pc:sldChg>
      <pc:sldChg chg="delSp modSp">
        <pc:chgData name="Xin Zou" userId="260b9726081dae15" providerId="LiveId" clId="{B55CB833-3568-49B5-9D65-A0FB87B7FBB5}" dt="2018-10-08T00:55:28.608" v="41"/>
        <pc:sldMkLst>
          <pc:docMk/>
          <pc:sldMk cId="1116994476" sldId="261"/>
        </pc:sldMkLst>
        <pc:spChg chg="mod">
          <ac:chgData name="Xin Zou" userId="260b9726081dae15" providerId="LiveId" clId="{B55CB833-3568-49B5-9D65-A0FB87B7FBB5}" dt="2018-10-08T00:52:04.753" v="0"/>
          <ac:spMkLst>
            <pc:docMk/>
            <pc:sldMk cId="1116994476" sldId="261"/>
            <ac:spMk id="3" creationId="{00000000-0000-0000-0000-000000000000}"/>
          </ac:spMkLst>
        </pc:spChg>
        <pc:picChg chg="del mod">
          <ac:chgData name="Xin Zou" userId="260b9726081dae15" providerId="LiveId" clId="{B55CB833-3568-49B5-9D65-A0FB87B7FBB5}" dt="2018-10-08T00:55:28.608" v="41"/>
          <ac:picMkLst>
            <pc:docMk/>
            <pc:sldMk cId="1116994476" sldId="261"/>
            <ac:picMk id="4" creationId="{00000000-0000-0000-0000-000000000000}"/>
          </ac:picMkLst>
        </pc:picChg>
      </pc:sldChg>
      <pc:sldChg chg="ord">
        <pc:chgData name="Xin Zou" userId="260b9726081dae15" providerId="LiveId" clId="{B55CB833-3568-49B5-9D65-A0FB87B7FBB5}" dt="2018-10-08T00:59:20.023" v="285"/>
        <pc:sldMkLst>
          <pc:docMk/>
          <pc:sldMk cId="3050146562" sldId="262"/>
        </pc:sldMkLst>
      </pc:sldChg>
      <pc:sldChg chg="modSp ord">
        <pc:chgData name="Xin Zou" userId="260b9726081dae15" providerId="LiveId" clId="{B55CB833-3568-49B5-9D65-A0FB87B7FBB5}" dt="2018-10-08T00:59:20.023" v="285"/>
        <pc:sldMkLst>
          <pc:docMk/>
          <pc:sldMk cId="2475530123" sldId="263"/>
        </pc:sldMkLst>
        <pc:picChg chg="mod">
          <ac:chgData name="Xin Zou" userId="260b9726081dae15" providerId="LiveId" clId="{B55CB833-3568-49B5-9D65-A0FB87B7FBB5}" dt="2018-10-08T00:52:04.753" v="0"/>
          <ac:picMkLst>
            <pc:docMk/>
            <pc:sldMk cId="2475530123" sldId="263"/>
            <ac:picMk id="4" creationId="{00000000-0000-0000-0000-000000000000}"/>
          </ac:picMkLst>
        </pc:picChg>
      </pc:sldChg>
      <pc:sldChg chg="addSp delSp modSp mod setBg">
        <pc:chgData name="Xin Zou" userId="260b9726081dae15" providerId="LiveId" clId="{B55CB833-3568-49B5-9D65-A0FB87B7FBB5}" dt="2018-10-08T03:18:51.026" v="437" actId="20577"/>
        <pc:sldMkLst>
          <pc:docMk/>
          <pc:sldMk cId="3042072489" sldId="264"/>
        </pc:sldMkLst>
        <pc:spChg chg="mod">
          <ac:chgData name="Xin Zou" userId="260b9726081dae15" providerId="LiveId" clId="{B55CB833-3568-49B5-9D65-A0FB87B7FBB5}" dt="2018-10-08T03:18:39.388" v="435" actId="404"/>
          <ac:spMkLst>
            <pc:docMk/>
            <pc:sldMk cId="3042072489" sldId="264"/>
            <ac:spMk id="2" creationId="{00000000-0000-0000-0000-000000000000}"/>
          </ac:spMkLst>
        </pc:spChg>
        <pc:spChg chg="del mod">
          <ac:chgData name="Xin Zou" userId="260b9726081dae15" providerId="LiveId" clId="{B55CB833-3568-49B5-9D65-A0FB87B7FBB5}" dt="2018-10-08T03:18:09.878" v="426" actId="26606"/>
          <ac:spMkLst>
            <pc:docMk/>
            <pc:sldMk cId="3042072489" sldId="264"/>
            <ac:spMk id="3" creationId="{00000000-0000-0000-0000-000000000000}"/>
          </ac:spMkLst>
        </pc:spChg>
        <pc:spChg chg="add del mod">
          <ac:chgData name="Xin Zou" userId="260b9726081dae15" providerId="LiveId" clId="{B55CB833-3568-49B5-9D65-A0FB87B7FBB5}" dt="2018-10-08T03:18:27.337" v="429" actId="478"/>
          <ac:spMkLst>
            <pc:docMk/>
            <pc:sldMk cId="3042072489" sldId="264"/>
            <ac:spMk id="4" creationId="{467E15C0-99EF-4640-B38F-ED2739C3B85E}"/>
          </ac:spMkLst>
        </pc:spChg>
        <pc:spChg chg="add">
          <ac:chgData name="Xin Zou" userId="260b9726081dae15" providerId="LiveId" clId="{B55CB833-3568-49B5-9D65-A0FB87B7FBB5}" dt="2018-10-08T03:18:09.878" v="426" actId="26606"/>
          <ac:spMkLst>
            <pc:docMk/>
            <pc:sldMk cId="3042072489" sldId="264"/>
            <ac:spMk id="10" creationId="{619B3503-D505-49AA-97C1-B299D58DB436}"/>
          </ac:spMkLst>
        </pc:spChg>
        <pc:spChg chg="add">
          <ac:chgData name="Xin Zou" userId="260b9726081dae15" providerId="LiveId" clId="{B55CB833-3568-49B5-9D65-A0FB87B7FBB5}" dt="2018-10-08T03:18:09.878" v="426" actId="26606"/>
          <ac:spMkLst>
            <pc:docMk/>
            <pc:sldMk cId="3042072489" sldId="264"/>
            <ac:spMk id="12" creationId="{E39A2319-946A-4C65-9B7C-1F86E9B1B57C}"/>
          </ac:spMkLst>
        </pc:spChg>
        <pc:graphicFrameChg chg="add del mod">
          <ac:chgData name="Xin Zou" userId="260b9726081dae15" providerId="LiveId" clId="{B55CB833-3568-49B5-9D65-A0FB87B7FBB5}" dt="2018-10-08T03:18:51.026" v="437" actId="20577"/>
          <ac:graphicFrameMkLst>
            <pc:docMk/>
            <pc:sldMk cId="3042072489" sldId="264"/>
            <ac:graphicFrameMk id="5" creationId="{0ED1ADDF-3378-4F5B-BF85-423BF8454ECB}"/>
          </ac:graphicFrameMkLst>
        </pc:graphicFrameChg>
      </pc:sldChg>
      <pc:sldChg chg="ord">
        <pc:chgData name="Xin Zou" userId="260b9726081dae15" providerId="LiveId" clId="{B55CB833-3568-49B5-9D65-A0FB87B7FBB5}" dt="2018-10-08T00:59:40.577" v="286"/>
        <pc:sldMkLst>
          <pc:docMk/>
          <pc:sldMk cId="43872184" sldId="265"/>
        </pc:sldMkLst>
      </pc:sldChg>
      <pc:sldChg chg="modSp">
        <pc:chgData name="Xin Zou" userId="260b9726081dae15" providerId="LiveId" clId="{B55CB833-3568-49B5-9D65-A0FB87B7FBB5}" dt="2018-10-08T00:52:43.886" v="5" actId="27636"/>
        <pc:sldMkLst>
          <pc:docMk/>
          <pc:sldMk cId="1387245916" sldId="266"/>
        </pc:sldMkLst>
        <pc:spChg chg="mod">
          <ac:chgData name="Xin Zou" userId="260b9726081dae15" providerId="LiveId" clId="{B55CB833-3568-49B5-9D65-A0FB87B7FBB5}" dt="2018-10-08T00:52:43.886" v="5" actId="27636"/>
          <ac:spMkLst>
            <pc:docMk/>
            <pc:sldMk cId="1387245916" sldId="266"/>
            <ac:spMk id="3" creationId="{00000000-0000-0000-0000-000000000000}"/>
          </ac:spMkLst>
        </pc:spChg>
      </pc:sldChg>
      <pc:sldChg chg="addSp delSp modSp add">
        <pc:chgData name="Xin Zou" userId="260b9726081dae15" providerId="LiveId" clId="{B55CB833-3568-49B5-9D65-A0FB87B7FBB5}" dt="2018-10-08T00:55:31.905" v="42"/>
        <pc:sldMkLst>
          <pc:docMk/>
          <pc:sldMk cId="3782792723" sldId="267"/>
        </pc:sldMkLst>
        <pc:spChg chg="mod">
          <ac:chgData name="Xin Zou" userId="260b9726081dae15" providerId="LiveId" clId="{B55CB833-3568-49B5-9D65-A0FB87B7FBB5}" dt="2018-10-08T00:55:21.156" v="40"/>
          <ac:spMkLst>
            <pc:docMk/>
            <pc:sldMk cId="3782792723" sldId="267"/>
            <ac:spMk id="2" creationId="{26A8403C-0012-4BF6-BFFD-FA4FA2733DE6}"/>
          </ac:spMkLst>
        </pc:spChg>
        <pc:spChg chg="del">
          <ac:chgData name="Xin Zou" userId="260b9726081dae15" providerId="LiveId" clId="{B55CB833-3568-49B5-9D65-A0FB87B7FBB5}" dt="2018-10-08T00:55:31.905" v="42"/>
          <ac:spMkLst>
            <pc:docMk/>
            <pc:sldMk cId="3782792723" sldId="267"/>
            <ac:spMk id="3" creationId="{D6D2C771-CC8E-4643-A4F5-BD85D4BAE165}"/>
          </ac:spMkLst>
        </pc:spChg>
        <pc:picChg chg="add">
          <ac:chgData name="Xin Zou" userId="260b9726081dae15" providerId="LiveId" clId="{B55CB833-3568-49B5-9D65-A0FB87B7FBB5}" dt="2018-10-08T00:55:31.905" v="42"/>
          <ac:picMkLst>
            <pc:docMk/>
            <pc:sldMk cId="3782792723" sldId="267"/>
            <ac:picMk id="4" creationId="{74464EA0-D445-47AF-A145-A327C85158CE}"/>
          </ac:picMkLst>
        </pc:picChg>
      </pc:sldChg>
      <pc:sldChg chg="modSp add">
        <pc:chgData name="Xin Zou" userId="260b9726081dae15" providerId="LiveId" clId="{B55CB833-3568-49B5-9D65-A0FB87B7FBB5}" dt="2018-10-08T00:55:48.189" v="80"/>
        <pc:sldMkLst>
          <pc:docMk/>
          <pc:sldMk cId="511780385" sldId="268"/>
        </pc:sldMkLst>
        <pc:spChg chg="mod">
          <ac:chgData name="Xin Zou" userId="260b9726081dae15" providerId="LiveId" clId="{B55CB833-3568-49B5-9D65-A0FB87B7FBB5}" dt="2018-10-08T00:55:48.189" v="80"/>
          <ac:spMkLst>
            <pc:docMk/>
            <pc:sldMk cId="511780385" sldId="268"/>
            <ac:spMk id="2" creationId="{B8DDFB82-AD2B-4C72-81C5-40F8267CF3ED}"/>
          </ac:spMkLst>
        </pc:spChg>
      </pc:sldChg>
      <pc:sldChg chg="addSp delSp modSp add">
        <pc:chgData name="Xin Zou" userId="260b9726081dae15" providerId="LiveId" clId="{B55CB833-3568-49B5-9D65-A0FB87B7FBB5}" dt="2018-10-08T00:58:26.812" v="284"/>
        <pc:sldMkLst>
          <pc:docMk/>
          <pc:sldMk cId="3156515846" sldId="269"/>
        </pc:sldMkLst>
        <pc:spChg chg="mod">
          <ac:chgData name="Xin Zou" userId="260b9726081dae15" providerId="LiveId" clId="{B55CB833-3568-49B5-9D65-A0FB87B7FBB5}" dt="2018-10-08T00:56:01.629" v="114"/>
          <ac:spMkLst>
            <pc:docMk/>
            <pc:sldMk cId="3156515846" sldId="269"/>
            <ac:spMk id="2" creationId="{C016E33A-9643-437A-917D-9AB724D91CC3}"/>
          </ac:spMkLst>
        </pc:spChg>
        <pc:spChg chg="del">
          <ac:chgData name="Xin Zou" userId="260b9726081dae15" providerId="LiveId" clId="{B55CB833-3568-49B5-9D65-A0FB87B7FBB5}" dt="2018-10-08T00:58:26.812" v="284"/>
          <ac:spMkLst>
            <pc:docMk/>
            <pc:sldMk cId="3156515846" sldId="269"/>
            <ac:spMk id="3" creationId="{140219BD-B510-4BAB-8C66-D7CB11CDE68E}"/>
          </ac:spMkLst>
        </pc:spChg>
        <pc:picChg chg="add mod">
          <ac:chgData name="Xin Zou" userId="260b9726081dae15" providerId="LiveId" clId="{B55CB833-3568-49B5-9D65-A0FB87B7FBB5}" dt="2018-10-08T00:58:26.812" v="284"/>
          <ac:picMkLst>
            <pc:docMk/>
            <pc:sldMk cId="3156515846" sldId="269"/>
            <ac:picMk id="4" creationId="{F9D376E7-E345-417D-AE49-E6303AD304C2}"/>
          </ac:picMkLst>
        </pc:picChg>
      </pc:sldChg>
      <pc:sldChg chg="modSp add">
        <pc:chgData name="Xin Zou" userId="260b9726081dae15" providerId="LiveId" clId="{B55CB833-3568-49B5-9D65-A0FB87B7FBB5}" dt="2018-10-08T00:56:26.910" v="186"/>
        <pc:sldMkLst>
          <pc:docMk/>
          <pc:sldMk cId="177881417" sldId="270"/>
        </pc:sldMkLst>
        <pc:spChg chg="mod">
          <ac:chgData name="Xin Zou" userId="260b9726081dae15" providerId="LiveId" clId="{B55CB833-3568-49B5-9D65-A0FB87B7FBB5}" dt="2018-10-08T00:56:26.910" v="186"/>
          <ac:spMkLst>
            <pc:docMk/>
            <pc:sldMk cId="177881417" sldId="270"/>
            <ac:spMk id="2" creationId="{FA33D485-1249-4731-AA38-70E57DCE933C}"/>
          </ac:spMkLst>
        </pc:spChg>
      </pc:sldChg>
      <pc:sldChg chg="modSp add">
        <pc:chgData name="Xin Zou" userId="260b9726081dae15" providerId="LiveId" clId="{B55CB833-3568-49B5-9D65-A0FB87B7FBB5}" dt="2018-10-08T00:56:44.962" v="250"/>
        <pc:sldMkLst>
          <pc:docMk/>
          <pc:sldMk cId="3793490362" sldId="271"/>
        </pc:sldMkLst>
        <pc:spChg chg="mod">
          <ac:chgData name="Xin Zou" userId="260b9726081dae15" providerId="LiveId" clId="{B55CB833-3568-49B5-9D65-A0FB87B7FBB5}" dt="2018-10-08T00:56:44.962" v="250"/>
          <ac:spMkLst>
            <pc:docMk/>
            <pc:sldMk cId="3793490362" sldId="271"/>
            <ac:spMk id="2" creationId="{7C92CC2A-3664-4866-A439-96676ADC080D}"/>
          </ac:spMkLst>
        </pc:spChg>
      </pc:sldChg>
      <pc:sldChg chg="addSp delSp modSp add mod setBg setClrOvrMap">
        <pc:chgData name="Xin Zou" userId="260b9726081dae15" providerId="LiveId" clId="{B55CB833-3568-49B5-9D65-A0FB87B7FBB5}" dt="2018-10-08T01:04:23.955" v="303" actId="27636"/>
        <pc:sldMkLst>
          <pc:docMk/>
          <pc:sldMk cId="863761402" sldId="272"/>
        </pc:sldMkLst>
        <pc:spChg chg="mod">
          <ac:chgData name="Xin Zou" userId="260b9726081dae15" providerId="LiveId" clId="{B55CB833-3568-49B5-9D65-A0FB87B7FBB5}" dt="2018-10-08T01:02:39.078" v="288" actId="26606"/>
          <ac:spMkLst>
            <pc:docMk/>
            <pc:sldMk cId="863761402" sldId="272"/>
            <ac:spMk id="2" creationId="{50C7B3FD-18F4-4D71-8FBF-08686999CADD}"/>
          </ac:spMkLst>
        </pc:spChg>
        <pc:spChg chg="del">
          <ac:chgData name="Xin Zou" userId="260b9726081dae15" providerId="LiveId" clId="{B55CB833-3568-49B5-9D65-A0FB87B7FBB5}" dt="2018-10-08T01:02:34.470" v="287"/>
          <ac:spMkLst>
            <pc:docMk/>
            <pc:sldMk cId="863761402" sldId="272"/>
            <ac:spMk id="3" creationId="{94DF39DF-102C-4402-B362-3468332AEF35}"/>
          </ac:spMkLst>
        </pc:spChg>
        <pc:spChg chg="add mod">
          <ac:chgData name="Xin Zou" userId="260b9726081dae15" providerId="LiveId" clId="{B55CB833-3568-49B5-9D65-A0FB87B7FBB5}" dt="2018-10-08T01:04:23.955" v="303" actId="27636"/>
          <ac:spMkLst>
            <pc:docMk/>
            <pc:sldMk cId="863761402" sldId="272"/>
            <ac:spMk id="10" creationId="{CB583D3A-8EBC-4EC0-87B6-4878719707DD}"/>
          </ac:spMkLst>
        </pc:spChg>
        <pc:spChg chg="add">
          <ac:chgData name="Xin Zou" userId="260b9726081dae15" providerId="LiveId" clId="{B55CB833-3568-49B5-9D65-A0FB87B7FBB5}" dt="2018-10-08T01:02:39.078" v="288" actId="26606"/>
          <ac:spMkLst>
            <pc:docMk/>
            <pc:sldMk cId="863761402" sldId="272"/>
            <ac:spMk id="13" creationId="{05325879-C4B2-475E-B853-DC8F21A63351}"/>
          </ac:spMkLst>
        </pc:spChg>
        <pc:spChg chg="add">
          <ac:chgData name="Xin Zou" userId="260b9726081dae15" providerId="LiveId" clId="{B55CB833-3568-49B5-9D65-A0FB87B7FBB5}" dt="2018-10-08T01:02:39.078" v="288" actId="26606"/>
          <ac:spMkLst>
            <pc:docMk/>
            <pc:sldMk cId="863761402" sldId="272"/>
            <ac:spMk id="15" creationId="{012C085F-3B19-420D-902A-B55695F5036C}"/>
          </ac:spMkLst>
        </pc:spChg>
        <pc:picChg chg="add del mod">
          <ac:chgData name="Xin Zou" userId="260b9726081dae15" providerId="LiveId" clId="{B55CB833-3568-49B5-9D65-A0FB87B7FBB5}" dt="2018-10-08T01:02:39.078" v="288" actId="26606"/>
          <ac:picMkLst>
            <pc:docMk/>
            <pc:sldMk cId="863761402" sldId="272"/>
            <ac:picMk id="5" creationId="{3BDEC95C-CB3D-40F2-97A2-B1E3019BC38E}"/>
          </ac:picMkLst>
        </pc:picChg>
        <pc:picChg chg="add">
          <ac:chgData name="Xin Zou" userId="260b9726081dae15" providerId="LiveId" clId="{B55CB833-3568-49B5-9D65-A0FB87B7FBB5}" dt="2018-10-08T01:02:39.078" v="288" actId="26606"/>
          <ac:picMkLst>
            <pc:docMk/>
            <pc:sldMk cId="863761402" sldId="272"/>
            <ac:picMk id="8" creationId="{3BDEC95C-CB3D-40F2-97A2-B1E3019BC38E}"/>
          </ac:picMkLst>
        </pc:picChg>
      </pc:sldChg>
      <pc:sldChg chg="addSp delSp modSp add mod setBg setClrOvrMap">
        <pc:chgData name="Xin Zou" userId="260b9726081dae15" providerId="LiveId" clId="{B55CB833-3568-49B5-9D65-A0FB87B7FBB5}" dt="2018-10-08T03:19:30.701" v="532" actId="20577"/>
        <pc:sldMkLst>
          <pc:docMk/>
          <pc:sldMk cId="2860342258" sldId="273"/>
        </pc:sldMkLst>
        <pc:spChg chg="mod">
          <ac:chgData name="Xin Zou" userId="260b9726081dae15" providerId="LiveId" clId="{B55CB833-3568-49B5-9D65-A0FB87B7FBB5}" dt="2018-10-08T01:06:04.266" v="383" actId="26606"/>
          <ac:spMkLst>
            <pc:docMk/>
            <pc:sldMk cId="2860342258" sldId="273"/>
            <ac:spMk id="2" creationId="{39197949-D1BF-4037-859E-2EACEEF6B34B}"/>
          </ac:spMkLst>
        </pc:spChg>
        <pc:spChg chg="del">
          <ac:chgData name="Xin Zou" userId="260b9726081dae15" providerId="LiveId" clId="{B55CB833-3568-49B5-9D65-A0FB87B7FBB5}" dt="2018-10-08T01:05:57.790" v="382"/>
          <ac:spMkLst>
            <pc:docMk/>
            <pc:sldMk cId="2860342258" sldId="273"/>
            <ac:spMk id="3" creationId="{DCC5827F-0270-4474-B06A-36C2E7C9F59C}"/>
          </ac:spMkLst>
        </pc:spChg>
        <pc:spChg chg="add mod">
          <ac:chgData name="Xin Zou" userId="260b9726081dae15" providerId="LiveId" clId="{B55CB833-3568-49B5-9D65-A0FB87B7FBB5}" dt="2018-10-08T03:19:30.701" v="532" actId="20577"/>
          <ac:spMkLst>
            <pc:docMk/>
            <pc:sldMk cId="2860342258" sldId="273"/>
            <ac:spMk id="9" creationId="{4C94D337-3D03-46C7-AB8E-4C2084C7AED7}"/>
          </ac:spMkLst>
        </pc:spChg>
        <pc:spChg chg="add">
          <ac:chgData name="Xin Zou" userId="260b9726081dae15" providerId="LiveId" clId="{B55CB833-3568-49B5-9D65-A0FB87B7FBB5}" dt="2018-10-08T01:06:04.266" v="383" actId="26606"/>
          <ac:spMkLst>
            <pc:docMk/>
            <pc:sldMk cId="2860342258" sldId="273"/>
            <ac:spMk id="12" creationId="{05325879-C4B2-475E-B853-DC8F21A63351}"/>
          </ac:spMkLst>
        </pc:spChg>
        <pc:spChg chg="add">
          <ac:chgData name="Xin Zou" userId="260b9726081dae15" providerId="LiveId" clId="{B55CB833-3568-49B5-9D65-A0FB87B7FBB5}" dt="2018-10-08T01:06:04.266" v="383" actId="26606"/>
          <ac:spMkLst>
            <pc:docMk/>
            <pc:sldMk cId="2860342258" sldId="273"/>
            <ac:spMk id="14" creationId="{012C085F-3B19-420D-902A-B55695F5036C}"/>
          </ac:spMkLst>
        </pc:spChg>
        <pc:picChg chg="add del mod">
          <ac:chgData name="Xin Zou" userId="260b9726081dae15" providerId="LiveId" clId="{B55CB833-3568-49B5-9D65-A0FB87B7FBB5}" dt="2018-10-08T01:06:04.266" v="383" actId="26606"/>
          <ac:picMkLst>
            <pc:docMk/>
            <pc:sldMk cId="2860342258" sldId="273"/>
            <ac:picMk id="4" creationId="{8BBB02D2-2448-42A3-BE4B-B02087411AC4}"/>
          </ac:picMkLst>
        </pc:picChg>
        <pc:picChg chg="add">
          <ac:chgData name="Xin Zou" userId="260b9726081dae15" providerId="LiveId" clId="{B55CB833-3568-49B5-9D65-A0FB87B7FBB5}" dt="2018-10-08T01:06:04.266" v="383" actId="26606"/>
          <ac:picMkLst>
            <pc:docMk/>
            <pc:sldMk cId="2860342258" sldId="273"/>
            <ac:picMk id="7" creationId="{8BBB02D2-2448-42A3-BE4B-B02087411AC4}"/>
          </ac:picMkLst>
        </pc:picChg>
      </pc:sldChg>
      <pc:sldChg chg="add del">
        <pc:chgData name="Xin Zou" userId="260b9726081dae15" providerId="LiveId" clId="{B55CB833-3568-49B5-9D65-A0FB87B7FBB5}" dt="2018-10-08T00:52:48.304" v="6" actId="2696"/>
        <pc:sldMkLst>
          <pc:docMk/>
          <pc:sldMk cId="2535163443" sldId="309"/>
        </pc:sldMkLst>
      </pc:sldChg>
      <pc:sldMasterChg chg="modSp modSldLayout">
        <pc:chgData name="Xin Zou" userId="260b9726081dae15" providerId="LiveId" clId="{B55CB833-3568-49B5-9D65-A0FB87B7FBB5}" dt="2018-10-08T00:52:04.753" v="0"/>
        <pc:sldMasterMkLst>
          <pc:docMk/>
          <pc:sldMasterMk cId="846276100" sldId="2147483780"/>
        </pc:sldMasterMkLst>
        <pc:spChg chg="mod">
          <ac:chgData name="Xin Zou" userId="260b9726081dae15" providerId="LiveId" clId="{B55CB833-3568-49B5-9D65-A0FB87B7FBB5}" dt="2018-10-08T00:52:04.753" v="0"/>
          <ac:spMkLst>
            <pc:docMk/>
            <pc:sldMasterMk cId="846276100" sldId="2147483780"/>
            <ac:spMk id="2" creationId="{00000000-0000-0000-0000-000000000000}"/>
          </ac:spMkLst>
        </pc:spChg>
        <pc:spChg chg="mod">
          <ac:chgData name="Xin Zou" userId="260b9726081dae15" providerId="LiveId" clId="{B55CB833-3568-49B5-9D65-A0FB87B7FBB5}" dt="2018-10-08T00:52:04.753" v="0"/>
          <ac:spMkLst>
            <pc:docMk/>
            <pc:sldMasterMk cId="846276100" sldId="2147483780"/>
            <ac:spMk id="3" creationId="{00000000-0000-0000-0000-000000000000}"/>
          </ac:spMkLst>
        </pc:spChg>
        <pc:spChg chg="mod">
          <ac:chgData name="Xin Zou" userId="260b9726081dae15" providerId="LiveId" clId="{B55CB833-3568-49B5-9D65-A0FB87B7FBB5}" dt="2018-10-08T00:52:04.753" v="0"/>
          <ac:spMkLst>
            <pc:docMk/>
            <pc:sldMasterMk cId="846276100" sldId="2147483780"/>
            <ac:spMk id="4" creationId="{00000000-0000-0000-0000-000000000000}"/>
          </ac:spMkLst>
        </pc:spChg>
        <pc:spChg chg="mod">
          <ac:chgData name="Xin Zou" userId="260b9726081dae15" providerId="LiveId" clId="{B55CB833-3568-49B5-9D65-A0FB87B7FBB5}" dt="2018-10-08T00:52:04.753" v="0"/>
          <ac:spMkLst>
            <pc:docMk/>
            <pc:sldMasterMk cId="846276100" sldId="2147483780"/>
            <ac:spMk id="5" creationId="{00000000-0000-0000-0000-000000000000}"/>
          </ac:spMkLst>
        </pc:spChg>
        <pc:spChg chg="mod">
          <ac:chgData name="Xin Zou" userId="260b9726081dae15" providerId="LiveId" clId="{B55CB833-3568-49B5-9D65-A0FB87B7FBB5}" dt="2018-10-08T00:52:04.753" v="0"/>
          <ac:spMkLst>
            <pc:docMk/>
            <pc:sldMasterMk cId="846276100" sldId="2147483780"/>
            <ac:spMk id="6" creationId="{00000000-0000-0000-0000-000000000000}"/>
          </ac:spMkLst>
        </pc:spChg>
        <pc:spChg chg="mod">
          <ac:chgData name="Xin Zou" userId="260b9726081dae15" providerId="LiveId" clId="{B55CB833-3568-49B5-9D65-A0FB87B7FBB5}" dt="2018-10-08T00:52:04.753" v="0"/>
          <ac:spMkLst>
            <pc:docMk/>
            <pc:sldMasterMk cId="846276100" sldId="2147483780"/>
            <ac:spMk id="7" creationId="{00000000-0000-0000-0000-000000000000}"/>
          </ac:spMkLst>
        </pc:spChg>
        <pc:spChg chg="mod">
          <ac:chgData name="Xin Zou" userId="260b9726081dae15" providerId="LiveId" clId="{B55CB833-3568-49B5-9D65-A0FB87B7FBB5}" dt="2018-10-08T00:52:04.753" v="0"/>
          <ac:spMkLst>
            <pc:docMk/>
            <pc:sldMasterMk cId="846276100" sldId="2147483780"/>
            <ac:spMk id="10" creationId="{00000000-0000-0000-0000-000000000000}"/>
          </ac:spMkLst>
        </pc:spChg>
        <pc:sldLayoutChg chg="modSp">
          <pc:chgData name="Xin Zou" userId="260b9726081dae15" providerId="LiveId" clId="{B55CB833-3568-49B5-9D65-A0FB87B7FBB5}" dt="2018-10-08T00:52:04.753" v="0"/>
          <pc:sldLayoutMkLst>
            <pc:docMk/>
            <pc:sldMasterMk cId="846276100" sldId="2147483780"/>
            <pc:sldLayoutMk cId="323638451" sldId="2147483781"/>
          </pc:sldLayoutMkLst>
          <pc:spChg chg="mod">
            <ac:chgData name="Xin Zou" userId="260b9726081dae15" providerId="LiveId" clId="{B55CB833-3568-49B5-9D65-A0FB87B7FBB5}" dt="2018-10-08T00:52:04.753" v="0"/>
            <ac:spMkLst>
              <pc:docMk/>
              <pc:sldMasterMk cId="846276100" sldId="2147483780"/>
              <pc:sldLayoutMk cId="323638451" sldId="2147483781"/>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3638451" sldId="2147483781"/>
              <ac:spMk id="10"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71744047" sldId="2147483782"/>
          </pc:sldLayoutMkLst>
          <pc:spChg chg="mod">
            <ac:chgData name="Xin Zou" userId="260b9726081dae15" providerId="LiveId" clId="{B55CB833-3568-49B5-9D65-A0FB87B7FBB5}" dt="2018-10-08T00:52:04.753" v="0"/>
            <ac:spMkLst>
              <pc:docMk/>
              <pc:sldMasterMk cId="846276100" sldId="2147483780"/>
              <pc:sldLayoutMk cId="171744047" sldId="2147483782"/>
              <ac:spMk id="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101634726" sldId="2147483783"/>
          </pc:sldLayoutMkLst>
          <pc:spChg chg="mod">
            <ac:chgData name="Xin Zou" userId="260b9726081dae15" providerId="LiveId" clId="{B55CB833-3568-49B5-9D65-A0FB87B7FBB5}" dt="2018-10-08T00:52:04.753" v="0"/>
            <ac:spMkLst>
              <pc:docMk/>
              <pc:sldMasterMk cId="846276100" sldId="2147483780"/>
              <pc:sldLayoutMk cId="1101634726" sldId="2147483783"/>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01634726" sldId="2147483783"/>
              <ac:spMk id="1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4182124218" sldId="2147483784"/>
          </pc:sldLayoutMkLst>
          <pc:spChg chg="mod">
            <ac:chgData name="Xin Zou" userId="260b9726081dae15" providerId="LiveId" clId="{B55CB833-3568-49B5-9D65-A0FB87B7FBB5}" dt="2018-10-08T00:52:04.753" v="0"/>
            <ac:spMkLst>
              <pc:docMk/>
              <pc:sldMasterMk cId="846276100" sldId="2147483780"/>
              <pc:sldLayoutMk cId="4182124218" sldId="2147483784"/>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4182124218" sldId="2147483784"/>
              <ac:spMk id="4"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738730040" sldId="2147483785"/>
          </pc:sldLayoutMkLst>
          <pc:spChg chg="mod">
            <ac:chgData name="Xin Zou" userId="260b9726081dae15" providerId="LiveId" clId="{B55CB833-3568-49B5-9D65-A0FB87B7FBB5}" dt="2018-10-08T00:52:04.753" v="0"/>
            <ac:spMkLst>
              <pc:docMk/>
              <pc:sldMasterMk cId="846276100" sldId="2147483780"/>
              <pc:sldLayoutMk cId="738730040" sldId="2147483785"/>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738730040" sldId="2147483785"/>
              <ac:spMk id="6"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116513520" sldId="2147483788"/>
          </pc:sldLayoutMkLst>
          <pc:spChg chg="mod">
            <ac:chgData name="Xin Zou" userId="260b9726081dae15" providerId="LiveId" clId="{B55CB833-3568-49B5-9D65-A0FB87B7FBB5}" dt="2018-10-08T00:52:04.753" v="0"/>
            <ac:spMkLst>
              <pc:docMk/>
              <pc:sldMasterMk cId="846276100" sldId="2147483780"/>
              <pc:sldLayoutMk cId="116513520" sldId="2147483788"/>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116513520" sldId="2147483788"/>
              <ac:spMk id="12"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82185721" sldId="2147483789"/>
          </pc:sldLayoutMkLst>
          <pc:spChg chg="mod">
            <ac:chgData name="Xin Zou" userId="260b9726081dae15" providerId="LiveId" clId="{B55CB833-3568-49B5-9D65-A0FB87B7FBB5}" dt="2018-10-08T00:52:04.753" v="0"/>
            <ac:spMkLst>
              <pc:docMk/>
              <pc:sldMasterMk cId="846276100" sldId="2147483780"/>
              <pc:sldLayoutMk cId="82185721" sldId="2147483789"/>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4"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6"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7"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9" creationId="{00000000-0000-0000-0000-000000000000}"/>
            </ac:spMkLst>
          </pc:spChg>
          <pc:spChg chg="mod">
            <ac:chgData name="Xin Zou" userId="260b9726081dae15" providerId="LiveId" clId="{B55CB833-3568-49B5-9D65-A0FB87B7FBB5}" dt="2018-10-08T00:52:04.753" v="0"/>
            <ac:spMkLst>
              <pc:docMk/>
              <pc:sldMasterMk cId="846276100" sldId="2147483780"/>
              <pc:sldLayoutMk cId="82185721" sldId="2147483789"/>
              <ac:spMk id="11" creationId="{00000000-0000-0000-0000-000000000000}"/>
            </ac:spMkLst>
          </pc:spChg>
        </pc:sldLayoutChg>
        <pc:sldLayoutChg chg="modSp">
          <pc:chgData name="Xin Zou" userId="260b9726081dae15" providerId="LiveId" clId="{B55CB833-3568-49B5-9D65-A0FB87B7FBB5}" dt="2018-10-08T00:52:04.753" v="0"/>
          <pc:sldLayoutMkLst>
            <pc:docMk/>
            <pc:sldMasterMk cId="846276100" sldId="2147483780"/>
            <pc:sldLayoutMk cId="3266833299" sldId="2147483791"/>
          </pc:sldLayoutMkLst>
          <pc:spChg chg="mod">
            <ac:chgData name="Xin Zou" userId="260b9726081dae15" providerId="LiveId" clId="{B55CB833-3568-49B5-9D65-A0FB87B7FBB5}" dt="2018-10-08T00:52:04.753" v="0"/>
            <ac:spMkLst>
              <pc:docMk/>
              <pc:sldMasterMk cId="846276100" sldId="2147483780"/>
              <pc:sldLayoutMk cId="3266833299" sldId="2147483791"/>
              <ac:spMk id="2"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3"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5"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8" creationId="{00000000-0000-0000-0000-000000000000}"/>
            </ac:spMkLst>
          </pc:spChg>
          <pc:spChg chg="mod">
            <ac:chgData name="Xin Zou" userId="260b9726081dae15" providerId="LiveId" clId="{B55CB833-3568-49B5-9D65-A0FB87B7FBB5}" dt="2018-10-08T00:52:04.753" v="0"/>
            <ac:spMkLst>
              <pc:docMk/>
              <pc:sldMasterMk cId="846276100" sldId="2147483780"/>
              <pc:sldLayoutMk cId="3266833299" sldId="2147483791"/>
              <ac:spMk id="9"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A969D-799D-4350-A673-CB2DF04ED32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D838EC75-3977-41B2-9548-188B003ADE62}">
      <dgm:prSet/>
      <dgm:spPr/>
      <dgm:t>
        <a:bodyPr/>
        <a:lstStyle/>
        <a:p>
          <a:r>
            <a:rPr lang="en-US" dirty="0"/>
            <a:t>1. </a:t>
          </a:r>
          <a:r>
            <a:rPr lang="zh-CN" dirty="0"/>
            <a:t>保持会议轻松愉快的氛围，可以考虑换一个开会的环境，如有饮料、零食相伴 就更好了。 </a:t>
          </a:r>
          <a:endParaRPr lang="en-US" dirty="0"/>
        </a:p>
      </dgm:t>
    </dgm:pt>
    <dgm:pt modelId="{396298CB-2037-40C6-B406-B860D20C1CC6}" type="parTrans" cxnId="{18F0CB4F-8AFE-47C9-A8A7-57B21A438AFC}">
      <dgm:prSet/>
      <dgm:spPr/>
      <dgm:t>
        <a:bodyPr/>
        <a:lstStyle/>
        <a:p>
          <a:endParaRPr lang="en-US"/>
        </a:p>
      </dgm:t>
    </dgm:pt>
    <dgm:pt modelId="{CC414898-C5AD-49CE-8215-9EDC326B7FC5}" type="sibTrans" cxnId="{18F0CB4F-8AFE-47C9-A8A7-57B21A438AFC}">
      <dgm:prSet/>
      <dgm:spPr/>
      <dgm:t>
        <a:bodyPr/>
        <a:lstStyle/>
        <a:p>
          <a:endParaRPr lang="en-US"/>
        </a:p>
      </dgm:t>
    </dgm:pt>
    <dgm:pt modelId="{BC6DB4FA-BBFA-40E6-A96E-A80252A3DCFB}">
      <dgm:prSet/>
      <dgm:spPr/>
      <dgm:t>
        <a:bodyPr/>
        <a:lstStyle/>
        <a:p>
          <a:r>
            <a:rPr lang="en-US"/>
            <a:t>2. </a:t>
          </a:r>
          <a:r>
            <a:rPr lang="zh-CN"/>
            <a:t>当 </a:t>
          </a:r>
          <a:r>
            <a:rPr lang="en-US"/>
            <a:t>[ </a:t>
          </a:r>
          <a:r>
            <a:rPr lang="zh-CN"/>
            <a:t>大官</a:t>
          </a:r>
          <a:r>
            <a:rPr lang="en-US"/>
            <a:t>] </a:t>
          </a:r>
          <a:r>
            <a:rPr lang="zh-CN"/>
            <a:t>的最好不要出现，让大家畅所欲言。（即使出现，也要夹着尾巴，不要为自 己以前的行为辩护，当个好听众。） </a:t>
          </a:r>
          <a:endParaRPr lang="en-US"/>
        </a:p>
      </dgm:t>
    </dgm:pt>
    <dgm:pt modelId="{DF910A9D-A527-4A2A-BE23-55B6F3998106}" type="parTrans" cxnId="{B849AC62-02BD-4C81-88BD-FA1FCE4C5116}">
      <dgm:prSet/>
      <dgm:spPr/>
      <dgm:t>
        <a:bodyPr/>
        <a:lstStyle/>
        <a:p>
          <a:endParaRPr lang="en-US"/>
        </a:p>
      </dgm:t>
    </dgm:pt>
    <dgm:pt modelId="{5B504091-E90E-4087-BFF0-7300F0166A4A}" type="sibTrans" cxnId="{B849AC62-02BD-4C81-88BD-FA1FCE4C5116}">
      <dgm:prSet/>
      <dgm:spPr/>
      <dgm:t>
        <a:bodyPr/>
        <a:lstStyle/>
        <a:p>
          <a:endParaRPr lang="en-US"/>
        </a:p>
      </dgm:t>
    </dgm:pt>
    <dgm:pt modelId="{8A886688-BECF-465B-B480-973F2AE73AF7}">
      <dgm:prSet/>
      <dgm:spPr/>
      <dgm:t>
        <a:bodyPr/>
        <a:lstStyle/>
        <a:p>
          <a:r>
            <a:rPr lang="en-US"/>
            <a:t>3. </a:t>
          </a:r>
          <a:r>
            <a:rPr lang="zh-CN"/>
            <a:t>坚持对事不对人的原创，强调</a:t>
          </a:r>
          <a:r>
            <a:rPr lang="en-US"/>
            <a:t>— </a:t>
          </a:r>
          <a:r>
            <a:rPr lang="zh-CN"/>
            <a:t>如果再有一次机会，会如何改进？而不是挖历史 旧账。 </a:t>
          </a:r>
          <a:endParaRPr lang="en-US"/>
        </a:p>
      </dgm:t>
    </dgm:pt>
    <dgm:pt modelId="{B9C675AC-DD01-4EB7-B9D7-31E0F788E78B}" type="parTrans" cxnId="{05A0CAA0-A784-4D86-9CD2-ED8EB3BFD367}">
      <dgm:prSet/>
      <dgm:spPr/>
      <dgm:t>
        <a:bodyPr/>
        <a:lstStyle/>
        <a:p>
          <a:endParaRPr lang="en-US"/>
        </a:p>
      </dgm:t>
    </dgm:pt>
    <dgm:pt modelId="{C2D01B66-1FA1-47D1-B312-2DB2EBA03D04}" type="sibTrans" cxnId="{05A0CAA0-A784-4D86-9CD2-ED8EB3BFD367}">
      <dgm:prSet/>
      <dgm:spPr/>
      <dgm:t>
        <a:bodyPr/>
        <a:lstStyle/>
        <a:p>
          <a:endParaRPr lang="en-US"/>
        </a:p>
      </dgm:t>
    </dgm:pt>
    <dgm:pt modelId="{33012E6F-D389-4635-A494-7B48BAE23E97}">
      <dgm:prSet/>
      <dgm:spPr/>
      <dgm:t>
        <a:bodyPr/>
        <a:lstStyle/>
        <a:p>
          <a:r>
            <a:rPr lang="en-US"/>
            <a:t>4. </a:t>
          </a:r>
          <a:r>
            <a:rPr lang="zh-CN"/>
            <a:t>照顾到模板提及的各个领域，可以深入团队最感兴趣的部分。 </a:t>
          </a:r>
          <a:endParaRPr lang="en-US"/>
        </a:p>
      </dgm:t>
    </dgm:pt>
    <dgm:pt modelId="{7D8BE620-E359-4D36-A0FC-2444A08F0EA7}" type="parTrans" cxnId="{9C114923-BE82-4A3C-B7BF-FC3BAB944CD2}">
      <dgm:prSet/>
      <dgm:spPr/>
      <dgm:t>
        <a:bodyPr/>
        <a:lstStyle/>
        <a:p>
          <a:endParaRPr lang="en-US"/>
        </a:p>
      </dgm:t>
    </dgm:pt>
    <dgm:pt modelId="{B428C00B-4225-4452-9130-2D90D12D3276}" type="sibTrans" cxnId="{9C114923-BE82-4A3C-B7BF-FC3BAB944CD2}">
      <dgm:prSet/>
      <dgm:spPr/>
      <dgm:t>
        <a:bodyPr/>
        <a:lstStyle/>
        <a:p>
          <a:endParaRPr lang="en-US"/>
        </a:p>
      </dgm:t>
    </dgm:pt>
    <dgm:pt modelId="{CB37990D-8DFC-453B-BFCD-8C318ED5B4F8}">
      <dgm:prSet/>
      <dgm:spPr/>
      <dgm:t>
        <a:bodyPr/>
        <a:lstStyle/>
        <a:p>
          <a:r>
            <a:rPr lang="en-US"/>
            <a:t>5. </a:t>
          </a:r>
          <a:r>
            <a:rPr lang="zh-CN"/>
            <a:t>让所有人都有充分发言的机会。 </a:t>
          </a:r>
          <a:endParaRPr lang="en-US"/>
        </a:p>
      </dgm:t>
    </dgm:pt>
    <dgm:pt modelId="{0CE7A48B-DE55-4C8D-8D39-67490B947390}" type="parTrans" cxnId="{2E18E122-B0DB-4EA5-9150-50540D5648D2}">
      <dgm:prSet/>
      <dgm:spPr/>
      <dgm:t>
        <a:bodyPr/>
        <a:lstStyle/>
        <a:p>
          <a:endParaRPr lang="en-US"/>
        </a:p>
      </dgm:t>
    </dgm:pt>
    <dgm:pt modelId="{6F6DA9A0-70DE-479D-BEDE-9D8E6A7C7B64}" type="sibTrans" cxnId="{2E18E122-B0DB-4EA5-9150-50540D5648D2}">
      <dgm:prSet/>
      <dgm:spPr/>
      <dgm:t>
        <a:bodyPr/>
        <a:lstStyle/>
        <a:p>
          <a:endParaRPr lang="en-US"/>
        </a:p>
      </dgm:t>
    </dgm:pt>
    <dgm:pt modelId="{BAC16947-39E3-4872-AB48-1CCD0874E586}">
      <dgm:prSet/>
      <dgm:spPr/>
      <dgm:t>
        <a:bodyPr/>
        <a:lstStyle/>
        <a:p>
          <a:r>
            <a:rPr lang="en-US"/>
            <a:t>6. </a:t>
          </a:r>
          <a:r>
            <a:rPr lang="zh-CN"/>
            <a:t>有人记录发言要点，最后列出所有改进意见。 </a:t>
          </a:r>
          <a:endParaRPr lang="en-US"/>
        </a:p>
      </dgm:t>
    </dgm:pt>
    <dgm:pt modelId="{4B7B9700-BF73-455E-A57D-B6AE11C86C54}" type="parTrans" cxnId="{36B5A1F0-5700-4608-80D5-31D7B70E44AC}">
      <dgm:prSet/>
      <dgm:spPr/>
      <dgm:t>
        <a:bodyPr/>
        <a:lstStyle/>
        <a:p>
          <a:endParaRPr lang="en-US"/>
        </a:p>
      </dgm:t>
    </dgm:pt>
    <dgm:pt modelId="{6E8686A0-1025-4687-B223-09E2ACACEA5B}" type="sibTrans" cxnId="{36B5A1F0-5700-4608-80D5-31D7B70E44AC}">
      <dgm:prSet/>
      <dgm:spPr/>
      <dgm:t>
        <a:bodyPr/>
        <a:lstStyle/>
        <a:p>
          <a:endParaRPr lang="en-US"/>
        </a:p>
      </dgm:t>
    </dgm:pt>
    <dgm:pt modelId="{289983E9-DF25-4C09-AFD7-868CEA72CFDD}">
      <dgm:prSet/>
      <dgm:spPr/>
      <dgm:t>
        <a:bodyPr/>
        <a:lstStyle/>
        <a:p>
          <a:r>
            <a:rPr lang="en-US"/>
            <a:t>7. </a:t>
          </a:r>
          <a:r>
            <a:rPr lang="zh-CN"/>
            <a:t>最后大家可以投票，如果我只有三票，投给哪些改进意见？ </a:t>
          </a:r>
          <a:endParaRPr lang="en-US"/>
        </a:p>
      </dgm:t>
    </dgm:pt>
    <dgm:pt modelId="{7F42747B-97AA-4C0B-90C9-312E44B7C0AF}" type="parTrans" cxnId="{486B83F4-56DF-4CAB-AE63-F8570EFF50F8}">
      <dgm:prSet/>
      <dgm:spPr/>
      <dgm:t>
        <a:bodyPr/>
        <a:lstStyle/>
        <a:p>
          <a:endParaRPr lang="en-US"/>
        </a:p>
      </dgm:t>
    </dgm:pt>
    <dgm:pt modelId="{C6B18ADD-C8C8-4F96-9C24-B30645B25645}" type="sibTrans" cxnId="{486B83F4-56DF-4CAB-AE63-F8570EFF50F8}">
      <dgm:prSet/>
      <dgm:spPr/>
      <dgm:t>
        <a:bodyPr/>
        <a:lstStyle/>
        <a:p>
          <a:endParaRPr lang="en-US"/>
        </a:p>
      </dgm:t>
    </dgm:pt>
    <dgm:pt modelId="{36013325-3FC6-433D-B89E-40D60C39B19B}">
      <dgm:prSet/>
      <dgm:spPr/>
      <dgm:t>
        <a:bodyPr/>
        <a:lstStyle/>
        <a:p>
          <a:r>
            <a:rPr lang="en-US"/>
            <a:t>8. </a:t>
          </a:r>
          <a:r>
            <a:rPr lang="zh-CN"/>
            <a:t>领导们保证要采取行动，执行票数最高的一些改进意见。</a:t>
          </a:r>
          <a:endParaRPr lang="en-US"/>
        </a:p>
      </dgm:t>
    </dgm:pt>
    <dgm:pt modelId="{15234FC7-D1B8-4991-9CD8-0D25FDCE2A84}" type="parTrans" cxnId="{4F06FCC1-8B5B-436C-ABD7-E5AA54E47D9B}">
      <dgm:prSet/>
      <dgm:spPr/>
      <dgm:t>
        <a:bodyPr/>
        <a:lstStyle/>
        <a:p>
          <a:endParaRPr lang="en-US"/>
        </a:p>
      </dgm:t>
    </dgm:pt>
    <dgm:pt modelId="{5EA64FA6-37CE-4B43-80EE-357BBD5BFE44}" type="sibTrans" cxnId="{4F06FCC1-8B5B-436C-ABD7-E5AA54E47D9B}">
      <dgm:prSet/>
      <dgm:spPr/>
      <dgm:t>
        <a:bodyPr/>
        <a:lstStyle/>
        <a:p>
          <a:endParaRPr lang="en-US"/>
        </a:p>
      </dgm:t>
    </dgm:pt>
    <dgm:pt modelId="{26B4AD24-B5B7-4772-949B-89FFD8221D5D}" type="pres">
      <dgm:prSet presAssocID="{6A9A969D-799D-4350-A673-CB2DF04ED32A}" presName="vert0" presStyleCnt="0">
        <dgm:presLayoutVars>
          <dgm:dir/>
          <dgm:animOne val="branch"/>
          <dgm:animLvl val="lvl"/>
        </dgm:presLayoutVars>
      </dgm:prSet>
      <dgm:spPr/>
    </dgm:pt>
    <dgm:pt modelId="{CACCE9CC-B4E4-4D92-978E-B8D407788CE3}" type="pres">
      <dgm:prSet presAssocID="{D838EC75-3977-41B2-9548-188B003ADE62}" presName="thickLine" presStyleLbl="alignNode1" presStyleIdx="0" presStyleCnt="8"/>
      <dgm:spPr/>
    </dgm:pt>
    <dgm:pt modelId="{F50C6222-78B3-43B6-AC6A-CDB0273BC3BB}" type="pres">
      <dgm:prSet presAssocID="{D838EC75-3977-41B2-9548-188B003ADE62}" presName="horz1" presStyleCnt="0"/>
      <dgm:spPr/>
    </dgm:pt>
    <dgm:pt modelId="{611C6A86-EE01-407E-B053-A278DF4AAB05}" type="pres">
      <dgm:prSet presAssocID="{D838EC75-3977-41B2-9548-188B003ADE62}" presName="tx1" presStyleLbl="revTx" presStyleIdx="0" presStyleCnt="8"/>
      <dgm:spPr/>
    </dgm:pt>
    <dgm:pt modelId="{42745BFA-C642-4C5C-98C3-A84BA1CF2E90}" type="pres">
      <dgm:prSet presAssocID="{D838EC75-3977-41B2-9548-188B003ADE62}" presName="vert1" presStyleCnt="0"/>
      <dgm:spPr/>
    </dgm:pt>
    <dgm:pt modelId="{6F7E5C8E-E337-46E0-9030-B82EC656696C}" type="pres">
      <dgm:prSet presAssocID="{BC6DB4FA-BBFA-40E6-A96E-A80252A3DCFB}" presName="thickLine" presStyleLbl="alignNode1" presStyleIdx="1" presStyleCnt="8"/>
      <dgm:spPr/>
    </dgm:pt>
    <dgm:pt modelId="{C4D5D091-15A6-4CD0-9DD8-7140495FA8D0}" type="pres">
      <dgm:prSet presAssocID="{BC6DB4FA-BBFA-40E6-A96E-A80252A3DCFB}" presName="horz1" presStyleCnt="0"/>
      <dgm:spPr/>
    </dgm:pt>
    <dgm:pt modelId="{4A04762E-A42D-4FBF-B2D5-ABC422F427BE}" type="pres">
      <dgm:prSet presAssocID="{BC6DB4FA-BBFA-40E6-A96E-A80252A3DCFB}" presName="tx1" presStyleLbl="revTx" presStyleIdx="1" presStyleCnt="8"/>
      <dgm:spPr/>
    </dgm:pt>
    <dgm:pt modelId="{12D00307-9991-45B2-AD1B-24D822056060}" type="pres">
      <dgm:prSet presAssocID="{BC6DB4FA-BBFA-40E6-A96E-A80252A3DCFB}" presName="vert1" presStyleCnt="0"/>
      <dgm:spPr/>
    </dgm:pt>
    <dgm:pt modelId="{1A0858CD-0F1F-4152-AC71-12BE0768E5B3}" type="pres">
      <dgm:prSet presAssocID="{8A886688-BECF-465B-B480-973F2AE73AF7}" presName="thickLine" presStyleLbl="alignNode1" presStyleIdx="2" presStyleCnt="8"/>
      <dgm:spPr/>
    </dgm:pt>
    <dgm:pt modelId="{E5EAB70C-F0A1-4C80-AA1C-E168DD655840}" type="pres">
      <dgm:prSet presAssocID="{8A886688-BECF-465B-B480-973F2AE73AF7}" presName="horz1" presStyleCnt="0"/>
      <dgm:spPr/>
    </dgm:pt>
    <dgm:pt modelId="{7CF22D40-6A27-4144-9DAE-4D44B8326DEC}" type="pres">
      <dgm:prSet presAssocID="{8A886688-BECF-465B-B480-973F2AE73AF7}" presName="tx1" presStyleLbl="revTx" presStyleIdx="2" presStyleCnt="8"/>
      <dgm:spPr/>
    </dgm:pt>
    <dgm:pt modelId="{138F9C39-D728-427D-A8F5-121B9ADA481C}" type="pres">
      <dgm:prSet presAssocID="{8A886688-BECF-465B-B480-973F2AE73AF7}" presName="vert1" presStyleCnt="0"/>
      <dgm:spPr/>
    </dgm:pt>
    <dgm:pt modelId="{809D47BF-6F27-4E03-B0A5-621AD4384EDE}" type="pres">
      <dgm:prSet presAssocID="{33012E6F-D389-4635-A494-7B48BAE23E97}" presName="thickLine" presStyleLbl="alignNode1" presStyleIdx="3" presStyleCnt="8"/>
      <dgm:spPr/>
    </dgm:pt>
    <dgm:pt modelId="{BD9134F8-CE0B-44E9-92F8-D5614CADABEB}" type="pres">
      <dgm:prSet presAssocID="{33012E6F-D389-4635-A494-7B48BAE23E97}" presName="horz1" presStyleCnt="0"/>
      <dgm:spPr/>
    </dgm:pt>
    <dgm:pt modelId="{5F893374-6709-43EE-9321-1917B3672322}" type="pres">
      <dgm:prSet presAssocID="{33012E6F-D389-4635-A494-7B48BAE23E97}" presName="tx1" presStyleLbl="revTx" presStyleIdx="3" presStyleCnt="8"/>
      <dgm:spPr/>
    </dgm:pt>
    <dgm:pt modelId="{06A49873-B0DC-4795-AB8E-BF0726A10B9E}" type="pres">
      <dgm:prSet presAssocID="{33012E6F-D389-4635-A494-7B48BAE23E97}" presName="vert1" presStyleCnt="0"/>
      <dgm:spPr/>
    </dgm:pt>
    <dgm:pt modelId="{3A0F393A-4AA8-4573-8825-A4D4032CE6B6}" type="pres">
      <dgm:prSet presAssocID="{CB37990D-8DFC-453B-BFCD-8C318ED5B4F8}" presName="thickLine" presStyleLbl="alignNode1" presStyleIdx="4" presStyleCnt="8"/>
      <dgm:spPr/>
    </dgm:pt>
    <dgm:pt modelId="{3487E71F-F1E1-491D-928E-F502DF62BB1D}" type="pres">
      <dgm:prSet presAssocID="{CB37990D-8DFC-453B-BFCD-8C318ED5B4F8}" presName="horz1" presStyleCnt="0"/>
      <dgm:spPr/>
    </dgm:pt>
    <dgm:pt modelId="{1D33255F-45B9-4A59-8EB4-04A7D1717B31}" type="pres">
      <dgm:prSet presAssocID="{CB37990D-8DFC-453B-BFCD-8C318ED5B4F8}" presName="tx1" presStyleLbl="revTx" presStyleIdx="4" presStyleCnt="8"/>
      <dgm:spPr/>
    </dgm:pt>
    <dgm:pt modelId="{B3E54E02-2115-4D4B-ACEE-17A6F6D66239}" type="pres">
      <dgm:prSet presAssocID="{CB37990D-8DFC-453B-BFCD-8C318ED5B4F8}" presName="vert1" presStyleCnt="0"/>
      <dgm:spPr/>
    </dgm:pt>
    <dgm:pt modelId="{B54DACC4-52F2-4B27-BD55-773E8F35DE52}" type="pres">
      <dgm:prSet presAssocID="{BAC16947-39E3-4872-AB48-1CCD0874E586}" presName="thickLine" presStyleLbl="alignNode1" presStyleIdx="5" presStyleCnt="8"/>
      <dgm:spPr/>
    </dgm:pt>
    <dgm:pt modelId="{45396EBF-1C47-4EDC-BD6B-0E027C2D6AD7}" type="pres">
      <dgm:prSet presAssocID="{BAC16947-39E3-4872-AB48-1CCD0874E586}" presName="horz1" presStyleCnt="0"/>
      <dgm:spPr/>
    </dgm:pt>
    <dgm:pt modelId="{A2DA5316-2F7F-4F4E-8FCE-A26E0991D1B3}" type="pres">
      <dgm:prSet presAssocID="{BAC16947-39E3-4872-AB48-1CCD0874E586}" presName="tx1" presStyleLbl="revTx" presStyleIdx="5" presStyleCnt="8"/>
      <dgm:spPr/>
    </dgm:pt>
    <dgm:pt modelId="{6448BE9F-47B4-4BB9-9D05-811B5CEB10C8}" type="pres">
      <dgm:prSet presAssocID="{BAC16947-39E3-4872-AB48-1CCD0874E586}" presName="vert1" presStyleCnt="0"/>
      <dgm:spPr/>
    </dgm:pt>
    <dgm:pt modelId="{A90943EC-BAB8-452C-8CCA-EE8AFFAA1DF0}" type="pres">
      <dgm:prSet presAssocID="{289983E9-DF25-4C09-AFD7-868CEA72CFDD}" presName="thickLine" presStyleLbl="alignNode1" presStyleIdx="6" presStyleCnt="8"/>
      <dgm:spPr/>
    </dgm:pt>
    <dgm:pt modelId="{8832A1A5-81C7-48B3-8436-B5D0D8E2239F}" type="pres">
      <dgm:prSet presAssocID="{289983E9-DF25-4C09-AFD7-868CEA72CFDD}" presName="horz1" presStyleCnt="0"/>
      <dgm:spPr/>
    </dgm:pt>
    <dgm:pt modelId="{EC49D4FE-B8A1-48B5-861E-C9FEFB9117A0}" type="pres">
      <dgm:prSet presAssocID="{289983E9-DF25-4C09-AFD7-868CEA72CFDD}" presName="tx1" presStyleLbl="revTx" presStyleIdx="6" presStyleCnt="8"/>
      <dgm:spPr/>
    </dgm:pt>
    <dgm:pt modelId="{0EEB37E8-8B3F-4B64-B290-D709A032FB63}" type="pres">
      <dgm:prSet presAssocID="{289983E9-DF25-4C09-AFD7-868CEA72CFDD}" presName="vert1" presStyleCnt="0"/>
      <dgm:spPr/>
    </dgm:pt>
    <dgm:pt modelId="{4B992AE0-C851-4C1E-93FF-DFA55406ED0E}" type="pres">
      <dgm:prSet presAssocID="{36013325-3FC6-433D-B89E-40D60C39B19B}" presName="thickLine" presStyleLbl="alignNode1" presStyleIdx="7" presStyleCnt="8"/>
      <dgm:spPr/>
    </dgm:pt>
    <dgm:pt modelId="{D0918480-E977-478C-8570-01FDB88BB9B2}" type="pres">
      <dgm:prSet presAssocID="{36013325-3FC6-433D-B89E-40D60C39B19B}" presName="horz1" presStyleCnt="0"/>
      <dgm:spPr/>
    </dgm:pt>
    <dgm:pt modelId="{3C920B09-0F38-4124-80FA-71C4C075FC97}" type="pres">
      <dgm:prSet presAssocID="{36013325-3FC6-433D-B89E-40D60C39B19B}" presName="tx1" presStyleLbl="revTx" presStyleIdx="7" presStyleCnt="8"/>
      <dgm:spPr/>
    </dgm:pt>
    <dgm:pt modelId="{C595FADE-38D0-4353-B17F-5B2F42A1A323}" type="pres">
      <dgm:prSet presAssocID="{36013325-3FC6-433D-B89E-40D60C39B19B}" presName="vert1" presStyleCnt="0"/>
      <dgm:spPr/>
    </dgm:pt>
  </dgm:ptLst>
  <dgm:cxnLst>
    <dgm:cxn modelId="{9B1C791D-A0BC-4C86-9791-B22F0F5275FA}" type="presOf" srcId="{CB37990D-8DFC-453B-BFCD-8C318ED5B4F8}" destId="{1D33255F-45B9-4A59-8EB4-04A7D1717B31}" srcOrd="0" destOrd="0" presId="urn:microsoft.com/office/officeart/2008/layout/LinedList"/>
    <dgm:cxn modelId="{2E18E122-B0DB-4EA5-9150-50540D5648D2}" srcId="{6A9A969D-799D-4350-A673-CB2DF04ED32A}" destId="{CB37990D-8DFC-453B-BFCD-8C318ED5B4F8}" srcOrd="4" destOrd="0" parTransId="{0CE7A48B-DE55-4C8D-8D39-67490B947390}" sibTransId="{6F6DA9A0-70DE-479D-BEDE-9D8E6A7C7B64}"/>
    <dgm:cxn modelId="{9C114923-BE82-4A3C-B7BF-FC3BAB944CD2}" srcId="{6A9A969D-799D-4350-A673-CB2DF04ED32A}" destId="{33012E6F-D389-4635-A494-7B48BAE23E97}" srcOrd="3" destOrd="0" parTransId="{7D8BE620-E359-4D36-A0FC-2444A08F0EA7}" sibTransId="{B428C00B-4225-4452-9130-2D90D12D3276}"/>
    <dgm:cxn modelId="{36236437-3D40-4B00-B307-401A54DC76A7}" type="presOf" srcId="{33012E6F-D389-4635-A494-7B48BAE23E97}" destId="{5F893374-6709-43EE-9321-1917B3672322}" srcOrd="0" destOrd="0" presId="urn:microsoft.com/office/officeart/2008/layout/LinedList"/>
    <dgm:cxn modelId="{B849AC62-02BD-4C81-88BD-FA1FCE4C5116}" srcId="{6A9A969D-799D-4350-A673-CB2DF04ED32A}" destId="{BC6DB4FA-BBFA-40E6-A96E-A80252A3DCFB}" srcOrd="1" destOrd="0" parTransId="{DF910A9D-A527-4A2A-BE23-55B6F3998106}" sibTransId="{5B504091-E90E-4087-BFF0-7300F0166A4A}"/>
    <dgm:cxn modelId="{7C458446-C09D-43A0-B55A-AFB0E98E7DEB}" type="presOf" srcId="{6A9A969D-799D-4350-A673-CB2DF04ED32A}" destId="{26B4AD24-B5B7-4772-949B-89FFD8221D5D}" srcOrd="0" destOrd="0" presId="urn:microsoft.com/office/officeart/2008/layout/LinedList"/>
    <dgm:cxn modelId="{18F0CB4F-8AFE-47C9-A8A7-57B21A438AFC}" srcId="{6A9A969D-799D-4350-A673-CB2DF04ED32A}" destId="{D838EC75-3977-41B2-9548-188B003ADE62}" srcOrd="0" destOrd="0" parTransId="{396298CB-2037-40C6-B406-B860D20C1CC6}" sibTransId="{CC414898-C5AD-49CE-8215-9EDC326B7FC5}"/>
    <dgm:cxn modelId="{F8B42F71-7D75-4187-B98B-779642D7E32D}" type="presOf" srcId="{BC6DB4FA-BBFA-40E6-A96E-A80252A3DCFB}" destId="{4A04762E-A42D-4FBF-B2D5-ABC422F427BE}" srcOrd="0" destOrd="0" presId="urn:microsoft.com/office/officeart/2008/layout/LinedList"/>
    <dgm:cxn modelId="{7C1B328D-2904-468B-8C43-48F27C921776}" type="presOf" srcId="{D838EC75-3977-41B2-9548-188B003ADE62}" destId="{611C6A86-EE01-407E-B053-A278DF4AAB05}" srcOrd="0" destOrd="0" presId="urn:microsoft.com/office/officeart/2008/layout/LinedList"/>
    <dgm:cxn modelId="{05A0CAA0-A784-4D86-9CD2-ED8EB3BFD367}" srcId="{6A9A969D-799D-4350-A673-CB2DF04ED32A}" destId="{8A886688-BECF-465B-B480-973F2AE73AF7}" srcOrd="2" destOrd="0" parTransId="{B9C675AC-DD01-4EB7-B9D7-31E0F788E78B}" sibTransId="{C2D01B66-1FA1-47D1-B312-2DB2EBA03D04}"/>
    <dgm:cxn modelId="{CB919DAB-50E6-4D51-9045-6E4249FE0C78}" type="presOf" srcId="{289983E9-DF25-4C09-AFD7-868CEA72CFDD}" destId="{EC49D4FE-B8A1-48B5-861E-C9FEFB9117A0}" srcOrd="0" destOrd="0" presId="urn:microsoft.com/office/officeart/2008/layout/LinedList"/>
    <dgm:cxn modelId="{E537CEAF-98F6-46DD-ADB7-9B4396F9395B}" type="presOf" srcId="{36013325-3FC6-433D-B89E-40D60C39B19B}" destId="{3C920B09-0F38-4124-80FA-71C4C075FC97}" srcOrd="0" destOrd="0" presId="urn:microsoft.com/office/officeart/2008/layout/LinedList"/>
    <dgm:cxn modelId="{4F06FCC1-8B5B-436C-ABD7-E5AA54E47D9B}" srcId="{6A9A969D-799D-4350-A673-CB2DF04ED32A}" destId="{36013325-3FC6-433D-B89E-40D60C39B19B}" srcOrd="7" destOrd="0" parTransId="{15234FC7-D1B8-4991-9CD8-0D25FDCE2A84}" sibTransId="{5EA64FA6-37CE-4B43-80EE-357BBD5BFE44}"/>
    <dgm:cxn modelId="{BBB00BD9-33D4-408D-B1F3-A6829B7EB37B}" type="presOf" srcId="{8A886688-BECF-465B-B480-973F2AE73AF7}" destId="{7CF22D40-6A27-4144-9DAE-4D44B8326DEC}" srcOrd="0" destOrd="0" presId="urn:microsoft.com/office/officeart/2008/layout/LinedList"/>
    <dgm:cxn modelId="{CA82B4EA-2464-45EC-B16B-7FA955D375CE}" type="presOf" srcId="{BAC16947-39E3-4872-AB48-1CCD0874E586}" destId="{A2DA5316-2F7F-4F4E-8FCE-A26E0991D1B3}" srcOrd="0" destOrd="0" presId="urn:microsoft.com/office/officeart/2008/layout/LinedList"/>
    <dgm:cxn modelId="{36B5A1F0-5700-4608-80D5-31D7B70E44AC}" srcId="{6A9A969D-799D-4350-A673-CB2DF04ED32A}" destId="{BAC16947-39E3-4872-AB48-1CCD0874E586}" srcOrd="5" destOrd="0" parTransId="{4B7B9700-BF73-455E-A57D-B6AE11C86C54}" sibTransId="{6E8686A0-1025-4687-B223-09E2ACACEA5B}"/>
    <dgm:cxn modelId="{486B83F4-56DF-4CAB-AE63-F8570EFF50F8}" srcId="{6A9A969D-799D-4350-A673-CB2DF04ED32A}" destId="{289983E9-DF25-4C09-AFD7-868CEA72CFDD}" srcOrd="6" destOrd="0" parTransId="{7F42747B-97AA-4C0B-90C9-312E44B7C0AF}" sibTransId="{C6B18ADD-C8C8-4F96-9C24-B30645B25645}"/>
    <dgm:cxn modelId="{3A0179AB-BABD-402A-B08C-313CFA2FC5E1}" type="presParOf" srcId="{26B4AD24-B5B7-4772-949B-89FFD8221D5D}" destId="{CACCE9CC-B4E4-4D92-978E-B8D407788CE3}" srcOrd="0" destOrd="0" presId="urn:microsoft.com/office/officeart/2008/layout/LinedList"/>
    <dgm:cxn modelId="{DE48621D-6A16-42D8-B5CB-3666100D9E50}" type="presParOf" srcId="{26B4AD24-B5B7-4772-949B-89FFD8221D5D}" destId="{F50C6222-78B3-43B6-AC6A-CDB0273BC3BB}" srcOrd="1" destOrd="0" presId="urn:microsoft.com/office/officeart/2008/layout/LinedList"/>
    <dgm:cxn modelId="{3B6A9C27-420A-41E6-882A-5A1ED854C2B3}" type="presParOf" srcId="{F50C6222-78B3-43B6-AC6A-CDB0273BC3BB}" destId="{611C6A86-EE01-407E-B053-A278DF4AAB05}" srcOrd="0" destOrd="0" presId="urn:microsoft.com/office/officeart/2008/layout/LinedList"/>
    <dgm:cxn modelId="{FCD29A75-963D-40B7-9BDB-82218D984DEC}" type="presParOf" srcId="{F50C6222-78B3-43B6-AC6A-CDB0273BC3BB}" destId="{42745BFA-C642-4C5C-98C3-A84BA1CF2E90}" srcOrd="1" destOrd="0" presId="urn:microsoft.com/office/officeart/2008/layout/LinedList"/>
    <dgm:cxn modelId="{9A4803F1-0B53-40C4-B1CF-1004CE0443BD}" type="presParOf" srcId="{26B4AD24-B5B7-4772-949B-89FFD8221D5D}" destId="{6F7E5C8E-E337-46E0-9030-B82EC656696C}" srcOrd="2" destOrd="0" presId="urn:microsoft.com/office/officeart/2008/layout/LinedList"/>
    <dgm:cxn modelId="{A66D5B3C-5D6E-478D-AE0B-0344F68697C8}" type="presParOf" srcId="{26B4AD24-B5B7-4772-949B-89FFD8221D5D}" destId="{C4D5D091-15A6-4CD0-9DD8-7140495FA8D0}" srcOrd="3" destOrd="0" presId="urn:microsoft.com/office/officeart/2008/layout/LinedList"/>
    <dgm:cxn modelId="{CDA15651-8C7F-491D-AE46-714A53587774}" type="presParOf" srcId="{C4D5D091-15A6-4CD0-9DD8-7140495FA8D0}" destId="{4A04762E-A42D-4FBF-B2D5-ABC422F427BE}" srcOrd="0" destOrd="0" presId="urn:microsoft.com/office/officeart/2008/layout/LinedList"/>
    <dgm:cxn modelId="{0160423B-0CCF-4CD2-91FC-DE7EAFBB95CB}" type="presParOf" srcId="{C4D5D091-15A6-4CD0-9DD8-7140495FA8D0}" destId="{12D00307-9991-45B2-AD1B-24D822056060}" srcOrd="1" destOrd="0" presId="urn:microsoft.com/office/officeart/2008/layout/LinedList"/>
    <dgm:cxn modelId="{D3B85214-44C8-488D-9083-CBEB881A1D24}" type="presParOf" srcId="{26B4AD24-B5B7-4772-949B-89FFD8221D5D}" destId="{1A0858CD-0F1F-4152-AC71-12BE0768E5B3}" srcOrd="4" destOrd="0" presId="urn:microsoft.com/office/officeart/2008/layout/LinedList"/>
    <dgm:cxn modelId="{2EFC3DDE-BC4C-4C3F-9AB5-51C3D31EFABC}" type="presParOf" srcId="{26B4AD24-B5B7-4772-949B-89FFD8221D5D}" destId="{E5EAB70C-F0A1-4C80-AA1C-E168DD655840}" srcOrd="5" destOrd="0" presId="urn:microsoft.com/office/officeart/2008/layout/LinedList"/>
    <dgm:cxn modelId="{325810C5-BF6A-470D-9A28-DA5D66E03BA9}" type="presParOf" srcId="{E5EAB70C-F0A1-4C80-AA1C-E168DD655840}" destId="{7CF22D40-6A27-4144-9DAE-4D44B8326DEC}" srcOrd="0" destOrd="0" presId="urn:microsoft.com/office/officeart/2008/layout/LinedList"/>
    <dgm:cxn modelId="{81F24BD4-3143-463A-A705-CA8F6E66F9C5}" type="presParOf" srcId="{E5EAB70C-F0A1-4C80-AA1C-E168DD655840}" destId="{138F9C39-D728-427D-A8F5-121B9ADA481C}" srcOrd="1" destOrd="0" presId="urn:microsoft.com/office/officeart/2008/layout/LinedList"/>
    <dgm:cxn modelId="{7DFFD1D1-6F53-4AB4-9019-3C3EC71FE5F6}" type="presParOf" srcId="{26B4AD24-B5B7-4772-949B-89FFD8221D5D}" destId="{809D47BF-6F27-4E03-B0A5-621AD4384EDE}" srcOrd="6" destOrd="0" presId="urn:microsoft.com/office/officeart/2008/layout/LinedList"/>
    <dgm:cxn modelId="{3E70DCEC-D852-4BAD-829B-F2872BA2578E}" type="presParOf" srcId="{26B4AD24-B5B7-4772-949B-89FFD8221D5D}" destId="{BD9134F8-CE0B-44E9-92F8-D5614CADABEB}" srcOrd="7" destOrd="0" presId="urn:microsoft.com/office/officeart/2008/layout/LinedList"/>
    <dgm:cxn modelId="{CE5B9E67-632C-43B7-9378-BF9880823E3B}" type="presParOf" srcId="{BD9134F8-CE0B-44E9-92F8-D5614CADABEB}" destId="{5F893374-6709-43EE-9321-1917B3672322}" srcOrd="0" destOrd="0" presId="urn:microsoft.com/office/officeart/2008/layout/LinedList"/>
    <dgm:cxn modelId="{84F4A4CA-539C-4411-91EC-910BCDC657AF}" type="presParOf" srcId="{BD9134F8-CE0B-44E9-92F8-D5614CADABEB}" destId="{06A49873-B0DC-4795-AB8E-BF0726A10B9E}" srcOrd="1" destOrd="0" presId="urn:microsoft.com/office/officeart/2008/layout/LinedList"/>
    <dgm:cxn modelId="{9FD3CDC6-CA4C-4E92-A90D-40AB61559356}" type="presParOf" srcId="{26B4AD24-B5B7-4772-949B-89FFD8221D5D}" destId="{3A0F393A-4AA8-4573-8825-A4D4032CE6B6}" srcOrd="8" destOrd="0" presId="urn:microsoft.com/office/officeart/2008/layout/LinedList"/>
    <dgm:cxn modelId="{1016EC5E-ECAD-4577-86B3-18FB70BAE7D6}" type="presParOf" srcId="{26B4AD24-B5B7-4772-949B-89FFD8221D5D}" destId="{3487E71F-F1E1-491D-928E-F502DF62BB1D}" srcOrd="9" destOrd="0" presId="urn:microsoft.com/office/officeart/2008/layout/LinedList"/>
    <dgm:cxn modelId="{670361BA-6BCC-4B6E-AF71-040990529FE7}" type="presParOf" srcId="{3487E71F-F1E1-491D-928E-F502DF62BB1D}" destId="{1D33255F-45B9-4A59-8EB4-04A7D1717B31}" srcOrd="0" destOrd="0" presId="urn:microsoft.com/office/officeart/2008/layout/LinedList"/>
    <dgm:cxn modelId="{5E6B2B90-5B5F-430A-8201-1CA49DAA1F11}" type="presParOf" srcId="{3487E71F-F1E1-491D-928E-F502DF62BB1D}" destId="{B3E54E02-2115-4D4B-ACEE-17A6F6D66239}" srcOrd="1" destOrd="0" presId="urn:microsoft.com/office/officeart/2008/layout/LinedList"/>
    <dgm:cxn modelId="{5E59337B-33F4-4AB2-BE07-0D1E57A6688C}" type="presParOf" srcId="{26B4AD24-B5B7-4772-949B-89FFD8221D5D}" destId="{B54DACC4-52F2-4B27-BD55-773E8F35DE52}" srcOrd="10" destOrd="0" presId="urn:microsoft.com/office/officeart/2008/layout/LinedList"/>
    <dgm:cxn modelId="{342D87AB-A8FF-4995-BC9A-4CC8A8E95478}" type="presParOf" srcId="{26B4AD24-B5B7-4772-949B-89FFD8221D5D}" destId="{45396EBF-1C47-4EDC-BD6B-0E027C2D6AD7}" srcOrd="11" destOrd="0" presId="urn:microsoft.com/office/officeart/2008/layout/LinedList"/>
    <dgm:cxn modelId="{9756FDD0-E4BA-4801-8791-F24180FF96E2}" type="presParOf" srcId="{45396EBF-1C47-4EDC-BD6B-0E027C2D6AD7}" destId="{A2DA5316-2F7F-4F4E-8FCE-A26E0991D1B3}" srcOrd="0" destOrd="0" presId="urn:microsoft.com/office/officeart/2008/layout/LinedList"/>
    <dgm:cxn modelId="{EB50FCFD-E95E-48C5-A055-61A17BE819A2}" type="presParOf" srcId="{45396EBF-1C47-4EDC-BD6B-0E027C2D6AD7}" destId="{6448BE9F-47B4-4BB9-9D05-811B5CEB10C8}" srcOrd="1" destOrd="0" presId="urn:microsoft.com/office/officeart/2008/layout/LinedList"/>
    <dgm:cxn modelId="{A1712595-06E6-4EC6-8F24-705E55C2E12F}" type="presParOf" srcId="{26B4AD24-B5B7-4772-949B-89FFD8221D5D}" destId="{A90943EC-BAB8-452C-8CCA-EE8AFFAA1DF0}" srcOrd="12" destOrd="0" presId="urn:microsoft.com/office/officeart/2008/layout/LinedList"/>
    <dgm:cxn modelId="{0EDA71FF-58D6-48CC-96B4-8782E218BCF6}" type="presParOf" srcId="{26B4AD24-B5B7-4772-949B-89FFD8221D5D}" destId="{8832A1A5-81C7-48B3-8436-B5D0D8E2239F}" srcOrd="13" destOrd="0" presId="urn:microsoft.com/office/officeart/2008/layout/LinedList"/>
    <dgm:cxn modelId="{ED131939-2F64-4D18-8B81-6B7165307F08}" type="presParOf" srcId="{8832A1A5-81C7-48B3-8436-B5D0D8E2239F}" destId="{EC49D4FE-B8A1-48B5-861E-C9FEFB9117A0}" srcOrd="0" destOrd="0" presId="urn:microsoft.com/office/officeart/2008/layout/LinedList"/>
    <dgm:cxn modelId="{9E568BF2-E3EE-4DD6-89DD-5C79EC1A4552}" type="presParOf" srcId="{8832A1A5-81C7-48B3-8436-B5D0D8E2239F}" destId="{0EEB37E8-8B3F-4B64-B290-D709A032FB63}" srcOrd="1" destOrd="0" presId="urn:microsoft.com/office/officeart/2008/layout/LinedList"/>
    <dgm:cxn modelId="{392F95ED-EFA9-4046-81DF-FB96059EFBBD}" type="presParOf" srcId="{26B4AD24-B5B7-4772-949B-89FFD8221D5D}" destId="{4B992AE0-C851-4C1E-93FF-DFA55406ED0E}" srcOrd="14" destOrd="0" presId="urn:microsoft.com/office/officeart/2008/layout/LinedList"/>
    <dgm:cxn modelId="{0CC295F0-0250-4C75-9B63-51C3270842A1}" type="presParOf" srcId="{26B4AD24-B5B7-4772-949B-89FFD8221D5D}" destId="{D0918480-E977-478C-8570-01FDB88BB9B2}" srcOrd="15" destOrd="0" presId="urn:microsoft.com/office/officeart/2008/layout/LinedList"/>
    <dgm:cxn modelId="{D79FF48C-8993-4AC2-BD72-B1E86324E11B}" type="presParOf" srcId="{D0918480-E977-478C-8570-01FDB88BB9B2}" destId="{3C920B09-0F38-4124-80FA-71C4C075FC97}" srcOrd="0" destOrd="0" presId="urn:microsoft.com/office/officeart/2008/layout/LinedList"/>
    <dgm:cxn modelId="{4A7230E6-F3A4-4B33-8455-DF2C54C331A5}" type="presParOf" srcId="{D0918480-E977-478C-8570-01FDB88BB9B2}" destId="{C595FADE-38D0-4353-B17F-5B2F42A1A3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CE9CC-B4E4-4D92-978E-B8D407788CE3}">
      <dsp:nvSpPr>
        <dsp:cNvPr id="0" name=""/>
        <dsp:cNvSpPr/>
      </dsp:nvSpPr>
      <dsp:spPr>
        <a:xfrm>
          <a:off x="0" y="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C6A86-EE01-407E-B053-A278DF4AAB05}">
      <dsp:nvSpPr>
        <dsp:cNvPr id="0" name=""/>
        <dsp:cNvSpPr/>
      </dsp:nvSpPr>
      <dsp:spPr>
        <a:xfrm>
          <a:off x="0" y="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a:t>
          </a:r>
          <a:r>
            <a:rPr lang="zh-CN" sz="1400" kern="1200" dirty="0"/>
            <a:t>保持会议轻松愉快的氛围，可以考虑换一个开会的环境，如有饮料、零食相伴 就更好了。 </a:t>
          </a:r>
          <a:endParaRPr lang="en-US" sz="1400" kern="1200" dirty="0"/>
        </a:p>
      </dsp:txBody>
      <dsp:txXfrm>
        <a:off x="0" y="0"/>
        <a:ext cx="6912245" cy="692110"/>
      </dsp:txXfrm>
    </dsp:sp>
    <dsp:sp modelId="{6F7E5C8E-E337-46E0-9030-B82EC656696C}">
      <dsp:nvSpPr>
        <dsp:cNvPr id="0" name=""/>
        <dsp:cNvSpPr/>
      </dsp:nvSpPr>
      <dsp:spPr>
        <a:xfrm>
          <a:off x="0" y="69211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4762E-A42D-4FBF-B2D5-ABC422F427BE}">
      <dsp:nvSpPr>
        <dsp:cNvPr id="0" name=""/>
        <dsp:cNvSpPr/>
      </dsp:nvSpPr>
      <dsp:spPr>
        <a:xfrm>
          <a:off x="0" y="69211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a:t>
          </a:r>
          <a:r>
            <a:rPr lang="zh-CN" sz="1400" kern="1200"/>
            <a:t>当 </a:t>
          </a:r>
          <a:r>
            <a:rPr lang="en-US" sz="1400" kern="1200"/>
            <a:t>[ </a:t>
          </a:r>
          <a:r>
            <a:rPr lang="zh-CN" sz="1400" kern="1200"/>
            <a:t>大官</a:t>
          </a:r>
          <a:r>
            <a:rPr lang="en-US" sz="1400" kern="1200"/>
            <a:t>] </a:t>
          </a:r>
          <a:r>
            <a:rPr lang="zh-CN" sz="1400" kern="1200"/>
            <a:t>的最好不要出现，让大家畅所欲言。（即使出现，也要夹着尾巴，不要为自 己以前的行为辩护，当个好听众。） </a:t>
          </a:r>
          <a:endParaRPr lang="en-US" sz="1400" kern="1200"/>
        </a:p>
      </dsp:txBody>
      <dsp:txXfrm>
        <a:off x="0" y="692110"/>
        <a:ext cx="6912245" cy="692110"/>
      </dsp:txXfrm>
    </dsp:sp>
    <dsp:sp modelId="{1A0858CD-0F1F-4152-AC71-12BE0768E5B3}">
      <dsp:nvSpPr>
        <dsp:cNvPr id="0" name=""/>
        <dsp:cNvSpPr/>
      </dsp:nvSpPr>
      <dsp:spPr>
        <a:xfrm>
          <a:off x="0" y="1384220"/>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22D40-6A27-4144-9DAE-4D44B8326DEC}">
      <dsp:nvSpPr>
        <dsp:cNvPr id="0" name=""/>
        <dsp:cNvSpPr/>
      </dsp:nvSpPr>
      <dsp:spPr>
        <a:xfrm>
          <a:off x="0" y="1384220"/>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 </a:t>
          </a:r>
          <a:r>
            <a:rPr lang="zh-CN" sz="1400" kern="1200"/>
            <a:t>坚持对事不对人的原创，强调</a:t>
          </a:r>
          <a:r>
            <a:rPr lang="en-US" sz="1400" kern="1200"/>
            <a:t>— </a:t>
          </a:r>
          <a:r>
            <a:rPr lang="zh-CN" sz="1400" kern="1200"/>
            <a:t>如果再有一次机会，会如何改进？而不是挖历史 旧账。 </a:t>
          </a:r>
          <a:endParaRPr lang="en-US" sz="1400" kern="1200"/>
        </a:p>
      </dsp:txBody>
      <dsp:txXfrm>
        <a:off x="0" y="1384220"/>
        <a:ext cx="6912245" cy="692110"/>
      </dsp:txXfrm>
    </dsp:sp>
    <dsp:sp modelId="{809D47BF-6F27-4E03-B0A5-621AD4384EDE}">
      <dsp:nvSpPr>
        <dsp:cNvPr id="0" name=""/>
        <dsp:cNvSpPr/>
      </dsp:nvSpPr>
      <dsp:spPr>
        <a:xfrm>
          <a:off x="0" y="207633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93374-6709-43EE-9321-1917B3672322}">
      <dsp:nvSpPr>
        <dsp:cNvPr id="0" name=""/>
        <dsp:cNvSpPr/>
      </dsp:nvSpPr>
      <dsp:spPr>
        <a:xfrm>
          <a:off x="0" y="207633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a:t>
          </a:r>
          <a:r>
            <a:rPr lang="zh-CN" sz="1400" kern="1200"/>
            <a:t>照顾到模板提及的各个领域，可以深入团队最感兴趣的部分。 </a:t>
          </a:r>
          <a:endParaRPr lang="en-US" sz="1400" kern="1200"/>
        </a:p>
      </dsp:txBody>
      <dsp:txXfrm>
        <a:off x="0" y="2076331"/>
        <a:ext cx="6912245" cy="692110"/>
      </dsp:txXfrm>
    </dsp:sp>
    <dsp:sp modelId="{3A0F393A-4AA8-4573-8825-A4D4032CE6B6}">
      <dsp:nvSpPr>
        <dsp:cNvPr id="0" name=""/>
        <dsp:cNvSpPr/>
      </dsp:nvSpPr>
      <dsp:spPr>
        <a:xfrm>
          <a:off x="0" y="276844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3255F-45B9-4A59-8EB4-04A7D1717B31}">
      <dsp:nvSpPr>
        <dsp:cNvPr id="0" name=""/>
        <dsp:cNvSpPr/>
      </dsp:nvSpPr>
      <dsp:spPr>
        <a:xfrm>
          <a:off x="0" y="276844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5. </a:t>
          </a:r>
          <a:r>
            <a:rPr lang="zh-CN" sz="1400" kern="1200"/>
            <a:t>让所有人都有充分发言的机会。 </a:t>
          </a:r>
          <a:endParaRPr lang="en-US" sz="1400" kern="1200"/>
        </a:p>
      </dsp:txBody>
      <dsp:txXfrm>
        <a:off x="0" y="2768441"/>
        <a:ext cx="6912245" cy="692110"/>
      </dsp:txXfrm>
    </dsp:sp>
    <dsp:sp modelId="{B54DACC4-52F2-4B27-BD55-773E8F35DE52}">
      <dsp:nvSpPr>
        <dsp:cNvPr id="0" name=""/>
        <dsp:cNvSpPr/>
      </dsp:nvSpPr>
      <dsp:spPr>
        <a:xfrm>
          <a:off x="0" y="3460551"/>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A5316-2F7F-4F4E-8FCE-A26E0991D1B3}">
      <dsp:nvSpPr>
        <dsp:cNvPr id="0" name=""/>
        <dsp:cNvSpPr/>
      </dsp:nvSpPr>
      <dsp:spPr>
        <a:xfrm>
          <a:off x="0" y="3460551"/>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6. </a:t>
          </a:r>
          <a:r>
            <a:rPr lang="zh-CN" sz="1400" kern="1200"/>
            <a:t>有人记录发言要点，最后列出所有改进意见。 </a:t>
          </a:r>
          <a:endParaRPr lang="en-US" sz="1400" kern="1200"/>
        </a:p>
      </dsp:txBody>
      <dsp:txXfrm>
        <a:off x="0" y="3460551"/>
        <a:ext cx="6912245" cy="692110"/>
      </dsp:txXfrm>
    </dsp:sp>
    <dsp:sp modelId="{A90943EC-BAB8-452C-8CCA-EE8AFFAA1DF0}">
      <dsp:nvSpPr>
        <dsp:cNvPr id="0" name=""/>
        <dsp:cNvSpPr/>
      </dsp:nvSpPr>
      <dsp:spPr>
        <a:xfrm>
          <a:off x="0" y="4152662"/>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9D4FE-B8A1-48B5-861E-C9FEFB9117A0}">
      <dsp:nvSpPr>
        <dsp:cNvPr id="0" name=""/>
        <dsp:cNvSpPr/>
      </dsp:nvSpPr>
      <dsp:spPr>
        <a:xfrm>
          <a:off x="0" y="415266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a:t>
          </a:r>
          <a:r>
            <a:rPr lang="zh-CN" sz="1400" kern="1200"/>
            <a:t>最后大家可以投票，如果我只有三票，投给哪些改进意见？ </a:t>
          </a:r>
          <a:endParaRPr lang="en-US" sz="1400" kern="1200"/>
        </a:p>
      </dsp:txBody>
      <dsp:txXfrm>
        <a:off x="0" y="4152662"/>
        <a:ext cx="6912245" cy="692110"/>
      </dsp:txXfrm>
    </dsp:sp>
    <dsp:sp modelId="{4B992AE0-C851-4C1E-93FF-DFA55406ED0E}">
      <dsp:nvSpPr>
        <dsp:cNvPr id="0" name=""/>
        <dsp:cNvSpPr/>
      </dsp:nvSpPr>
      <dsp:spPr>
        <a:xfrm>
          <a:off x="0" y="4844772"/>
          <a:ext cx="691224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20B09-0F38-4124-80FA-71C4C075FC97}">
      <dsp:nvSpPr>
        <dsp:cNvPr id="0" name=""/>
        <dsp:cNvSpPr/>
      </dsp:nvSpPr>
      <dsp:spPr>
        <a:xfrm>
          <a:off x="0" y="4844772"/>
          <a:ext cx="6912245" cy="69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a:t>
          </a:r>
          <a:r>
            <a:rPr lang="zh-CN" sz="1400" kern="1200"/>
            <a:t>领导们保证要采取行动，执行票数最高的一些改进意见。</a:t>
          </a:r>
          <a:endParaRPr lang="en-US" sz="1400" kern="1200"/>
        </a:p>
      </dsp:txBody>
      <dsp:txXfrm>
        <a:off x="0" y="4844772"/>
        <a:ext cx="6912245" cy="6921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4650A2-B221-45B7-8BFD-302FFBB7179C}" type="datetimeFigureOut">
              <a:rPr lang="en-US" smtClean="0"/>
              <a:pPr/>
              <a:t>9/4/2019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179E1-1FAE-4667-A618-B3C44D7B1E80}" type="slidenum">
              <a:rPr lang="en-US" smtClean="0"/>
              <a:pPr/>
              <a:t>‹#›</a:t>
            </a:fld>
            <a:endParaRPr lang="en-US"/>
          </a:p>
        </p:txBody>
      </p:sp>
    </p:spTree>
    <p:extLst>
      <p:ext uri="{BB962C8B-B14F-4D97-AF65-F5344CB8AC3E}">
        <p14:creationId xmlns:p14="http://schemas.microsoft.com/office/powerpoint/2010/main" val="64982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Originally from Ambrosio Blanco</a:t>
            </a:r>
          </a:p>
          <a:p>
            <a:r>
              <a:rPr lang="en-US" dirty="0"/>
              <a:t>MSRA</a:t>
            </a:r>
          </a:p>
          <a:p>
            <a:r>
              <a:rPr lang="en-US" dirty="0"/>
              <a:t>Test Manager</a:t>
            </a:r>
          </a:p>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1</a:t>
            </a:fld>
            <a:endParaRPr lang="en-US"/>
          </a:p>
        </p:txBody>
      </p:sp>
    </p:spTree>
    <p:extLst>
      <p:ext uri="{BB962C8B-B14F-4D97-AF65-F5344CB8AC3E}">
        <p14:creationId xmlns:p14="http://schemas.microsoft.com/office/powerpoint/2010/main" val="29896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7179E1-1FAE-4667-A618-B3C44D7B1E80}" type="slidenum">
              <a:rPr lang="en-US" smtClean="0"/>
              <a:pPr/>
              <a:t>2</a:t>
            </a:fld>
            <a:endParaRPr lang="en-US"/>
          </a:p>
        </p:txBody>
      </p:sp>
    </p:spTree>
    <p:extLst>
      <p:ext uri="{BB962C8B-B14F-4D97-AF65-F5344CB8AC3E}">
        <p14:creationId xmlns:p14="http://schemas.microsoft.com/office/powerpoint/2010/main" val="1079084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53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822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1226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7601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971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641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3357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8520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562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151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80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56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067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07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016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445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9/4/2019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50384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稳定和发布阶段</a:t>
            </a:r>
            <a:endParaRPr lang="en-US" dirty="0"/>
          </a:p>
        </p:txBody>
      </p:sp>
      <p:sp>
        <p:nvSpPr>
          <p:cNvPr id="3" name="Subtitle 2"/>
          <p:cNvSpPr>
            <a:spLocks noGrp="1"/>
          </p:cNvSpPr>
          <p:nvPr>
            <p:ph type="body" sz="half" idx="2"/>
          </p:nvPr>
        </p:nvSpPr>
        <p:spPr/>
        <p:txBody>
          <a:bodyPr>
            <a:normAutofit/>
          </a:bodyPr>
          <a:lstStyle/>
          <a:p>
            <a:r>
              <a:rPr lang="zh-CN" altLang="en-US" dirty="0"/>
              <a:t>邹欣</a:t>
            </a:r>
            <a:endParaRPr lang="en-US" altLang="zh-CN" dirty="0"/>
          </a:p>
          <a:p>
            <a:r>
              <a:rPr lang="zh-CN" altLang="en-US" dirty="0"/>
              <a:t>构建之法 </a:t>
            </a:r>
            <a:r>
              <a:rPr lang="en-US" altLang="zh-CN" dirty="0"/>
              <a:t>– </a:t>
            </a:r>
            <a:r>
              <a:rPr lang="zh-CN" altLang="en-US" dirty="0"/>
              <a:t>现代软件工程</a:t>
            </a:r>
            <a:endParaRPr lang="en-US" dirty="0"/>
          </a:p>
          <a:p>
            <a:r>
              <a:rPr lang="en-US" dirty="0"/>
              <a:t>2010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D485-1249-4731-AA38-70E57DCE933C}"/>
              </a:ext>
            </a:extLst>
          </p:cNvPr>
          <p:cNvSpPr>
            <a:spLocks noGrp="1"/>
          </p:cNvSpPr>
          <p:nvPr>
            <p:ph type="title"/>
          </p:nvPr>
        </p:nvSpPr>
        <p:spPr/>
        <p:txBody>
          <a:bodyPr/>
          <a:lstStyle/>
          <a:p>
            <a:r>
              <a:rPr lang="zh-CN" altLang="en-US" dirty="0"/>
              <a:t>招数：修复</a:t>
            </a:r>
            <a:r>
              <a:rPr lang="en-US" altLang="zh-CN" dirty="0"/>
              <a:t>bug</a:t>
            </a:r>
            <a:r>
              <a:rPr lang="zh-CN" altLang="en-US" dirty="0"/>
              <a:t>的门槛逐渐提高</a:t>
            </a:r>
            <a:endParaRPr lang="en-US" dirty="0"/>
          </a:p>
        </p:txBody>
      </p:sp>
      <p:sp>
        <p:nvSpPr>
          <p:cNvPr id="3" name="Content Placeholder 2">
            <a:extLst>
              <a:ext uri="{FF2B5EF4-FFF2-40B4-BE49-F238E27FC236}">
                <a16:creationId xmlns:a16="http://schemas.microsoft.com/office/drawing/2014/main" id="{ADCAFCBA-257C-4ACF-9FDE-61A71CC76B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88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Tell Mode  vs. Ask Mode</a:t>
            </a:r>
            <a:endParaRPr lang="en-US" dirty="0"/>
          </a:p>
        </p:txBody>
      </p:sp>
      <p:sp>
        <p:nvSpPr>
          <p:cNvPr id="3" name="内容占位符 2"/>
          <p:cNvSpPr>
            <a:spLocks noGrp="1"/>
          </p:cNvSpPr>
          <p:nvPr>
            <p:ph idx="1"/>
          </p:nvPr>
        </p:nvSpPr>
        <p:spPr/>
        <p:txBody>
          <a:bodyPr/>
          <a:lstStyle/>
          <a:p>
            <a:r>
              <a:rPr lang="zh-CN" altLang="en-US" dirty="0"/>
              <a:t>设计变更的时机和条件</a:t>
            </a:r>
            <a:endParaRPr lang="en-US" altLang="zh-CN" dirty="0"/>
          </a:p>
          <a:p>
            <a:r>
              <a:rPr lang="zh-CN" altLang="en-US" dirty="0"/>
              <a:t>早期</a:t>
            </a:r>
            <a:endParaRPr lang="en-US" altLang="zh-CN" dirty="0"/>
          </a:p>
          <a:p>
            <a:pPr lvl="1"/>
            <a:r>
              <a:rPr lang="en-US" altLang="zh-CN" dirty="0"/>
              <a:t>Tell Mode</a:t>
            </a:r>
            <a:r>
              <a:rPr lang="zh-CN" altLang="en-US" dirty="0"/>
              <a:t>：我告诉你，我将在某某版本改设计，依赖方被动响应</a:t>
            </a:r>
            <a:endParaRPr lang="en-US" altLang="zh-CN" dirty="0"/>
          </a:p>
          <a:p>
            <a:pPr lvl="1"/>
            <a:r>
              <a:rPr lang="en-US" altLang="zh-CN" dirty="0"/>
              <a:t>Ask Mode: </a:t>
            </a:r>
            <a:r>
              <a:rPr lang="zh-CN" altLang="en-US"/>
              <a:t>我能在某某版本改设计么？依赖方可以拒绝</a:t>
            </a:r>
            <a:endParaRPr lang="en-US" dirty="0"/>
          </a:p>
        </p:txBody>
      </p:sp>
    </p:spTree>
    <p:extLst>
      <p:ext uri="{BB962C8B-B14F-4D97-AF65-F5344CB8AC3E}">
        <p14:creationId xmlns:p14="http://schemas.microsoft.com/office/powerpoint/2010/main" val="4387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C2A-3664-4866-A439-96676ADC080D}"/>
              </a:ext>
            </a:extLst>
          </p:cNvPr>
          <p:cNvSpPr>
            <a:spLocks noGrp="1"/>
          </p:cNvSpPr>
          <p:nvPr>
            <p:ph type="title"/>
          </p:nvPr>
        </p:nvSpPr>
        <p:spPr/>
        <p:txBody>
          <a:bodyPr/>
          <a:lstStyle/>
          <a:p>
            <a:r>
              <a:rPr lang="zh-CN" altLang="en-US" dirty="0"/>
              <a:t>招数：逐步冻结</a:t>
            </a:r>
            <a:endParaRPr lang="en-US" dirty="0"/>
          </a:p>
        </p:txBody>
      </p:sp>
      <p:sp>
        <p:nvSpPr>
          <p:cNvPr id="3" name="Content Placeholder 2">
            <a:extLst>
              <a:ext uri="{FF2B5EF4-FFF2-40B4-BE49-F238E27FC236}">
                <a16:creationId xmlns:a16="http://schemas.microsoft.com/office/drawing/2014/main" id="{648B919E-7126-4AFA-949F-CA9E73C44E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349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7B3FD-18F4-4D71-8FBF-08686999CADD}"/>
              </a:ext>
            </a:extLst>
          </p:cNvPr>
          <p:cNvSpPr>
            <a:spLocks noGrp="1"/>
          </p:cNvSpPr>
          <p:nvPr>
            <p:ph type="title"/>
          </p:nvPr>
        </p:nvSpPr>
        <p:spPr>
          <a:xfrm>
            <a:off x="838201" y="365125"/>
            <a:ext cx="3435625" cy="1325563"/>
          </a:xfrm>
        </p:spPr>
        <p:txBody>
          <a:bodyPr>
            <a:normAutofit/>
          </a:bodyPr>
          <a:lstStyle/>
          <a:p>
            <a:r>
              <a:rPr lang="zh-CN" altLang="en-US" sz="4000" dirty="0">
                <a:gradFill flip="none" rotWithShape="1">
                  <a:gsLst>
                    <a:gs pos="28000">
                      <a:srgbClr val="EDEDED"/>
                    </a:gs>
                    <a:gs pos="0">
                      <a:srgbClr val="BFBFBF"/>
                    </a:gs>
                    <a:gs pos="100000">
                      <a:srgbClr val="FFFFFF"/>
                    </a:gs>
                  </a:gsLst>
                  <a:lin ang="4800000" scaled="0"/>
                  <a:tileRect/>
                </a:gradFill>
              </a:rPr>
              <a:t>渐进发布和 </a:t>
            </a:r>
            <a:r>
              <a:rPr lang="en-US" altLang="zh-CN" sz="4000" dirty="0">
                <a:gradFill flip="none" rotWithShape="1">
                  <a:gsLst>
                    <a:gs pos="28000">
                      <a:srgbClr val="EDEDED"/>
                    </a:gs>
                    <a:gs pos="0">
                      <a:srgbClr val="BFBFBF"/>
                    </a:gs>
                    <a:gs pos="100000">
                      <a:srgbClr val="FFFFFF"/>
                    </a:gs>
                  </a:gsLst>
                  <a:lin ang="4800000" scaled="0"/>
                  <a:tileRect/>
                </a:gradFill>
              </a:rPr>
              <a:t>DevOps</a:t>
            </a:r>
            <a:endParaRPr lang="en-US" sz="4000" dirty="0">
              <a:gradFill flip="none" rotWithShape="1">
                <a:gsLst>
                  <a:gs pos="28000">
                    <a:srgbClr val="EDEDED"/>
                  </a:gs>
                  <a:gs pos="0">
                    <a:srgbClr val="BFBFBF"/>
                  </a:gs>
                  <a:gs pos="100000">
                    <a:srgbClr val="FFFFFF"/>
                  </a:gs>
                </a:gsLst>
                <a:lin ang="4800000" scaled="0"/>
                <a:tileRect/>
              </a:gradFill>
            </a:endParaRPr>
          </a:p>
        </p:txBody>
      </p:sp>
      <p:sp>
        <p:nvSpPr>
          <p:cNvPr id="10" name="Content Placeholder 9">
            <a:extLst>
              <a:ext uri="{FF2B5EF4-FFF2-40B4-BE49-F238E27FC236}">
                <a16:creationId xmlns:a16="http://schemas.microsoft.com/office/drawing/2014/main" id="{CB583D3A-8EBC-4EC0-87B6-4878719707DD}"/>
              </a:ext>
            </a:extLst>
          </p:cNvPr>
          <p:cNvSpPr>
            <a:spLocks noGrp="1"/>
          </p:cNvSpPr>
          <p:nvPr>
            <p:ph idx="1"/>
          </p:nvPr>
        </p:nvSpPr>
        <p:spPr>
          <a:xfrm>
            <a:off x="666974" y="1825625"/>
            <a:ext cx="3606853" cy="4351338"/>
          </a:xfrm>
        </p:spPr>
        <p:txBody>
          <a:bodyPr>
            <a:normAutofit/>
          </a:bodyPr>
          <a:lstStyle/>
          <a:p>
            <a:r>
              <a:rPr lang="en-US" sz="2000" dirty="0">
                <a:solidFill>
                  <a:schemeClr val="bg1"/>
                </a:solidFill>
                <a:latin typeface="+mj-ea"/>
                <a:ea typeface="+mj-ea"/>
              </a:rPr>
              <a:t>“</a:t>
            </a:r>
            <a:r>
              <a:rPr lang="zh-CN" altLang="en-US" sz="2000" dirty="0">
                <a:solidFill>
                  <a:schemeClr val="bg1"/>
                </a:solidFill>
                <a:latin typeface="+mj-ea"/>
                <a:ea typeface="+mj-ea"/>
              </a:rPr>
              <a:t>软件即服务 （</a:t>
            </a:r>
            <a:r>
              <a:rPr lang="en-US" sz="2000" dirty="0">
                <a:solidFill>
                  <a:schemeClr val="bg1"/>
                </a:solidFill>
                <a:latin typeface="+mj-ea"/>
                <a:ea typeface="+mj-ea"/>
              </a:rPr>
              <a:t>Software  As  A  Service</a:t>
            </a:r>
            <a:r>
              <a:rPr lang="zh-CN" altLang="en-US" sz="2000" dirty="0">
                <a:solidFill>
                  <a:schemeClr val="bg1"/>
                </a:solidFill>
                <a:latin typeface="+mj-ea"/>
                <a:ea typeface="+mj-ea"/>
              </a:rPr>
              <a:t>）</a:t>
            </a:r>
            <a:r>
              <a:rPr lang="en-US" sz="2000" dirty="0">
                <a:solidFill>
                  <a:schemeClr val="bg1"/>
                </a:solidFill>
                <a:latin typeface="+mj-ea"/>
                <a:ea typeface="+mj-ea"/>
              </a:rPr>
              <a:t>” </a:t>
            </a:r>
            <a:r>
              <a:rPr lang="zh-CN" altLang="en-US" sz="2000" dirty="0">
                <a:solidFill>
                  <a:schemeClr val="bg1"/>
                </a:solidFill>
                <a:latin typeface="+mj-ea"/>
                <a:ea typeface="+mj-ea"/>
              </a:rPr>
              <a:t>模式的兴起， 开发团队、运营团队和用户，彼此之间有了更紧密的联系，我们要管理不同频率和覆盖范围的发布以及反馈流程。</a:t>
            </a:r>
            <a:endParaRPr lang="en-US" altLang="zh-CN" sz="2000" dirty="0">
              <a:solidFill>
                <a:schemeClr val="bg1"/>
              </a:solidFill>
              <a:latin typeface="+mj-ea"/>
              <a:ea typeface="+mj-ea"/>
            </a:endParaRPr>
          </a:p>
          <a:p>
            <a:r>
              <a:rPr lang="zh-CN" altLang="en-US" sz="2000" dirty="0">
                <a:solidFill>
                  <a:schemeClr val="bg1"/>
                </a:solidFill>
                <a:latin typeface="+mj-ea"/>
                <a:ea typeface="+mj-ea"/>
              </a:rPr>
              <a:t>由服务稳定性和效率推动的各种开发工作被归纳为一种新的开发模式：</a:t>
            </a:r>
            <a:r>
              <a:rPr lang="en-US" sz="2000" dirty="0">
                <a:solidFill>
                  <a:schemeClr val="bg1"/>
                </a:solidFill>
                <a:latin typeface="+mj-ea"/>
                <a:ea typeface="+mj-ea"/>
              </a:rPr>
              <a:t>Development-Operations (DevOps) </a:t>
            </a:r>
            <a:endParaRPr lang="en-US" sz="1600" dirty="0">
              <a:solidFill>
                <a:schemeClr val="bg1"/>
              </a:solidFill>
              <a:latin typeface="+mj-ea"/>
              <a:ea typeface="+mj-ea"/>
            </a:endParaRPr>
          </a:p>
        </p:txBody>
      </p:sp>
      <p:pic>
        <p:nvPicPr>
          <p:cNvPr id="8" name="Content Placeholder 4">
            <a:extLst>
              <a:ext uri="{FF2B5EF4-FFF2-40B4-BE49-F238E27FC236}">
                <a16:creationId xmlns:a16="http://schemas.microsoft.com/office/drawing/2014/main" id="{3BDEC95C-CB3D-40F2-97A2-B1E3019BC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39" y="1637264"/>
            <a:ext cx="6314487" cy="3583471"/>
          </a:xfrm>
          <a:prstGeom prst="rect">
            <a:avLst/>
          </a:prstGeom>
        </p:spPr>
      </p:pic>
    </p:spTree>
    <p:extLst>
      <p:ext uri="{BB962C8B-B14F-4D97-AF65-F5344CB8AC3E}">
        <p14:creationId xmlns:p14="http://schemas.microsoft.com/office/powerpoint/2010/main" val="86376140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sp>
        <p:nvSpPr>
          <p:cNvPr id="6" name="内容占位符 5"/>
          <p:cNvSpPr>
            <a:spLocks noGrp="1"/>
          </p:cNvSpPr>
          <p:nvPr>
            <p:ph idx="1"/>
          </p:nvPr>
        </p:nvSpPr>
        <p:spPr/>
        <p:txBody>
          <a:bodyPr/>
          <a:lstStyle/>
          <a:p>
            <a:r>
              <a:rPr lang="zh-CN" altLang="en-US" dirty="0"/>
              <a:t>小米公司 </a:t>
            </a:r>
            <a:r>
              <a:rPr lang="en-US" altLang="zh-CN" dirty="0"/>
              <a:t>MIUI</a:t>
            </a:r>
          </a:p>
          <a:p>
            <a:pPr lvl="1"/>
            <a:r>
              <a:rPr lang="zh-CN" altLang="en-US" dirty="0"/>
              <a:t>一天一更新</a:t>
            </a:r>
            <a:endParaRPr lang="en-US" altLang="zh-CN" dirty="0"/>
          </a:p>
          <a:p>
            <a:pPr lvl="2"/>
            <a:r>
              <a:rPr lang="zh-CN" altLang="en-US" dirty="0"/>
              <a:t>荣誉内测组，几千人</a:t>
            </a:r>
            <a:endParaRPr lang="en-US" altLang="zh-CN" dirty="0"/>
          </a:p>
          <a:p>
            <a:pPr lvl="1"/>
            <a:r>
              <a:rPr lang="zh-CN" altLang="en-US" dirty="0"/>
              <a:t>一周一更新</a:t>
            </a:r>
            <a:endParaRPr lang="en-US" altLang="zh-CN" dirty="0"/>
          </a:p>
          <a:p>
            <a:pPr lvl="2"/>
            <a:r>
              <a:rPr lang="zh-CN" altLang="en-US" dirty="0"/>
              <a:t>开发组，百万用户</a:t>
            </a:r>
            <a:endParaRPr lang="en-US" altLang="zh-CN" dirty="0"/>
          </a:p>
          <a:p>
            <a:pPr lvl="1"/>
            <a:r>
              <a:rPr lang="zh-CN" altLang="en-US" dirty="0"/>
              <a:t>一月一更新</a:t>
            </a:r>
            <a:endParaRPr lang="en-US" altLang="zh-CN" dirty="0"/>
          </a:p>
          <a:p>
            <a:pPr lvl="2"/>
            <a:r>
              <a:rPr lang="en-US" altLang="zh-CN" dirty="0"/>
              <a:t>90% </a:t>
            </a:r>
            <a:r>
              <a:rPr lang="zh-CN" altLang="en-US" dirty="0"/>
              <a:t>的普通用户，几千万</a:t>
            </a:r>
            <a:endParaRPr lang="en-US" dirty="0"/>
          </a:p>
        </p:txBody>
      </p:sp>
    </p:spTree>
    <p:extLst>
      <p:ext uri="{BB962C8B-B14F-4D97-AF65-F5344CB8AC3E}">
        <p14:creationId xmlns:p14="http://schemas.microsoft.com/office/powerpoint/2010/main" val="30501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不同频率和范围的渐进发布</a:t>
            </a:r>
            <a:endParaRPr lang="en-US" dirty="0"/>
          </a:p>
        </p:txBody>
      </p:sp>
      <p:pic>
        <p:nvPicPr>
          <p:cNvPr id="4" name="内容占位符 3"/>
          <p:cNvPicPr>
            <a:picLocks noGrp="1" noChangeAspect="1"/>
          </p:cNvPicPr>
          <p:nvPr>
            <p:ph idx="1"/>
          </p:nvPr>
        </p:nvPicPr>
        <p:blipFill>
          <a:blip r:embed="rId2"/>
          <a:stretch>
            <a:fillRect/>
          </a:stretch>
        </p:blipFill>
        <p:spPr>
          <a:xfrm>
            <a:off x="1398587" y="2224881"/>
            <a:ext cx="9677400" cy="3552825"/>
          </a:xfrm>
          <a:prstGeom prst="rect">
            <a:avLst/>
          </a:prstGeom>
        </p:spPr>
      </p:pic>
    </p:spTree>
    <p:extLst>
      <p:ext uri="{BB962C8B-B14F-4D97-AF65-F5344CB8AC3E}">
        <p14:creationId xmlns:p14="http://schemas.microsoft.com/office/powerpoint/2010/main" val="247553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准备发布</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发布说明主要描述系统已知的问题和限制。例如：</a:t>
            </a:r>
            <a:endParaRPr lang="en-US" altLang="zh-CN" dirty="0"/>
          </a:p>
          <a:p>
            <a:pPr lvl="1">
              <a:lnSpc>
                <a:spcPct val="120000"/>
              </a:lnSpc>
            </a:pPr>
            <a:r>
              <a:rPr lang="zh-CN" altLang="en-US" dirty="0"/>
              <a:t>对运行环境的要求；</a:t>
            </a:r>
            <a:endParaRPr lang="en-US" altLang="zh-CN" dirty="0"/>
          </a:p>
          <a:p>
            <a:pPr lvl="1">
              <a:lnSpc>
                <a:spcPct val="120000"/>
              </a:lnSpc>
            </a:pPr>
            <a:r>
              <a:rPr lang="zh-CN" altLang="en-US" dirty="0"/>
              <a:t>对安装方法的要求；</a:t>
            </a:r>
            <a:endParaRPr lang="en-US" altLang="zh-CN" dirty="0"/>
          </a:p>
          <a:p>
            <a:pPr lvl="1">
              <a:lnSpc>
                <a:spcPct val="120000"/>
              </a:lnSpc>
            </a:pPr>
            <a:r>
              <a:rPr lang="zh-CN" altLang="en-US" dirty="0"/>
              <a:t>用户要提供的信息；</a:t>
            </a:r>
            <a:endParaRPr lang="en-US" altLang="zh-CN" dirty="0"/>
          </a:p>
          <a:p>
            <a:pPr lvl="1">
              <a:lnSpc>
                <a:spcPct val="120000"/>
              </a:lnSpc>
            </a:pPr>
            <a:r>
              <a:rPr lang="zh-CN" altLang="en-US" dirty="0"/>
              <a:t>描述系统已知的问题和限制；</a:t>
            </a:r>
            <a:endParaRPr lang="en-US" altLang="zh-CN" dirty="0"/>
          </a:p>
          <a:p>
            <a:pPr lvl="1">
              <a:lnSpc>
                <a:spcPct val="120000"/>
              </a:lnSpc>
            </a:pPr>
            <a:r>
              <a:rPr lang="zh-CN" altLang="en-US" dirty="0"/>
              <a:t>系统的版权声明，</a:t>
            </a:r>
            <a:endParaRPr lang="en-US" altLang="zh-CN" dirty="0"/>
          </a:p>
          <a:p>
            <a:pPr lvl="1">
              <a:lnSpc>
                <a:spcPct val="120000"/>
              </a:lnSpc>
            </a:pPr>
            <a:r>
              <a:rPr lang="zh-CN" altLang="en-US" dirty="0"/>
              <a:t>系统的售后支持，</a:t>
            </a:r>
            <a:endParaRPr lang="en-US" altLang="zh-CN" dirty="0"/>
          </a:p>
          <a:p>
            <a:pPr lvl="1">
              <a:lnSpc>
                <a:spcPct val="120000"/>
              </a:lnSpc>
            </a:pPr>
            <a:r>
              <a:rPr lang="zh-CN" altLang="en-US" dirty="0"/>
              <a:t>联系方式。</a:t>
            </a:r>
            <a:endParaRPr lang="en-US" dirty="0"/>
          </a:p>
          <a:p>
            <a:pPr>
              <a:lnSpc>
                <a:spcPct val="120000"/>
              </a:lnSpc>
            </a:pPr>
            <a:r>
              <a:rPr lang="zh-CN" altLang="en-US" dirty="0"/>
              <a:t>备份</a:t>
            </a:r>
            <a:endParaRPr lang="en-US" altLang="zh-CN" dirty="0"/>
          </a:p>
          <a:p>
            <a:pPr lvl="1">
              <a:lnSpc>
                <a:spcPct val="120000"/>
              </a:lnSpc>
            </a:pPr>
            <a:r>
              <a:rPr lang="zh-CN" altLang="en-US" dirty="0"/>
              <a:t>建议把所有发布的资料的原始版本，包括相匹配的源代码，保存在安全的存储设备上。</a:t>
            </a:r>
            <a:endParaRPr lang="en-US" altLang="zh-CN" dirty="0"/>
          </a:p>
          <a:p>
            <a:pPr>
              <a:lnSpc>
                <a:spcPct val="120000"/>
              </a:lnSpc>
            </a:pPr>
            <a:r>
              <a:rPr lang="zh-CN" altLang="en-US" dirty="0"/>
              <a:t>准备收集用户数据</a:t>
            </a:r>
            <a:endParaRPr lang="en-US" dirty="0"/>
          </a:p>
        </p:txBody>
      </p:sp>
    </p:spTree>
    <p:extLst>
      <p:ext uri="{BB962C8B-B14F-4D97-AF65-F5344CB8AC3E}">
        <p14:creationId xmlns:p14="http://schemas.microsoft.com/office/powerpoint/2010/main" val="13872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47889" y="1349680"/>
            <a:ext cx="2931320" cy="4449541"/>
          </a:xfrm>
        </p:spPr>
        <p:txBody>
          <a:bodyPr anchor="t">
            <a:normAutofit/>
          </a:bodyPr>
          <a:lstStyle/>
          <a:p>
            <a:r>
              <a:rPr lang="zh-CN" altLang="en-US" sz="4800" dirty="0">
                <a:solidFill>
                  <a:schemeClr val="tx1"/>
                </a:solidFill>
              </a:rPr>
              <a:t>事后诸葛亮会议</a:t>
            </a:r>
            <a:br>
              <a:rPr lang="en-US" altLang="zh-CN" sz="4800" dirty="0">
                <a:solidFill>
                  <a:schemeClr val="tx1"/>
                </a:solidFill>
              </a:rPr>
            </a:br>
            <a:br>
              <a:rPr lang="en-US" altLang="zh-CN" sz="4800" dirty="0">
                <a:solidFill>
                  <a:schemeClr val="tx1"/>
                </a:solidFill>
              </a:rPr>
            </a:br>
            <a:r>
              <a:rPr lang="zh-CN" altLang="en-US" sz="3600" dirty="0"/>
              <a:t>教材 </a:t>
            </a:r>
            <a:r>
              <a:rPr lang="en-US" sz="3600" dirty="0"/>
              <a:t>15.3</a:t>
            </a:r>
            <a:br>
              <a:rPr lang="en-US" sz="3600" dirty="0"/>
            </a:br>
            <a:endParaRPr lang="en-US" sz="4800" dirty="0">
              <a:solidFill>
                <a:schemeClr val="tx1"/>
              </a:solidFill>
            </a:endParaRPr>
          </a:p>
        </p:txBody>
      </p:sp>
      <p:graphicFrame>
        <p:nvGraphicFramePr>
          <p:cNvPr id="5" name="内容占位符 2">
            <a:extLst>
              <a:ext uri="{FF2B5EF4-FFF2-40B4-BE49-F238E27FC236}">
                <a16:creationId xmlns:a16="http://schemas.microsoft.com/office/drawing/2014/main" id="{0ED1ADDF-3378-4F5B-BF85-423BF8454ECB}"/>
              </a:ext>
            </a:extLst>
          </p:cNvPr>
          <p:cNvGraphicFramePr>
            <a:graphicFrameLocks noGrp="1"/>
          </p:cNvGraphicFramePr>
          <p:nvPr>
            <p:ph idx="1"/>
            <p:extLst>
              <p:ext uri="{D42A27DB-BD31-4B8C-83A1-F6EECF244321}">
                <p14:modId xmlns:p14="http://schemas.microsoft.com/office/powerpoint/2010/main" val="2145813688"/>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07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197949-D1BF-4037-859E-2EACEEF6B34B}"/>
              </a:ext>
            </a:extLst>
          </p:cNvPr>
          <p:cNvSpPr>
            <a:spLocks noGrp="1"/>
          </p:cNvSpPr>
          <p:nvPr>
            <p:ph type="title"/>
          </p:nvPr>
        </p:nvSpPr>
        <p:spPr>
          <a:xfrm>
            <a:off x="838201" y="365125"/>
            <a:ext cx="3435625" cy="1325563"/>
          </a:xfrm>
        </p:spPr>
        <p:txBody>
          <a:bodyPr>
            <a:normAutofit/>
          </a:bodyPr>
          <a:lstStyle/>
          <a:p>
            <a:r>
              <a:rPr lang="zh-CN" altLang="en-US" sz="4000">
                <a:gradFill flip="none" rotWithShape="1">
                  <a:gsLst>
                    <a:gs pos="28000">
                      <a:srgbClr val="EDEDED"/>
                    </a:gs>
                    <a:gs pos="0">
                      <a:srgbClr val="BFBFBF"/>
                    </a:gs>
                    <a:gs pos="100000">
                      <a:srgbClr val="FFFFFF"/>
                    </a:gs>
                  </a:gsLst>
                  <a:lin ang="4800000" scaled="0"/>
                  <a:tileRect/>
                </a:gradFill>
              </a:rPr>
              <a:t>刨根问底 </a:t>
            </a:r>
            <a:r>
              <a:rPr lang="en-US" altLang="zh-CN" sz="4000">
                <a:gradFill flip="none" rotWithShape="1">
                  <a:gsLst>
                    <a:gs pos="28000">
                      <a:srgbClr val="EDEDED"/>
                    </a:gs>
                    <a:gs pos="0">
                      <a:srgbClr val="BFBFBF"/>
                    </a:gs>
                    <a:gs pos="100000">
                      <a:srgbClr val="FFFFFF"/>
                    </a:gs>
                  </a:gsLst>
                  <a:lin ang="4800000" scaled="0"/>
                  <a:tileRect/>
                </a:gradFill>
              </a:rPr>
              <a:t>– </a:t>
            </a:r>
            <a:r>
              <a:rPr lang="zh-CN" altLang="en-US" sz="4000">
                <a:gradFill flip="none" rotWithShape="1">
                  <a:gsLst>
                    <a:gs pos="28000">
                      <a:srgbClr val="EDEDED"/>
                    </a:gs>
                    <a:gs pos="0">
                      <a:srgbClr val="BFBFBF"/>
                    </a:gs>
                    <a:gs pos="100000">
                      <a:srgbClr val="FFFFFF"/>
                    </a:gs>
                  </a:gsLst>
                  <a:lin ang="4800000" scaled="0"/>
                  <a:tileRect/>
                </a:gradFill>
              </a:rPr>
              <a:t>找到根源</a:t>
            </a:r>
            <a:endParaRPr lang="en-US" sz="4000">
              <a:gradFill flip="none" rotWithShape="1">
                <a:gsLst>
                  <a:gs pos="28000">
                    <a:srgbClr val="EDEDED"/>
                  </a:gs>
                  <a:gs pos="0">
                    <a:srgbClr val="BFBFBF"/>
                  </a:gs>
                  <a:gs pos="100000">
                    <a:srgbClr val="FFFFFF"/>
                  </a:gs>
                </a:gsLst>
                <a:lin ang="4800000" scaled="0"/>
                <a:tileRect/>
              </a:gradFill>
            </a:endParaRPr>
          </a:p>
        </p:txBody>
      </p:sp>
      <p:sp>
        <p:nvSpPr>
          <p:cNvPr id="9" name="Content Placeholder 8">
            <a:extLst>
              <a:ext uri="{FF2B5EF4-FFF2-40B4-BE49-F238E27FC236}">
                <a16:creationId xmlns:a16="http://schemas.microsoft.com/office/drawing/2014/main" id="{4C94D337-3D03-46C7-AB8E-4C2084C7AED7}"/>
              </a:ext>
            </a:extLst>
          </p:cNvPr>
          <p:cNvSpPr>
            <a:spLocks noGrp="1"/>
          </p:cNvSpPr>
          <p:nvPr>
            <p:ph idx="1"/>
          </p:nvPr>
        </p:nvSpPr>
        <p:spPr>
          <a:xfrm>
            <a:off x="666974" y="1825625"/>
            <a:ext cx="3606853" cy="4351338"/>
          </a:xfrm>
        </p:spPr>
        <p:txBody>
          <a:bodyPr>
            <a:normAutofit/>
          </a:bodyPr>
          <a:lstStyle/>
          <a:p>
            <a:r>
              <a:rPr lang="zh-CN" altLang="en-US" sz="2000">
                <a:gradFill>
                  <a:gsLst>
                    <a:gs pos="34000">
                      <a:srgbClr val="EDEDED"/>
                    </a:gs>
                    <a:gs pos="0">
                      <a:srgbClr val="BFBFBF"/>
                    </a:gs>
                    <a:gs pos="100000">
                      <a:srgbClr val="FFFFFF"/>
                    </a:gs>
                  </a:gsLst>
                  <a:lin ang="4800000" scaled="0"/>
                </a:gradFill>
              </a:rPr>
              <a:t>针对一个问题，连续问五个 “为什么” ，把根源找到。 </a:t>
            </a:r>
            <a:endParaRPr lang="en-US" sz="2000" dirty="0">
              <a:gradFill>
                <a:gsLst>
                  <a:gs pos="34000">
                    <a:srgbClr val="EDEDED"/>
                  </a:gs>
                  <a:gs pos="0">
                    <a:srgbClr val="BFBFBF"/>
                  </a:gs>
                  <a:gs pos="100000">
                    <a:srgbClr val="FFFFFF"/>
                  </a:gs>
                </a:gsLst>
                <a:lin ang="4800000" scaled="0"/>
              </a:gradFill>
            </a:endParaRPr>
          </a:p>
        </p:txBody>
      </p:sp>
      <p:pic>
        <p:nvPicPr>
          <p:cNvPr id="7" name="Content Placeholder 3">
            <a:extLst>
              <a:ext uri="{FF2B5EF4-FFF2-40B4-BE49-F238E27FC236}">
                <a16:creationId xmlns:a16="http://schemas.microsoft.com/office/drawing/2014/main" id="{8BBB02D2-2448-42A3-BE4B-B02087411AC4}"/>
              </a:ext>
            </a:extLst>
          </p:cNvPr>
          <p:cNvPicPr>
            <a:picLocks noChangeAspect="1"/>
          </p:cNvPicPr>
          <p:nvPr/>
        </p:nvPicPr>
        <p:blipFill>
          <a:blip r:embed="rId3"/>
          <a:stretch>
            <a:fillRect/>
          </a:stretch>
        </p:blipFill>
        <p:spPr>
          <a:xfrm>
            <a:off x="5274539" y="1416257"/>
            <a:ext cx="6314487" cy="4025485"/>
          </a:xfrm>
          <a:prstGeom prst="rect">
            <a:avLst/>
          </a:prstGeom>
        </p:spPr>
      </p:pic>
    </p:spTree>
    <p:extLst>
      <p:ext uri="{BB962C8B-B14F-4D97-AF65-F5344CB8AC3E}">
        <p14:creationId xmlns:p14="http://schemas.microsoft.com/office/powerpoint/2010/main" val="286034225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软件的血型</a:t>
            </a:r>
            <a:endParaRPr lang="en-US" dirty="0"/>
          </a:p>
        </p:txBody>
      </p:sp>
      <p:sp>
        <p:nvSpPr>
          <p:cNvPr id="3" name="Content Placeholder 2"/>
          <p:cNvSpPr>
            <a:spLocks noGrp="1"/>
          </p:cNvSpPr>
          <p:nvPr>
            <p:ph idx="1"/>
          </p:nvPr>
        </p:nvSpPr>
        <p:spPr/>
        <p:txBody>
          <a:bodyPr>
            <a:normAutofit/>
          </a:bodyPr>
          <a:lstStyle/>
          <a:p>
            <a:pPr marL="118872" indent="0">
              <a:buNone/>
            </a:pPr>
            <a:r>
              <a:rPr lang="zh-CN" altLang="en-US" dirty="0"/>
              <a:t>软件团队也有“血型”，也可以分为</a:t>
            </a:r>
            <a:r>
              <a:rPr lang="en-US" altLang="zh-CN" dirty="0"/>
              <a:t>4 </a:t>
            </a:r>
            <a:r>
              <a:rPr lang="zh-CN" altLang="en-US" dirty="0"/>
              <a:t>种。</a:t>
            </a:r>
          </a:p>
          <a:p>
            <a:r>
              <a:rPr lang="en-US" altLang="zh-CN" dirty="0"/>
              <a:t>A </a:t>
            </a:r>
            <a:r>
              <a:rPr lang="zh-CN" altLang="en-US" dirty="0"/>
              <a:t>型：他们知道优秀的软件公司会发布有已知缺陷的软件 </a:t>
            </a:r>
            <a:endParaRPr lang="en-US" altLang="zh-CN" dirty="0"/>
          </a:p>
          <a:p>
            <a:r>
              <a:rPr lang="en-US" altLang="zh-CN" dirty="0"/>
              <a:t>B </a:t>
            </a:r>
            <a:r>
              <a:rPr lang="zh-CN" altLang="en-US" dirty="0"/>
              <a:t>型：他们不相信这一点 </a:t>
            </a:r>
            <a:endParaRPr lang="en-US" altLang="zh-CN" dirty="0"/>
          </a:p>
          <a:p>
            <a:r>
              <a:rPr lang="en-US" altLang="zh-CN" dirty="0"/>
              <a:t>O </a:t>
            </a:r>
            <a:r>
              <a:rPr lang="zh-CN" altLang="en-US" dirty="0"/>
              <a:t>型：他们不知道这一点，因此嘴巴惊讶成</a:t>
            </a:r>
            <a:r>
              <a:rPr lang="en-US" altLang="zh-CN" dirty="0"/>
              <a:t>O </a:t>
            </a:r>
            <a:r>
              <a:rPr lang="zh-CN" altLang="en-US" dirty="0"/>
              <a:t>型 </a:t>
            </a:r>
            <a:endParaRPr lang="en-US" altLang="zh-CN" dirty="0"/>
          </a:p>
          <a:p>
            <a:r>
              <a:rPr lang="en-US" altLang="zh-CN" dirty="0"/>
              <a:t>AB</a:t>
            </a:r>
            <a:r>
              <a:rPr lang="zh-CN" altLang="en-US" dirty="0"/>
              <a:t>型：他们对于自己开发的软件是</a:t>
            </a:r>
            <a:r>
              <a:rPr lang="en-US" altLang="zh-CN" dirty="0"/>
              <a:t>A </a:t>
            </a:r>
            <a:r>
              <a:rPr lang="zh-CN" altLang="en-US" dirty="0"/>
              <a:t>型，对于别人开发的软件是</a:t>
            </a:r>
            <a:r>
              <a:rPr lang="en-US" altLang="zh-CN" dirty="0"/>
              <a:t>B </a:t>
            </a:r>
            <a:r>
              <a:rPr lang="zh-CN" altLang="en-US" dirty="0"/>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名词</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en-US" dirty="0"/>
              <a:t>Alpha： </a:t>
            </a:r>
            <a:r>
              <a:rPr lang="zh-CN" altLang="en-US" dirty="0"/>
              <a:t>指集成了主要功能的第一个试用版本。在这个版本中有些小功能并未实现。</a:t>
            </a:r>
            <a:endParaRPr lang="en-US" altLang="zh-CN" dirty="0"/>
          </a:p>
          <a:p>
            <a:pPr>
              <a:lnSpc>
                <a:spcPct val="120000"/>
              </a:lnSpc>
            </a:pPr>
            <a:r>
              <a:rPr lang="en-US" dirty="0"/>
              <a:t>Beta： </a:t>
            </a:r>
            <a:r>
              <a:rPr lang="zh-CN" altLang="en-US" dirty="0"/>
              <a:t>功能基本完备，稳定性较</a:t>
            </a:r>
            <a:r>
              <a:rPr lang="en-US" dirty="0"/>
              <a:t>Alpha</a:t>
            </a:r>
            <a:r>
              <a:rPr lang="zh-CN" altLang="en-US" dirty="0"/>
              <a:t>版本高，用户可以在实际工作中小范围使用，可以有 </a:t>
            </a:r>
            <a:r>
              <a:rPr lang="en-US" dirty="0"/>
              <a:t>Beta1、Beta2、Beta3 2 …… </a:t>
            </a:r>
          </a:p>
          <a:p>
            <a:pPr>
              <a:lnSpc>
                <a:spcPct val="120000"/>
              </a:lnSpc>
            </a:pPr>
            <a:r>
              <a:rPr lang="en-US" dirty="0" err="1"/>
              <a:t>ZBB（Zero</a:t>
            </a:r>
            <a:r>
              <a:rPr lang="en-US" dirty="0"/>
              <a:t> Bug Build）：</a:t>
            </a:r>
            <a:r>
              <a:rPr lang="zh-CN" altLang="en-US" dirty="0"/>
              <a:t>某天的版本要把在之前（例如</a:t>
            </a:r>
            <a:r>
              <a:rPr lang="en-US" altLang="zh-CN" dirty="0"/>
              <a:t>48</a:t>
            </a:r>
            <a:r>
              <a:rPr lang="zh-CN" altLang="en-US" dirty="0"/>
              <a:t>小时前）记录的</a:t>
            </a:r>
            <a:r>
              <a:rPr lang="en-US" dirty="0"/>
              <a:t>Bug</a:t>
            </a:r>
            <a:r>
              <a:rPr lang="zh-CN" altLang="en-US" dirty="0"/>
              <a:t>都解决掉。 </a:t>
            </a:r>
            <a:endParaRPr lang="en-US" altLang="zh-CN" dirty="0"/>
          </a:p>
          <a:p>
            <a:pPr>
              <a:lnSpc>
                <a:spcPct val="120000"/>
              </a:lnSpc>
            </a:pPr>
            <a:r>
              <a:rPr lang="en-US" dirty="0" err="1"/>
              <a:t>RC（Release</a:t>
            </a:r>
            <a:r>
              <a:rPr lang="en-US" dirty="0"/>
              <a:t> Candidate）：</a:t>
            </a:r>
            <a:r>
              <a:rPr lang="zh-CN" altLang="en-US" dirty="0"/>
              <a:t>发布候选版本，</a:t>
            </a:r>
            <a:r>
              <a:rPr lang="en-US" dirty="0"/>
              <a:t>RC1、RC2……</a:t>
            </a:r>
            <a:r>
              <a:rPr lang="zh-CN" altLang="en-US" dirty="0"/>
              <a:t>直到</a:t>
            </a:r>
            <a:r>
              <a:rPr lang="en-US" dirty="0"/>
              <a:t>RTM</a:t>
            </a:r>
            <a:r>
              <a:rPr lang="zh-CN" altLang="en-US" dirty="0"/>
              <a:t>为止，版本间隔时间较短。 </a:t>
            </a:r>
            <a:endParaRPr lang="en-US" altLang="zh-CN" dirty="0"/>
          </a:p>
          <a:p>
            <a:pPr>
              <a:lnSpc>
                <a:spcPct val="120000"/>
              </a:lnSpc>
            </a:pPr>
            <a:r>
              <a:rPr lang="en-US" dirty="0" err="1"/>
              <a:t>RTM（Release</a:t>
            </a:r>
            <a:r>
              <a:rPr lang="en-US" dirty="0"/>
              <a:t> To Manufacturer）：</a:t>
            </a:r>
            <a:r>
              <a:rPr lang="zh-CN" altLang="en-US" dirty="0"/>
              <a:t>最终发布版本。如果某一个</a:t>
            </a:r>
            <a:r>
              <a:rPr lang="en-US" dirty="0"/>
              <a:t>RC</a:t>
            </a:r>
            <a:r>
              <a:rPr lang="zh-CN" altLang="en-US" dirty="0"/>
              <a:t>版本没有很大的问题， 那么这一</a:t>
            </a:r>
            <a:r>
              <a:rPr lang="en-US" dirty="0"/>
              <a:t>RC</a:t>
            </a:r>
            <a:r>
              <a:rPr lang="zh-CN" altLang="en-US" dirty="0"/>
              <a:t>就会成为最终的版本，通常情况下，软件公司会把最终的版本和相关的 文件及其他资料交给另一个团队（</a:t>
            </a:r>
            <a:r>
              <a:rPr lang="en-US" dirty="0"/>
              <a:t>Manufacturer）</a:t>
            </a:r>
            <a:r>
              <a:rPr lang="zh-CN" altLang="en-US" dirty="0"/>
              <a:t>去包装、刻制光盘。在</a:t>
            </a:r>
            <a:r>
              <a:rPr lang="en-US" dirty="0"/>
              <a:t>App Store/ Marketplace</a:t>
            </a:r>
            <a:r>
              <a:rPr lang="zh-CN" altLang="en-US" dirty="0"/>
              <a:t>的年代，我们有相应的</a:t>
            </a:r>
            <a:r>
              <a:rPr lang="en-US" dirty="0" err="1"/>
              <a:t>RTM（Release</a:t>
            </a:r>
            <a:r>
              <a:rPr lang="en-US" dirty="0"/>
              <a:t> To Market）。</a:t>
            </a:r>
          </a:p>
          <a:p>
            <a:pPr>
              <a:lnSpc>
                <a:spcPct val="120000"/>
              </a:lnSpc>
            </a:pPr>
            <a:r>
              <a:rPr lang="en-US" dirty="0" err="1"/>
              <a:t>RTW（Release</a:t>
            </a:r>
            <a:r>
              <a:rPr lang="en-US" dirty="0"/>
              <a:t> To Web）：</a:t>
            </a:r>
            <a:r>
              <a:rPr lang="zh-CN" altLang="en-US" dirty="0"/>
              <a:t>要依赖“</a:t>
            </a:r>
            <a:r>
              <a:rPr lang="en-US" dirty="0"/>
              <a:t>Web”</a:t>
            </a:r>
            <a:r>
              <a:rPr lang="zh-CN" altLang="en-US" dirty="0"/>
              <a:t>来发布我们 的最终版本。如果软件产品是一个网站服务，则一般会交给网站运营团队（</a:t>
            </a:r>
            <a:r>
              <a:rPr lang="en-US" dirty="0"/>
              <a:t>Operation Team）</a:t>
            </a:r>
            <a:r>
              <a:rPr lang="zh-CN" altLang="en-US" dirty="0"/>
              <a:t>去管理，这样的发布也可以叫做</a:t>
            </a:r>
            <a:r>
              <a:rPr lang="en-US" dirty="0" err="1"/>
              <a:t>RTO（Release</a:t>
            </a:r>
            <a:r>
              <a:rPr lang="en-US" dirty="0"/>
              <a:t> To Operation），</a:t>
            </a:r>
            <a:r>
              <a:rPr lang="zh-CN" altLang="en-US" dirty="0"/>
              <a:t>运营团队和 研发团队一起决定什么时候系统上线（</a:t>
            </a:r>
            <a:r>
              <a:rPr lang="en-US" dirty="0"/>
              <a:t>Go Live）。</a:t>
            </a:r>
            <a:r>
              <a:rPr lang="zh-CN" altLang="en-US" dirty="0"/>
              <a:t>把软件提交到各个应用商店则可以 称为 </a:t>
            </a:r>
            <a:r>
              <a:rPr lang="en-US" dirty="0"/>
              <a:t>Release To Store。</a:t>
            </a:r>
          </a:p>
          <a:p>
            <a:pPr>
              <a:lnSpc>
                <a:spcPct val="120000"/>
              </a:lnSpc>
            </a:pPr>
            <a:endParaRPr lang="en-US" dirty="0"/>
          </a:p>
        </p:txBody>
      </p:sp>
    </p:spTree>
    <p:extLst>
      <p:ext uri="{BB962C8B-B14F-4D97-AF65-F5344CB8AC3E}">
        <p14:creationId xmlns:p14="http://schemas.microsoft.com/office/powerpoint/2010/main" val="201706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 to Release</a:t>
            </a:r>
            <a:endParaRPr lang="en-US" dirty="0"/>
          </a:p>
        </p:txBody>
      </p:sp>
      <p:pic>
        <p:nvPicPr>
          <p:cNvPr id="4" name="内容占位符 3"/>
          <p:cNvPicPr>
            <a:picLocks noGrp="1" noChangeAspect="1"/>
          </p:cNvPicPr>
          <p:nvPr>
            <p:ph idx="1"/>
          </p:nvPr>
        </p:nvPicPr>
        <p:blipFill>
          <a:blip r:embed="rId2"/>
          <a:stretch>
            <a:fillRect/>
          </a:stretch>
        </p:blipFill>
        <p:spPr>
          <a:xfrm>
            <a:off x="1608137" y="2467769"/>
            <a:ext cx="9258300" cy="3067050"/>
          </a:xfrm>
          <a:prstGeom prst="rect">
            <a:avLst/>
          </a:prstGeom>
        </p:spPr>
      </p:pic>
    </p:spTree>
    <p:extLst>
      <p:ext uri="{BB962C8B-B14F-4D97-AF65-F5344CB8AC3E}">
        <p14:creationId xmlns:p14="http://schemas.microsoft.com/office/powerpoint/2010/main" val="422880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会诊小组 </a:t>
            </a:r>
            <a:r>
              <a:rPr lang="en-US" altLang="zh-CN" dirty="0"/>
              <a:t>(triage)</a:t>
            </a:r>
            <a:endParaRPr lang="en-US" dirty="0"/>
          </a:p>
        </p:txBody>
      </p:sp>
      <p:sp>
        <p:nvSpPr>
          <p:cNvPr id="3" name="内容占位符 2"/>
          <p:cNvSpPr>
            <a:spLocks noGrp="1"/>
          </p:cNvSpPr>
          <p:nvPr>
            <p:ph idx="1"/>
          </p:nvPr>
        </p:nvSpPr>
        <p:spPr/>
        <p:txBody>
          <a:bodyPr>
            <a:normAutofit/>
          </a:bodyPr>
          <a:lstStyle/>
          <a:p>
            <a:pPr marL="118872" indent="0">
              <a:buNone/>
            </a:pPr>
            <a:r>
              <a:rPr lang="zh-CN" altLang="en-US" dirty="0"/>
              <a:t>对于每一个</a:t>
            </a:r>
            <a:r>
              <a:rPr lang="en-US" altLang="zh-CN" dirty="0"/>
              <a:t>Bug</a:t>
            </a:r>
            <a:r>
              <a:rPr lang="zh-CN" altLang="en-US" dirty="0"/>
              <a:t>，会诊小组要决定采取下面哪一种行动：</a:t>
            </a:r>
          </a:p>
          <a:p>
            <a:r>
              <a:rPr lang="zh-CN" altLang="en-US" dirty="0"/>
              <a:t>修复（</a:t>
            </a:r>
            <a:r>
              <a:rPr lang="en-US" altLang="zh-CN" dirty="0"/>
              <a:t>Fix</a:t>
            </a:r>
            <a:r>
              <a:rPr lang="zh-CN" altLang="en-US" dirty="0"/>
              <a:t>）。小组同意修复这一问题。</a:t>
            </a:r>
            <a:endParaRPr lang="en-US" altLang="zh-CN" dirty="0"/>
          </a:p>
          <a:p>
            <a:r>
              <a:rPr lang="zh-CN" altLang="en-US" dirty="0"/>
              <a:t>设计本来如此（</a:t>
            </a:r>
            <a:r>
              <a:rPr lang="en-US" altLang="zh-CN" dirty="0"/>
              <a:t>As Designed</a:t>
            </a:r>
            <a:r>
              <a:rPr lang="zh-CN" altLang="en-US" dirty="0"/>
              <a:t>）。用户或测试人员可能对功能有误解，或者功能的解释 不完备。 </a:t>
            </a:r>
            <a:endParaRPr lang="en-US" altLang="zh-CN" dirty="0"/>
          </a:p>
          <a:p>
            <a:r>
              <a:rPr lang="zh-CN" altLang="en-US" dirty="0"/>
              <a:t>不修复（</a:t>
            </a:r>
            <a:r>
              <a:rPr lang="en-US" altLang="zh-CN" dirty="0"/>
              <a:t>Won't Fix</a:t>
            </a:r>
            <a:r>
              <a:rPr lang="zh-CN" altLang="en-US" dirty="0"/>
              <a:t>）。这是一个问题，但是这个软件版本不打算修复。</a:t>
            </a:r>
            <a:endParaRPr lang="en-US" altLang="zh-CN" dirty="0"/>
          </a:p>
          <a:p>
            <a:r>
              <a:rPr lang="zh-CN" altLang="en-US" dirty="0"/>
              <a:t>推迟（</a:t>
            </a:r>
            <a:r>
              <a:rPr lang="en-US" altLang="zh-CN" dirty="0"/>
              <a:t>Postpone</a:t>
            </a:r>
            <a:r>
              <a:rPr lang="zh-CN" altLang="en-US" dirty="0"/>
              <a:t>）。如果我们的软件是真正解决用户问题的，是有价值的，那它一定 会有下一个版本。</a:t>
            </a:r>
          </a:p>
          <a:p>
            <a:endParaRPr lang="en-US" dirty="0"/>
          </a:p>
        </p:txBody>
      </p:sp>
    </p:spTree>
    <p:extLst>
      <p:ext uri="{BB962C8B-B14F-4D97-AF65-F5344CB8AC3E}">
        <p14:creationId xmlns:p14="http://schemas.microsoft.com/office/powerpoint/2010/main" val="250890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变更管理</a:t>
            </a:r>
            <a:endParaRPr lang="en-US" dirty="0"/>
          </a:p>
        </p:txBody>
      </p:sp>
      <p:sp>
        <p:nvSpPr>
          <p:cNvPr id="3" name="内容占位符 2"/>
          <p:cNvSpPr>
            <a:spLocks noGrp="1"/>
          </p:cNvSpPr>
          <p:nvPr>
            <p:ph idx="1"/>
          </p:nvPr>
        </p:nvSpPr>
        <p:spPr>
          <a:xfrm>
            <a:off x="1981200" y="1775192"/>
            <a:ext cx="3062968" cy="4625609"/>
          </a:xfrm>
        </p:spPr>
        <p:txBody>
          <a:bodyPr/>
          <a:lstStyle/>
          <a:p>
            <a:r>
              <a:rPr lang="en-US" altLang="zh-CN" dirty="0"/>
              <a:t>Design Change Request</a:t>
            </a:r>
          </a:p>
          <a:p>
            <a:pPr lvl="1"/>
            <a:r>
              <a:rPr lang="zh-CN" altLang="en-US" dirty="0"/>
              <a:t>不能随意修改设计，要有流程</a:t>
            </a:r>
            <a:endParaRPr lang="en-US" altLang="zh-CN" dirty="0"/>
          </a:p>
          <a:p>
            <a:r>
              <a:rPr lang="en-US" altLang="zh-CN" dirty="0"/>
              <a:t>ZBB</a:t>
            </a:r>
          </a:p>
          <a:p>
            <a:endParaRPr lang="en-US" dirty="0"/>
          </a:p>
        </p:txBody>
      </p:sp>
    </p:spTree>
    <p:extLst>
      <p:ext uri="{BB962C8B-B14F-4D97-AF65-F5344CB8AC3E}">
        <p14:creationId xmlns:p14="http://schemas.microsoft.com/office/powerpoint/2010/main" val="111699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403C-0012-4BF6-BFFD-FA4FA2733DE6}"/>
              </a:ext>
            </a:extLst>
          </p:cNvPr>
          <p:cNvSpPr>
            <a:spLocks noGrp="1"/>
          </p:cNvSpPr>
          <p:nvPr>
            <p:ph type="title"/>
          </p:nvPr>
        </p:nvSpPr>
        <p:spPr/>
        <p:txBody>
          <a:bodyPr/>
          <a:lstStyle/>
          <a:p>
            <a:r>
              <a:rPr lang="zh-CN" altLang="en-US" dirty="0"/>
              <a:t>招数：</a:t>
            </a:r>
            <a:r>
              <a:rPr lang="en-US" altLang="zh-CN" dirty="0"/>
              <a:t>ZBB</a:t>
            </a:r>
            <a:endParaRPr lang="en-US" dirty="0"/>
          </a:p>
        </p:txBody>
      </p:sp>
      <p:pic>
        <p:nvPicPr>
          <p:cNvPr id="4" name="图片 3">
            <a:extLst>
              <a:ext uri="{FF2B5EF4-FFF2-40B4-BE49-F238E27FC236}">
                <a16:creationId xmlns:a16="http://schemas.microsoft.com/office/drawing/2014/main" id="{74464EA0-D445-47AF-A145-A327C85158CE}"/>
              </a:ext>
            </a:extLst>
          </p:cNvPr>
          <p:cNvPicPr>
            <a:picLocks noGrp="1" noChangeAspect="1"/>
          </p:cNvPicPr>
          <p:nvPr>
            <p:ph idx="1"/>
          </p:nvPr>
        </p:nvPicPr>
        <p:blipFill>
          <a:blip r:embed="rId2"/>
          <a:stretch>
            <a:fillRect/>
          </a:stretch>
        </p:blipFill>
        <p:spPr>
          <a:xfrm>
            <a:off x="3441700" y="1848644"/>
            <a:ext cx="5591175" cy="4305300"/>
          </a:xfrm>
          <a:prstGeom prst="rect">
            <a:avLst/>
          </a:prstGeom>
        </p:spPr>
      </p:pic>
    </p:spTree>
    <p:extLst>
      <p:ext uri="{BB962C8B-B14F-4D97-AF65-F5344CB8AC3E}">
        <p14:creationId xmlns:p14="http://schemas.microsoft.com/office/powerpoint/2010/main" val="378279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FB82-AD2B-4C72-81C5-40F8267CF3ED}"/>
              </a:ext>
            </a:extLst>
          </p:cNvPr>
          <p:cNvSpPr>
            <a:spLocks noGrp="1"/>
          </p:cNvSpPr>
          <p:nvPr>
            <p:ph type="title"/>
          </p:nvPr>
        </p:nvSpPr>
        <p:spPr/>
        <p:txBody>
          <a:bodyPr/>
          <a:lstStyle/>
          <a:p>
            <a:r>
              <a:rPr lang="zh-CN" altLang="en-US" dirty="0"/>
              <a:t>招数：最后回归测试</a:t>
            </a:r>
            <a:endParaRPr lang="en-US" dirty="0"/>
          </a:p>
        </p:txBody>
      </p:sp>
      <p:sp>
        <p:nvSpPr>
          <p:cNvPr id="3" name="Content Placeholder 2">
            <a:extLst>
              <a:ext uri="{FF2B5EF4-FFF2-40B4-BE49-F238E27FC236}">
                <a16:creationId xmlns:a16="http://schemas.microsoft.com/office/drawing/2014/main" id="{5C8E06AC-5F75-42C6-8B52-B8CEF026D01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1178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E33A-9643-437A-917D-9AB724D91CC3}"/>
              </a:ext>
            </a:extLst>
          </p:cNvPr>
          <p:cNvSpPr>
            <a:spLocks noGrp="1"/>
          </p:cNvSpPr>
          <p:nvPr>
            <p:ph type="title"/>
          </p:nvPr>
        </p:nvSpPr>
        <p:spPr/>
        <p:txBody>
          <a:bodyPr/>
          <a:lstStyle/>
          <a:p>
            <a:r>
              <a:rPr lang="zh-CN" altLang="en-US" dirty="0"/>
              <a:t>招数：砍掉功能</a:t>
            </a:r>
            <a:endParaRPr lang="en-US" dirty="0"/>
          </a:p>
        </p:txBody>
      </p:sp>
      <p:pic>
        <p:nvPicPr>
          <p:cNvPr id="4" name="Content Placeholder 3">
            <a:extLst>
              <a:ext uri="{FF2B5EF4-FFF2-40B4-BE49-F238E27FC236}">
                <a16:creationId xmlns:a16="http://schemas.microsoft.com/office/drawing/2014/main" id="{F9D376E7-E345-417D-AE49-E6303AD304C2}"/>
              </a:ext>
            </a:extLst>
          </p:cNvPr>
          <p:cNvPicPr>
            <a:picLocks noGrp="1" noChangeAspect="1"/>
          </p:cNvPicPr>
          <p:nvPr>
            <p:ph idx="1"/>
          </p:nvPr>
        </p:nvPicPr>
        <p:blipFill>
          <a:blip r:embed="rId2"/>
          <a:stretch>
            <a:fillRect/>
          </a:stretch>
        </p:blipFill>
        <p:spPr>
          <a:xfrm>
            <a:off x="4008042" y="1825625"/>
            <a:ext cx="4458490" cy="4351338"/>
          </a:xfrm>
          <a:prstGeom prst="rect">
            <a:avLst/>
          </a:prstGeom>
        </p:spPr>
      </p:pic>
    </p:spTree>
    <p:extLst>
      <p:ext uri="{BB962C8B-B14F-4D97-AF65-F5344CB8AC3E}">
        <p14:creationId xmlns:p14="http://schemas.microsoft.com/office/powerpoint/2010/main" val="31565158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BAD3CE-F083-4C4D-9639-2A686804FC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9B624C-3232-4AA7-B231-042BE14D924C}">
  <ds:schemaRefs>
    <ds:schemaRef ds:uri="http://schemas.microsoft.com/sharepoint/v3/contenttype/forms"/>
  </ds:schemaRefs>
</ds:datastoreItem>
</file>

<file path=customXml/itemProps3.xml><?xml version="1.0" encoding="utf-8"?>
<ds:datastoreItem xmlns:ds="http://schemas.openxmlformats.org/officeDocument/2006/customXml" ds:itemID="{5C132C8A-B094-42C9-8FEB-6C14EB442E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951</Words>
  <Application>Microsoft Office PowerPoint</Application>
  <PresentationFormat>Widescreen</PresentationFormat>
  <Paragraphs>78</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Microsoft YaHei UI</vt:lpstr>
      <vt:lpstr>Arial</vt:lpstr>
      <vt:lpstr>Calibri</vt:lpstr>
      <vt:lpstr>Calibri Light</vt:lpstr>
      <vt:lpstr>Depth</vt:lpstr>
      <vt:lpstr>稳定和发布阶段</vt:lpstr>
      <vt:lpstr>软件的血型</vt:lpstr>
      <vt:lpstr>名词</vt:lpstr>
      <vt:lpstr>CC to Release</vt:lpstr>
      <vt:lpstr>会诊小组 (triage)</vt:lpstr>
      <vt:lpstr>变更管理</vt:lpstr>
      <vt:lpstr>招数：ZBB</vt:lpstr>
      <vt:lpstr>招数：最后回归测试</vt:lpstr>
      <vt:lpstr>招数：砍掉功能</vt:lpstr>
      <vt:lpstr>招数：修复bug的门槛逐渐提高</vt:lpstr>
      <vt:lpstr>Tell Mode  vs. Ask Mode</vt:lpstr>
      <vt:lpstr>招数：逐步冻结</vt:lpstr>
      <vt:lpstr>渐进发布和 DevOps</vt:lpstr>
      <vt:lpstr>不同频率和范围的渐进发布</vt:lpstr>
      <vt:lpstr>不同频率和范围的渐进发布</vt:lpstr>
      <vt:lpstr>准备发布</vt:lpstr>
      <vt:lpstr>事后诸葛亮会议  教材 15.3 </vt:lpstr>
      <vt:lpstr>刨根问底 – 找到根源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稳定和发布阶段</dc:title>
  <dc:creator>Xin Zou</dc:creator>
  <cp:lastModifiedBy>Xin Zou</cp:lastModifiedBy>
  <cp:revision>1</cp:revision>
  <dcterms:created xsi:type="dcterms:W3CDTF">2018-10-08T03:18:09Z</dcterms:created>
  <dcterms:modified xsi:type="dcterms:W3CDTF">2019-09-04T07:56:45Z</dcterms:modified>
</cp:coreProperties>
</file>