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notesMasterIdLst>
    <p:notesMasterId r:id="rId41"/>
  </p:notesMasterIdLst>
  <p:sldIdLst>
    <p:sldId id="256" r:id="rId5"/>
    <p:sldId id="283" r:id="rId6"/>
    <p:sldId id="284" r:id="rId7"/>
    <p:sldId id="285" r:id="rId8"/>
    <p:sldId id="274" r:id="rId9"/>
    <p:sldId id="286" r:id="rId10"/>
    <p:sldId id="287" r:id="rId11"/>
    <p:sldId id="288" r:id="rId12"/>
    <p:sldId id="289" r:id="rId13"/>
    <p:sldId id="290" r:id="rId14"/>
    <p:sldId id="262" r:id="rId15"/>
    <p:sldId id="257" r:id="rId16"/>
    <p:sldId id="258" r:id="rId17"/>
    <p:sldId id="259" r:id="rId18"/>
    <p:sldId id="260" r:id="rId19"/>
    <p:sldId id="261" r:id="rId20"/>
    <p:sldId id="267" r:id="rId21"/>
    <p:sldId id="268" r:id="rId22"/>
    <p:sldId id="272" r:id="rId23"/>
    <p:sldId id="275" r:id="rId24"/>
    <p:sldId id="276" r:id="rId25"/>
    <p:sldId id="277" r:id="rId26"/>
    <p:sldId id="278" r:id="rId27"/>
    <p:sldId id="279" r:id="rId28"/>
    <p:sldId id="280" r:id="rId29"/>
    <p:sldId id="281" r:id="rId30"/>
    <p:sldId id="291" r:id="rId31"/>
    <p:sldId id="292" r:id="rId32"/>
    <p:sldId id="282" r:id="rId33"/>
    <p:sldId id="293" r:id="rId34"/>
    <p:sldId id="294" r:id="rId35"/>
    <p:sldId id="310" r:id="rId36"/>
    <p:sldId id="311" r:id="rId37"/>
    <p:sldId id="312" r:id="rId38"/>
    <p:sldId id="313" r:id="rId39"/>
    <p:sldId id="309"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479" autoAdjust="0"/>
  </p:normalViewPr>
  <p:slideViewPr>
    <p:cSldViewPr>
      <p:cViewPr varScale="1">
        <p:scale>
          <a:sx n="76" d="100"/>
          <a:sy n="76" d="100"/>
        </p:scale>
        <p:origin x="917" y="67"/>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Xin Zou" userId="260b9726081dae15" providerId="LiveId" clId="{CD2C1F0B-44A1-4EE0-A9A4-DAABCBE61858}"/>
    <pc:docChg chg="undo custSel mod addSld delSld modSld modMainMaster">
      <pc:chgData name="Xin Zou" userId="260b9726081dae15" providerId="LiveId" clId="{CD2C1F0B-44A1-4EE0-A9A4-DAABCBE61858}" dt="2018-10-08T21:52:57.758" v="4404" actId="20577"/>
      <pc:docMkLst>
        <pc:docMk/>
      </pc:docMkLst>
      <pc:sldChg chg="modSp">
        <pc:chgData name="Xin Zou" userId="260b9726081dae15" providerId="LiveId" clId="{CD2C1F0B-44A1-4EE0-A9A4-DAABCBE61858}" dt="2018-10-08T00:50:05.495" v="4102" actId="27636"/>
        <pc:sldMkLst>
          <pc:docMk/>
          <pc:sldMk cId="0" sldId="256"/>
        </pc:sldMkLst>
        <pc:spChg chg="mod">
          <ac:chgData name="Xin Zou" userId="260b9726081dae15" providerId="LiveId" clId="{CD2C1F0B-44A1-4EE0-A9A4-DAABCBE61858}" dt="2018-10-08T00:50:05.495" v="4102" actId="27636"/>
          <ac:spMkLst>
            <pc:docMk/>
            <pc:sldMk cId="0" sldId="256"/>
            <ac:spMk id="3" creationId="{00000000-0000-0000-0000-000000000000}"/>
          </ac:spMkLst>
        </pc:spChg>
      </pc:sldChg>
      <pc:sldChg chg="modSp">
        <pc:chgData name="Xin Zou" userId="260b9726081dae15" providerId="LiveId" clId="{CD2C1F0B-44A1-4EE0-A9A4-DAABCBE61858}" dt="2018-10-07T06:54:44.726" v="1" actId="27636"/>
        <pc:sldMkLst>
          <pc:docMk/>
          <pc:sldMk cId="0" sldId="258"/>
        </pc:sldMkLst>
        <pc:spChg chg="mod">
          <ac:chgData name="Xin Zou" userId="260b9726081dae15" providerId="LiveId" clId="{CD2C1F0B-44A1-4EE0-A9A4-DAABCBE61858}" dt="2018-10-07T06:54:44.726" v="1" actId="27636"/>
          <ac:spMkLst>
            <pc:docMk/>
            <pc:sldMk cId="0" sldId="258"/>
            <ac:spMk id="3" creationId="{00000000-0000-0000-0000-000000000000}"/>
          </ac:spMkLst>
        </pc:spChg>
      </pc:sldChg>
      <pc:sldChg chg="modSp">
        <pc:chgData name="Xin Zou" userId="260b9726081dae15" providerId="LiveId" clId="{CD2C1F0B-44A1-4EE0-A9A4-DAABCBE61858}" dt="2018-10-07T06:54:44.758" v="2" actId="27636"/>
        <pc:sldMkLst>
          <pc:docMk/>
          <pc:sldMk cId="0" sldId="259"/>
        </pc:sldMkLst>
        <pc:spChg chg="mod">
          <ac:chgData name="Xin Zou" userId="260b9726081dae15" providerId="LiveId" clId="{CD2C1F0B-44A1-4EE0-A9A4-DAABCBE61858}" dt="2018-10-07T06:54:44.758" v="2" actId="27636"/>
          <ac:spMkLst>
            <pc:docMk/>
            <pc:sldMk cId="0" sldId="259"/>
            <ac:spMk id="3" creationId="{00000000-0000-0000-0000-000000000000}"/>
          </ac:spMkLst>
        </pc:spChg>
      </pc:sldChg>
      <pc:sldChg chg="modSp">
        <pc:chgData name="Xin Zou" userId="260b9726081dae15" providerId="LiveId" clId="{CD2C1F0B-44A1-4EE0-A9A4-DAABCBE61858}" dt="2018-10-07T18:32:42.637" v="1323"/>
        <pc:sldMkLst>
          <pc:docMk/>
          <pc:sldMk cId="0" sldId="262"/>
        </pc:sldMkLst>
        <pc:spChg chg="mod">
          <ac:chgData name="Xin Zou" userId="260b9726081dae15" providerId="LiveId" clId="{CD2C1F0B-44A1-4EE0-A9A4-DAABCBE61858}" dt="2018-10-07T18:32:42.637" v="1323"/>
          <ac:spMkLst>
            <pc:docMk/>
            <pc:sldMk cId="0" sldId="262"/>
            <ac:spMk id="3" creationId="{00000000-0000-0000-0000-000000000000}"/>
          </ac:spMkLst>
        </pc:spChg>
      </pc:sldChg>
      <pc:sldChg chg="modSp modAnim">
        <pc:chgData name="Xin Zou" userId="260b9726081dae15" providerId="LiveId" clId="{CD2C1F0B-44A1-4EE0-A9A4-DAABCBE61858}" dt="2018-10-08T00:49:49.454" v="4097" actId="27636"/>
        <pc:sldMkLst>
          <pc:docMk/>
          <pc:sldMk cId="1635746704" sldId="267"/>
        </pc:sldMkLst>
        <pc:spChg chg="mod">
          <ac:chgData name="Xin Zou" userId="260b9726081dae15" providerId="LiveId" clId="{CD2C1F0B-44A1-4EE0-A9A4-DAABCBE61858}" dt="2018-10-08T00:49:49.454" v="4097" actId="27636"/>
          <ac:spMkLst>
            <pc:docMk/>
            <pc:sldMk cId="1635746704" sldId="267"/>
            <ac:spMk id="3" creationId="{00000000-0000-0000-0000-000000000000}"/>
          </ac:spMkLst>
        </pc:spChg>
      </pc:sldChg>
      <pc:sldChg chg="modSp">
        <pc:chgData name="Xin Zou" userId="260b9726081dae15" providerId="LiveId" clId="{CD2C1F0B-44A1-4EE0-A9A4-DAABCBE61858}" dt="2018-10-08T00:49:49.562" v="4098" actId="27636"/>
        <pc:sldMkLst>
          <pc:docMk/>
          <pc:sldMk cId="459747832" sldId="268"/>
        </pc:sldMkLst>
        <pc:spChg chg="mod">
          <ac:chgData name="Xin Zou" userId="260b9726081dae15" providerId="LiveId" clId="{CD2C1F0B-44A1-4EE0-A9A4-DAABCBE61858}" dt="2018-10-08T00:49:49.562" v="4098" actId="27636"/>
          <ac:spMkLst>
            <pc:docMk/>
            <pc:sldMk cId="459747832" sldId="268"/>
            <ac:spMk id="3" creationId="{00000000-0000-0000-0000-000000000000}"/>
          </ac:spMkLst>
        </pc:spChg>
      </pc:sldChg>
      <pc:sldChg chg="modSp">
        <pc:chgData name="Xin Zou" userId="260b9726081dae15" providerId="LiveId" clId="{CD2C1F0B-44A1-4EE0-A9A4-DAABCBE61858}" dt="2018-10-08T00:49:49.667" v="4099" actId="27636"/>
        <pc:sldMkLst>
          <pc:docMk/>
          <pc:sldMk cId="4191706059" sldId="272"/>
        </pc:sldMkLst>
        <pc:spChg chg="mod">
          <ac:chgData name="Xin Zou" userId="260b9726081dae15" providerId="LiveId" clId="{CD2C1F0B-44A1-4EE0-A9A4-DAABCBE61858}" dt="2018-10-07T18:47:39.387" v="3083"/>
          <ac:spMkLst>
            <pc:docMk/>
            <pc:sldMk cId="4191706059" sldId="272"/>
            <ac:spMk id="2" creationId="{00000000-0000-0000-0000-000000000000}"/>
          </ac:spMkLst>
        </pc:spChg>
        <pc:spChg chg="mod">
          <ac:chgData name="Xin Zou" userId="260b9726081dae15" providerId="LiveId" clId="{CD2C1F0B-44A1-4EE0-A9A4-DAABCBE61858}" dt="2018-10-08T00:49:49.667" v="4099" actId="27636"/>
          <ac:spMkLst>
            <pc:docMk/>
            <pc:sldMk cId="4191706059" sldId="272"/>
            <ac:spMk id="3" creationId="{00000000-0000-0000-0000-000000000000}"/>
          </ac:spMkLst>
        </pc:spChg>
      </pc:sldChg>
      <pc:sldChg chg="modSp">
        <pc:chgData name="Xin Zou" userId="260b9726081dae15" providerId="LiveId" clId="{CD2C1F0B-44A1-4EE0-A9A4-DAABCBE61858}" dt="2018-10-07T18:49:39.061" v="3334"/>
        <pc:sldMkLst>
          <pc:docMk/>
          <pc:sldMk cId="1815560686" sldId="275"/>
        </pc:sldMkLst>
        <pc:spChg chg="mod">
          <ac:chgData name="Xin Zou" userId="260b9726081dae15" providerId="LiveId" clId="{CD2C1F0B-44A1-4EE0-A9A4-DAABCBE61858}" dt="2018-10-07T18:49:39.061" v="3334"/>
          <ac:spMkLst>
            <pc:docMk/>
            <pc:sldMk cId="1815560686" sldId="275"/>
            <ac:spMk id="3" creationId="{00000000-0000-0000-0000-000000000000}"/>
          </ac:spMkLst>
        </pc:spChg>
      </pc:sldChg>
      <pc:sldChg chg="modSp">
        <pc:chgData name="Xin Zou" userId="260b9726081dae15" providerId="LiveId" clId="{CD2C1F0B-44A1-4EE0-A9A4-DAABCBE61858}" dt="2018-10-07T06:54:44.156" v="0"/>
        <pc:sldMkLst>
          <pc:docMk/>
          <pc:sldMk cId="3620935438" sldId="276"/>
        </pc:sldMkLst>
        <pc:spChg chg="mod">
          <ac:chgData name="Xin Zou" userId="260b9726081dae15" providerId="LiveId" clId="{CD2C1F0B-44A1-4EE0-A9A4-DAABCBE61858}" dt="2018-10-07T06:54:44.156" v="0"/>
          <ac:spMkLst>
            <pc:docMk/>
            <pc:sldMk cId="3620935438" sldId="276"/>
            <ac:spMk id="176136" creationId="{00000000-0000-0000-0000-000000000000}"/>
          </ac:spMkLst>
        </pc:spChg>
        <pc:grpChg chg="mod">
          <ac:chgData name="Xin Zou" userId="260b9726081dae15" providerId="LiveId" clId="{CD2C1F0B-44A1-4EE0-A9A4-DAABCBE61858}" dt="2018-10-07T06:54:44.156" v="0"/>
          <ac:grpSpMkLst>
            <pc:docMk/>
            <pc:sldMk cId="3620935438" sldId="276"/>
            <ac:grpSpMk id="2" creationId="{00000000-0000-0000-0000-000000000000}"/>
          </ac:grpSpMkLst>
        </pc:grpChg>
        <pc:grpChg chg="mod">
          <ac:chgData name="Xin Zou" userId="260b9726081dae15" providerId="LiveId" clId="{CD2C1F0B-44A1-4EE0-A9A4-DAABCBE61858}" dt="2018-10-07T06:54:44.156" v="0"/>
          <ac:grpSpMkLst>
            <pc:docMk/>
            <pc:sldMk cId="3620935438" sldId="276"/>
            <ac:grpSpMk id="3" creationId="{00000000-0000-0000-0000-000000000000}"/>
          </ac:grpSpMkLst>
        </pc:grpChg>
        <pc:picChg chg="mod">
          <ac:chgData name="Xin Zou" userId="260b9726081dae15" providerId="LiveId" clId="{CD2C1F0B-44A1-4EE0-A9A4-DAABCBE61858}" dt="2018-10-07T06:54:44.156" v="0"/>
          <ac:picMkLst>
            <pc:docMk/>
            <pc:sldMk cId="3620935438" sldId="276"/>
            <ac:picMk id="176132" creationId="{00000000-0000-0000-0000-000000000000}"/>
          </ac:picMkLst>
        </pc:picChg>
      </pc:sldChg>
      <pc:sldChg chg="modSp">
        <pc:chgData name="Xin Zou" userId="260b9726081dae15" providerId="LiveId" clId="{CD2C1F0B-44A1-4EE0-A9A4-DAABCBE61858}" dt="2018-10-07T06:54:44.156" v="0"/>
        <pc:sldMkLst>
          <pc:docMk/>
          <pc:sldMk cId="2417494197" sldId="277"/>
        </pc:sldMkLst>
        <pc:spChg chg="mod">
          <ac:chgData name="Xin Zou" userId="260b9726081dae15" providerId="LiveId" clId="{CD2C1F0B-44A1-4EE0-A9A4-DAABCBE61858}" dt="2018-10-07T06:54:44.156" v="0"/>
          <ac:spMkLst>
            <pc:docMk/>
            <pc:sldMk cId="2417494197" sldId="277"/>
            <ac:spMk id="177161" creationId="{00000000-0000-0000-0000-000000000000}"/>
          </ac:spMkLst>
        </pc:spChg>
        <pc:grpChg chg="mod">
          <ac:chgData name="Xin Zou" userId="260b9726081dae15" providerId="LiveId" clId="{CD2C1F0B-44A1-4EE0-A9A4-DAABCBE61858}" dt="2018-10-07T06:54:44.156" v="0"/>
          <ac:grpSpMkLst>
            <pc:docMk/>
            <pc:sldMk cId="2417494197" sldId="277"/>
            <ac:grpSpMk id="2" creationId="{00000000-0000-0000-0000-000000000000}"/>
          </ac:grpSpMkLst>
        </pc:grpChg>
        <pc:picChg chg="mod">
          <ac:chgData name="Xin Zou" userId="260b9726081dae15" providerId="LiveId" clId="{CD2C1F0B-44A1-4EE0-A9A4-DAABCBE61858}" dt="2018-10-07T06:54:44.156" v="0"/>
          <ac:picMkLst>
            <pc:docMk/>
            <pc:sldMk cId="2417494197" sldId="277"/>
            <ac:picMk id="177156" creationId="{00000000-0000-0000-0000-000000000000}"/>
          </ac:picMkLst>
        </pc:picChg>
      </pc:sldChg>
      <pc:sldChg chg="modSp">
        <pc:chgData name="Xin Zou" userId="260b9726081dae15" providerId="LiveId" clId="{CD2C1F0B-44A1-4EE0-A9A4-DAABCBE61858}" dt="2018-10-07T06:54:44.156" v="0"/>
        <pc:sldMkLst>
          <pc:docMk/>
          <pc:sldMk cId="2574932862" sldId="278"/>
        </pc:sldMkLst>
        <pc:spChg chg="mod">
          <ac:chgData name="Xin Zou" userId="260b9726081dae15" providerId="LiveId" clId="{CD2C1F0B-44A1-4EE0-A9A4-DAABCBE61858}" dt="2018-10-07T06:54:44.156" v="0"/>
          <ac:spMkLst>
            <pc:docMk/>
            <pc:sldMk cId="2574932862" sldId="278"/>
            <ac:spMk id="178183" creationId="{00000000-0000-0000-0000-000000000000}"/>
          </ac:spMkLst>
        </pc:spChg>
        <pc:grpChg chg="mod">
          <ac:chgData name="Xin Zou" userId="260b9726081dae15" providerId="LiveId" clId="{CD2C1F0B-44A1-4EE0-A9A4-DAABCBE61858}" dt="2018-10-07T06:54:44.156" v="0"/>
          <ac:grpSpMkLst>
            <pc:docMk/>
            <pc:sldMk cId="2574932862" sldId="278"/>
            <ac:grpSpMk id="2" creationId="{00000000-0000-0000-0000-000000000000}"/>
          </ac:grpSpMkLst>
        </pc:grpChg>
        <pc:grpChg chg="mod">
          <ac:chgData name="Xin Zou" userId="260b9726081dae15" providerId="LiveId" clId="{CD2C1F0B-44A1-4EE0-A9A4-DAABCBE61858}" dt="2018-10-07T06:54:44.156" v="0"/>
          <ac:grpSpMkLst>
            <pc:docMk/>
            <pc:sldMk cId="2574932862" sldId="278"/>
            <ac:grpSpMk id="3" creationId="{00000000-0000-0000-0000-000000000000}"/>
          </ac:grpSpMkLst>
        </pc:grpChg>
        <pc:picChg chg="mod">
          <ac:chgData name="Xin Zou" userId="260b9726081dae15" providerId="LiveId" clId="{CD2C1F0B-44A1-4EE0-A9A4-DAABCBE61858}" dt="2018-10-07T06:54:44.156" v="0"/>
          <ac:picMkLst>
            <pc:docMk/>
            <pc:sldMk cId="2574932862" sldId="278"/>
            <ac:picMk id="178179" creationId="{00000000-0000-0000-0000-000000000000}"/>
          </ac:picMkLst>
        </pc:picChg>
      </pc:sldChg>
      <pc:sldChg chg="modSp">
        <pc:chgData name="Xin Zou" userId="260b9726081dae15" providerId="LiveId" clId="{CD2C1F0B-44A1-4EE0-A9A4-DAABCBE61858}" dt="2018-10-08T00:49:49.748" v="4100" actId="27636"/>
        <pc:sldMkLst>
          <pc:docMk/>
          <pc:sldMk cId="3327571046" sldId="279"/>
        </pc:sldMkLst>
        <pc:spChg chg="mod">
          <ac:chgData name="Xin Zou" userId="260b9726081dae15" providerId="LiveId" clId="{CD2C1F0B-44A1-4EE0-A9A4-DAABCBE61858}" dt="2018-10-08T00:49:49.748" v="4100" actId="27636"/>
          <ac:spMkLst>
            <pc:docMk/>
            <pc:sldMk cId="3327571046" sldId="279"/>
            <ac:spMk id="179206" creationId="{00000000-0000-0000-0000-000000000000}"/>
          </ac:spMkLst>
        </pc:spChg>
        <pc:grpChg chg="mod">
          <ac:chgData name="Xin Zou" userId="260b9726081dae15" providerId="LiveId" clId="{CD2C1F0B-44A1-4EE0-A9A4-DAABCBE61858}" dt="2018-10-07T06:54:44.156" v="0"/>
          <ac:grpSpMkLst>
            <pc:docMk/>
            <pc:sldMk cId="3327571046" sldId="279"/>
            <ac:grpSpMk id="2" creationId="{00000000-0000-0000-0000-000000000000}"/>
          </ac:grpSpMkLst>
        </pc:grpChg>
        <pc:picChg chg="mod">
          <ac:chgData name="Xin Zou" userId="260b9726081dae15" providerId="LiveId" clId="{CD2C1F0B-44A1-4EE0-A9A4-DAABCBE61858}" dt="2018-10-07T06:54:44.156" v="0"/>
          <ac:picMkLst>
            <pc:docMk/>
            <pc:sldMk cId="3327571046" sldId="279"/>
            <ac:picMk id="179203" creationId="{00000000-0000-0000-0000-000000000000}"/>
          </ac:picMkLst>
        </pc:picChg>
      </pc:sldChg>
      <pc:sldChg chg="modSp">
        <pc:chgData name="Xin Zou" userId="260b9726081dae15" providerId="LiveId" clId="{CD2C1F0B-44A1-4EE0-A9A4-DAABCBE61858}" dt="2018-10-08T00:49:49.845" v="4101" actId="27636"/>
        <pc:sldMkLst>
          <pc:docMk/>
          <pc:sldMk cId="2310473041" sldId="280"/>
        </pc:sldMkLst>
        <pc:spChg chg="mod">
          <ac:chgData name="Xin Zou" userId="260b9726081dae15" providerId="LiveId" clId="{CD2C1F0B-44A1-4EE0-A9A4-DAABCBE61858}" dt="2018-10-08T00:49:49.845" v="4101" actId="27636"/>
          <ac:spMkLst>
            <pc:docMk/>
            <pc:sldMk cId="2310473041" sldId="280"/>
            <ac:spMk id="190471" creationId="{00000000-0000-0000-0000-000000000000}"/>
          </ac:spMkLst>
        </pc:spChg>
        <pc:grpChg chg="mod">
          <ac:chgData name="Xin Zou" userId="260b9726081dae15" providerId="LiveId" clId="{CD2C1F0B-44A1-4EE0-A9A4-DAABCBE61858}" dt="2018-10-07T06:54:44.156" v="0"/>
          <ac:grpSpMkLst>
            <pc:docMk/>
            <pc:sldMk cId="2310473041" sldId="280"/>
            <ac:grpSpMk id="2" creationId="{00000000-0000-0000-0000-000000000000}"/>
          </ac:grpSpMkLst>
        </pc:grpChg>
        <pc:grpChg chg="mod">
          <ac:chgData name="Xin Zou" userId="260b9726081dae15" providerId="LiveId" clId="{CD2C1F0B-44A1-4EE0-A9A4-DAABCBE61858}" dt="2018-10-07T06:54:44.156" v="0"/>
          <ac:grpSpMkLst>
            <pc:docMk/>
            <pc:sldMk cId="2310473041" sldId="280"/>
            <ac:grpSpMk id="3" creationId="{00000000-0000-0000-0000-000000000000}"/>
          </ac:grpSpMkLst>
        </pc:grpChg>
        <pc:picChg chg="mod">
          <ac:chgData name="Xin Zou" userId="260b9726081dae15" providerId="LiveId" clId="{CD2C1F0B-44A1-4EE0-A9A4-DAABCBE61858}" dt="2018-10-07T06:54:44.156" v="0"/>
          <ac:picMkLst>
            <pc:docMk/>
            <pc:sldMk cId="2310473041" sldId="280"/>
            <ac:picMk id="190467" creationId="{00000000-0000-0000-0000-000000000000}"/>
          </ac:picMkLst>
        </pc:picChg>
      </pc:sldChg>
      <pc:sldChg chg="modSp">
        <pc:chgData name="Xin Zou" userId="260b9726081dae15" providerId="LiveId" clId="{CD2C1F0B-44A1-4EE0-A9A4-DAABCBE61858}" dt="2018-10-07T06:54:44.156" v="0"/>
        <pc:sldMkLst>
          <pc:docMk/>
          <pc:sldMk cId="1584657354" sldId="281"/>
        </pc:sldMkLst>
        <pc:picChg chg="mod">
          <ac:chgData name="Xin Zou" userId="260b9726081dae15" providerId="LiveId" clId="{CD2C1F0B-44A1-4EE0-A9A4-DAABCBE61858}" dt="2018-10-07T06:54:44.156" v="0"/>
          <ac:picMkLst>
            <pc:docMk/>
            <pc:sldMk cId="1584657354" sldId="281"/>
            <ac:picMk id="4098" creationId="{00000000-0000-0000-0000-000000000000}"/>
          </ac:picMkLst>
        </pc:picChg>
      </pc:sldChg>
      <pc:sldChg chg="modSp">
        <pc:chgData name="Xin Zou" userId="260b9726081dae15" providerId="LiveId" clId="{CD2C1F0B-44A1-4EE0-A9A4-DAABCBE61858}" dt="2018-10-08T00:39:08.550" v="3936" actId="404"/>
        <pc:sldMkLst>
          <pc:docMk/>
          <pc:sldMk cId="855595760" sldId="282"/>
        </pc:sldMkLst>
        <pc:spChg chg="mod">
          <ac:chgData name="Xin Zou" userId="260b9726081dae15" providerId="LiveId" clId="{CD2C1F0B-44A1-4EE0-A9A4-DAABCBE61858}" dt="2018-10-08T00:30:22.063" v="3926"/>
          <ac:spMkLst>
            <pc:docMk/>
            <pc:sldMk cId="855595760" sldId="282"/>
            <ac:spMk id="2" creationId="{00000000-0000-0000-0000-000000000000}"/>
          </ac:spMkLst>
        </pc:spChg>
        <pc:spChg chg="mod">
          <ac:chgData name="Xin Zou" userId="260b9726081dae15" providerId="LiveId" clId="{CD2C1F0B-44A1-4EE0-A9A4-DAABCBE61858}" dt="2018-10-08T00:39:08.550" v="3936" actId="404"/>
          <ac:spMkLst>
            <pc:docMk/>
            <pc:sldMk cId="855595760" sldId="282"/>
            <ac:spMk id="5" creationId="{00000000-0000-0000-0000-000000000000}"/>
          </ac:spMkLst>
        </pc:spChg>
      </pc:sldChg>
      <pc:sldChg chg="addSp modSp add mod setBg setClrOvrMap">
        <pc:chgData name="Xin Zou" userId="260b9726081dae15" providerId="LiveId" clId="{CD2C1F0B-44A1-4EE0-A9A4-DAABCBE61858}" dt="2018-10-08T00:50:18.418" v="4103" actId="26606"/>
        <pc:sldMkLst>
          <pc:docMk/>
          <pc:sldMk cId="960325337" sldId="283"/>
        </pc:sldMkLst>
        <pc:spChg chg="mod">
          <ac:chgData name="Xin Zou" userId="260b9726081dae15" providerId="LiveId" clId="{CD2C1F0B-44A1-4EE0-A9A4-DAABCBE61858}" dt="2018-10-08T00:50:18.418" v="4103" actId="26606"/>
          <ac:spMkLst>
            <pc:docMk/>
            <pc:sldMk cId="960325337" sldId="283"/>
            <ac:spMk id="2" creationId="{75C789EB-8B05-4291-8E79-3D8ED33855E8}"/>
          </ac:spMkLst>
        </pc:spChg>
        <pc:spChg chg="mod">
          <ac:chgData name="Xin Zou" userId="260b9726081dae15" providerId="LiveId" clId="{CD2C1F0B-44A1-4EE0-A9A4-DAABCBE61858}" dt="2018-10-08T00:50:18.418" v="4103" actId="26606"/>
          <ac:spMkLst>
            <pc:docMk/>
            <pc:sldMk cId="960325337" sldId="283"/>
            <ac:spMk id="3" creationId="{2D68D149-13E7-4407-AB4F-9FD920F56413}"/>
          </ac:spMkLst>
        </pc:spChg>
        <pc:spChg chg="add">
          <ac:chgData name="Xin Zou" userId="260b9726081dae15" providerId="LiveId" clId="{CD2C1F0B-44A1-4EE0-A9A4-DAABCBE61858}" dt="2018-10-08T00:50:18.418" v="4103" actId="26606"/>
          <ac:spMkLst>
            <pc:docMk/>
            <pc:sldMk cId="960325337" sldId="283"/>
            <ac:spMk id="8" creationId="{E47A690B-DE55-4274-B33B-C91FD647EB63}"/>
          </ac:spMkLst>
        </pc:spChg>
        <pc:spChg chg="add">
          <ac:chgData name="Xin Zou" userId="260b9726081dae15" providerId="LiveId" clId="{CD2C1F0B-44A1-4EE0-A9A4-DAABCBE61858}" dt="2018-10-08T00:50:18.418" v="4103" actId="26606"/>
          <ac:spMkLst>
            <pc:docMk/>
            <pc:sldMk cId="960325337" sldId="283"/>
            <ac:spMk id="10" creationId="{DC9CD390-6DB5-4AEA-8D13-BC6CEF344F9D}"/>
          </ac:spMkLst>
        </pc:spChg>
        <pc:spChg chg="add">
          <ac:chgData name="Xin Zou" userId="260b9726081dae15" providerId="LiveId" clId="{CD2C1F0B-44A1-4EE0-A9A4-DAABCBE61858}" dt="2018-10-08T00:50:18.418" v="4103" actId="26606"/>
          <ac:spMkLst>
            <pc:docMk/>
            <pc:sldMk cId="960325337" sldId="283"/>
            <ac:spMk id="12" creationId="{11FA69C6-0A69-4994-9F32-C4497B8B4CBF}"/>
          </ac:spMkLst>
        </pc:spChg>
      </pc:sldChg>
      <pc:sldChg chg="modSp add">
        <pc:chgData name="Xin Zou" userId="260b9726081dae15" providerId="LiveId" clId="{CD2C1F0B-44A1-4EE0-A9A4-DAABCBE61858}" dt="2018-10-07T07:05:23.912" v="418"/>
        <pc:sldMkLst>
          <pc:docMk/>
          <pc:sldMk cId="203105963" sldId="284"/>
        </pc:sldMkLst>
        <pc:spChg chg="mod">
          <ac:chgData name="Xin Zou" userId="260b9726081dae15" providerId="LiveId" clId="{CD2C1F0B-44A1-4EE0-A9A4-DAABCBE61858}" dt="2018-10-07T07:05:23.912" v="418"/>
          <ac:spMkLst>
            <pc:docMk/>
            <pc:sldMk cId="203105963" sldId="284"/>
            <ac:spMk id="2" creationId="{A5797B4E-6FC6-40D1-9CF6-BB5AE3C2FF4C}"/>
          </ac:spMkLst>
        </pc:spChg>
        <pc:spChg chg="mod">
          <ac:chgData name="Xin Zou" userId="260b9726081dae15" providerId="LiveId" clId="{CD2C1F0B-44A1-4EE0-A9A4-DAABCBE61858}" dt="2018-10-07T07:04:53.692" v="397" actId="947"/>
          <ac:spMkLst>
            <pc:docMk/>
            <pc:sldMk cId="203105963" sldId="284"/>
            <ac:spMk id="3" creationId="{D694459C-45E7-46EA-A95A-042DD96652D6}"/>
          </ac:spMkLst>
        </pc:spChg>
      </pc:sldChg>
      <pc:sldChg chg="modSp add">
        <pc:chgData name="Xin Zou" userId="260b9726081dae15" providerId="LiveId" clId="{CD2C1F0B-44A1-4EE0-A9A4-DAABCBE61858}" dt="2018-10-08T00:49:48.081" v="4091" actId="27636"/>
        <pc:sldMkLst>
          <pc:docMk/>
          <pc:sldMk cId="4287330810" sldId="285"/>
        </pc:sldMkLst>
        <pc:spChg chg="mod">
          <ac:chgData name="Xin Zou" userId="260b9726081dae15" providerId="LiveId" clId="{CD2C1F0B-44A1-4EE0-A9A4-DAABCBE61858}" dt="2018-10-07T07:05:33.056" v="440"/>
          <ac:spMkLst>
            <pc:docMk/>
            <pc:sldMk cId="4287330810" sldId="285"/>
            <ac:spMk id="2" creationId="{F054C5AE-4D8C-417D-9AB5-FEC556944A90}"/>
          </ac:spMkLst>
        </pc:spChg>
        <pc:spChg chg="mod">
          <ac:chgData name="Xin Zou" userId="260b9726081dae15" providerId="LiveId" clId="{CD2C1F0B-44A1-4EE0-A9A4-DAABCBE61858}" dt="2018-10-08T00:49:48.081" v="4091" actId="27636"/>
          <ac:spMkLst>
            <pc:docMk/>
            <pc:sldMk cId="4287330810" sldId="285"/>
            <ac:spMk id="3" creationId="{A566EDF2-11ED-4F9B-A98E-1CAA103D0918}"/>
          </ac:spMkLst>
        </pc:spChg>
      </pc:sldChg>
      <pc:sldChg chg="modSp add">
        <pc:chgData name="Xin Zou" userId="260b9726081dae15" providerId="LiveId" clId="{CD2C1F0B-44A1-4EE0-A9A4-DAABCBE61858}" dt="2018-10-07T07:16:45.079" v="745"/>
        <pc:sldMkLst>
          <pc:docMk/>
          <pc:sldMk cId="1562985331" sldId="286"/>
        </pc:sldMkLst>
        <pc:spChg chg="mod">
          <ac:chgData name="Xin Zou" userId="260b9726081dae15" providerId="LiveId" clId="{CD2C1F0B-44A1-4EE0-A9A4-DAABCBE61858}" dt="2018-10-07T07:16:45.079" v="745"/>
          <ac:spMkLst>
            <pc:docMk/>
            <pc:sldMk cId="1562985331" sldId="286"/>
            <ac:spMk id="3" creationId="{00000000-0000-0000-0000-000000000000}"/>
          </ac:spMkLst>
        </pc:spChg>
      </pc:sldChg>
      <pc:sldChg chg="modSp add del">
        <pc:chgData name="Xin Zou" userId="260b9726081dae15" providerId="LiveId" clId="{CD2C1F0B-44A1-4EE0-A9A4-DAABCBE61858}" dt="2018-10-07T07:11:50.113" v="593" actId="2696"/>
        <pc:sldMkLst>
          <pc:docMk/>
          <pc:sldMk cId="2570708834" sldId="286"/>
        </pc:sldMkLst>
        <pc:spChg chg="mod">
          <ac:chgData name="Xin Zou" userId="260b9726081dae15" providerId="LiveId" clId="{CD2C1F0B-44A1-4EE0-A9A4-DAABCBE61858}" dt="2018-10-07T07:07:36.556" v="592"/>
          <ac:spMkLst>
            <pc:docMk/>
            <pc:sldMk cId="2570708834" sldId="286"/>
            <ac:spMk id="2" creationId="{83346946-3564-4984-A46C-489C2F55C164}"/>
          </ac:spMkLst>
        </pc:spChg>
      </pc:sldChg>
      <pc:sldChg chg="addSp delSp modSp add mod setBg">
        <pc:chgData name="Xin Zou" userId="260b9726081dae15" providerId="LiveId" clId="{CD2C1F0B-44A1-4EE0-A9A4-DAABCBE61858}" dt="2018-10-08T00:50:30.255" v="4104" actId="26606"/>
        <pc:sldMkLst>
          <pc:docMk/>
          <pc:sldMk cId="723054989" sldId="287"/>
        </pc:sldMkLst>
        <pc:spChg chg="mod">
          <ac:chgData name="Xin Zou" userId="260b9726081dae15" providerId="LiveId" clId="{CD2C1F0B-44A1-4EE0-A9A4-DAABCBE61858}" dt="2018-10-08T00:50:30.255" v="4104" actId="26606"/>
          <ac:spMkLst>
            <pc:docMk/>
            <pc:sldMk cId="723054989" sldId="287"/>
            <ac:spMk id="2" creationId="{00000000-0000-0000-0000-000000000000}"/>
          </ac:spMkLst>
        </pc:spChg>
        <pc:spChg chg="del mod">
          <ac:chgData name="Xin Zou" userId="260b9726081dae15" providerId="LiveId" clId="{CD2C1F0B-44A1-4EE0-A9A4-DAABCBE61858}" dt="2018-10-08T00:50:30.255" v="4104" actId="26606"/>
          <ac:spMkLst>
            <pc:docMk/>
            <pc:sldMk cId="723054989" sldId="287"/>
            <ac:spMk id="3" creationId="{00000000-0000-0000-0000-000000000000}"/>
          </ac:spMkLst>
        </pc:spChg>
        <pc:graphicFrameChg chg="add">
          <ac:chgData name="Xin Zou" userId="260b9726081dae15" providerId="LiveId" clId="{CD2C1F0B-44A1-4EE0-A9A4-DAABCBE61858}" dt="2018-10-08T00:50:30.255" v="4104" actId="26606"/>
          <ac:graphicFrameMkLst>
            <pc:docMk/>
            <pc:sldMk cId="723054989" sldId="287"/>
            <ac:graphicFrameMk id="5" creationId="{72520377-F72D-4AC9-8120-D1579DF72510}"/>
          </ac:graphicFrameMkLst>
        </pc:graphicFrameChg>
      </pc:sldChg>
      <pc:sldChg chg="modSp add">
        <pc:chgData name="Xin Zou" userId="260b9726081dae15" providerId="LiveId" clId="{CD2C1F0B-44A1-4EE0-A9A4-DAABCBE61858}" dt="2018-10-08T00:49:48.762" v="4094" actId="27636"/>
        <pc:sldMkLst>
          <pc:docMk/>
          <pc:sldMk cId="2205629958" sldId="288"/>
        </pc:sldMkLst>
        <pc:spChg chg="mod">
          <ac:chgData name="Xin Zou" userId="260b9726081dae15" providerId="LiveId" clId="{CD2C1F0B-44A1-4EE0-A9A4-DAABCBE61858}" dt="2018-10-08T00:49:48.762" v="4094" actId="27636"/>
          <ac:spMkLst>
            <pc:docMk/>
            <pc:sldMk cId="2205629958" sldId="288"/>
            <ac:spMk id="2" creationId="{00000000-0000-0000-0000-000000000000}"/>
          </ac:spMkLst>
        </pc:spChg>
        <pc:spChg chg="mod">
          <ac:chgData name="Xin Zou" userId="260b9726081dae15" providerId="LiveId" clId="{CD2C1F0B-44A1-4EE0-A9A4-DAABCBE61858}" dt="2018-10-07T07:19:53.257" v="871"/>
          <ac:spMkLst>
            <pc:docMk/>
            <pc:sldMk cId="2205629958" sldId="288"/>
            <ac:spMk id="3" creationId="{00000000-0000-0000-0000-000000000000}"/>
          </ac:spMkLst>
        </pc:spChg>
      </pc:sldChg>
      <pc:sldChg chg="modSp add">
        <pc:chgData name="Xin Zou" userId="260b9726081dae15" providerId="LiveId" clId="{CD2C1F0B-44A1-4EE0-A9A4-DAABCBE61858}" dt="2018-10-08T00:49:48.844" v="4095" actId="27636"/>
        <pc:sldMkLst>
          <pc:docMk/>
          <pc:sldMk cId="2538655983" sldId="289"/>
        </pc:sldMkLst>
        <pc:spChg chg="mod">
          <ac:chgData name="Xin Zou" userId="260b9726081dae15" providerId="LiveId" clId="{CD2C1F0B-44A1-4EE0-A9A4-DAABCBE61858}" dt="2018-10-08T00:49:48.844" v="4095" actId="27636"/>
          <ac:spMkLst>
            <pc:docMk/>
            <pc:sldMk cId="2538655983" sldId="289"/>
            <ac:spMk id="2" creationId="{00000000-0000-0000-0000-000000000000}"/>
          </ac:spMkLst>
        </pc:spChg>
        <pc:spChg chg="mod">
          <ac:chgData name="Xin Zou" userId="260b9726081dae15" providerId="LiveId" clId="{CD2C1F0B-44A1-4EE0-A9A4-DAABCBE61858}" dt="2018-10-07T07:20:34.100" v="882"/>
          <ac:spMkLst>
            <pc:docMk/>
            <pc:sldMk cId="2538655983" sldId="289"/>
            <ac:spMk id="3" creationId="{00000000-0000-0000-0000-000000000000}"/>
          </ac:spMkLst>
        </pc:spChg>
      </pc:sldChg>
      <pc:sldChg chg="modSp add">
        <pc:chgData name="Xin Zou" userId="260b9726081dae15" providerId="LiveId" clId="{CD2C1F0B-44A1-4EE0-A9A4-DAABCBE61858}" dt="2018-10-08T00:49:48.942" v="4096" actId="27636"/>
        <pc:sldMkLst>
          <pc:docMk/>
          <pc:sldMk cId="3019586189" sldId="290"/>
        </pc:sldMkLst>
        <pc:spChg chg="mod">
          <ac:chgData name="Xin Zou" userId="260b9726081dae15" providerId="LiveId" clId="{CD2C1F0B-44A1-4EE0-A9A4-DAABCBE61858}" dt="2018-10-07T07:20:55.539" v="890" actId="20577"/>
          <ac:spMkLst>
            <pc:docMk/>
            <pc:sldMk cId="3019586189" sldId="290"/>
            <ac:spMk id="2" creationId="{00000000-0000-0000-0000-000000000000}"/>
          </ac:spMkLst>
        </pc:spChg>
        <pc:spChg chg="mod">
          <ac:chgData name="Xin Zou" userId="260b9726081dae15" providerId="LiveId" clId="{CD2C1F0B-44A1-4EE0-A9A4-DAABCBE61858}" dt="2018-10-08T00:49:48.942" v="4096" actId="27636"/>
          <ac:spMkLst>
            <pc:docMk/>
            <pc:sldMk cId="3019586189" sldId="290"/>
            <ac:spMk id="3" creationId="{00000000-0000-0000-0000-000000000000}"/>
          </ac:spMkLst>
        </pc:spChg>
      </pc:sldChg>
      <pc:sldChg chg="addSp modSp add">
        <pc:chgData name="Xin Zou" userId="260b9726081dae15" providerId="LiveId" clId="{CD2C1F0B-44A1-4EE0-A9A4-DAABCBE61858}" dt="2018-10-08T00:16:39.552" v="3763" actId="1076"/>
        <pc:sldMkLst>
          <pc:docMk/>
          <pc:sldMk cId="346548858" sldId="291"/>
        </pc:sldMkLst>
        <pc:spChg chg="mod">
          <ac:chgData name="Xin Zou" userId="260b9726081dae15" providerId="LiveId" clId="{CD2C1F0B-44A1-4EE0-A9A4-DAABCBE61858}" dt="2018-10-08T00:12:30.876" v="3364"/>
          <ac:spMkLst>
            <pc:docMk/>
            <pc:sldMk cId="346548858" sldId="291"/>
            <ac:spMk id="2" creationId="{2978B2DB-C6BE-44CD-975A-AB0CC247D9B6}"/>
          </ac:spMkLst>
        </pc:spChg>
        <pc:spChg chg="add mod">
          <ac:chgData name="Xin Zou" userId="260b9726081dae15" providerId="LiveId" clId="{CD2C1F0B-44A1-4EE0-A9A4-DAABCBE61858}" dt="2018-10-08T00:14:31.634" v="3610" actId="14100"/>
          <ac:spMkLst>
            <pc:docMk/>
            <pc:sldMk cId="346548858" sldId="291"/>
            <ac:spMk id="3" creationId="{748F9C23-0DAC-4B53-AF15-2D6EB4B2486E}"/>
          </ac:spMkLst>
        </pc:spChg>
        <pc:spChg chg="add mod">
          <ac:chgData name="Xin Zou" userId="260b9726081dae15" providerId="LiveId" clId="{CD2C1F0B-44A1-4EE0-A9A4-DAABCBE61858}" dt="2018-10-08T00:16:39.552" v="3763" actId="1076"/>
          <ac:spMkLst>
            <pc:docMk/>
            <pc:sldMk cId="346548858" sldId="291"/>
            <ac:spMk id="4" creationId="{70F76D8C-BE15-4636-87E4-E45DB4EE8755}"/>
          </ac:spMkLst>
        </pc:spChg>
      </pc:sldChg>
      <pc:sldChg chg="addSp modSp add">
        <pc:chgData name="Xin Zou" userId="260b9726081dae15" providerId="LiveId" clId="{CD2C1F0B-44A1-4EE0-A9A4-DAABCBE61858}" dt="2018-10-08T00:22:48.515" v="3821" actId="113"/>
        <pc:sldMkLst>
          <pc:docMk/>
          <pc:sldMk cId="4118284303" sldId="292"/>
        </pc:sldMkLst>
        <pc:spChg chg="mod">
          <ac:chgData name="Xin Zou" userId="260b9726081dae15" providerId="LiveId" clId="{CD2C1F0B-44A1-4EE0-A9A4-DAABCBE61858}" dt="2018-10-08T00:21:23.990" v="3781" actId="20577"/>
          <ac:spMkLst>
            <pc:docMk/>
            <pc:sldMk cId="4118284303" sldId="292"/>
            <ac:spMk id="2" creationId="{499D8888-FAB4-458A-80F2-385D00C040D2}"/>
          </ac:spMkLst>
        </pc:spChg>
        <pc:spChg chg="add mod">
          <ac:chgData name="Xin Zou" userId="260b9726081dae15" providerId="LiveId" clId="{CD2C1F0B-44A1-4EE0-A9A4-DAABCBE61858}" dt="2018-10-08T00:22:48.515" v="3821" actId="113"/>
          <ac:spMkLst>
            <pc:docMk/>
            <pc:sldMk cId="4118284303" sldId="292"/>
            <ac:spMk id="3" creationId="{E6A22111-0AE8-4C34-BC1B-79E0AB7742FA}"/>
          </ac:spMkLst>
        </pc:spChg>
      </pc:sldChg>
      <pc:sldChg chg="add del">
        <pc:chgData name="Xin Zou" userId="260b9726081dae15" providerId="LiveId" clId="{CD2C1F0B-44A1-4EE0-A9A4-DAABCBE61858}" dt="2018-10-08T00:23:15.032" v="3837" actId="2696"/>
        <pc:sldMkLst>
          <pc:docMk/>
          <pc:sldMk cId="446989266" sldId="293"/>
        </pc:sldMkLst>
      </pc:sldChg>
      <pc:sldChg chg="addSp modSp add">
        <pc:chgData name="Xin Zou" userId="260b9726081dae15" providerId="LiveId" clId="{CD2C1F0B-44A1-4EE0-A9A4-DAABCBE61858}" dt="2018-10-08T00:46:34.477" v="3993" actId="113"/>
        <pc:sldMkLst>
          <pc:docMk/>
          <pc:sldMk cId="2787191295" sldId="293"/>
        </pc:sldMkLst>
        <pc:spChg chg="mod">
          <ac:chgData name="Xin Zou" userId="260b9726081dae15" providerId="LiveId" clId="{CD2C1F0B-44A1-4EE0-A9A4-DAABCBE61858}" dt="2018-10-08T00:46:26.683" v="3991" actId="20577"/>
          <ac:spMkLst>
            <pc:docMk/>
            <pc:sldMk cId="2787191295" sldId="293"/>
            <ac:spMk id="2" creationId="{BACF6B7B-E333-4EB6-996E-E6AF9531748F}"/>
          </ac:spMkLst>
        </pc:spChg>
        <pc:spChg chg="add mod">
          <ac:chgData name="Xin Zou" userId="260b9726081dae15" providerId="LiveId" clId="{CD2C1F0B-44A1-4EE0-A9A4-DAABCBE61858}" dt="2018-10-08T00:46:34.477" v="3993" actId="113"/>
          <ac:spMkLst>
            <pc:docMk/>
            <pc:sldMk cId="2787191295" sldId="293"/>
            <ac:spMk id="3" creationId="{010EFF0E-0F66-436B-B477-1773326F825C}"/>
          </ac:spMkLst>
        </pc:spChg>
      </pc:sldChg>
      <pc:sldChg chg="addSp modSp add">
        <pc:chgData name="Xin Zou" userId="260b9726081dae15" providerId="LiveId" clId="{CD2C1F0B-44A1-4EE0-A9A4-DAABCBE61858}" dt="2018-10-08T00:48:28.265" v="4084" actId="20577"/>
        <pc:sldMkLst>
          <pc:docMk/>
          <pc:sldMk cId="644457787" sldId="294"/>
        </pc:sldMkLst>
        <pc:spChg chg="mod">
          <ac:chgData name="Xin Zou" userId="260b9726081dae15" providerId="LiveId" clId="{CD2C1F0B-44A1-4EE0-A9A4-DAABCBE61858}" dt="2018-10-08T00:47:42.638" v="4005" actId="20577"/>
          <ac:spMkLst>
            <pc:docMk/>
            <pc:sldMk cId="644457787" sldId="294"/>
            <ac:spMk id="2" creationId="{0460539A-825E-4F57-B66C-B4D02019EA99}"/>
          </ac:spMkLst>
        </pc:spChg>
        <pc:spChg chg="add mod">
          <ac:chgData name="Xin Zou" userId="260b9726081dae15" providerId="LiveId" clId="{CD2C1F0B-44A1-4EE0-A9A4-DAABCBE61858}" dt="2018-10-08T00:48:28.265" v="4084" actId="20577"/>
          <ac:spMkLst>
            <pc:docMk/>
            <pc:sldMk cId="644457787" sldId="294"/>
            <ac:spMk id="3" creationId="{75E38640-ED9D-418D-82BD-68A08D295924}"/>
          </ac:spMkLst>
        </pc:spChg>
      </pc:sldChg>
      <pc:sldChg chg="add del">
        <pc:chgData name="Xin Zou" userId="260b9726081dae15" providerId="LiveId" clId="{CD2C1F0B-44A1-4EE0-A9A4-DAABCBE61858}" dt="2018-10-08T00:49:31.617" v="4087"/>
        <pc:sldMkLst>
          <pc:docMk/>
          <pc:sldMk cId="2535163443" sldId="309"/>
        </pc:sldMkLst>
      </pc:sldChg>
      <pc:sldChg chg="addSp modSp add">
        <pc:chgData name="Xin Zou" userId="260b9726081dae15" providerId="LiveId" clId="{CD2C1F0B-44A1-4EE0-A9A4-DAABCBE61858}" dt="2018-10-08T20:58:03.481" v="4190"/>
        <pc:sldMkLst>
          <pc:docMk/>
          <pc:sldMk cId="1101824339" sldId="310"/>
        </pc:sldMkLst>
        <pc:spChg chg="mod">
          <ac:chgData name="Xin Zou" userId="260b9726081dae15" providerId="LiveId" clId="{CD2C1F0B-44A1-4EE0-A9A4-DAABCBE61858}" dt="2018-10-08T20:58:03.481" v="4190"/>
          <ac:spMkLst>
            <pc:docMk/>
            <pc:sldMk cId="1101824339" sldId="310"/>
            <ac:spMk id="2" creationId="{A237A3B6-10D0-4FA7-8B78-9DF91DE112BE}"/>
          </ac:spMkLst>
        </pc:spChg>
        <pc:spChg chg="add mod">
          <ac:chgData name="Xin Zou" userId="260b9726081dae15" providerId="LiveId" clId="{CD2C1F0B-44A1-4EE0-A9A4-DAABCBE61858}" dt="2018-10-08T20:57:28.969" v="4107" actId="14100"/>
          <ac:spMkLst>
            <pc:docMk/>
            <pc:sldMk cId="1101824339" sldId="310"/>
            <ac:spMk id="3" creationId="{397AB9B0-1AE6-4271-AA7A-921FD50C3DE8}"/>
          </ac:spMkLst>
        </pc:spChg>
      </pc:sldChg>
      <pc:sldChg chg="addSp modSp add">
        <pc:chgData name="Xin Zou" userId="260b9726081dae15" providerId="LiveId" clId="{CD2C1F0B-44A1-4EE0-A9A4-DAABCBE61858}" dt="2018-10-08T21:04:13.220" v="4282" actId="404"/>
        <pc:sldMkLst>
          <pc:docMk/>
          <pc:sldMk cId="3157467698" sldId="311"/>
        </pc:sldMkLst>
        <pc:spChg chg="mod">
          <ac:chgData name="Xin Zou" userId="260b9726081dae15" providerId="LiveId" clId="{CD2C1F0B-44A1-4EE0-A9A4-DAABCBE61858}" dt="2018-10-08T20:58:10.497" v="4200"/>
          <ac:spMkLst>
            <pc:docMk/>
            <pc:sldMk cId="3157467698" sldId="311"/>
            <ac:spMk id="2" creationId="{6196BBCF-D597-4EB3-ADA6-12E7B647833A}"/>
          </ac:spMkLst>
        </pc:spChg>
        <pc:spChg chg="add mod">
          <ac:chgData name="Xin Zou" userId="260b9726081dae15" providerId="LiveId" clId="{CD2C1F0B-44A1-4EE0-A9A4-DAABCBE61858}" dt="2018-10-08T21:04:13.220" v="4282" actId="404"/>
          <ac:spMkLst>
            <pc:docMk/>
            <pc:sldMk cId="3157467698" sldId="311"/>
            <ac:spMk id="3" creationId="{A069E756-950A-4BE8-B0A1-AEC5F7261758}"/>
          </ac:spMkLst>
        </pc:spChg>
        <pc:picChg chg="add mod">
          <ac:chgData name="Xin Zou" userId="260b9726081dae15" providerId="LiveId" clId="{CD2C1F0B-44A1-4EE0-A9A4-DAABCBE61858}" dt="2018-10-08T21:03:49.997" v="4280" actId="14100"/>
          <ac:picMkLst>
            <pc:docMk/>
            <pc:sldMk cId="3157467698" sldId="311"/>
            <ac:picMk id="4" creationId="{F25FD6C3-D603-4D0E-8D80-FA28D57D496E}"/>
          </ac:picMkLst>
        </pc:picChg>
      </pc:sldChg>
      <pc:sldChg chg="addSp modSp add">
        <pc:chgData name="Xin Zou" userId="260b9726081dae15" providerId="LiveId" clId="{CD2C1F0B-44A1-4EE0-A9A4-DAABCBE61858}" dt="2018-10-08T21:01:38.479" v="4262" actId="20577"/>
        <pc:sldMkLst>
          <pc:docMk/>
          <pc:sldMk cId="2709888784" sldId="312"/>
        </pc:sldMkLst>
        <pc:spChg chg="mod">
          <ac:chgData name="Xin Zou" userId="260b9726081dae15" providerId="LiveId" clId="{CD2C1F0B-44A1-4EE0-A9A4-DAABCBE61858}" dt="2018-10-08T21:00:38.663" v="4250"/>
          <ac:spMkLst>
            <pc:docMk/>
            <pc:sldMk cId="2709888784" sldId="312"/>
            <ac:spMk id="2" creationId="{736BCFA2-56D0-4A83-9417-4E72101680CE}"/>
          </ac:spMkLst>
        </pc:spChg>
        <pc:spChg chg="add mod">
          <ac:chgData name="Xin Zou" userId="260b9726081dae15" providerId="LiveId" clId="{CD2C1F0B-44A1-4EE0-A9A4-DAABCBE61858}" dt="2018-10-08T21:01:38.479" v="4262" actId="20577"/>
          <ac:spMkLst>
            <pc:docMk/>
            <pc:sldMk cId="2709888784" sldId="312"/>
            <ac:spMk id="3" creationId="{3D40BC5F-469A-4A34-874A-5DEB547301B0}"/>
          </ac:spMkLst>
        </pc:spChg>
      </pc:sldChg>
      <pc:sldChg chg="addSp modSp add">
        <pc:chgData name="Xin Zou" userId="260b9726081dae15" providerId="LiveId" clId="{CD2C1F0B-44A1-4EE0-A9A4-DAABCBE61858}" dt="2018-10-08T21:52:57.758" v="4404" actId="20577"/>
        <pc:sldMkLst>
          <pc:docMk/>
          <pc:sldMk cId="1937573180" sldId="313"/>
        </pc:sldMkLst>
        <pc:spChg chg="mod">
          <ac:chgData name="Xin Zou" userId="260b9726081dae15" providerId="LiveId" clId="{CD2C1F0B-44A1-4EE0-A9A4-DAABCBE61858}" dt="2018-10-08T21:51:54.499" v="4304"/>
          <ac:spMkLst>
            <pc:docMk/>
            <pc:sldMk cId="1937573180" sldId="313"/>
            <ac:spMk id="2" creationId="{5F7D260E-D0B1-44D5-BE5C-3E4D9AC1DCF8}"/>
          </ac:spMkLst>
        </pc:spChg>
        <pc:spChg chg="add mod">
          <ac:chgData name="Xin Zou" userId="260b9726081dae15" providerId="LiveId" clId="{CD2C1F0B-44A1-4EE0-A9A4-DAABCBE61858}" dt="2018-10-08T21:52:57.758" v="4404" actId="20577"/>
          <ac:spMkLst>
            <pc:docMk/>
            <pc:sldMk cId="1937573180" sldId="313"/>
            <ac:spMk id="3" creationId="{56732DA4-A750-4659-92AE-4E3E74EC3080}"/>
          </ac:spMkLst>
        </pc:spChg>
      </pc:sldChg>
      <pc:sldMasterChg chg="modSp modSldLayout">
        <pc:chgData name="Xin Zou" userId="260b9726081dae15" providerId="LiveId" clId="{CD2C1F0B-44A1-4EE0-A9A4-DAABCBE61858}" dt="2018-10-07T06:54:44.156" v="0"/>
        <pc:sldMasterMkLst>
          <pc:docMk/>
          <pc:sldMasterMk cId="0" sldId="2147483672"/>
        </pc:sldMasterMkLst>
        <pc:spChg chg="mod">
          <ac:chgData name="Xin Zou" userId="260b9726081dae15" providerId="LiveId" clId="{CD2C1F0B-44A1-4EE0-A9A4-DAABCBE61858}" dt="2018-10-07T06:54:44.156" v="0"/>
          <ac:spMkLst>
            <pc:docMk/>
            <pc:sldMasterMk cId="0" sldId="2147483672"/>
            <ac:spMk id="2" creationId="{00000000-0000-0000-0000-000000000000}"/>
          </ac:spMkLst>
        </pc:spChg>
        <pc:spChg chg="mod">
          <ac:chgData name="Xin Zou" userId="260b9726081dae15" providerId="LiveId" clId="{CD2C1F0B-44A1-4EE0-A9A4-DAABCBE61858}" dt="2018-10-07T06:54:44.156" v="0"/>
          <ac:spMkLst>
            <pc:docMk/>
            <pc:sldMasterMk cId="0" sldId="2147483672"/>
            <ac:spMk id="3" creationId="{00000000-0000-0000-0000-000000000000}"/>
          </ac:spMkLst>
        </pc:spChg>
        <pc:spChg chg="mod">
          <ac:chgData name="Xin Zou" userId="260b9726081dae15" providerId="LiveId" clId="{CD2C1F0B-44A1-4EE0-A9A4-DAABCBE61858}" dt="2018-10-07T06:54:44.156" v="0"/>
          <ac:spMkLst>
            <pc:docMk/>
            <pc:sldMasterMk cId="0" sldId="2147483672"/>
            <ac:spMk id="4" creationId="{00000000-0000-0000-0000-000000000000}"/>
          </ac:spMkLst>
        </pc:spChg>
        <pc:spChg chg="mod">
          <ac:chgData name="Xin Zou" userId="260b9726081dae15" providerId="LiveId" clId="{CD2C1F0B-44A1-4EE0-A9A4-DAABCBE61858}" dt="2018-10-07T06:54:44.156" v="0"/>
          <ac:spMkLst>
            <pc:docMk/>
            <pc:sldMasterMk cId="0" sldId="2147483672"/>
            <ac:spMk id="5" creationId="{00000000-0000-0000-0000-000000000000}"/>
          </ac:spMkLst>
        </pc:spChg>
        <pc:spChg chg="mod">
          <ac:chgData name="Xin Zou" userId="260b9726081dae15" providerId="LiveId" clId="{CD2C1F0B-44A1-4EE0-A9A4-DAABCBE61858}" dt="2018-10-07T06:54:44.156" v="0"/>
          <ac:spMkLst>
            <pc:docMk/>
            <pc:sldMasterMk cId="0" sldId="2147483672"/>
            <ac:spMk id="6" creationId="{00000000-0000-0000-0000-000000000000}"/>
          </ac:spMkLst>
        </pc:spChg>
        <pc:spChg chg="mod">
          <ac:chgData name="Xin Zou" userId="260b9726081dae15" providerId="LiveId" clId="{CD2C1F0B-44A1-4EE0-A9A4-DAABCBE61858}" dt="2018-10-07T06:54:44.156" v="0"/>
          <ac:spMkLst>
            <pc:docMk/>
            <pc:sldMasterMk cId="0" sldId="2147483672"/>
            <ac:spMk id="7" creationId="{00000000-0000-0000-0000-000000000000}"/>
          </ac:spMkLst>
        </pc:spChg>
        <pc:spChg chg="mod">
          <ac:chgData name="Xin Zou" userId="260b9726081dae15" providerId="LiveId" clId="{CD2C1F0B-44A1-4EE0-A9A4-DAABCBE61858}" dt="2018-10-07T06:54:44.156" v="0"/>
          <ac:spMkLst>
            <pc:docMk/>
            <pc:sldMasterMk cId="0" sldId="2147483672"/>
            <ac:spMk id="10" creationId="{00000000-0000-0000-0000-000000000000}"/>
          </ac:spMkLst>
        </pc:spChg>
        <pc:sldLayoutChg chg="modSp">
          <pc:chgData name="Xin Zou" userId="260b9726081dae15" providerId="LiveId" clId="{CD2C1F0B-44A1-4EE0-A9A4-DAABCBE61858}" dt="2018-10-07T06:54:44.156" v="0"/>
          <pc:sldLayoutMkLst>
            <pc:docMk/>
            <pc:sldMasterMk cId="0" sldId="2147483672"/>
            <pc:sldLayoutMk cId="0" sldId="2147483673"/>
          </pc:sldLayoutMkLst>
          <pc:spChg chg="mod">
            <ac:chgData name="Xin Zou" userId="260b9726081dae15" providerId="LiveId" clId="{CD2C1F0B-44A1-4EE0-A9A4-DAABCBE61858}" dt="2018-10-07T06:54:44.156" v="0"/>
            <ac:spMkLst>
              <pc:docMk/>
              <pc:sldMasterMk cId="0" sldId="2147483672"/>
              <pc:sldLayoutMk cId="0" sldId="2147483673"/>
              <ac:spMk id="2" creationId="{00000000-0000-0000-0000-000000000000}"/>
            </ac:spMkLst>
          </pc:spChg>
          <pc:spChg chg="mod">
            <ac:chgData name="Xin Zou" userId="260b9726081dae15" providerId="LiveId" clId="{CD2C1F0B-44A1-4EE0-A9A4-DAABCBE61858}" dt="2018-10-07T06:54:44.156" v="0"/>
            <ac:spMkLst>
              <pc:docMk/>
              <pc:sldMasterMk cId="0" sldId="2147483672"/>
              <pc:sldLayoutMk cId="0" sldId="2147483673"/>
              <ac:spMk id="3" creationId="{00000000-0000-0000-0000-000000000000}"/>
            </ac:spMkLst>
          </pc:spChg>
          <pc:spChg chg="mod">
            <ac:chgData name="Xin Zou" userId="260b9726081dae15" providerId="LiveId" clId="{CD2C1F0B-44A1-4EE0-A9A4-DAABCBE61858}" dt="2018-10-07T06:54:44.156" v="0"/>
            <ac:spMkLst>
              <pc:docMk/>
              <pc:sldMasterMk cId="0" sldId="2147483672"/>
              <pc:sldLayoutMk cId="0" sldId="2147483673"/>
              <ac:spMk id="9" creationId="{00000000-0000-0000-0000-000000000000}"/>
            </ac:spMkLst>
          </pc:spChg>
          <pc:spChg chg="mod">
            <ac:chgData name="Xin Zou" userId="260b9726081dae15" providerId="LiveId" clId="{CD2C1F0B-44A1-4EE0-A9A4-DAABCBE61858}" dt="2018-10-07T06:54:44.156" v="0"/>
            <ac:spMkLst>
              <pc:docMk/>
              <pc:sldMasterMk cId="0" sldId="2147483672"/>
              <pc:sldLayoutMk cId="0" sldId="2147483673"/>
              <ac:spMk id="10" creationId="{00000000-0000-0000-0000-000000000000}"/>
            </ac:spMkLst>
          </pc:spChg>
        </pc:sldLayoutChg>
        <pc:sldLayoutChg chg="modSp">
          <pc:chgData name="Xin Zou" userId="260b9726081dae15" providerId="LiveId" clId="{CD2C1F0B-44A1-4EE0-A9A4-DAABCBE61858}" dt="2018-10-07T06:54:44.156" v="0"/>
          <pc:sldLayoutMkLst>
            <pc:docMk/>
            <pc:sldMasterMk cId="0" sldId="2147483672"/>
            <pc:sldLayoutMk cId="0" sldId="2147483674"/>
          </pc:sldLayoutMkLst>
          <pc:spChg chg="mod">
            <ac:chgData name="Xin Zou" userId="260b9726081dae15" providerId="LiveId" clId="{CD2C1F0B-44A1-4EE0-A9A4-DAABCBE61858}" dt="2018-10-07T06:54:44.156" v="0"/>
            <ac:spMkLst>
              <pc:docMk/>
              <pc:sldMasterMk cId="0" sldId="2147483672"/>
              <pc:sldLayoutMk cId="0" sldId="2147483674"/>
              <ac:spMk id="2" creationId="{00000000-0000-0000-0000-000000000000}"/>
            </ac:spMkLst>
          </pc:spChg>
        </pc:sldLayoutChg>
        <pc:sldLayoutChg chg="modSp">
          <pc:chgData name="Xin Zou" userId="260b9726081dae15" providerId="LiveId" clId="{CD2C1F0B-44A1-4EE0-A9A4-DAABCBE61858}" dt="2018-10-07T06:54:44.156" v="0"/>
          <pc:sldLayoutMkLst>
            <pc:docMk/>
            <pc:sldMasterMk cId="0" sldId="2147483672"/>
            <pc:sldLayoutMk cId="0" sldId="2147483675"/>
          </pc:sldLayoutMkLst>
          <pc:spChg chg="mod">
            <ac:chgData name="Xin Zou" userId="260b9726081dae15" providerId="LiveId" clId="{CD2C1F0B-44A1-4EE0-A9A4-DAABCBE61858}" dt="2018-10-07T06:54:44.156" v="0"/>
            <ac:spMkLst>
              <pc:docMk/>
              <pc:sldMasterMk cId="0" sldId="2147483672"/>
              <pc:sldLayoutMk cId="0" sldId="2147483675"/>
              <ac:spMk id="2" creationId="{00000000-0000-0000-0000-000000000000}"/>
            </ac:spMkLst>
          </pc:spChg>
          <pc:spChg chg="mod">
            <ac:chgData name="Xin Zou" userId="260b9726081dae15" providerId="LiveId" clId="{CD2C1F0B-44A1-4EE0-A9A4-DAABCBE61858}" dt="2018-10-07T06:54:44.156" v="0"/>
            <ac:spMkLst>
              <pc:docMk/>
              <pc:sldMasterMk cId="0" sldId="2147483672"/>
              <pc:sldLayoutMk cId="0" sldId="2147483675"/>
              <ac:spMk id="3" creationId="{00000000-0000-0000-0000-000000000000}"/>
            </ac:spMkLst>
          </pc:spChg>
          <pc:spChg chg="mod">
            <ac:chgData name="Xin Zou" userId="260b9726081dae15" providerId="LiveId" clId="{CD2C1F0B-44A1-4EE0-A9A4-DAABCBE61858}" dt="2018-10-07T06:54:44.156" v="0"/>
            <ac:spMkLst>
              <pc:docMk/>
              <pc:sldMasterMk cId="0" sldId="2147483672"/>
              <pc:sldLayoutMk cId="0" sldId="2147483675"/>
              <ac:spMk id="9" creationId="{00000000-0000-0000-0000-000000000000}"/>
            </ac:spMkLst>
          </pc:spChg>
          <pc:spChg chg="mod">
            <ac:chgData name="Xin Zou" userId="260b9726081dae15" providerId="LiveId" clId="{CD2C1F0B-44A1-4EE0-A9A4-DAABCBE61858}" dt="2018-10-07T06:54:44.156" v="0"/>
            <ac:spMkLst>
              <pc:docMk/>
              <pc:sldMasterMk cId="0" sldId="2147483672"/>
              <pc:sldLayoutMk cId="0" sldId="2147483675"/>
              <ac:spMk id="12" creationId="{00000000-0000-0000-0000-000000000000}"/>
            </ac:spMkLst>
          </pc:spChg>
        </pc:sldLayoutChg>
        <pc:sldLayoutChg chg="modSp">
          <pc:chgData name="Xin Zou" userId="260b9726081dae15" providerId="LiveId" clId="{CD2C1F0B-44A1-4EE0-A9A4-DAABCBE61858}" dt="2018-10-07T06:54:44.156" v="0"/>
          <pc:sldLayoutMkLst>
            <pc:docMk/>
            <pc:sldMasterMk cId="0" sldId="2147483672"/>
            <pc:sldLayoutMk cId="0" sldId="2147483676"/>
          </pc:sldLayoutMkLst>
          <pc:spChg chg="mod">
            <ac:chgData name="Xin Zou" userId="260b9726081dae15" providerId="LiveId" clId="{CD2C1F0B-44A1-4EE0-A9A4-DAABCBE61858}" dt="2018-10-07T06:54:44.156" v="0"/>
            <ac:spMkLst>
              <pc:docMk/>
              <pc:sldMasterMk cId="0" sldId="2147483672"/>
              <pc:sldLayoutMk cId="0" sldId="2147483676"/>
              <ac:spMk id="3" creationId="{00000000-0000-0000-0000-000000000000}"/>
            </ac:spMkLst>
          </pc:spChg>
          <pc:spChg chg="mod">
            <ac:chgData name="Xin Zou" userId="260b9726081dae15" providerId="LiveId" clId="{CD2C1F0B-44A1-4EE0-A9A4-DAABCBE61858}" dt="2018-10-07T06:54:44.156" v="0"/>
            <ac:spMkLst>
              <pc:docMk/>
              <pc:sldMasterMk cId="0" sldId="2147483672"/>
              <pc:sldLayoutMk cId="0" sldId="2147483676"/>
              <ac:spMk id="4" creationId="{00000000-0000-0000-0000-000000000000}"/>
            </ac:spMkLst>
          </pc:spChg>
        </pc:sldLayoutChg>
        <pc:sldLayoutChg chg="modSp">
          <pc:chgData name="Xin Zou" userId="260b9726081dae15" providerId="LiveId" clId="{CD2C1F0B-44A1-4EE0-A9A4-DAABCBE61858}" dt="2018-10-07T06:54:44.156" v="0"/>
          <pc:sldLayoutMkLst>
            <pc:docMk/>
            <pc:sldMasterMk cId="0" sldId="2147483672"/>
            <pc:sldLayoutMk cId="0" sldId="2147483677"/>
          </pc:sldLayoutMkLst>
          <pc:spChg chg="mod">
            <ac:chgData name="Xin Zou" userId="260b9726081dae15" providerId="LiveId" clId="{CD2C1F0B-44A1-4EE0-A9A4-DAABCBE61858}" dt="2018-10-07T06:54:44.156" v="0"/>
            <ac:spMkLst>
              <pc:docMk/>
              <pc:sldMasterMk cId="0" sldId="2147483672"/>
              <pc:sldLayoutMk cId="0" sldId="2147483677"/>
              <ac:spMk id="3" creationId="{00000000-0000-0000-0000-000000000000}"/>
            </ac:spMkLst>
          </pc:spChg>
          <pc:spChg chg="mod">
            <ac:chgData name="Xin Zou" userId="260b9726081dae15" providerId="LiveId" clId="{CD2C1F0B-44A1-4EE0-A9A4-DAABCBE61858}" dt="2018-10-07T06:54:44.156" v="0"/>
            <ac:spMkLst>
              <pc:docMk/>
              <pc:sldMasterMk cId="0" sldId="2147483672"/>
              <pc:sldLayoutMk cId="0" sldId="2147483677"/>
              <ac:spMk id="4" creationId="{00000000-0000-0000-0000-000000000000}"/>
            </ac:spMkLst>
          </pc:spChg>
          <pc:spChg chg="mod">
            <ac:chgData name="Xin Zou" userId="260b9726081dae15" providerId="LiveId" clId="{CD2C1F0B-44A1-4EE0-A9A4-DAABCBE61858}" dt="2018-10-07T06:54:44.156" v="0"/>
            <ac:spMkLst>
              <pc:docMk/>
              <pc:sldMasterMk cId="0" sldId="2147483672"/>
              <pc:sldLayoutMk cId="0" sldId="2147483677"/>
              <ac:spMk id="5" creationId="{00000000-0000-0000-0000-000000000000}"/>
            </ac:spMkLst>
          </pc:spChg>
          <pc:spChg chg="mod">
            <ac:chgData name="Xin Zou" userId="260b9726081dae15" providerId="LiveId" clId="{CD2C1F0B-44A1-4EE0-A9A4-DAABCBE61858}" dt="2018-10-07T06:54:44.156" v="0"/>
            <ac:spMkLst>
              <pc:docMk/>
              <pc:sldMasterMk cId="0" sldId="2147483672"/>
              <pc:sldLayoutMk cId="0" sldId="2147483677"/>
              <ac:spMk id="6" creationId="{00000000-0000-0000-0000-000000000000}"/>
            </ac:spMkLst>
          </pc:spChg>
        </pc:sldLayoutChg>
        <pc:sldLayoutChg chg="modSp">
          <pc:chgData name="Xin Zou" userId="260b9726081dae15" providerId="LiveId" clId="{CD2C1F0B-44A1-4EE0-A9A4-DAABCBE61858}" dt="2018-10-07T06:54:44.156" v="0"/>
          <pc:sldLayoutMkLst>
            <pc:docMk/>
            <pc:sldMasterMk cId="0" sldId="2147483672"/>
            <pc:sldLayoutMk cId="0" sldId="2147483680"/>
          </pc:sldLayoutMkLst>
          <pc:spChg chg="mod">
            <ac:chgData name="Xin Zou" userId="260b9726081dae15" providerId="LiveId" clId="{CD2C1F0B-44A1-4EE0-A9A4-DAABCBE61858}" dt="2018-10-07T06:54:44.156" v="0"/>
            <ac:spMkLst>
              <pc:docMk/>
              <pc:sldMasterMk cId="0" sldId="2147483672"/>
              <pc:sldLayoutMk cId="0" sldId="2147483680"/>
              <ac:spMk id="2" creationId="{00000000-0000-0000-0000-000000000000}"/>
            </ac:spMkLst>
          </pc:spChg>
          <pc:spChg chg="mod">
            <ac:chgData name="Xin Zou" userId="260b9726081dae15" providerId="LiveId" clId="{CD2C1F0B-44A1-4EE0-A9A4-DAABCBE61858}" dt="2018-10-07T06:54:44.156" v="0"/>
            <ac:spMkLst>
              <pc:docMk/>
              <pc:sldMasterMk cId="0" sldId="2147483672"/>
              <pc:sldLayoutMk cId="0" sldId="2147483680"/>
              <ac:spMk id="3" creationId="{00000000-0000-0000-0000-000000000000}"/>
            </ac:spMkLst>
          </pc:spChg>
          <pc:spChg chg="mod">
            <ac:chgData name="Xin Zou" userId="260b9726081dae15" providerId="LiveId" clId="{CD2C1F0B-44A1-4EE0-A9A4-DAABCBE61858}" dt="2018-10-07T06:54:44.156" v="0"/>
            <ac:spMkLst>
              <pc:docMk/>
              <pc:sldMasterMk cId="0" sldId="2147483672"/>
              <pc:sldLayoutMk cId="0" sldId="2147483680"/>
              <ac:spMk id="4" creationId="{00000000-0000-0000-0000-000000000000}"/>
            </ac:spMkLst>
          </pc:spChg>
          <pc:spChg chg="mod">
            <ac:chgData name="Xin Zou" userId="260b9726081dae15" providerId="LiveId" clId="{CD2C1F0B-44A1-4EE0-A9A4-DAABCBE61858}" dt="2018-10-07T06:54:44.156" v="0"/>
            <ac:spMkLst>
              <pc:docMk/>
              <pc:sldMasterMk cId="0" sldId="2147483672"/>
              <pc:sldLayoutMk cId="0" sldId="2147483680"/>
              <ac:spMk id="9" creationId="{00000000-0000-0000-0000-000000000000}"/>
            </ac:spMkLst>
          </pc:spChg>
          <pc:spChg chg="mod">
            <ac:chgData name="Xin Zou" userId="260b9726081dae15" providerId="LiveId" clId="{CD2C1F0B-44A1-4EE0-A9A4-DAABCBE61858}" dt="2018-10-07T06:54:44.156" v="0"/>
            <ac:spMkLst>
              <pc:docMk/>
              <pc:sldMasterMk cId="0" sldId="2147483672"/>
              <pc:sldLayoutMk cId="0" sldId="2147483680"/>
              <ac:spMk id="12" creationId="{00000000-0000-0000-0000-000000000000}"/>
            </ac:spMkLst>
          </pc:spChg>
        </pc:sldLayoutChg>
        <pc:sldLayoutChg chg="modSp">
          <pc:chgData name="Xin Zou" userId="260b9726081dae15" providerId="LiveId" clId="{CD2C1F0B-44A1-4EE0-A9A4-DAABCBE61858}" dt="2018-10-07T06:54:44.156" v="0"/>
          <pc:sldLayoutMkLst>
            <pc:docMk/>
            <pc:sldMasterMk cId="0" sldId="2147483672"/>
            <pc:sldLayoutMk cId="0" sldId="2147483681"/>
          </pc:sldLayoutMkLst>
          <pc:spChg chg="mod">
            <ac:chgData name="Xin Zou" userId="260b9726081dae15" providerId="LiveId" clId="{CD2C1F0B-44A1-4EE0-A9A4-DAABCBE61858}" dt="2018-10-07T06:54:44.156" v="0"/>
            <ac:spMkLst>
              <pc:docMk/>
              <pc:sldMasterMk cId="0" sldId="2147483672"/>
              <pc:sldLayoutMk cId="0" sldId="2147483681"/>
              <ac:spMk id="2" creationId="{00000000-0000-0000-0000-000000000000}"/>
            </ac:spMkLst>
          </pc:spChg>
          <pc:spChg chg="mod">
            <ac:chgData name="Xin Zou" userId="260b9726081dae15" providerId="LiveId" clId="{CD2C1F0B-44A1-4EE0-A9A4-DAABCBE61858}" dt="2018-10-07T06:54:44.156" v="0"/>
            <ac:spMkLst>
              <pc:docMk/>
              <pc:sldMasterMk cId="0" sldId="2147483672"/>
              <pc:sldLayoutMk cId="0" sldId="2147483681"/>
              <ac:spMk id="3" creationId="{00000000-0000-0000-0000-000000000000}"/>
            </ac:spMkLst>
          </pc:spChg>
          <pc:spChg chg="mod">
            <ac:chgData name="Xin Zou" userId="260b9726081dae15" providerId="LiveId" clId="{CD2C1F0B-44A1-4EE0-A9A4-DAABCBE61858}" dt="2018-10-07T06:54:44.156" v="0"/>
            <ac:spMkLst>
              <pc:docMk/>
              <pc:sldMasterMk cId="0" sldId="2147483672"/>
              <pc:sldLayoutMk cId="0" sldId="2147483681"/>
              <ac:spMk id="4" creationId="{00000000-0000-0000-0000-000000000000}"/>
            </ac:spMkLst>
          </pc:spChg>
          <pc:spChg chg="mod">
            <ac:chgData name="Xin Zou" userId="260b9726081dae15" providerId="LiveId" clId="{CD2C1F0B-44A1-4EE0-A9A4-DAABCBE61858}" dt="2018-10-07T06:54:44.156" v="0"/>
            <ac:spMkLst>
              <pc:docMk/>
              <pc:sldMasterMk cId="0" sldId="2147483672"/>
              <pc:sldLayoutMk cId="0" sldId="2147483681"/>
              <ac:spMk id="5" creationId="{00000000-0000-0000-0000-000000000000}"/>
            </ac:spMkLst>
          </pc:spChg>
          <pc:spChg chg="mod">
            <ac:chgData name="Xin Zou" userId="260b9726081dae15" providerId="LiveId" clId="{CD2C1F0B-44A1-4EE0-A9A4-DAABCBE61858}" dt="2018-10-07T06:54:44.156" v="0"/>
            <ac:spMkLst>
              <pc:docMk/>
              <pc:sldMasterMk cId="0" sldId="2147483672"/>
              <pc:sldLayoutMk cId="0" sldId="2147483681"/>
              <ac:spMk id="6" creationId="{00000000-0000-0000-0000-000000000000}"/>
            </ac:spMkLst>
          </pc:spChg>
          <pc:spChg chg="mod">
            <ac:chgData name="Xin Zou" userId="260b9726081dae15" providerId="LiveId" clId="{CD2C1F0B-44A1-4EE0-A9A4-DAABCBE61858}" dt="2018-10-07T06:54:44.156" v="0"/>
            <ac:spMkLst>
              <pc:docMk/>
              <pc:sldMasterMk cId="0" sldId="2147483672"/>
              <pc:sldLayoutMk cId="0" sldId="2147483681"/>
              <ac:spMk id="7" creationId="{00000000-0000-0000-0000-000000000000}"/>
            </ac:spMkLst>
          </pc:spChg>
          <pc:spChg chg="mod">
            <ac:chgData name="Xin Zou" userId="260b9726081dae15" providerId="LiveId" clId="{CD2C1F0B-44A1-4EE0-A9A4-DAABCBE61858}" dt="2018-10-07T06:54:44.156" v="0"/>
            <ac:spMkLst>
              <pc:docMk/>
              <pc:sldMasterMk cId="0" sldId="2147483672"/>
              <pc:sldLayoutMk cId="0" sldId="2147483681"/>
              <ac:spMk id="9" creationId="{00000000-0000-0000-0000-000000000000}"/>
            </ac:spMkLst>
          </pc:spChg>
          <pc:spChg chg="mod">
            <ac:chgData name="Xin Zou" userId="260b9726081dae15" providerId="LiveId" clId="{CD2C1F0B-44A1-4EE0-A9A4-DAABCBE61858}" dt="2018-10-07T06:54:44.156" v="0"/>
            <ac:spMkLst>
              <pc:docMk/>
              <pc:sldMasterMk cId="0" sldId="2147483672"/>
              <pc:sldLayoutMk cId="0" sldId="2147483681"/>
              <ac:spMk id="11" creationId="{00000000-0000-0000-0000-000000000000}"/>
            </ac:spMkLst>
          </pc:spChg>
        </pc:sldLayoutChg>
        <pc:sldLayoutChg chg="modSp">
          <pc:chgData name="Xin Zou" userId="260b9726081dae15" providerId="LiveId" clId="{CD2C1F0B-44A1-4EE0-A9A4-DAABCBE61858}" dt="2018-10-07T06:54:44.156" v="0"/>
          <pc:sldLayoutMkLst>
            <pc:docMk/>
            <pc:sldMasterMk cId="0" sldId="2147483672"/>
            <pc:sldLayoutMk cId="0" sldId="2147483683"/>
          </pc:sldLayoutMkLst>
          <pc:spChg chg="mod">
            <ac:chgData name="Xin Zou" userId="260b9726081dae15" providerId="LiveId" clId="{CD2C1F0B-44A1-4EE0-A9A4-DAABCBE61858}" dt="2018-10-07T06:54:44.156" v="0"/>
            <ac:spMkLst>
              <pc:docMk/>
              <pc:sldMasterMk cId="0" sldId="2147483672"/>
              <pc:sldLayoutMk cId="0" sldId="2147483683"/>
              <ac:spMk id="2" creationId="{00000000-0000-0000-0000-000000000000}"/>
            </ac:spMkLst>
          </pc:spChg>
          <pc:spChg chg="mod">
            <ac:chgData name="Xin Zou" userId="260b9726081dae15" providerId="LiveId" clId="{CD2C1F0B-44A1-4EE0-A9A4-DAABCBE61858}" dt="2018-10-07T06:54:44.156" v="0"/>
            <ac:spMkLst>
              <pc:docMk/>
              <pc:sldMasterMk cId="0" sldId="2147483672"/>
              <pc:sldLayoutMk cId="0" sldId="2147483683"/>
              <ac:spMk id="3" creationId="{00000000-0000-0000-0000-000000000000}"/>
            </ac:spMkLst>
          </pc:spChg>
          <pc:spChg chg="mod">
            <ac:chgData name="Xin Zou" userId="260b9726081dae15" providerId="LiveId" clId="{CD2C1F0B-44A1-4EE0-A9A4-DAABCBE61858}" dt="2018-10-07T06:54:44.156" v="0"/>
            <ac:spMkLst>
              <pc:docMk/>
              <pc:sldMasterMk cId="0" sldId="2147483672"/>
              <pc:sldLayoutMk cId="0" sldId="2147483683"/>
              <ac:spMk id="5" creationId="{00000000-0000-0000-0000-000000000000}"/>
            </ac:spMkLst>
          </pc:spChg>
          <pc:spChg chg="mod">
            <ac:chgData name="Xin Zou" userId="260b9726081dae15" providerId="LiveId" clId="{CD2C1F0B-44A1-4EE0-A9A4-DAABCBE61858}" dt="2018-10-07T06:54:44.156" v="0"/>
            <ac:spMkLst>
              <pc:docMk/>
              <pc:sldMasterMk cId="0" sldId="2147483672"/>
              <pc:sldLayoutMk cId="0" sldId="2147483683"/>
              <ac:spMk id="8" creationId="{00000000-0000-0000-0000-000000000000}"/>
            </ac:spMkLst>
          </pc:spChg>
          <pc:spChg chg="mod">
            <ac:chgData name="Xin Zou" userId="260b9726081dae15" providerId="LiveId" clId="{CD2C1F0B-44A1-4EE0-A9A4-DAABCBE61858}" dt="2018-10-07T06:54:44.156" v="0"/>
            <ac:spMkLst>
              <pc:docMk/>
              <pc:sldMasterMk cId="0" sldId="2147483672"/>
              <pc:sldLayoutMk cId="0" sldId="2147483683"/>
              <ac:spMk id="9" creationId="{00000000-0000-0000-0000-000000000000}"/>
            </ac:spMkLst>
          </pc:spChg>
        </pc:sldLayoutChg>
      </pc:sldMasterChg>
    </pc:docChg>
  </pc:docChgLst>
  <pc:docChgLst>
    <pc:chgData name="Xin Zou" userId="260b9726081dae15" providerId="LiveId" clId="{6F68B3C8-9AC0-4D10-B9DD-CEE5CD47962B}"/>
    <pc:docChg chg="custSel modSld">
      <pc:chgData name="Xin Zou" userId="260b9726081dae15" providerId="LiveId" clId="{6F68B3C8-9AC0-4D10-B9DD-CEE5CD47962B}" dt="2018-11-29T01:57:24.515" v="9" actId="20577"/>
      <pc:docMkLst>
        <pc:docMk/>
      </pc:docMkLst>
      <pc:sldChg chg="modSp">
        <pc:chgData name="Xin Zou" userId="260b9726081dae15" providerId="LiveId" clId="{6F68B3C8-9AC0-4D10-B9DD-CEE5CD47962B}" dt="2018-11-29T01:56:17.282" v="1" actId="27636"/>
        <pc:sldMkLst>
          <pc:docMk/>
          <pc:sldMk cId="1635746704" sldId="267"/>
        </pc:sldMkLst>
        <pc:spChg chg="mod">
          <ac:chgData name="Xin Zou" userId="260b9726081dae15" providerId="LiveId" clId="{6F68B3C8-9AC0-4D10-B9DD-CEE5CD47962B}" dt="2018-11-29T01:56:17.282" v="1" actId="27636"/>
          <ac:spMkLst>
            <pc:docMk/>
            <pc:sldMk cId="1635746704" sldId="267"/>
            <ac:spMk id="3" creationId="{00000000-0000-0000-0000-000000000000}"/>
          </ac:spMkLst>
        </pc:spChg>
      </pc:sldChg>
      <pc:sldChg chg="modSp">
        <pc:chgData name="Xin Zou" userId="260b9726081dae15" providerId="LiveId" clId="{6F68B3C8-9AC0-4D10-B9DD-CEE5CD47962B}" dt="2018-11-29T01:56:58.913" v="2" actId="14100"/>
        <pc:sldMkLst>
          <pc:docMk/>
          <pc:sldMk cId="2709888784" sldId="312"/>
        </pc:sldMkLst>
        <pc:spChg chg="mod">
          <ac:chgData name="Xin Zou" userId="260b9726081dae15" providerId="LiveId" clId="{6F68B3C8-9AC0-4D10-B9DD-CEE5CD47962B}" dt="2018-11-29T01:56:58.913" v="2" actId="14100"/>
          <ac:spMkLst>
            <pc:docMk/>
            <pc:sldMk cId="2709888784" sldId="312"/>
            <ac:spMk id="3" creationId="{3D40BC5F-469A-4A34-874A-5DEB547301B0}"/>
          </ac:spMkLst>
        </pc:spChg>
      </pc:sldChg>
      <pc:sldChg chg="modSp">
        <pc:chgData name="Xin Zou" userId="260b9726081dae15" providerId="LiveId" clId="{6F68B3C8-9AC0-4D10-B9DD-CEE5CD47962B}" dt="2018-11-29T01:57:24.515" v="9" actId="20577"/>
        <pc:sldMkLst>
          <pc:docMk/>
          <pc:sldMk cId="1937573180" sldId="313"/>
        </pc:sldMkLst>
        <pc:spChg chg="mod">
          <ac:chgData name="Xin Zou" userId="260b9726081dae15" providerId="LiveId" clId="{6F68B3C8-9AC0-4D10-B9DD-CEE5CD47962B}" dt="2018-11-29T01:57:24.515" v="9" actId="20577"/>
          <ac:spMkLst>
            <pc:docMk/>
            <pc:sldMk cId="1937573180" sldId="313"/>
            <ac:spMk id="3" creationId="{56732DA4-A750-4659-92AE-4E3E74EC3080}"/>
          </ac:spMkLst>
        </pc:spChg>
      </pc:sldChg>
    </pc:docChg>
  </pc:docChgLst>
  <pc:docChgLst>
    <pc:chgData name="Xin Zou" userId="260b9726081dae15" providerId="LiveId" clId="{810CAE31-4E14-4DD0-86EF-F1FF1129690F}"/>
    <pc:docChg chg="custSel modSld">
      <pc:chgData name="Xin Zou" userId="260b9726081dae15" providerId="LiveId" clId="{810CAE31-4E14-4DD0-86EF-F1FF1129690F}" dt="2019-09-04T07:53:02.525" v="2" actId="27636"/>
      <pc:docMkLst>
        <pc:docMk/>
      </pc:docMkLst>
      <pc:sldChg chg="modSp">
        <pc:chgData name="Xin Zou" userId="260b9726081dae15" providerId="LiveId" clId="{810CAE31-4E14-4DD0-86EF-F1FF1129690F}" dt="2019-09-04T07:53:02.525" v="2" actId="27636"/>
        <pc:sldMkLst>
          <pc:docMk/>
          <pc:sldMk cId="4287330810" sldId="285"/>
        </pc:sldMkLst>
        <pc:spChg chg="mod">
          <ac:chgData name="Xin Zou" userId="260b9726081dae15" providerId="LiveId" clId="{810CAE31-4E14-4DD0-86EF-F1FF1129690F}" dt="2019-09-04T07:53:02.525" v="2" actId="27636"/>
          <ac:spMkLst>
            <pc:docMk/>
            <pc:sldMk cId="4287330810" sldId="285"/>
            <ac:spMk id="3" creationId="{A566EDF2-11ED-4F9B-A98E-1CAA103D0918}"/>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E0D211-1EB2-480E-9F4D-6B86F39F981E}" type="doc">
      <dgm:prSet loTypeId="urn:microsoft.com/office/officeart/2016/7/layout/BasicLinearProcessNumbered" loCatId="process" qsTypeId="urn:microsoft.com/office/officeart/2005/8/quickstyle/simple3" qsCatId="simple" csTypeId="urn:microsoft.com/office/officeart/2005/8/colors/accent2_2" csCatId="accent2"/>
      <dgm:spPr/>
      <dgm:t>
        <a:bodyPr/>
        <a:lstStyle/>
        <a:p>
          <a:endParaRPr lang="en-US"/>
        </a:p>
      </dgm:t>
    </dgm:pt>
    <dgm:pt modelId="{800ADAB1-0B0E-4D32-A458-E349629071DA}">
      <dgm:prSet/>
      <dgm:spPr/>
      <dgm:t>
        <a:bodyPr/>
        <a:lstStyle/>
        <a:p>
          <a:r>
            <a:rPr lang="zh-CN"/>
            <a:t>①有 个模块由其他公司提供，但是没有交付，我们也无能为力；</a:t>
          </a:r>
          <a:endParaRPr lang="en-US"/>
        </a:p>
      </dgm:t>
    </dgm:pt>
    <dgm:pt modelId="{BDCFCE1C-EBA8-4D64-8050-958FA986857D}" type="parTrans" cxnId="{13DF62CB-A27A-49E9-AA34-3237A73F9BB4}">
      <dgm:prSet/>
      <dgm:spPr/>
      <dgm:t>
        <a:bodyPr/>
        <a:lstStyle/>
        <a:p>
          <a:endParaRPr lang="en-US"/>
        </a:p>
      </dgm:t>
    </dgm:pt>
    <dgm:pt modelId="{24200F54-EB59-4BE4-9182-1180C4061138}" type="sibTrans" cxnId="{13DF62CB-A27A-49E9-AA34-3237A73F9BB4}">
      <dgm:prSet phldrT="1" phldr="0"/>
      <dgm:spPr/>
      <dgm:t>
        <a:bodyPr/>
        <a:lstStyle/>
        <a:p>
          <a:r>
            <a:rPr lang="en-US"/>
            <a:t>1</a:t>
          </a:r>
        </a:p>
      </dgm:t>
    </dgm:pt>
    <dgm:pt modelId="{5D271E8A-0320-49F0-8163-0A225FF8341C}">
      <dgm:prSet/>
      <dgm:spPr/>
      <dgm:t>
        <a:bodyPr/>
        <a:lstStyle/>
        <a:p>
          <a:r>
            <a:rPr lang="zh-CN"/>
            <a:t>②哦，这个平台的开发难 度远超预期，我们也没有办法，只有延长开发时间；</a:t>
          </a:r>
          <a:endParaRPr lang="en-US"/>
        </a:p>
      </dgm:t>
    </dgm:pt>
    <dgm:pt modelId="{8EA5390A-14D7-4A3A-A79F-9BF6B65B6E4C}" type="parTrans" cxnId="{97DF4368-8754-4504-B14F-44D5A48CABB8}">
      <dgm:prSet/>
      <dgm:spPr/>
      <dgm:t>
        <a:bodyPr/>
        <a:lstStyle/>
        <a:p>
          <a:endParaRPr lang="en-US"/>
        </a:p>
      </dgm:t>
    </dgm:pt>
    <dgm:pt modelId="{7568A405-B42D-4F36-80F1-EF7DC619F17B}" type="sibTrans" cxnId="{97DF4368-8754-4504-B14F-44D5A48CABB8}">
      <dgm:prSet phldrT="2" phldr="0"/>
      <dgm:spPr/>
      <dgm:t>
        <a:bodyPr/>
        <a:lstStyle/>
        <a:p>
          <a:r>
            <a:rPr lang="en-US"/>
            <a:t>2</a:t>
          </a:r>
        </a:p>
      </dgm:t>
    </dgm:pt>
    <dgm:pt modelId="{E1B84805-A831-492F-9351-B4FBFB84A61B}">
      <dgm:prSet/>
      <dgm:spPr/>
      <dgm:t>
        <a:bodyPr/>
        <a:lstStyle/>
        <a:p>
          <a:r>
            <a:rPr lang="zh-CN"/>
            <a:t>③程序重新选择架构之后，突然 出现了许多问题，我们只好延长开发时间；</a:t>
          </a:r>
          <a:endParaRPr lang="en-US"/>
        </a:p>
      </dgm:t>
    </dgm:pt>
    <dgm:pt modelId="{3BDE90B7-5381-4249-B7D9-461C6E3642FB}" type="parTrans" cxnId="{7FDE580F-5A39-44F8-9FEA-696F0AC6D29D}">
      <dgm:prSet/>
      <dgm:spPr/>
      <dgm:t>
        <a:bodyPr/>
        <a:lstStyle/>
        <a:p>
          <a:endParaRPr lang="en-US"/>
        </a:p>
      </dgm:t>
    </dgm:pt>
    <dgm:pt modelId="{E5DEF4ED-38A3-47AE-957D-7AD5E259A333}" type="sibTrans" cxnId="{7FDE580F-5A39-44F8-9FEA-696F0AC6D29D}">
      <dgm:prSet phldrT="3" phldr="0"/>
      <dgm:spPr/>
      <dgm:t>
        <a:bodyPr/>
        <a:lstStyle/>
        <a:p>
          <a:r>
            <a:rPr lang="en-US"/>
            <a:t>3</a:t>
          </a:r>
        </a:p>
      </dgm:t>
    </dgm:pt>
    <dgm:pt modelId="{81FB26B2-EA1B-41B7-83A9-98AF68D19EDA}">
      <dgm:prSet/>
      <dgm:spPr/>
      <dgm:t>
        <a:bodyPr/>
        <a:lstStyle/>
        <a:p>
          <a:r>
            <a:rPr lang="zh-CN"/>
            <a:t>④项目组有个成员离职了，他负责的模块 别人都不懂，只好重新招人培养，并推迟交付日期；</a:t>
          </a:r>
          <a:endParaRPr lang="en-US"/>
        </a:p>
      </dgm:t>
    </dgm:pt>
    <dgm:pt modelId="{8AC09D0B-CAFB-4A48-ABCC-B6CCF9AC30CD}" type="parTrans" cxnId="{F6B2A906-AA7D-4EEE-884A-86938CAB72C3}">
      <dgm:prSet/>
      <dgm:spPr/>
      <dgm:t>
        <a:bodyPr/>
        <a:lstStyle/>
        <a:p>
          <a:endParaRPr lang="en-US"/>
        </a:p>
      </dgm:t>
    </dgm:pt>
    <dgm:pt modelId="{1D3DFDF9-098F-4E11-BC81-B9C9D07C3807}" type="sibTrans" cxnId="{F6B2A906-AA7D-4EEE-884A-86938CAB72C3}">
      <dgm:prSet phldrT="4" phldr="0"/>
      <dgm:spPr/>
      <dgm:t>
        <a:bodyPr/>
        <a:lstStyle/>
        <a:p>
          <a:r>
            <a:rPr lang="en-US"/>
            <a:t>4</a:t>
          </a:r>
        </a:p>
      </dgm:t>
    </dgm:pt>
    <dgm:pt modelId="{BDE1A6BD-881B-456D-BF9E-F89D9030195C}">
      <dgm:prSet/>
      <dgm:spPr/>
      <dgm:t>
        <a:bodyPr/>
        <a:lstStyle/>
        <a:p>
          <a:r>
            <a:rPr lang="zh-CN"/>
            <a:t>⑤服务器突发故障，所有源代码 都丢失了，也找不到完整的备份，只好大大推迟交付日期</a:t>
          </a:r>
          <a:endParaRPr lang="en-US"/>
        </a:p>
      </dgm:t>
    </dgm:pt>
    <dgm:pt modelId="{7FF03A7F-902F-4452-93E9-26188F5751E4}" type="parTrans" cxnId="{185644E7-0FEB-4420-9F04-AC6344A7896B}">
      <dgm:prSet/>
      <dgm:spPr/>
      <dgm:t>
        <a:bodyPr/>
        <a:lstStyle/>
        <a:p>
          <a:endParaRPr lang="en-US"/>
        </a:p>
      </dgm:t>
    </dgm:pt>
    <dgm:pt modelId="{34F82D9A-0730-45E5-B225-90E3702CCCA2}" type="sibTrans" cxnId="{185644E7-0FEB-4420-9F04-AC6344A7896B}">
      <dgm:prSet phldrT="5" phldr="0"/>
      <dgm:spPr/>
      <dgm:t>
        <a:bodyPr/>
        <a:lstStyle/>
        <a:p>
          <a:r>
            <a:rPr lang="en-US"/>
            <a:t>5</a:t>
          </a:r>
        </a:p>
      </dgm:t>
    </dgm:pt>
    <dgm:pt modelId="{3652A9E9-18B4-4C7D-AC0C-6CB897F39B9A}" type="pres">
      <dgm:prSet presAssocID="{84E0D211-1EB2-480E-9F4D-6B86F39F981E}" presName="Name0" presStyleCnt="0">
        <dgm:presLayoutVars>
          <dgm:animLvl val="lvl"/>
          <dgm:resizeHandles val="exact"/>
        </dgm:presLayoutVars>
      </dgm:prSet>
      <dgm:spPr/>
    </dgm:pt>
    <dgm:pt modelId="{B891D95F-0FCC-4ADA-8760-1AA7548A3FA5}" type="pres">
      <dgm:prSet presAssocID="{800ADAB1-0B0E-4D32-A458-E349629071DA}" presName="compositeNode" presStyleCnt="0">
        <dgm:presLayoutVars>
          <dgm:bulletEnabled val="1"/>
        </dgm:presLayoutVars>
      </dgm:prSet>
      <dgm:spPr/>
    </dgm:pt>
    <dgm:pt modelId="{8C39DC9E-8F90-46F2-91F8-5C5AAD6FAEF8}" type="pres">
      <dgm:prSet presAssocID="{800ADAB1-0B0E-4D32-A458-E349629071DA}" presName="bgRect" presStyleLbl="bgAccFollowNode1" presStyleIdx="0" presStyleCnt="5"/>
      <dgm:spPr/>
    </dgm:pt>
    <dgm:pt modelId="{F553EF73-2994-4BFC-8B6D-3CC54E34C390}" type="pres">
      <dgm:prSet presAssocID="{24200F54-EB59-4BE4-9182-1180C4061138}" presName="sibTransNodeCircle" presStyleLbl="alignNode1" presStyleIdx="0" presStyleCnt="10">
        <dgm:presLayoutVars>
          <dgm:chMax val="0"/>
          <dgm:bulletEnabled/>
        </dgm:presLayoutVars>
      </dgm:prSet>
      <dgm:spPr/>
    </dgm:pt>
    <dgm:pt modelId="{075F4793-1F07-459B-84C7-864430D3B41E}" type="pres">
      <dgm:prSet presAssocID="{800ADAB1-0B0E-4D32-A458-E349629071DA}" presName="bottomLine" presStyleLbl="alignNode1" presStyleIdx="1" presStyleCnt="10">
        <dgm:presLayoutVars/>
      </dgm:prSet>
      <dgm:spPr/>
    </dgm:pt>
    <dgm:pt modelId="{A01541F0-2832-4FE1-81B3-50E8A9EB3B57}" type="pres">
      <dgm:prSet presAssocID="{800ADAB1-0B0E-4D32-A458-E349629071DA}" presName="nodeText" presStyleLbl="bgAccFollowNode1" presStyleIdx="0" presStyleCnt="5">
        <dgm:presLayoutVars>
          <dgm:bulletEnabled val="1"/>
        </dgm:presLayoutVars>
      </dgm:prSet>
      <dgm:spPr/>
    </dgm:pt>
    <dgm:pt modelId="{0CEEF496-E979-49BE-AE05-BA5375BF8DFE}" type="pres">
      <dgm:prSet presAssocID="{24200F54-EB59-4BE4-9182-1180C4061138}" presName="sibTrans" presStyleCnt="0"/>
      <dgm:spPr/>
    </dgm:pt>
    <dgm:pt modelId="{573EA7C1-7569-48F4-BD17-748F2C7CF9D9}" type="pres">
      <dgm:prSet presAssocID="{5D271E8A-0320-49F0-8163-0A225FF8341C}" presName="compositeNode" presStyleCnt="0">
        <dgm:presLayoutVars>
          <dgm:bulletEnabled val="1"/>
        </dgm:presLayoutVars>
      </dgm:prSet>
      <dgm:spPr/>
    </dgm:pt>
    <dgm:pt modelId="{5CEF349B-89D7-4F83-BC13-01C636C3A8D1}" type="pres">
      <dgm:prSet presAssocID="{5D271E8A-0320-49F0-8163-0A225FF8341C}" presName="bgRect" presStyleLbl="bgAccFollowNode1" presStyleIdx="1" presStyleCnt="5"/>
      <dgm:spPr/>
    </dgm:pt>
    <dgm:pt modelId="{10DE1E3A-8945-4DC5-88AD-CBD59DB5CA8B}" type="pres">
      <dgm:prSet presAssocID="{7568A405-B42D-4F36-80F1-EF7DC619F17B}" presName="sibTransNodeCircle" presStyleLbl="alignNode1" presStyleIdx="2" presStyleCnt="10">
        <dgm:presLayoutVars>
          <dgm:chMax val="0"/>
          <dgm:bulletEnabled/>
        </dgm:presLayoutVars>
      </dgm:prSet>
      <dgm:spPr/>
    </dgm:pt>
    <dgm:pt modelId="{7C6EE781-5EBE-4667-9A3C-7725612F57E7}" type="pres">
      <dgm:prSet presAssocID="{5D271E8A-0320-49F0-8163-0A225FF8341C}" presName="bottomLine" presStyleLbl="alignNode1" presStyleIdx="3" presStyleCnt="10">
        <dgm:presLayoutVars/>
      </dgm:prSet>
      <dgm:spPr/>
    </dgm:pt>
    <dgm:pt modelId="{84609682-3DD7-4807-819D-3A0627254B73}" type="pres">
      <dgm:prSet presAssocID="{5D271E8A-0320-49F0-8163-0A225FF8341C}" presName="nodeText" presStyleLbl="bgAccFollowNode1" presStyleIdx="1" presStyleCnt="5">
        <dgm:presLayoutVars>
          <dgm:bulletEnabled val="1"/>
        </dgm:presLayoutVars>
      </dgm:prSet>
      <dgm:spPr/>
    </dgm:pt>
    <dgm:pt modelId="{2756E1FB-80AC-4988-BC64-62E5931B0DD9}" type="pres">
      <dgm:prSet presAssocID="{7568A405-B42D-4F36-80F1-EF7DC619F17B}" presName="sibTrans" presStyleCnt="0"/>
      <dgm:spPr/>
    </dgm:pt>
    <dgm:pt modelId="{2A782727-53CC-401E-942C-E06E882099F8}" type="pres">
      <dgm:prSet presAssocID="{E1B84805-A831-492F-9351-B4FBFB84A61B}" presName="compositeNode" presStyleCnt="0">
        <dgm:presLayoutVars>
          <dgm:bulletEnabled val="1"/>
        </dgm:presLayoutVars>
      </dgm:prSet>
      <dgm:spPr/>
    </dgm:pt>
    <dgm:pt modelId="{D27F21C9-AB92-4366-81A9-32988F462417}" type="pres">
      <dgm:prSet presAssocID="{E1B84805-A831-492F-9351-B4FBFB84A61B}" presName="bgRect" presStyleLbl="bgAccFollowNode1" presStyleIdx="2" presStyleCnt="5"/>
      <dgm:spPr/>
    </dgm:pt>
    <dgm:pt modelId="{48724E40-318F-4AE7-AA0C-683A4C5715FD}" type="pres">
      <dgm:prSet presAssocID="{E5DEF4ED-38A3-47AE-957D-7AD5E259A333}" presName="sibTransNodeCircle" presStyleLbl="alignNode1" presStyleIdx="4" presStyleCnt="10">
        <dgm:presLayoutVars>
          <dgm:chMax val="0"/>
          <dgm:bulletEnabled/>
        </dgm:presLayoutVars>
      </dgm:prSet>
      <dgm:spPr/>
    </dgm:pt>
    <dgm:pt modelId="{AED0B5CB-0669-48E5-BEEC-8C00007DF797}" type="pres">
      <dgm:prSet presAssocID="{E1B84805-A831-492F-9351-B4FBFB84A61B}" presName="bottomLine" presStyleLbl="alignNode1" presStyleIdx="5" presStyleCnt="10">
        <dgm:presLayoutVars/>
      </dgm:prSet>
      <dgm:spPr/>
    </dgm:pt>
    <dgm:pt modelId="{C222F099-35AF-4298-BE2D-D68A754F7D04}" type="pres">
      <dgm:prSet presAssocID="{E1B84805-A831-492F-9351-B4FBFB84A61B}" presName="nodeText" presStyleLbl="bgAccFollowNode1" presStyleIdx="2" presStyleCnt="5">
        <dgm:presLayoutVars>
          <dgm:bulletEnabled val="1"/>
        </dgm:presLayoutVars>
      </dgm:prSet>
      <dgm:spPr/>
    </dgm:pt>
    <dgm:pt modelId="{5BC10D04-FC57-4B75-BC88-50AC8515B9B5}" type="pres">
      <dgm:prSet presAssocID="{E5DEF4ED-38A3-47AE-957D-7AD5E259A333}" presName="sibTrans" presStyleCnt="0"/>
      <dgm:spPr/>
    </dgm:pt>
    <dgm:pt modelId="{6D52F0CD-3B94-42D8-B149-4AF19E665215}" type="pres">
      <dgm:prSet presAssocID="{81FB26B2-EA1B-41B7-83A9-98AF68D19EDA}" presName="compositeNode" presStyleCnt="0">
        <dgm:presLayoutVars>
          <dgm:bulletEnabled val="1"/>
        </dgm:presLayoutVars>
      </dgm:prSet>
      <dgm:spPr/>
    </dgm:pt>
    <dgm:pt modelId="{4F15DF7D-A377-4429-8C7A-01DBD92C7747}" type="pres">
      <dgm:prSet presAssocID="{81FB26B2-EA1B-41B7-83A9-98AF68D19EDA}" presName="bgRect" presStyleLbl="bgAccFollowNode1" presStyleIdx="3" presStyleCnt="5"/>
      <dgm:spPr/>
    </dgm:pt>
    <dgm:pt modelId="{DFAE1B6A-7037-4C51-BD64-1204E7C9B5FF}" type="pres">
      <dgm:prSet presAssocID="{1D3DFDF9-098F-4E11-BC81-B9C9D07C3807}" presName="sibTransNodeCircle" presStyleLbl="alignNode1" presStyleIdx="6" presStyleCnt="10">
        <dgm:presLayoutVars>
          <dgm:chMax val="0"/>
          <dgm:bulletEnabled/>
        </dgm:presLayoutVars>
      </dgm:prSet>
      <dgm:spPr/>
    </dgm:pt>
    <dgm:pt modelId="{934A234F-7CFF-453C-AA48-AEF51E232DE0}" type="pres">
      <dgm:prSet presAssocID="{81FB26B2-EA1B-41B7-83A9-98AF68D19EDA}" presName="bottomLine" presStyleLbl="alignNode1" presStyleIdx="7" presStyleCnt="10">
        <dgm:presLayoutVars/>
      </dgm:prSet>
      <dgm:spPr/>
    </dgm:pt>
    <dgm:pt modelId="{ECB0C299-BED4-4997-87CE-676B54D63BAE}" type="pres">
      <dgm:prSet presAssocID="{81FB26B2-EA1B-41B7-83A9-98AF68D19EDA}" presName="nodeText" presStyleLbl="bgAccFollowNode1" presStyleIdx="3" presStyleCnt="5">
        <dgm:presLayoutVars>
          <dgm:bulletEnabled val="1"/>
        </dgm:presLayoutVars>
      </dgm:prSet>
      <dgm:spPr/>
    </dgm:pt>
    <dgm:pt modelId="{422574AC-8636-4EE3-8EAB-F9242C13E317}" type="pres">
      <dgm:prSet presAssocID="{1D3DFDF9-098F-4E11-BC81-B9C9D07C3807}" presName="sibTrans" presStyleCnt="0"/>
      <dgm:spPr/>
    </dgm:pt>
    <dgm:pt modelId="{F3C35A34-CCFE-4172-A811-90548259BA8D}" type="pres">
      <dgm:prSet presAssocID="{BDE1A6BD-881B-456D-BF9E-F89D9030195C}" presName="compositeNode" presStyleCnt="0">
        <dgm:presLayoutVars>
          <dgm:bulletEnabled val="1"/>
        </dgm:presLayoutVars>
      </dgm:prSet>
      <dgm:spPr/>
    </dgm:pt>
    <dgm:pt modelId="{6FC82E2C-DAC1-488A-B3E5-0F0A44750633}" type="pres">
      <dgm:prSet presAssocID="{BDE1A6BD-881B-456D-BF9E-F89D9030195C}" presName="bgRect" presStyleLbl="bgAccFollowNode1" presStyleIdx="4" presStyleCnt="5"/>
      <dgm:spPr/>
    </dgm:pt>
    <dgm:pt modelId="{4A3A52F5-EA14-460B-A33D-BCBBF3F7BCB0}" type="pres">
      <dgm:prSet presAssocID="{34F82D9A-0730-45E5-B225-90E3702CCCA2}" presName="sibTransNodeCircle" presStyleLbl="alignNode1" presStyleIdx="8" presStyleCnt="10">
        <dgm:presLayoutVars>
          <dgm:chMax val="0"/>
          <dgm:bulletEnabled/>
        </dgm:presLayoutVars>
      </dgm:prSet>
      <dgm:spPr/>
    </dgm:pt>
    <dgm:pt modelId="{D0467B6C-01B2-4D7E-8B0B-F129C5C8729F}" type="pres">
      <dgm:prSet presAssocID="{BDE1A6BD-881B-456D-BF9E-F89D9030195C}" presName="bottomLine" presStyleLbl="alignNode1" presStyleIdx="9" presStyleCnt="10">
        <dgm:presLayoutVars/>
      </dgm:prSet>
      <dgm:spPr/>
    </dgm:pt>
    <dgm:pt modelId="{A58C12E5-1361-4E9F-8656-9235BFEB9647}" type="pres">
      <dgm:prSet presAssocID="{BDE1A6BD-881B-456D-BF9E-F89D9030195C}" presName="nodeText" presStyleLbl="bgAccFollowNode1" presStyleIdx="4" presStyleCnt="5">
        <dgm:presLayoutVars>
          <dgm:bulletEnabled val="1"/>
        </dgm:presLayoutVars>
      </dgm:prSet>
      <dgm:spPr/>
    </dgm:pt>
  </dgm:ptLst>
  <dgm:cxnLst>
    <dgm:cxn modelId="{86CD8003-81BF-4565-A4FB-6C60C5FAEA6B}" type="presOf" srcId="{E5DEF4ED-38A3-47AE-957D-7AD5E259A333}" destId="{48724E40-318F-4AE7-AA0C-683A4C5715FD}" srcOrd="0" destOrd="0" presId="urn:microsoft.com/office/officeart/2016/7/layout/BasicLinearProcessNumbered"/>
    <dgm:cxn modelId="{F6B2A906-AA7D-4EEE-884A-86938CAB72C3}" srcId="{84E0D211-1EB2-480E-9F4D-6B86F39F981E}" destId="{81FB26B2-EA1B-41B7-83A9-98AF68D19EDA}" srcOrd="3" destOrd="0" parTransId="{8AC09D0B-CAFB-4A48-ABCC-B6CCF9AC30CD}" sibTransId="{1D3DFDF9-098F-4E11-BC81-B9C9D07C3807}"/>
    <dgm:cxn modelId="{7FDE580F-5A39-44F8-9FEA-696F0AC6D29D}" srcId="{84E0D211-1EB2-480E-9F4D-6B86F39F981E}" destId="{E1B84805-A831-492F-9351-B4FBFB84A61B}" srcOrd="2" destOrd="0" parTransId="{3BDE90B7-5381-4249-B7D9-461C6E3642FB}" sibTransId="{E5DEF4ED-38A3-47AE-957D-7AD5E259A333}"/>
    <dgm:cxn modelId="{FB564F10-5742-4A6A-B7EF-08F5BB75B89A}" type="presOf" srcId="{34F82D9A-0730-45E5-B225-90E3702CCCA2}" destId="{4A3A52F5-EA14-460B-A33D-BCBBF3F7BCB0}" srcOrd="0" destOrd="0" presId="urn:microsoft.com/office/officeart/2016/7/layout/BasicLinearProcessNumbered"/>
    <dgm:cxn modelId="{B91AEF18-57B4-4D1E-8BF3-8350AD70F4A7}" type="presOf" srcId="{800ADAB1-0B0E-4D32-A458-E349629071DA}" destId="{A01541F0-2832-4FE1-81B3-50E8A9EB3B57}" srcOrd="1" destOrd="0" presId="urn:microsoft.com/office/officeart/2016/7/layout/BasicLinearProcessNumbered"/>
    <dgm:cxn modelId="{BF559B24-B093-4A40-AF00-66F2A161B238}" type="presOf" srcId="{E1B84805-A831-492F-9351-B4FBFB84A61B}" destId="{C222F099-35AF-4298-BE2D-D68A754F7D04}" srcOrd="1" destOrd="0" presId="urn:microsoft.com/office/officeart/2016/7/layout/BasicLinearProcessNumbered"/>
    <dgm:cxn modelId="{0F1ECA31-8294-4C20-BBE7-DCAA230359E5}" type="presOf" srcId="{24200F54-EB59-4BE4-9182-1180C4061138}" destId="{F553EF73-2994-4BFC-8B6D-3CC54E34C390}" srcOrd="0" destOrd="0" presId="urn:microsoft.com/office/officeart/2016/7/layout/BasicLinearProcessNumbered"/>
    <dgm:cxn modelId="{BCDB333B-B7DB-4206-A230-173C75D4D9E2}" type="presOf" srcId="{5D271E8A-0320-49F0-8163-0A225FF8341C}" destId="{5CEF349B-89D7-4F83-BC13-01C636C3A8D1}" srcOrd="0" destOrd="0" presId="urn:microsoft.com/office/officeart/2016/7/layout/BasicLinearProcessNumbered"/>
    <dgm:cxn modelId="{97DF4368-8754-4504-B14F-44D5A48CABB8}" srcId="{84E0D211-1EB2-480E-9F4D-6B86F39F981E}" destId="{5D271E8A-0320-49F0-8163-0A225FF8341C}" srcOrd="1" destOrd="0" parTransId="{8EA5390A-14D7-4A3A-A79F-9BF6B65B6E4C}" sibTransId="{7568A405-B42D-4F36-80F1-EF7DC619F17B}"/>
    <dgm:cxn modelId="{4071CA69-1EA4-4477-821F-5189D8214C5B}" type="presOf" srcId="{81FB26B2-EA1B-41B7-83A9-98AF68D19EDA}" destId="{ECB0C299-BED4-4997-87CE-676B54D63BAE}" srcOrd="1" destOrd="0" presId="urn:microsoft.com/office/officeart/2016/7/layout/BasicLinearProcessNumbered"/>
    <dgm:cxn modelId="{6ED4706D-82DE-4883-8C58-BBB8C8E950B8}" type="presOf" srcId="{BDE1A6BD-881B-456D-BF9E-F89D9030195C}" destId="{A58C12E5-1361-4E9F-8656-9235BFEB9647}" srcOrd="1" destOrd="0" presId="urn:microsoft.com/office/officeart/2016/7/layout/BasicLinearProcessNumbered"/>
    <dgm:cxn modelId="{5587B970-1657-440D-B23C-D30004BC0103}" type="presOf" srcId="{5D271E8A-0320-49F0-8163-0A225FF8341C}" destId="{84609682-3DD7-4807-819D-3A0627254B73}" srcOrd="1" destOrd="0" presId="urn:microsoft.com/office/officeart/2016/7/layout/BasicLinearProcessNumbered"/>
    <dgm:cxn modelId="{AB41C880-0E0D-4720-9D93-7D3173BB92D8}" type="presOf" srcId="{BDE1A6BD-881B-456D-BF9E-F89D9030195C}" destId="{6FC82E2C-DAC1-488A-B3E5-0F0A44750633}" srcOrd="0" destOrd="0" presId="urn:microsoft.com/office/officeart/2016/7/layout/BasicLinearProcessNumbered"/>
    <dgm:cxn modelId="{848CF58A-17AB-47A1-AACF-6998C586D476}" type="presOf" srcId="{1D3DFDF9-098F-4E11-BC81-B9C9D07C3807}" destId="{DFAE1B6A-7037-4C51-BD64-1204E7C9B5FF}" srcOrd="0" destOrd="0" presId="urn:microsoft.com/office/officeart/2016/7/layout/BasicLinearProcessNumbered"/>
    <dgm:cxn modelId="{DF261B9A-0497-433E-88E7-A2CEAAE0A5AC}" type="presOf" srcId="{84E0D211-1EB2-480E-9F4D-6B86F39F981E}" destId="{3652A9E9-18B4-4C7D-AC0C-6CB897F39B9A}" srcOrd="0" destOrd="0" presId="urn:microsoft.com/office/officeart/2016/7/layout/BasicLinearProcessNumbered"/>
    <dgm:cxn modelId="{FC6C4DAA-BF73-40FF-B301-AF37BACE61E2}" type="presOf" srcId="{E1B84805-A831-492F-9351-B4FBFB84A61B}" destId="{D27F21C9-AB92-4366-81A9-32988F462417}" srcOrd="0" destOrd="0" presId="urn:microsoft.com/office/officeart/2016/7/layout/BasicLinearProcessNumbered"/>
    <dgm:cxn modelId="{13DF62CB-A27A-49E9-AA34-3237A73F9BB4}" srcId="{84E0D211-1EB2-480E-9F4D-6B86F39F981E}" destId="{800ADAB1-0B0E-4D32-A458-E349629071DA}" srcOrd="0" destOrd="0" parTransId="{BDCFCE1C-EBA8-4D64-8050-958FA986857D}" sibTransId="{24200F54-EB59-4BE4-9182-1180C4061138}"/>
    <dgm:cxn modelId="{0DD706D8-D304-4A2C-86AB-9530C2535041}" type="presOf" srcId="{800ADAB1-0B0E-4D32-A458-E349629071DA}" destId="{8C39DC9E-8F90-46F2-91F8-5C5AAD6FAEF8}" srcOrd="0" destOrd="0" presId="urn:microsoft.com/office/officeart/2016/7/layout/BasicLinearProcessNumbered"/>
    <dgm:cxn modelId="{185644E7-0FEB-4420-9F04-AC6344A7896B}" srcId="{84E0D211-1EB2-480E-9F4D-6B86F39F981E}" destId="{BDE1A6BD-881B-456D-BF9E-F89D9030195C}" srcOrd="4" destOrd="0" parTransId="{7FF03A7F-902F-4452-93E9-26188F5751E4}" sibTransId="{34F82D9A-0730-45E5-B225-90E3702CCCA2}"/>
    <dgm:cxn modelId="{036103EF-BE38-422B-B4A5-51591CF887A8}" type="presOf" srcId="{7568A405-B42D-4F36-80F1-EF7DC619F17B}" destId="{10DE1E3A-8945-4DC5-88AD-CBD59DB5CA8B}" srcOrd="0" destOrd="0" presId="urn:microsoft.com/office/officeart/2016/7/layout/BasicLinearProcessNumbered"/>
    <dgm:cxn modelId="{4131F5F2-87ED-4AEA-A212-6472E7E40648}" type="presOf" srcId="{81FB26B2-EA1B-41B7-83A9-98AF68D19EDA}" destId="{4F15DF7D-A377-4429-8C7A-01DBD92C7747}" srcOrd="0" destOrd="0" presId="urn:microsoft.com/office/officeart/2016/7/layout/BasicLinearProcessNumbered"/>
    <dgm:cxn modelId="{BB19F445-91DA-42B4-A644-F5041474B35C}" type="presParOf" srcId="{3652A9E9-18B4-4C7D-AC0C-6CB897F39B9A}" destId="{B891D95F-0FCC-4ADA-8760-1AA7548A3FA5}" srcOrd="0" destOrd="0" presId="urn:microsoft.com/office/officeart/2016/7/layout/BasicLinearProcessNumbered"/>
    <dgm:cxn modelId="{77E4BC92-3181-472F-9BDF-E2530E9D0FBC}" type="presParOf" srcId="{B891D95F-0FCC-4ADA-8760-1AA7548A3FA5}" destId="{8C39DC9E-8F90-46F2-91F8-5C5AAD6FAEF8}" srcOrd="0" destOrd="0" presId="urn:microsoft.com/office/officeart/2016/7/layout/BasicLinearProcessNumbered"/>
    <dgm:cxn modelId="{038B18BD-4B5B-4E6D-931C-EFECB1F9063D}" type="presParOf" srcId="{B891D95F-0FCC-4ADA-8760-1AA7548A3FA5}" destId="{F553EF73-2994-4BFC-8B6D-3CC54E34C390}" srcOrd="1" destOrd="0" presId="urn:microsoft.com/office/officeart/2016/7/layout/BasicLinearProcessNumbered"/>
    <dgm:cxn modelId="{954D8837-D197-4CA2-BCC3-41B6641F01EB}" type="presParOf" srcId="{B891D95F-0FCC-4ADA-8760-1AA7548A3FA5}" destId="{075F4793-1F07-459B-84C7-864430D3B41E}" srcOrd="2" destOrd="0" presId="urn:microsoft.com/office/officeart/2016/7/layout/BasicLinearProcessNumbered"/>
    <dgm:cxn modelId="{8CD66AE9-A564-49F8-B089-2057CAA44679}" type="presParOf" srcId="{B891D95F-0FCC-4ADA-8760-1AA7548A3FA5}" destId="{A01541F0-2832-4FE1-81B3-50E8A9EB3B57}" srcOrd="3" destOrd="0" presId="urn:microsoft.com/office/officeart/2016/7/layout/BasicLinearProcessNumbered"/>
    <dgm:cxn modelId="{4F55ECBA-5B2A-4F44-A019-B66F71DA79DB}" type="presParOf" srcId="{3652A9E9-18B4-4C7D-AC0C-6CB897F39B9A}" destId="{0CEEF496-E979-49BE-AE05-BA5375BF8DFE}" srcOrd="1" destOrd="0" presId="urn:microsoft.com/office/officeart/2016/7/layout/BasicLinearProcessNumbered"/>
    <dgm:cxn modelId="{32FF74D7-753B-4E62-8B85-5DC031226937}" type="presParOf" srcId="{3652A9E9-18B4-4C7D-AC0C-6CB897F39B9A}" destId="{573EA7C1-7569-48F4-BD17-748F2C7CF9D9}" srcOrd="2" destOrd="0" presId="urn:microsoft.com/office/officeart/2016/7/layout/BasicLinearProcessNumbered"/>
    <dgm:cxn modelId="{19C25BE4-34A7-4123-BEF4-97E69E130EB8}" type="presParOf" srcId="{573EA7C1-7569-48F4-BD17-748F2C7CF9D9}" destId="{5CEF349B-89D7-4F83-BC13-01C636C3A8D1}" srcOrd="0" destOrd="0" presId="urn:microsoft.com/office/officeart/2016/7/layout/BasicLinearProcessNumbered"/>
    <dgm:cxn modelId="{35525654-661A-4FF4-8AAC-6FFA7555615A}" type="presParOf" srcId="{573EA7C1-7569-48F4-BD17-748F2C7CF9D9}" destId="{10DE1E3A-8945-4DC5-88AD-CBD59DB5CA8B}" srcOrd="1" destOrd="0" presId="urn:microsoft.com/office/officeart/2016/7/layout/BasicLinearProcessNumbered"/>
    <dgm:cxn modelId="{F8DCA1CB-ED21-493A-9735-B11D05CE3930}" type="presParOf" srcId="{573EA7C1-7569-48F4-BD17-748F2C7CF9D9}" destId="{7C6EE781-5EBE-4667-9A3C-7725612F57E7}" srcOrd="2" destOrd="0" presId="urn:microsoft.com/office/officeart/2016/7/layout/BasicLinearProcessNumbered"/>
    <dgm:cxn modelId="{5A3201A1-02F2-4A06-B7A3-AF135BB16E63}" type="presParOf" srcId="{573EA7C1-7569-48F4-BD17-748F2C7CF9D9}" destId="{84609682-3DD7-4807-819D-3A0627254B73}" srcOrd="3" destOrd="0" presId="urn:microsoft.com/office/officeart/2016/7/layout/BasicLinearProcessNumbered"/>
    <dgm:cxn modelId="{08BC5333-1974-45EE-B5A3-0963BBD84355}" type="presParOf" srcId="{3652A9E9-18B4-4C7D-AC0C-6CB897F39B9A}" destId="{2756E1FB-80AC-4988-BC64-62E5931B0DD9}" srcOrd="3" destOrd="0" presId="urn:microsoft.com/office/officeart/2016/7/layout/BasicLinearProcessNumbered"/>
    <dgm:cxn modelId="{E7F436E2-59D8-44B1-9589-48AEFFE58A72}" type="presParOf" srcId="{3652A9E9-18B4-4C7D-AC0C-6CB897F39B9A}" destId="{2A782727-53CC-401E-942C-E06E882099F8}" srcOrd="4" destOrd="0" presId="urn:microsoft.com/office/officeart/2016/7/layout/BasicLinearProcessNumbered"/>
    <dgm:cxn modelId="{A8A773FD-CBE9-4CE0-A0FB-D8B827BFCBC4}" type="presParOf" srcId="{2A782727-53CC-401E-942C-E06E882099F8}" destId="{D27F21C9-AB92-4366-81A9-32988F462417}" srcOrd="0" destOrd="0" presId="urn:microsoft.com/office/officeart/2016/7/layout/BasicLinearProcessNumbered"/>
    <dgm:cxn modelId="{EE09F241-A296-4EB0-9A2E-A1FDC9DB6CC5}" type="presParOf" srcId="{2A782727-53CC-401E-942C-E06E882099F8}" destId="{48724E40-318F-4AE7-AA0C-683A4C5715FD}" srcOrd="1" destOrd="0" presId="urn:microsoft.com/office/officeart/2016/7/layout/BasicLinearProcessNumbered"/>
    <dgm:cxn modelId="{98A159CD-99AC-4DD2-A172-F96D7F1EA9FF}" type="presParOf" srcId="{2A782727-53CC-401E-942C-E06E882099F8}" destId="{AED0B5CB-0669-48E5-BEEC-8C00007DF797}" srcOrd="2" destOrd="0" presId="urn:microsoft.com/office/officeart/2016/7/layout/BasicLinearProcessNumbered"/>
    <dgm:cxn modelId="{334DE21B-4FD4-4AD2-9CC3-09F090DFF5DF}" type="presParOf" srcId="{2A782727-53CC-401E-942C-E06E882099F8}" destId="{C222F099-35AF-4298-BE2D-D68A754F7D04}" srcOrd="3" destOrd="0" presId="urn:microsoft.com/office/officeart/2016/7/layout/BasicLinearProcessNumbered"/>
    <dgm:cxn modelId="{7A27D5C2-E42F-4789-A382-23FC1C2F3933}" type="presParOf" srcId="{3652A9E9-18B4-4C7D-AC0C-6CB897F39B9A}" destId="{5BC10D04-FC57-4B75-BC88-50AC8515B9B5}" srcOrd="5" destOrd="0" presId="urn:microsoft.com/office/officeart/2016/7/layout/BasicLinearProcessNumbered"/>
    <dgm:cxn modelId="{07A992ED-ACC8-4B3C-B328-5A65AEAADE31}" type="presParOf" srcId="{3652A9E9-18B4-4C7D-AC0C-6CB897F39B9A}" destId="{6D52F0CD-3B94-42D8-B149-4AF19E665215}" srcOrd="6" destOrd="0" presId="urn:microsoft.com/office/officeart/2016/7/layout/BasicLinearProcessNumbered"/>
    <dgm:cxn modelId="{DCA5EE9B-0F78-481A-8EAE-05556DA2D382}" type="presParOf" srcId="{6D52F0CD-3B94-42D8-B149-4AF19E665215}" destId="{4F15DF7D-A377-4429-8C7A-01DBD92C7747}" srcOrd="0" destOrd="0" presId="urn:microsoft.com/office/officeart/2016/7/layout/BasicLinearProcessNumbered"/>
    <dgm:cxn modelId="{6B6971FB-5234-4B63-A4AC-3162FD0E0AB0}" type="presParOf" srcId="{6D52F0CD-3B94-42D8-B149-4AF19E665215}" destId="{DFAE1B6A-7037-4C51-BD64-1204E7C9B5FF}" srcOrd="1" destOrd="0" presId="urn:microsoft.com/office/officeart/2016/7/layout/BasicLinearProcessNumbered"/>
    <dgm:cxn modelId="{F9B65C30-498C-43A6-97CD-7416163E85C1}" type="presParOf" srcId="{6D52F0CD-3B94-42D8-B149-4AF19E665215}" destId="{934A234F-7CFF-453C-AA48-AEF51E232DE0}" srcOrd="2" destOrd="0" presId="urn:microsoft.com/office/officeart/2016/7/layout/BasicLinearProcessNumbered"/>
    <dgm:cxn modelId="{545B38A7-9830-4D37-AA60-2C465B968A8C}" type="presParOf" srcId="{6D52F0CD-3B94-42D8-B149-4AF19E665215}" destId="{ECB0C299-BED4-4997-87CE-676B54D63BAE}" srcOrd="3" destOrd="0" presId="urn:microsoft.com/office/officeart/2016/7/layout/BasicLinearProcessNumbered"/>
    <dgm:cxn modelId="{8E5794AB-4151-44F1-9EC1-A1FB42029361}" type="presParOf" srcId="{3652A9E9-18B4-4C7D-AC0C-6CB897F39B9A}" destId="{422574AC-8636-4EE3-8EAB-F9242C13E317}" srcOrd="7" destOrd="0" presId="urn:microsoft.com/office/officeart/2016/7/layout/BasicLinearProcessNumbered"/>
    <dgm:cxn modelId="{EC420F02-3047-47C5-8775-5994F18E4279}" type="presParOf" srcId="{3652A9E9-18B4-4C7D-AC0C-6CB897F39B9A}" destId="{F3C35A34-CCFE-4172-A811-90548259BA8D}" srcOrd="8" destOrd="0" presId="urn:microsoft.com/office/officeart/2016/7/layout/BasicLinearProcessNumbered"/>
    <dgm:cxn modelId="{B17B36C0-3338-44D5-A359-8A18E9ED71BF}" type="presParOf" srcId="{F3C35A34-CCFE-4172-A811-90548259BA8D}" destId="{6FC82E2C-DAC1-488A-B3E5-0F0A44750633}" srcOrd="0" destOrd="0" presId="urn:microsoft.com/office/officeart/2016/7/layout/BasicLinearProcessNumbered"/>
    <dgm:cxn modelId="{665EA972-DF98-4FCE-9043-CAFBFF3C6D09}" type="presParOf" srcId="{F3C35A34-CCFE-4172-A811-90548259BA8D}" destId="{4A3A52F5-EA14-460B-A33D-BCBBF3F7BCB0}" srcOrd="1" destOrd="0" presId="urn:microsoft.com/office/officeart/2016/7/layout/BasicLinearProcessNumbered"/>
    <dgm:cxn modelId="{26ACA68C-B268-4074-AF08-E522A4B03826}" type="presParOf" srcId="{F3C35A34-CCFE-4172-A811-90548259BA8D}" destId="{D0467B6C-01B2-4D7E-8B0B-F129C5C8729F}" srcOrd="2" destOrd="0" presId="urn:microsoft.com/office/officeart/2016/7/layout/BasicLinearProcessNumbered"/>
    <dgm:cxn modelId="{09E8367A-AA3D-439F-8B89-BE20BEC2BCA6}" type="presParOf" srcId="{F3C35A34-CCFE-4172-A811-90548259BA8D}" destId="{A58C12E5-1361-4E9F-8656-9235BFEB9647}"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39DC9E-8F90-46F2-91F8-5C5AAD6FAEF8}">
      <dsp:nvSpPr>
        <dsp:cNvPr id="0" name=""/>
        <dsp:cNvSpPr/>
      </dsp:nvSpPr>
      <dsp:spPr>
        <a:xfrm>
          <a:off x="3497" y="850072"/>
          <a:ext cx="1893709" cy="2651192"/>
        </a:xfrm>
        <a:prstGeom prst="rect">
          <a:avLst/>
        </a:prstGeom>
        <a:solidFill>
          <a:schemeClr val="accent2">
            <a:alpha val="90000"/>
            <a:tint val="40000"/>
            <a:hueOff val="0"/>
            <a:satOff val="0"/>
            <a:lumOff val="0"/>
            <a:alphaOff val="0"/>
          </a:schemeClr>
        </a:solidFill>
        <a:ln w="6350" cap="flat" cmpd="sng" algn="ctr">
          <a:solidFill>
            <a:schemeClr val="accent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47641" tIns="330200" rIns="147641" bIns="330200" numCol="1" spcCol="1270" anchor="t" anchorCtr="0">
          <a:noAutofit/>
        </a:bodyPr>
        <a:lstStyle/>
        <a:p>
          <a:pPr marL="0" lvl="0" indent="0" algn="l" defTabSz="488950">
            <a:lnSpc>
              <a:spcPct val="90000"/>
            </a:lnSpc>
            <a:spcBef>
              <a:spcPct val="0"/>
            </a:spcBef>
            <a:spcAft>
              <a:spcPct val="35000"/>
            </a:spcAft>
            <a:buNone/>
          </a:pPr>
          <a:r>
            <a:rPr lang="zh-CN" sz="1100" kern="1200"/>
            <a:t>①有 个模块由其他公司提供，但是没有交付，我们也无能为力；</a:t>
          </a:r>
          <a:endParaRPr lang="en-US" sz="1100" kern="1200"/>
        </a:p>
      </dsp:txBody>
      <dsp:txXfrm>
        <a:off x="3497" y="1857525"/>
        <a:ext cx="1893709" cy="1590715"/>
      </dsp:txXfrm>
    </dsp:sp>
    <dsp:sp modelId="{F553EF73-2994-4BFC-8B6D-3CC54E34C390}">
      <dsp:nvSpPr>
        <dsp:cNvPr id="0" name=""/>
        <dsp:cNvSpPr/>
      </dsp:nvSpPr>
      <dsp:spPr>
        <a:xfrm>
          <a:off x="552673" y="1115191"/>
          <a:ext cx="795357" cy="795357"/>
        </a:xfrm>
        <a:prstGeom prst="ellipse">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62009" tIns="12700" rIns="62009" bIns="12700" numCol="1" spcCol="1270" anchor="ctr" anchorCtr="0">
          <a:noAutofit/>
        </a:bodyPr>
        <a:lstStyle/>
        <a:p>
          <a:pPr marL="0" lvl="0" indent="0" algn="ctr" defTabSz="1689100">
            <a:lnSpc>
              <a:spcPct val="90000"/>
            </a:lnSpc>
            <a:spcBef>
              <a:spcPct val="0"/>
            </a:spcBef>
            <a:spcAft>
              <a:spcPct val="35000"/>
            </a:spcAft>
            <a:buNone/>
          </a:pPr>
          <a:r>
            <a:rPr lang="en-US" sz="3800" kern="1200"/>
            <a:t>1</a:t>
          </a:r>
        </a:p>
      </dsp:txBody>
      <dsp:txXfrm>
        <a:off x="669150" y="1231668"/>
        <a:ext cx="562403" cy="562403"/>
      </dsp:txXfrm>
    </dsp:sp>
    <dsp:sp modelId="{075F4793-1F07-459B-84C7-864430D3B41E}">
      <dsp:nvSpPr>
        <dsp:cNvPr id="0" name=""/>
        <dsp:cNvSpPr/>
      </dsp:nvSpPr>
      <dsp:spPr>
        <a:xfrm>
          <a:off x="3497" y="3501193"/>
          <a:ext cx="1893709" cy="72"/>
        </a:xfrm>
        <a:prstGeom prst="rect">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5CEF349B-89D7-4F83-BC13-01C636C3A8D1}">
      <dsp:nvSpPr>
        <dsp:cNvPr id="0" name=""/>
        <dsp:cNvSpPr/>
      </dsp:nvSpPr>
      <dsp:spPr>
        <a:xfrm>
          <a:off x="2086577" y="850072"/>
          <a:ext cx="1893709" cy="2651192"/>
        </a:xfrm>
        <a:prstGeom prst="rect">
          <a:avLst/>
        </a:prstGeom>
        <a:solidFill>
          <a:schemeClr val="accent2">
            <a:alpha val="90000"/>
            <a:tint val="40000"/>
            <a:hueOff val="0"/>
            <a:satOff val="0"/>
            <a:lumOff val="0"/>
            <a:alphaOff val="0"/>
          </a:schemeClr>
        </a:solidFill>
        <a:ln w="6350" cap="flat" cmpd="sng" algn="ctr">
          <a:solidFill>
            <a:schemeClr val="accent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47641" tIns="330200" rIns="147641" bIns="330200" numCol="1" spcCol="1270" anchor="t" anchorCtr="0">
          <a:noAutofit/>
        </a:bodyPr>
        <a:lstStyle/>
        <a:p>
          <a:pPr marL="0" lvl="0" indent="0" algn="l" defTabSz="488950">
            <a:lnSpc>
              <a:spcPct val="90000"/>
            </a:lnSpc>
            <a:spcBef>
              <a:spcPct val="0"/>
            </a:spcBef>
            <a:spcAft>
              <a:spcPct val="35000"/>
            </a:spcAft>
            <a:buNone/>
          </a:pPr>
          <a:r>
            <a:rPr lang="zh-CN" sz="1100" kern="1200"/>
            <a:t>②哦，这个平台的开发难 度远超预期，我们也没有办法，只有延长开发时间；</a:t>
          </a:r>
          <a:endParaRPr lang="en-US" sz="1100" kern="1200"/>
        </a:p>
      </dsp:txBody>
      <dsp:txXfrm>
        <a:off x="2086577" y="1857525"/>
        <a:ext cx="1893709" cy="1590715"/>
      </dsp:txXfrm>
    </dsp:sp>
    <dsp:sp modelId="{10DE1E3A-8945-4DC5-88AD-CBD59DB5CA8B}">
      <dsp:nvSpPr>
        <dsp:cNvPr id="0" name=""/>
        <dsp:cNvSpPr/>
      </dsp:nvSpPr>
      <dsp:spPr>
        <a:xfrm>
          <a:off x="2635753" y="1115191"/>
          <a:ext cx="795357" cy="795357"/>
        </a:xfrm>
        <a:prstGeom prst="ellipse">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62009" tIns="12700" rIns="62009" bIns="12700" numCol="1" spcCol="1270" anchor="ctr" anchorCtr="0">
          <a:noAutofit/>
        </a:bodyPr>
        <a:lstStyle/>
        <a:p>
          <a:pPr marL="0" lvl="0" indent="0" algn="ctr" defTabSz="1689100">
            <a:lnSpc>
              <a:spcPct val="90000"/>
            </a:lnSpc>
            <a:spcBef>
              <a:spcPct val="0"/>
            </a:spcBef>
            <a:spcAft>
              <a:spcPct val="35000"/>
            </a:spcAft>
            <a:buNone/>
          </a:pPr>
          <a:r>
            <a:rPr lang="en-US" sz="3800" kern="1200"/>
            <a:t>2</a:t>
          </a:r>
        </a:p>
      </dsp:txBody>
      <dsp:txXfrm>
        <a:off x="2752230" y="1231668"/>
        <a:ext cx="562403" cy="562403"/>
      </dsp:txXfrm>
    </dsp:sp>
    <dsp:sp modelId="{7C6EE781-5EBE-4667-9A3C-7725612F57E7}">
      <dsp:nvSpPr>
        <dsp:cNvPr id="0" name=""/>
        <dsp:cNvSpPr/>
      </dsp:nvSpPr>
      <dsp:spPr>
        <a:xfrm>
          <a:off x="2086577" y="3501193"/>
          <a:ext cx="1893709" cy="72"/>
        </a:xfrm>
        <a:prstGeom prst="rect">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D27F21C9-AB92-4366-81A9-32988F462417}">
      <dsp:nvSpPr>
        <dsp:cNvPr id="0" name=""/>
        <dsp:cNvSpPr/>
      </dsp:nvSpPr>
      <dsp:spPr>
        <a:xfrm>
          <a:off x="4169657" y="850072"/>
          <a:ext cx="1893709" cy="2651192"/>
        </a:xfrm>
        <a:prstGeom prst="rect">
          <a:avLst/>
        </a:prstGeom>
        <a:solidFill>
          <a:schemeClr val="accent2">
            <a:alpha val="90000"/>
            <a:tint val="40000"/>
            <a:hueOff val="0"/>
            <a:satOff val="0"/>
            <a:lumOff val="0"/>
            <a:alphaOff val="0"/>
          </a:schemeClr>
        </a:solidFill>
        <a:ln w="6350" cap="flat" cmpd="sng" algn="ctr">
          <a:solidFill>
            <a:schemeClr val="accent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47641" tIns="330200" rIns="147641" bIns="330200" numCol="1" spcCol="1270" anchor="t" anchorCtr="0">
          <a:noAutofit/>
        </a:bodyPr>
        <a:lstStyle/>
        <a:p>
          <a:pPr marL="0" lvl="0" indent="0" algn="l" defTabSz="488950">
            <a:lnSpc>
              <a:spcPct val="90000"/>
            </a:lnSpc>
            <a:spcBef>
              <a:spcPct val="0"/>
            </a:spcBef>
            <a:spcAft>
              <a:spcPct val="35000"/>
            </a:spcAft>
            <a:buNone/>
          </a:pPr>
          <a:r>
            <a:rPr lang="zh-CN" sz="1100" kern="1200"/>
            <a:t>③程序重新选择架构之后，突然 出现了许多问题，我们只好延长开发时间；</a:t>
          </a:r>
          <a:endParaRPr lang="en-US" sz="1100" kern="1200"/>
        </a:p>
      </dsp:txBody>
      <dsp:txXfrm>
        <a:off x="4169657" y="1857525"/>
        <a:ext cx="1893709" cy="1590715"/>
      </dsp:txXfrm>
    </dsp:sp>
    <dsp:sp modelId="{48724E40-318F-4AE7-AA0C-683A4C5715FD}">
      <dsp:nvSpPr>
        <dsp:cNvPr id="0" name=""/>
        <dsp:cNvSpPr/>
      </dsp:nvSpPr>
      <dsp:spPr>
        <a:xfrm>
          <a:off x="4718833" y="1115191"/>
          <a:ext cx="795357" cy="795357"/>
        </a:xfrm>
        <a:prstGeom prst="ellipse">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62009" tIns="12700" rIns="62009" bIns="12700" numCol="1" spcCol="1270" anchor="ctr" anchorCtr="0">
          <a:noAutofit/>
        </a:bodyPr>
        <a:lstStyle/>
        <a:p>
          <a:pPr marL="0" lvl="0" indent="0" algn="ctr" defTabSz="1689100">
            <a:lnSpc>
              <a:spcPct val="90000"/>
            </a:lnSpc>
            <a:spcBef>
              <a:spcPct val="0"/>
            </a:spcBef>
            <a:spcAft>
              <a:spcPct val="35000"/>
            </a:spcAft>
            <a:buNone/>
          </a:pPr>
          <a:r>
            <a:rPr lang="en-US" sz="3800" kern="1200"/>
            <a:t>3</a:t>
          </a:r>
        </a:p>
      </dsp:txBody>
      <dsp:txXfrm>
        <a:off x="4835310" y="1231668"/>
        <a:ext cx="562403" cy="562403"/>
      </dsp:txXfrm>
    </dsp:sp>
    <dsp:sp modelId="{AED0B5CB-0669-48E5-BEEC-8C00007DF797}">
      <dsp:nvSpPr>
        <dsp:cNvPr id="0" name=""/>
        <dsp:cNvSpPr/>
      </dsp:nvSpPr>
      <dsp:spPr>
        <a:xfrm>
          <a:off x="4169657" y="3501193"/>
          <a:ext cx="1893709" cy="72"/>
        </a:xfrm>
        <a:prstGeom prst="rect">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4F15DF7D-A377-4429-8C7A-01DBD92C7747}">
      <dsp:nvSpPr>
        <dsp:cNvPr id="0" name=""/>
        <dsp:cNvSpPr/>
      </dsp:nvSpPr>
      <dsp:spPr>
        <a:xfrm>
          <a:off x="6252738" y="850072"/>
          <a:ext cx="1893709" cy="2651192"/>
        </a:xfrm>
        <a:prstGeom prst="rect">
          <a:avLst/>
        </a:prstGeom>
        <a:solidFill>
          <a:schemeClr val="accent2">
            <a:alpha val="90000"/>
            <a:tint val="40000"/>
            <a:hueOff val="0"/>
            <a:satOff val="0"/>
            <a:lumOff val="0"/>
            <a:alphaOff val="0"/>
          </a:schemeClr>
        </a:solidFill>
        <a:ln w="6350" cap="flat" cmpd="sng" algn="ctr">
          <a:solidFill>
            <a:schemeClr val="accent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47641" tIns="330200" rIns="147641" bIns="330200" numCol="1" spcCol="1270" anchor="t" anchorCtr="0">
          <a:noAutofit/>
        </a:bodyPr>
        <a:lstStyle/>
        <a:p>
          <a:pPr marL="0" lvl="0" indent="0" algn="l" defTabSz="488950">
            <a:lnSpc>
              <a:spcPct val="90000"/>
            </a:lnSpc>
            <a:spcBef>
              <a:spcPct val="0"/>
            </a:spcBef>
            <a:spcAft>
              <a:spcPct val="35000"/>
            </a:spcAft>
            <a:buNone/>
          </a:pPr>
          <a:r>
            <a:rPr lang="zh-CN" sz="1100" kern="1200"/>
            <a:t>④项目组有个成员离职了，他负责的模块 别人都不懂，只好重新招人培养，并推迟交付日期；</a:t>
          </a:r>
          <a:endParaRPr lang="en-US" sz="1100" kern="1200"/>
        </a:p>
      </dsp:txBody>
      <dsp:txXfrm>
        <a:off x="6252738" y="1857525"/>
        <a:ext cx="1893709" cy="1590715"/>
      </dsp:txXfrm>
    </dsp:sp>
    <dsp:sp modelId="{DFAE1B6A-7037-4C51-BD64-1204E7C9B5FF}">
      <dsp:nvSpPr>
        <dsp:cNvPr id="0" name=""/>
        <dsp:cNvSpPr/>
      </dsp:nvSpPr>
      <dsp:spPr>
        <a:xfrm>
          <a:off x="6801913" y="1115191"/>
          <a:ext cx="795357" cy="795357"/>
        </a:xfrm>
        <a:prstGeom prst="ellipse">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62009" tIns="12700" rIns="62009" bIns="12700" numCol="1" spcCol="1270" anchor="ctr" anchorCtr="0">
          <a:noAutofit/>
        </a:bodyPr>
        <a:lstStyle/>
        <a:p>
          <a:pPr marL="0" lvl="0" indent="0" algn="ctr" defTabSz="1689100">
            <a:lnSpc>
              <a:spcPct val="90000"/>
            </a:lnSpc>
            <a:spcBef>
              <a:spcPct val="0"/>
            </a:spcBef>
            <a:spcAft>
              <a:spcPct val="35000"/>
            </a:spcAft>
            <a:buNone/>
          </a:pPr>
          <a:r>
            <a:rPr lang="en-US" sz="3800" kern="1200"/>
            <a:t>4</a:t>
          </a:r>
        </a:p>
      </dsp:txBody>
      <dsp:txXfrm>
        <a:off x="6918390" y="1231668"/>
        <a:ext cx="562403" cy="562403"/>
      </dsp:txXfrm>
    </dsp:sp>
    <dsp:sp modelId="{934A234F-7CFF-453C-AA48-AEF51E232DE0}">
      <dsp:nvSpPr>
        <dsp:cNvPr id="0" name=""/>
        <dsp:cNvSpPr/>
      </dsp:nvSpPr>
      <dsp:spPr>
        <a:xfrm>
          <a:off x="6252738" y="3501193"/>
          <a:ext cx="1893709" cy="72"/>
        </a:xfrm>
        <a:prstGeom prst="rect">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6FC82E2C-DAC1-488A-B3E5-0F0A44750633}">
      <dsp:nvSpPr>
        <dsp:cNvPr id="0" name=""/>
        <dsp:cNvSpPr/>
      </dsp:nvSpPr>
      <dsp:spPr>
        <a:xfrm>
          <a:off x="8335818" y="850072"/>
          <a:ext cx="1893709" cy="2651192"/>
        </a:xfrm>
        <a:prstGeom prst="rect">
          <a:avLst/>
        </a:prstGeom>
        <a:solidFill>
          <a:schemeClr val="accent2">
            <a:alpha val="90000"/>
            <a:tint val="40000"/>
            <a:hueOff val="0"/>
            <a:satOff val="0"/>
            <a:lumOff val="0"/>
            <a:alphaOff val="0"/>
          </a:schemeClr>
        </a:solidFill>
        <a:ln w="6350" cap="flat" cmpd="sng" algn="ctr">
          <a:solidFill>
            <a:schemeClr val="accent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47641" tIns="330200" rIns="147641" bIns="330200" numCol="1" spcCol="1270" anchor="t" anchorCtr="0">
          <a:noAutofit/>
        </a:bodyPr>
        <a:lstStyle/>
        <a:p>
          <a:pPr marL="0" lvl="0" indent="0" algn="l" defTabSz="488950">
            <a:lnSpc>
              <a:spcPct val="90000"/>
            </a:lnSpc>
            <a:spcBef>
              <a:spcPct val="0"/>
            </a:spcBef>
            <a:spcAft>
              <a:spcPct val="35000"/>
            </a:spcAft>
            <a:buNone/>
          </a:pPr>
          <a:r>
            <a:rPr lang="zh-CN" sz="1100" kern="1200"/>
            <a:t>⑤服务器突发故障，所有源代码 都丢失了，也找不到完整的备份，只好大大推迟交付日期</a:t>
          </a:r>
          <a:endParaRPr lang="en-US" sz="1100" kern="1200"/>
        </a:p>
      </dsp:txBody>
      <dsp:txXfrm>
        <a:off x="8335818" y="1857525"/>
        <a:ext cx="1893709" cy="1590715"/>
      </dsp:txXfrm>
    </dsp:sp>
    <dsp:sp modelId="{4A3A52F5-EA14-460B-A33D-BCBBF3F7BCB0}">
      <dsp:nvSpPr>
        <dsp:cNvPr id="0" name=""/>
        <dsp:cNvSpPr/>
      </dsp:nvSpPr>
      <dsp:spPr>
        <a:xfrm>
          <a:off x="8884993" y="1115191"/>
          <a:ext cx="795357" cy="795357"/>
        </a:xfrm>
        <a:prstGeom prst="ellipse">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62009" tIns="12700" rIns="62009" bIns="12700" numCol="1" spcCol="1270" anchor="ctr" anchorCtr="0">
          <a:noAutofit/>
        </a:bodyPr>
        <a:lstStyle/>
        <a:p>
          <a:pPr marL="0" lvl="0" indent="0" algn="ctr" defTabSz="1689100">
            <a:lnSpc>
              <a:spcPct val="90000"/>
            </a:lnSpc>
            <a:spcBef>
              <a:spcPct val="0"/>
            </a:spcBef>
            <a:spcAft>
              <a:spcPct val="35000"/>
            </a:spcAft>
            <a:buNone/>
          </a:pPr>
          <a:r>
            <a:rPr lang="en-US" sz="3800" kern="1200"/>
            <a:t>5</a:t>
          </a:r>
        </a:p>
      </dsp:txBody>
      <dsp:txXfrm>
        <a:off x="9001470" y="1231668"/>
        <a:ext cx="562403" cy="562403"/>
      </dsp:txXfrm>
    </dsp:sp>
    <dsp:sp modelId="{D0467B6C-01B2-4D7E-8B0B-F129C5C8729F}">
      <dsp:nvSpPr>
        <dsp:cNvPr id="0" name=""/>
        <dsp:cNvSpPr/>
      </dsp:nvSpPr>
      <dsp:spPr>
        <a:xfrm>
          <a:off x="8335818" y="3501193"/>
          <a:ext cx="1893709" cy="72"/>
        </a:xfrm>
        <a:prstGeom prst="rect">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36C36B-0FF0-48C8-A5FE-A8F1A0E43C02}" type="datetimeFigureOut">
              <a:rPr lang="en-US" smtClean="0"/>
              <a:t>9/4/2019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B7EF2B-259C-44C7-8293-47B66B2B973A}" type="slidenum">
              <a:rPr lang="en-US" smtClean="0"/>
              <a:t>‹#›</a:t>
            </a:fld>
            <a:endParaRPr lang="en-US"/>
          </a:p>
        </p:txBody>
      </p:sp>
    </p:spTree>
    <p:extLst>
      <p:ext uri="{BB962C8B-B14F-4D97-AF65-F5344CB8AC3E}">
        <p14:creationId xmlns:p14="http://schemas.microsoft.com/office/powerpoint/2010/main" val="512966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B7EF2B-259C-44C7-8293-47B66B2B973A}" type="slidenum">
              <a:rPr lang="en-US" smtClean="0"/>
              <a:t>10</a:t>
            </a:fld>
            <a:endParaRPr lang="en-US"/>
          </a:p>
        </p:txBody>
      </p:sp>
    </p:spTree>
    <p:extLst>
      <p:ext uri="{BB962C8B-B14F-4D97-AF65-F5344CB8AC3E}">
        <p14:creationId xmlns:p14="http://schemas.microsoft.com/office/powerpoint/2010/main" val="11731963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Entry - is the standard expected of employees on entry into a role. This is often used when the new entrant must learn or be trained to be able to perform to the standards required within the role / job.</a:t>
            </a:r>
          </a:p>
          <a:p>
            <a:r>
              <a:rPr lang="en-US" dirty="0"/>
              <a:t>Fully Effective - is level required of employees who are performing at the standard expected for their role / job.</a:t>
            </a:r>
          </a:p>
          <a:p>
            <a:r>
              <a:rPr lang="en-US" dirty="0"/>
              <a:t>Stretch / Mastery - is typically displayed by employees who have mastered their job / role. These employees are often sought out by other employees and managers / supervisors to provide advice / assistance.</a:t>
            </a:r>
          </a:p>
          <a:p>
            <a:endParaRPr lang="en-US" dirty="0"/>
          </a:p>
        </p:txBody>
      </p:sp>
      <p:sp>
        <p:nvSpPr>
          <p:cNvPr id="4" name="Slide Number Placeholder 3"/>
          <p:cNvSpPr>
            <a:spLocks noGrp="1"/>
          </p:cNvSpPr>
          <p:nvPr>
            <p:ph type="sldNum" sz="quarter" idx="10"/>
          </p:nvPr>
        </p:nvSpPr>
        <p:spPr/>
        <p:txBody>
          <a:bodyPr/>
          <a:lstStyle/>
          <a:p>
            <a:fld id="{6EB7EF2B-259C-44C7-8293-47B66B2B973A}" type="slidenum">
              <a:rPr lang="en-US" smtClean="0"/>
              <a:t>17</a:t>
            </a:fld>
            <a:endParaRPr lang="en-US"/>
          </a:p>
        </p:txBody>
      </p:sp>
    </p:spTree>
    <p:extLst>
      <p:ext uri="{BB962C8B-B14F-4D97-AF65-F5344CB8AC3E}">
        <p14:creationId xmlns:p14="http://schemas.microsoft.com/office/powerpoint/2010/main" val="514124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B7EF2B-259C-44C7-8293-47B66B2B973A}" type="slidenum">
              <a:rPr lang="en-US" smtClean="0"/>
              <a:t>21</a:t>
            </a:fld>
            <a:endParaRPr lang="en-US"/>
          </a:p>
        </p:txBody>
      </p:sp>
    </p:spTree>
    <p:extLst>
      <p:ext uri="{BB962C8B-B14F-4D97-AF65-F5344CB8AC3E}">
        <p14:creationId xmlns:p14="http://schemas.microsoft.com/office/powerpoint/2010/main" val="18575201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zh-CN" altLang="en-US" dirty="0"/>
              <a:t>产品后期</a:t>
            </a:r>
            <a:r>
              <a:rPr lang="zh-CN" altLang="en-US" baseline="0" dirty="0"/>
              <a:t> “</a:t>
            </a:r>
            <a:r>
              <a:rPr lang="en-US" altLang="zh-CN" baseline="0" dirty="0"/>
              <a:t>Resolved</a:t>
            </a:r>
            <a:r>
              <a:rPr lang="zh-CN" altLang="en-US" baseline="0" dirty="0"/>
              <a:t>” 的工作项太多，来不及转移到 “关闭” 的状态。 </a:t>
            </a:r>
            <a:r>
              <a:rPr lang="en-US" altLang="zh-CN" baseline="0" dirty="0"/>
              <a:t> </a:t>
            </a:r>
          </a:p>
          <a:p>
            <a:r>
              <a:rPr lang="zh-CN" altLang="en-US" baseline="0" dirty="0"/>
              <a:t>可能的原因：</a:t>
            </a:r>
            <a:endParaRPr lang="en-US" altLang="zh-CN" baseline="0" dirty="0"/>
          </a:p>
          <a:p>
            <a:r>
              <a:rPr lang="en-US" altLang="zh-CN" baseline="0" dirty="0"/>
              <a:t>	</a:t>
            </a:r>
            <a:r>
              <a:rPr lang="zh-CN" altLang="en-US" baseline="0" dirty="0"/>
              <a:t>测试人员不够？</a:t>
            </a:r>
            <a:endParaRPr lang="en-US" altLang="zh-CN" baseline="0" dirty="0"/>
          </a:p>
          <a:p>
            <a:r>
              <a:rPr lang="en-US" altLang="zh-CN" baseline="0" dirty="0"/>
              <a:t>	</a:t>
            </a:r>
            <a:r>
              <a:rPr lang="zh-CN" altLang="en-US" baseline="0" dirty="0"/>
              <a:t>不能进行测试？</a:t>
            </a:r>
            <a:endParaRPr lang="en-US" altLang="zh-CN" baseline="0" dirty="0"/>
          </a:p>
          <a:p>
            <a:endParaRPr lang="en-US" altLang="zh-CN" baseline="0" dirty="0"/>
          </a:p>
        </p:txBody>
      </p:sp>
      <p:sp>
        <p:nvSpPr>
          <p:cNvPr id="4" name="Slide Number Placeholder 3"/>
          <p:cNvSpPr>
            <a:spLocks noGrp="1"/>
          </p:cNvSpPr>
          <p:nvPr>
            <p:ph type="sldNum" sz="quarter" idx="10"/>
          </p:nvPr>
        </p:nvSpPr>
        <p:spPr/>
        <p:txBody>
          <a:bodyPr/>
          <a:lstStyle/>
          <a:p>
            <a:fld id="{6EB7EF2B-259C-44C7-8293-47B66B2B973A}" type="slidenum">
              <a:rPr lang="en-US" smtClean="0"/>
              <a:t>22</a:t>
            </a:fld>
            <a:endParaRPr lang="en-US"/>
          </a:p>
        </p:txBody>
      </p:sp>
    </p:spTree>
    <p:extLst>
      <p:ext uri="{BB962C8B-B14F-4D97-AF65-F5344CB8AC3E}">
        <p14:creationId xmlns:p14="http://schemas.microsoft.com/office/powerpoint/2010/main" val="1491802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zh-CN" altLang="en-US" dirty="0"/>
              <a:t>任务的总量在减少</a:t>
            </a:r>
            <a:r>
              <a:rPr lang="zh-CN" altLang="en-US" baseline="0" dirty="0"/>
              <a:t> </a:t>
            </a:r>
            <a:r>
              <a:rPr lang="en-US" altLang="zh-CN" baseline="0" dirty="0"/>
              <a:t>– why</a:t>
            </a:r>
          </a:p>
          <a:p>
            <a:pPr marL="171450" indent="-171450">
              <a:buFontTx/>
              <a:buChar char="-"/>
            </a:pPr>
            <a:r>
              <a:rPr lang="zh-CN" altLang="en-US" baseline="0" dirty="0"/>
              <a:t>任务太多，做不完，所以要在这个里程碑把它们砍掉</a:t>
            </a:r>
            <a:endParaRPr lang="en-US" altLang="zh-CN" baseline="0" dirty="0"/>
          </a:p>
          <a:p>
            <a:pPr marL="171450" indent="-171450">
              <a:buFontTx/>
              <a:buChar char="-"/>
            </a:pPr>
            <a:r>
              <a:rPr lang="zh-CN" altLang="en-US" baseline="0" dirty="0"/>
              <a:t>需求在中途改变，不用做很多事</a:t>
            </a:r>
            <a:endParaRPr lang="en-US" altLang="zh-CN" baseline="0" dirty="0"/>
          </a:p>
          <a:p>
            <a:pPr marL="171450" indent="-171450">
              <a:buFontTx/>
              <a:buChar char="-"/>
            </a:pPr>
            <a:r>
              <a:rPr lang="zh-CN" altLang="en-US" baseline="0" dirty="0"/>
              <a:t>团队改组，人员离开，砍掉任务</a:t>
            </a:r>
            <a:endParaRPr lang="en-US" dirty="0"/>
          </a:p>
        </p:txBody>
      </p:sp>
      <p:sp>
        <p:nvSpPr>
          <p:cNvPr id="4" name="Slide Number Placeholder 3"/>
          <p:cNvSpPr>
            <a:spLocks noGrp="1"/>
          </p:cNvSpPr>
          <p:nvPr>
            <p:ph type="sldNum" sz="quarter" idx="10"/>
          </p:nvPr>
        </p:nvSpPr>
        <p:spPr/>
        <p:txBody>
          <a:bodyPr/>
          <a:lstStyle/>
          <a:p>
            <a:fld id="{6EB7EF2B-259C-44C7-8293-47B66B2B973A}" type="slidenum">
              <a:rPr lang="en-US" smtClean="0"/>
              <a:t>23</a:t>
            </a:fld>
            <a:endParaRPr lang="en-US"/>
          </a:p>
        </p:txBody>
      </p:sp>
    </p:spTree>
    <p:extLst>
      <p:ext uri="{BB962C8B-B14F-4D97-AF65-F5344CB8AC3E}">
        <p14:creationId xmlns:p14="http://schemas.microsoft.com/office/powerpoint/2010/main" val="25033656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B7EF2B-259C-44C7-8293-47B66B2B973A}" type="slidenum">
              <a:rPr lang="en-US" smtClean="0"/>
              <a:t>24</a:t>
            </a:fld>
            <a:endParaRPr lang="en-US"/>
          </a:p>
        </p:txBody>
      </p:sp>
    </p:spTree>
    <p:extLst>
      <p:ext uri="{BB962C8B-B14F-4D97-AF65-F5344CB8AC3E}">
        <p14:creationId xmlns:p14="http://schemas.microsoft.com/office/powerpoint/2010/main" val="30367255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zh-CN" altLang="en-US" dirty="0"/>
              <a:t>忽然来了很多计划外的工作</a:t>
            </a:r>
            <a:endParaRPr lang="en-US" dirty="0"/>
          </a:p>
        </p:txBody>
      </p:sp>
      <p:sp>
        <p:nvSpPr>
          <p:cNvPr id="4" name="Slide Number Placeholder 3"/>
          <p:cNvSpPr>
            <a:spLocks noGrp="1"/>
          </p:cNvSpPr>
          <p:nvPr>
            <p:ph type="sldNum" sz="quarter" idx="10"/>
          </p:nvPr>
        </p:nvSpPr>
        <p:spPr/>
        <p:txBody>
          <a:bodyPr/>
          <a:lstStyle/>
          <a:p>
            <a:fld id="{6EB7EF2B-259C-44C7-8293-47B66B2B973A}" type="slidenum">
              <a:rPr lang="en-US" smtClean="0"/>
              <a:t>25</a:t>
            </a:fld>
            <a:endParaRPr lang="en-US"/>
          </a:p>
        </p:txBody>
      </p:sp>
    </p:spTree>
    <p:extLst>
      <p:ext uri="{BB962C8B-B14F-4D97-AF65-F5344CB8AC3E}">
        <p14:creationId xmlns:p14="http://schemas.microsoft.com/office/powerpoint/2010/main" val="40625556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zh-CN" altLang="en-US"/>
              <a:t>这是一个实际的例子</a:t>
            </a:r>
            <a:r>
              <a:rPr lang="zh-CN" altLang="en-US" baseline="0"/>
              <a:t> （微软亚洲研究院的 学术搜索项目）</a:t>
            </a:r>
            <a:endParaRPr lang="en-US" dirty="0"/>
          </a:p>
        </p:txBody>
      </p:sp>
      <p:sp>
        <p:nvSpPr>
          <p:cNvPr id="4" name="Slide Number Placeholder 3"/>
          <p:cNvSpPr>
            <a:spLocks noGrp="1"/>
          </p:cNvSpPr>
          <p:nvPr>
            <p:ph type="sldNum" sz="quarter" idx="10"/>
          </p:nvPr>
        </p:nvSpPr>
        <p:spPr/>
        <p:txBody>
          <a:bodyPr/>
          <a:lstStyle/>
          <a:p>
            <a:fld id="{6EB7EF2B-259C-44C7-8293-47B66B2B973A}" type="slidenum">
              <a:rPr lang="en-US" smtClean="0"/>
              <a:t>26</a:t>
            </a:fld>
            <a:endParaRPr lang="en-US"/>
          </a:p>
        </p:txBody>
      </p:sp>
    </p:spTree>
    <p:extLst>
      <p:ext uri="{BB962C8B-B14F-4D97-AF65-F5344CB8AC3E}">
        <p14:creationId xmlns:p14="http://schemas.microsoft.com/office/powerpoint/2010/main" val="9538008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B7EF2B-259C-44C7-8293-47B66B2B973A}" type="slidenum">
              <a:rPr lang="en-US" smtClean="0"/>
              <a:t>27</a:t>
            </a:fld>
            <a:endParaRPr lang="en-US"/>
          </a:p>
        </p:txBody>
      </p:sp>
    </p:spTree>
    <p:extLst>
      <p:ext uri="{BB962C8B-B14F-4D97-AF65-F5344CB8AC3E}">
        <p14:creationId xmlns:p14="http://schemas.microsoft.com/office/powerpoint/2010/main" val="10605684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9/4/2019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29972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44689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673643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554469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650553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9/4/2019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820353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9/4/2019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403054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774439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53457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66780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87289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9/4/2019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78627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9/4/2019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2216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9/4/2019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05567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9/4/2019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61110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76647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95025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48A87A34-81AB-432B-8DAE-1953F412C126}" type="datetimeFigureOut">
              <a:rPr lang="en-US" smtClean="0"/>
              <a:pPr/>
              <a:t>9/4/2019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89801359"/>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hyperlink" Target="http://v.youku.com/v_show/id_XMzQ3NTUxOTU2.html"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hyperlink" Target="http://www.cnblogs.com/xinz/p/3857368.html" TargetMode="Externa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软件工程的质量</a:t>
            </a:r>
            <a:endParaRPr lang="en-US" dirty="0"/>
          </a:p>
        </p:txBody>
      </p:sp>
      <p:sp>
        <p:nvSpPr>
          <p:cNvPr id="3" name="Subtitle 2"/>
          <p:cNvSpPr>
            <a:spLocks noGrp="1"/>
          </p:cNvSpPr>
          <p:nvPr>
            <p:ph type="body" sz="half" idx="2"/>
          </p:nvPr>
        </p:nvSpPr>
        <p:spPr/>
        <p:txBody>
          <a:bodyPr>
            <a:normAutofit/>
          </a:bodyPr>
          <a:lstStyle/>
          <a:p>
            <a:r>
              <a:rPr lang="zh-CN" altLang="en-US" dirty="0"/>
              <a:t>邹欣</a:t>
            </a:r>
            <a:endParaRPr lang="en-US" altLang="zh-CN" dirty="0"/>
          </a:p>
          <a:p>
            <a:r>
              <a:rPr lang="zh-CN" altLang="en-US" dirty="0"/>
              <a:t>构建之法 </a:t>
            </a:r>
            <a:r>
              <a:rPr lang="en-US" altLang="zh-CN" dirty="0"/>
              <a:t>– </a:t>
            </a:r>
            <a:r>
              <a:rPr lang="zh-CN" altLang="en-US" dirty="0"/>
              <a:t>现代软件工程 第 </a:t>
            </a:r>
            <a:r>
              <a:rPr lang="en-US" altLang="zh-CN" dirty="0"/>
              <a:t>14 </a:t>
            </a:r>
            <a:r>
              <a:rPr lang="zh-CN" altLang="en-US" dirty="0"/>
              <a:t>章</a:t>
            </a:r>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a:t>软件工程也有质量 </a:t>
            </a:r>
            <a:r>
              <a:rPr lang="en-US" altLang="zh-CN" dirty="0"/>
              <a:t>-</a:t>
            </a:r>
            <a:r>
              <a:rPr lang="zh-CN" altLang="en-US" dirty="0"/>
              <a:t>内部质量指标的完成情况</a:t>
            </a:r>
            <a:endParaRPr lang="en-US" dirty="0"/>
          </a:p>
        </p:txBody>
      </p:sp>
      <p:sp>
        <p:nvSpPr>
          <p:cNvPr id="3" name="Content Placeholder 2"/>
          <p:cNvSpPr>
            <a:spLocks noGrp="1"/>
          </p:cNvSpPr>
          <p:nvPr>
            <p:ph idx="1"/>
          </p:nvPr>
        </p:nvSpPr>
        <p:spPr/>
        <p:txBody>
          <a:bodyPr>
            <a:normAutofit fontScale="77500" lnSpcReduction="20000"/>
          </a:bodyPr>
          <a:lstStyle/>
          <a:p>
            <a:pPr marL="118872" indent="0">
              <a:buNone/>
            </a:pPr>
            <a:r>
              <a:rPr lang="zh-CN" altLang="en-US" dirty="0"/>
              <a:t>团队会在项目启动时制定一些内部质量指标，例如</a:t>
            </a:r>
            <a:endParaRPr lang="en-US" altLang="zh-CN" dirty="0"/>
          </a:p>
          <a:p>
            <a:pPr marL="118872" indent="0">
              <a:buNone/>
            </a:pPr>
            <a:r>
              <a:rPr lang="en-US" altLang="zh-CN" dirty="0"/>
              <a:t>	</a:t>
            </a:r>
            <a:r>
              <a:rPr lang="zh-CN" altLang="en-US" dirty="0"/>
              <a:t>测试用例的数量、</a:t>
            </a:r>
            <a:endParaRPr lang="en-US" altLang="zh-CN" dirty="0"/>
          </a:p>
          <a:p>
            <a:pPr marL="118872" indent="0">
              <a:buNone/>
            </a:pPr>
            <a:r>
              <a:rPr lang="en-US" altLang="zh-CN" dirty="0"/>
              <a:t>	</a:t>
            </a:r>
            <a:r>
              <a:rPr lang="zh-CN" altLang="en-US" dirty="0"/>
              <a:t>测试自动化的程 度、</a:t>
            </a:r>
            <a:endParaRPr lang="en-US" altLang="zh-CN" dirty="0"/>
          </a:p>
          <a:p>
            <a:pPr marL="118872" indent="0">
              <a:buNone/>
            </a:pPr>
            <a:r>
              <a:rPr lang="en-US" altLang="zh-CN" dirty="0"/>
              <a:t>	</a:t>
            </a:r>
            <a:r>
              <a:rPr lang="zh-CN" altLang="en-US" dirty="0"/>
              <a:t>每日构建的速度、</a:t>
            </a:r>
            <a:endParaRPr lang="en-US" altLang="zh-CN" dirty="0"/>
          </a:p>
          <a:p>
            <a:pPr marL="118872" indent="0">
              <a:buNone/>
            </a:pPr>
            <a:r>
              <a:rPr lang="en-US" altLang="zh-CN" dirty="0"/>
              <a:t>	</a:t>
            </a:r>
            <a:r>
              <a:rPr lang="zh-CN" altLang="en-US" dirty="0"/>
              <a:t>自动部署系统的效率、</a:t>
            </a:r>
            <a:endParaRPr lang="en-US" altLang="zh-CN" dirty="0"/>
          </a:p>
          <a:p>
            <a:pPr marL="118872" indent="0">
              <a:buNone/>
            </a:pPr>
            <a:r>
              <a:rPr lang="en-US" altLang="zh-CN" dirty="0"/>
              <a:t>	</a:t>
            </a:r>
            <a:r>
              <a:rPr lang="zh-CN" altLang="en-US" dirty="0"/>
              <a:t>代码覆盖率、</a:t>
            </a:r>
            <a:endParaRPr lang="en-US" altLang="zh-CN" dirty="0"/>
          </a:p>
          <a:p>
            <a:pPr marL="118872" indent="0">
              <a:buNone/>
            </a:pPr>
            <a:r>
              <a:rPr lang="en-US" altLang="zh-CN" dirty="0"/>
              <a:t>	</a:t>
            </a:r>
            <a:r>
              <a:rPr lang="zh-CN" altLang="en-US" dirty="0"/>
              <a:t>文档的质量，等等。</a:t>
            </a:r>
            <a:endParaRPr lang="en-US" altLang="zh-CN" dirty="0"/>
          </a:p>
          <a:p>
            <a:pPr marL="118872" indent="0">
              <a:buNone/>
            </a:pPr>
            <a:endParaRPr lang="en-US" altLang="zh-CN" dirty="0"/>
          </a:p>
          <a:p>
            <a:pPr marL="118872" indent="0">
              <a:buNone/>
            </a:pPr>
            <a:r>
              <a:rPr lang="zh-CN" altLang="en-US" dirty="0"/>
              <a:t>低劣的内部质量，会对产品的外部质量产生深远的负面 影响。同时影响士气</a:t>
            </a:r>
            <a:endParaRPr lang="en-US" altLang="zh-CN" dirty="0"/>
          </a:p>
          <a:p>
            <a:pPr marL="118872" indent="0">
              <a:buNone/>
            </a:pPr>
            <a:endParaRPr lang="en-US" altLang="zh-CN" dirty="0"/>
          </a:p>
          <a:p>
            <a:pPr marL="118872" indent="0">
              <a:buNone/>
            </a:pPr>
            <a:r>
              <a:rPr lang="zh-CN" altLang="en-US" dirty="0"/>
              <a:t>思考：采访以前的软件工程团队，他们有上面的问题么？有的连代码都找不到了。那他们学到了什么软件工程呢？ </a:t>
            </a:r>
          </a:p>
          <a:p>
            <a:pPr marL="118872" indent="0">
              <a:buNone/>
            </a:pPr>
            <a:endParaRPr lang="en-US" dirty="0"/>
          </a:p>
        </p:txBody>
      </p:sp>
    </p:spTree>
    <p:extLst>
      <p:ext uri="{BB962C8B-B14F-4D97-AF65-F5344CB8AC3E}">
        <p14:creationId xmlns:p14="http://schemas.microsoft.com/office/powerpoint/2010/main" val="3019586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CMMI</a:t>
            </a:r>
            <a:endParaRPr lang="en-US" dirty="0"/>
          </a:p>
        </p:txBody>
      </p:sp>
      <p:sp>
        <p:nvSpPr>
          <p:cNvPr id="3" name="Content Placeholder 2"/>
          <p:cNvSpPr>
            <a:spLocks noGrp="1"/>
          </p:cNvSpPr>
          <p:nvPr>
            <p:ph idx="1"/>
          </p:nvPr>
        </p:nvSpPr>
        <p:spPr/>
        <p:txBody>
          <a:bodyPr>
            <a:normAutofit/>
          </a:bodyPr>
          <a:lstStyle/>
          <a:p>
            <a:r>
              <a:rPr lang="zh-CN" altLang="en-US" dirty="0"/>
              <a:t>如果一个软件团队越做越好，那么它就越来越成熟。我们怎么衡量 “成熟度” 呢？</a:t>
            </a:r>
            <a:endParaRPr lang="en-US" altLang="zh-CN" dirty="0"/>
          </a:p>
          <a:p>
            <a:r>
              <a:rPr lang="en-US" altLang="zh-CN" dirty="0"/>
              <a:t>CMMI - </a:t>
            </a:r>
            <a:r>
              <a:rPr lang="en-US" b="1" dirty="0"/>
              <a:t>C</a:t>
            </a:r>
            <a:r>
              <a:rPr lang="en-US" dirty="0"/>
              <a:t>apacity </a:t>
            </a:r>
            <a:r>
              <a:rPr lang="en-US" b="1" dirty="0"/>
              <a:t>M</a:t>
            </a:r>
            <a:r>
              <a:rPr lang="en-US" dirty="0"/>
              <a:t>aturity </a:t>
            </a:r>
            <a:r>
              <a:rPr lang="en-US" b="1" dirty="0"/>
              <a:t>M</a:t>
            </a:r>
            <a:r>
              <a:rPr lang="en-US" dirty="0"/>
              <a:t>odel </a:t>
            </a:r>
            <a:r>
              <a:rPr lang="en-US" b="1" dirty="0"/>
              <a:t>I</a:t>
            </a:r>
            <a:r>
              <a:rPr lang="en-US" dirty="0"/>
              <a:t>ntegrated</a:t>
            </a:r>
          </a:p>
          <a:p>
            <a:pPr lvl="1"/>
            <a:r>
              <a:rPr lang="en-US" dirty="0"/>
              <a:t>Defined by CMU Software Engineering Institute</a:t>
            </a:r>
          </a:p>
          <a:p>
            <a:r>
              <a:rPr lang="en-US" dirty="0"/>
              <a:t>CMMI</a:t>
            </a:r>
            <a:r>
              <a:rPr lang="zh-CN" altLang="en-US" dirty="0"/>
              <a:t>虽然源于美国，但在世界各地得到了广泛的推广与接受。</a:t>
            </a:r>
            <a:endParaRPr lang="en-US" altLang="zh-C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CMMI 1</a:t>
            </a:r>
            <a:endParaRPr lang="en-US" dirty="0"/>
          </a:p>
        </p:txBody>
      </p:sp>
      <p:sp>
        <p:nvSpPr>
          <p:cNvPr id="3" name="Content Placeholder 2"/>
          <p:cNvSpPr>
            <a:spLocks noGrp="1"/>
          </p:cNvSpPr>
          <p:nvPr>
            <p:ph idx="1"/>
          </p:nvPr>
        </p:nvSpPr>
        <p:spPr/>
        <p:txBody>
          <a:bodyPr>
            <a:normAutofit/>
          </a:bodyPr>
          <a:lstStyle/>
          <a:p>
            <a:r>
              <a:rPr lang="en-US" dirty="0"/>
              <a:t>CMMI</a:t>
            </a:r>
            <a:r>
              <a:rPr lang="zh-CN" altLang="en-US" dirty="0"/>
              <a:t>一级，完成级。</a:t>
            </a:r>
            <a:endParaRPr lang="en-US" altLang="zh-CN" dirty="0"/>
          </a:p>
          <a:p>
            <a:r>
              <a:rPr lang="zh-CN" altLang="en-US" dirty="0"/>
              <a:t>在完成级水平上，企业对项目的目标与要做的努力很清晰，项目的目标得以实现。但是由于任务的完成带有很大的偶然性，企业无法保证在实施同类项目的时候仍然能够完成任务。</a:t>
            </a:r>
            <a:endParaRPr lang="en-US" altLang="zh-CN" dirty="0"/>
          </a:p>
          <a:p>
            <a:r>
              <a:rPr lang="zh-CN" altLang="en-US" dirty="0"/>
              <a:t>企业在一级上的项目实施对实施人员有很大的依赖性。</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CMMI 2</a:t>
            </a:r>
            <a:endParaRPr lang="en-US" dirty="0"/>
          </a:p>
        </p:txBody>
      </p:sp>
      <p:sp>
        <p:nvSpPr>
          <p:cNvPr id="3" name="Content Placeholder 2"/>
          <p:cNvSpPr>
            <a:spLocks noGrp="1"/>
          </p:cNvSpPr>
          <p:nvPr>
            <p:ph idx="1"/>
          </p:nvPr>
        </p:nvSpPr>
        <p:spPr/>
        <p:txBody>
          <a:bodyPr>
            <a:normAutofit/>
          </a:bodyPr>
          <a:lstStyle/>
          <a:p>
            <a:r>
              <a:rPr lang="en-US" dirty="0"/>
              <a:t>CMMI</a:t>
            </a:r>
            <a:r>
              <a:rPr lang="zh-CN" altLang="en-US" dirty="0"/>
              <a:t>二级，管理级。</a:t>
            </a:r>
            <a:endParaRPr lang="en-US" altLang="zh-CN" dirty="0"/>
          </a:p>
          <a:p>
            <a:r>
              <a:rPr lang="zh-CN" altLang="en-US" dirty="0"/>
              <a:t>在管理级水平上，企业在项目实施上能够遵守既定的计划与流程，有资源准备，权责到人，对相关的项目实施人员有相应的培训，对整个流程有监测与控制，并联合上级单位对项目与流程进行审查。</a:t>
            </a:r>
            <a:endParaRPr lang="en-US" altLang="zh-CN" dirty="0"/>
          </a:p>
          <a:p>
            <a:r>
              <a:rPr lang="zh-CN" altLang="en-US" dirty="0"/>
              <a:t>企业在二级水平上体现了对项目的一系列管理程序。这一系列的管理手段排除了企业在 </a:t>
            </a:r>
            <a:r>
              <a:rPr lang="en-US" altLang="zh-CN" dirty="0"/>
              <a:t>CMM1</a:t>
            </a:r>
            <a:r>
              <a:rPr lang="zh-CN" altLang="en-US" dirty="0"/>
              <a:t>时完成任务的随机性，保证了企业的所有项目实施都会得到成功。</a:t>
            </a:r>
            <a:endParaRPr lang="en-US" dirty="0"/>
          </a:p>
          <a:p>
            <a:endParaRPr lang="en-US" dirty="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CMMI 3</a:t>
            </a:r>
            <a:endParaRPr lang="en-US" dirty="0"/>
          </a:p>
        </p:txBody>
      </p:sp>
      <p:sp>
        <p:nvSpPr>
          <p:cNvPr id="3" name="Content Placeholder 2"/>
          <p:cNvSpPr>
            <a:spLocks noGrp="1"/>
          </p:cNvSpPr>
          <p:nvPr>
            <p:ph idx="1"/>
          </p:nvPr>
        </p:nvSpPr>
        <p:spPr/>
        <p:txBody>
          <a:bodyPr>
            <a:normAutofit/>
          </a:bodyPr>
          <a:lstStyle/>
          <a:p>
            <a:r>
              <a:rPr lang="en-US" dirty="0"/>
              <a:t>CMMI</a:t>
            </a:r>
            <a:r>
              <a:rPr lang="zh-CN" altLang="en-US" dirty="0"/>
              <a:t>三级，明确（定义）级。</a:t>
            </a:r>
            <a:endParaRPr lang="en-US" altLang="zh-CN" dirty="0"/>
          </a:p>
          <a:p>
            <a:r>
              <a:rPr lang="zh-CN" altLang="en-US" dirty="0"/>
              <a:t>在定义级水平上，企业不仅能够对项目的实施有一整套的管理措施，并保障项目的完成；</a:t>
            </a:r>
            <a:endParaRPr lang="en-US" altLang="zh-CN" dirty="0"/>
          </a:p>
          <a:p>
            <a:r>
              <a:rPr lang="zh-CN" altLang="en-US" dirty="0"/>
              <a:t>而且，企业能够根据自身的特殊情况以及自己的标准流程，将这套管理体系与流程予以制度化。</a:t>
            </a:r>
            <a:endParaRPr lang="en-US" altLang="zh-CN" dirty="0"/>
          </a:p>
          <a:p>
            <a:r>
              <a:rPr lang="zh-CN" altLang="en-US" dirty="0"/>
              <a:t>这样，企业不仅能够在同类的项目上成功地实施</a:t>
            </a:r>
            <a:r>
              <a:rPr lang="en-US" dirty="0"/>
              <a:t>CMMI</a:t>
            </a:r>
            <a:r>
              <a:rPr lang="zh-CN" altLang="en-US" dirty="0"/>
              <a:t>，在不同类的项目上一样能够成功地实施。</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CMMI 4</a:t>
            </a:r>
            <a:endParaRPr lang="en-US" dirty="0"/>
          </a:p>
        </p:txBody>
      </p:sp>
      <p:sp>
        <p:nvSpPr>
          <p:cNvPr id="3" name="Content Placeholder 2"/>
          <p:cNvSpPr>
            <a:spLocks noGrp="1"/>
          </p:cNvSpPr>
          <p:nvPr>
            <p:ph idx="1"/>
          </p:nvPr>
        </p:nvSpPr>
        <p:spPr/>
        <p:txBody>
          <a:bodyPr>
            <a:normAutofit/>
          </a:bodyPr>
          <a:lstStyle/>
          <a:p>
            <a:r>
              <a:rPr lang="en-US" dirty="0"/>
              <a:t>CMMI</a:t>
            </a:r>
            <a:r>
              <a:rPr lang="zh-CN" altLang="en-US" dirty="0"/>
              <a:t>四级，量化管理级。</a:t>
            </a:r>
            <a:endParaRPr lang="en-US" altLang="zh-CN" dirty="0"/>
          </a:p>
          <a:p>
            <a:r>
              <a:rPr lang="zh-CN" altLang="en-US" dirty="0"/>
              <a:t>在量化管理级水平上，企业的项目管理不仅形成了一种制度，而且要实现数字化的管理。</a:t>
            </a:r>
            <a:endParaRPr lang="en-US" altLang="zh-CN" dirty="0"/>
          </a:p>
          <a:p>
            <a:r>
              <a:rPr lang="zh-CN" altLang="en-US" dirty="0"/>
              <a:t>通过量化技术来实现流程的稳定性，实现管理的精度，降低项目实施在质量上的波动。</a:t>
            </a:r>
            <a:endParaRPr lang="en-US" dirty="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CMMI 5</a:t>
            </a:r>
            <a:endParaRPr lang="en-US" dirty="0"/>
          </a:p>
        </p:txBody>
      </p:sp>
      <p:sp>
        <p:nvSpPr>
          <p:cNvPr id="3" name="Content Placeholder 2"/>
          <p:cNvSpPr>
            <a:spLocks noGrp="1"/>
          </p:cNvSpPr>
          <p:nvPr>
            <p:ph idx="1"/>
          </p:nvPr>
        </p:nvSpPr>
        <p:spPr/>
        <p:txBody>
          <a:bodyPr/>
          <a:lstStyle/>
          <a:p>
            <a:r>
              <a:rPr lang="en-US" dirty="0"/>
              <a:t>CMMI</a:t>
            </a:r>
            <a:r>
              <a:rPr lang="zh-CN" altLang="en-US" dirty="0"/>
              <a:t>五级，优化级。</a:t>
            </a:r>
            <a:endParaRPr lang="en-US" altLang="zh-CN" dirty="0"/>
          </a:p>
          <a:p>
            <a:r>
              <a:rPr lang="zh-CN" altLang="en-US" dirty="0"/>
              <a:t>在优化级水平上，企业的项目管理达到了最高的境界。</a:t>
            </a:r>
            <a:endParaRPr lang="en-US" altLang="zh-CN" dirty="0"/>
          </a:p>
          <a:p>
            <a:r>
              <a:rPr lang="zh-CN" altLang="en-US" dirty="0"/>
              <a:t>企业不仅能够通过信息手段与数字化手段来实现对项目的管理，而且能够充分利用信息资料，对企业在项目实施的过程中可能出现的次品予以预防。</a:t>
            </a:r>
            <a:endParaRPr lang="en-US" altLang="zh-CN"/>
          </a:p>
          <a:p>
            <a:r>
              <a:rPr lang="zh-CN" altLang="en-US"/>
              <a:t>能</a:t>
            </a:r>
            <a:r>
              <a:rPr lang="zh-CN" altLang="en-US" dirty="0"/>
              <a:t>够主动地改善流程，运用新技术，实现流程的优化。</a:t>
            </a:r>
            <a:endParaRPr lang="en-US" dirty="0"/>
          </a:p>
          <a:p>
            <a:endParaRPr lang="en-US" dirty="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Peopleware</a:t>
            </a:r>
            <a:r>
              <a:rPr lang="en-US" dirty="0"/>
              <a:t> (</a:t>
            </a:r>
            <a:r>
              <a:rPr lang="zh-CN" altLang="en-US" dirty="0"/>
              <a:t>人件</a:t>
            </a:r>
            <a:r>
              <a:rPr lang="en-US" dirty="0"/>
              <a:t>)</a:t>
            </a:r>
          </a:p>
        </p:txBody>
      </p:sp>
      <p:sp>
        <p:nvSpPr>
          <p:cNvPr id="3" name="Content Placeholder 2"/>
          <p:cNvSpPr>
            <a:spLocks noGrp="1"/>
          </p:cNvSpPr>
          <p:nvPr>
            <p:ph idx="1"/>
          </p:nvPr>
        </p:nvSpPr>
        <p:spPr/>
        <p:txBody>
          <a:bodyPr>
            <a:normAutofit fontScale="77500" lnSpcReduction="20000"/>
          </a:bodyPr>
          <a:lstStyle/>
          <a:p>
            <a:pPr>
              <a:lnSpc>
                <a:spcPct val="120000"/>
              </a:lnSpc>
            </a:pPr>
            <a:r>
              <a:rPr lang="zh-CN" altLang="en-US" dirty="0"/>
              <a:t>软件是人来做的，软件企业怎么培养，管理人呢？把他们当作打印机</a:t>
            </a:r>
            <a:r>
              <a:rPr lang="en-US" altLang="zh-CN" dirty="0"/>
              <a:t>/</a:t>
            </a:r>
            <a:r>
              <a:rPr lang="zh-CN" altLang="en-US" dirty="0"/>
              <a:t>打印纸这样的硬件耗材来管理么？硬件资源</a:t>
            </a:r>
            <a:r>
              <a:rPr lang="en-US" altLang="zh-CN" dirty="0"/>
              <a:t>/</a:t>
            </a:r>
            <a:r>
              <a:rPr lang="zh-CN" altLang="en-US" dirty="0"/>
              <a:t>耗材， 人力资源？</a:t>
            </a:r>
            <a:endParaRPr lang="en-US" altLang="zh-CN" dirty="0"/>
          </a:p>
          <a:p>
            <a:r>
              <a:rPr lang="zh-CN" altLang="en-US" dirty="0"/>
              <a:t>挑战：</a:t>
            </a:r>
            <a:endParaRPr lang="en-US" altLang="zh-CN" dirty="0"/>
          </a:p>
          <a:p>
            <a:pPr lvl="1"/>
            <a:r>
              <a:rPr lang="zh-CN" altLang="en-US" dirty="0"/>
              <a:t>如何培养有创造力的员工。</a:t>
            </a:r>
            <a:endParaRPr lang="en-US" dirty="0"/>
          </a:p>
          <a:p>
            <a:pPr lvl="2"/>
            <a:r>
              <a:rPr lang="zh-CN" altLang="en-US" dirty="0"/>
              <a:t>我们讲过</a:t>
            </a:r>
            <a:r>
              <a:rPr lang="en-US" dirty="0"/>
              <a:t>P</a:t>
            </a:r>
            <a:r>
              <a:rPr lang="en-US" altLang="zh-CN" dirty="0"/>
              <a:t>ers</a:t>
            </a:r>
            <a:r>
              <a:rPr lang="en-US" dirty="0"/>
              <a:t>onal Software Process</a:t>
            </a:r>
          </a:p>
          <a:p>
            <a:pPr lvl="1"/>
            <a:r>
              <a:rPr lang="zh-CN" altLang="en-US" dirty="0"/>
              <a:t>如何培养有效率的团队</a:t>
            </a:r>
            <a:endParaRPr lang="en-US" altLang="zh-CN" dirty="0"/>
          </a:p>
          <a:p>
            <a:pPr lvl="2"/>
            <a:r>
              <a:rPr lang="en-US" dirty="0"/>
              <a:t>Team Software Process, CMM</a:t>
            </a:r>
          </a:p>
          <a:p>
            <a:pPr lvl="2"/>
            <a:r>
              <a:rPr lang="en-US" dirty="0"/>
              <a:t>Team organization</a:t>
            </a:r>
          </a:p>
          <a:p>
            <a:r>
              <a:rPr lang="zh-CN" altLang="en-US" dirty="0"/>
              <a:t>人的管理</a:t>
            </a:r>
            <a:endParaRPr lang="en-US" dirty="0"/>
          </a:p>
          <a:p>
            <a:pPr lvl="1"/>
            <a:r>
              <a:rPr lang="zh-CN" altLang="en-US" dirty="0"/>
              <a:t>招聘、培训、提升、解散</a:t>
            </a:r>
            <a:r>
              <a:rPr lang="en-US" dirty="0"/>
              <a:t> </a:t>
            </a:r>
          </a:p>
          <a:p>
            <a:r>
              <a:rPr lang="zh-CN" altLang="en-US" dirty="0"/>
              <a:t>人的能力有什么规律，</a:t>
            </a:r>
            <a:endParaRPr lang="en-US" dirty="0"/>
          </a:p>
          <a:p>
            <a:pPr lvl="1"/>
            <a:r>
              <a:rPr lang="zh-CN" altLang="en-US" dirty="0"/>
              <a:t>能力是什么</a:t>
            </a:r>
            <a:r>
              <a:rPr lang="en-US" dirty="0"/>
              <a:t> (</a:t>
            </a:r>
            <a:r>
              <a:rPr lang="zh-CN" altLang="en-US" dirty="0"/>
              <a:t>软技能</a:t>
            </a:r>
            <a:r>
              <a:rPr lang="en-US" dirty="0"/>
              <a:t>)</a:t>
            </a:r>
          </a:p>
          <a:p>
            <a:pPr lvl="1"/>
            <a:r>
              <a:rPr lang="zh-CN" altLang="en-US" dirty="0"/>
              <a:t>把能力和绩效目标结合起来</a:t>
            </a:r>
            <a:endParaRPr lang="en-US" dirty="0"/>
          </a:p>
          <a:p>
            <a:pPr lvl="1"/>
            <a:r>
              <a:rPr lang="zh-CN" altLang="en-US" dirty="0"/>
              <a:t>提高能力，就能提高绩效</a:t>
            </a:r>
            <a:endParaRPr lang="en-US" dirty="0"/>
          </a:p>
        </p:txBody>
      </p:sp>
    </p:spTree>
    <p:extLst>
      <p:ext uri="{BB962C8B-B14F-4D97-AF65-F5344CB8AC3E}">
        <p14:creationId xmlns:p14="http://schemas.microsoft.com/office/powerpoint/2010/main" val="1635746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Peopleware</a:t>
            </a:r>
            <a:r>
              <a:rPr lang="en-US" dirty="0"/>
              <a:t> (</a:t>
            </a:r>
            <a:r>
              <a:rPr lang="zh-CN" altLang="en-US" dirty="0"/>
              <a:t>人件</a:t>
            </a:r>
            <a:r>
              <a:rPr lang="en-US" dirty="0"/>
              <a:t>)</a:t>
            </a:r>
          </a:p>
        </p:txBody>
      </p:sp>
      <p:sp>
        <p:nvSpPr>
          <p:cNvPr id="3" name="Content Placeholder 2"/>
          <p:cNvSpPr>
            <a:spLocks noGrp="1"/>
          </p:cNvSpPr>
          <p:nvPr>
            <p:ph idx="1"/>
          </p:nvPr>
        </p:nvSpPr>
        <p:spPr/>
        <p:txBody>
          <a:bodyPr>
            <a:normAutofit/>
          </a:bodyPr>
          <a:lstStyle/>
          <a:p>
            <a:r>
              <a:rPr lang="zh-CN" altLang="en-US" dirty="0"/>
              <a:t>一个组织有什么样的文化呢</a:t>
            </a:r>
            <a:endParaRPr lang="en-US" dirty="0"/>
          </a:p>
          <a:p>
            <a:pPr lvl="1"/>
            <a:r>
              <a:rPr lang="zh-CN" altLang="en-US" dirty="0"/>
              <a:t>如何做决定的？</a:t>
            </a:r>
            <a:r>
              <a:rPr lang="en-US" dirty="0"/>
              <a:t>Decision making, </a:t>
            </a:r>
          </a:p>
          <a:p>
            <a:pPr lvl="1"/>
            <a:r>
              <a:rPr lang="zh-CN" altLang="en-US" dirty="0"/>
              <a:t>如何处理风险和冒险？</a:t>
            </a:r>
            <a:r>
              <a:rPr lang="en-US" dirty="0"/>
              <a:t>Risk Tasking, </a:t>
            </a:r>
          </a:p>
          <a:p>
            <a:pPr lvl="1"/>
            <a:r>
              <a:rPr lang="zh-CN" altLang="en-US" dirty="0"/>
              <a:t>看重什么？</a:t>
            </a:r>
            <a:r>
              <a:rPr lang="en-US" altLang="zh-CN" dirty="0"/>
              <a:t>Value System,</a:t>
            </a:r>
          </a:p>
          <a:p>
            <a:pPr lvl="1"/>
            <a:r>
              <a:rPr lang="zh-CN" altLang="en-US" dirty="0"/>
              <a:t>有什么流程，团队成语是如何自然互动的？</a:t>
            </a:r>
            <a:r>
              <a:rPr lang="en-US" dirty="0"/>
              <a:t>Process</a:t>
            </a:r>
          </a:p>
          <a:p>
            <a:r>
              <a:rPr lang="zh-CN" altLang="en-US" dirty="0"/>
              <a:t>一个组织能学习么？</a:t>
            </a:r>
            <a:endParaRPr lang="en-US" dirty="0"/>
          </a:p>
          <a:p>
            <a:pPr lvl="1"/>
            <a:r>
              <a:rPr lang="zh-CN" altLang="en-US" dirty="0"/>
              <a:t>从错误中学习 （这个组织能承认错误么？）</a:t>
            </a:r>
            <a:endParaRPr lang="en-US" dirty="0"/>
          </a:p>
          <a:p>
            <a:pPr lvl="1"/>
            <a:r>
              <a:rPr lang="zh-CN" altLang="en-US" dirty="0"/>
              <a:t>从变化的环境中学习（用户，竞争对手，社会，技术变化）</a:t>
            </a:r>
            <a:endParaRPr lang="en-US" dirty="0"/>
          </a:p>
          <a:p>
            <a:pPr lvl="1"/>
            <a:r>
              <a:rPr lang="zh-CN" altLang="en-US" dirty="0"/>
              <a:t>适应新的需求</a:t>
            </a:r>
            <a:endParaRPr lang="en-US" dirty="0"/>
          </a:p>
        </p:txBody>
      </p:sp>
    </p:spTree>
    <p:extLst>
      <p:ext uri="{BB962C8B-B14F-4D97-AF65-F5344CB8AC3E}">
        <p14:creationId xmlns:p14="http://schemas.microsoft.com/office/powerpoint/2010/main" val="459747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做决定</a:t>
            </a:r>
            <a:r>
              <a:rPr lang="en-US" dirty="0"/>
              <a:t>Decision Making</a:t>
            </a:r>
          </a:p>
        </p:txBody>
      </p:sp>
      <p:sp>
        <p:nvSpPr>
          <p:cNvPr id="3" name="Content Placeholder 2"/>
          <p:cNvSpPr>
            <a:spLocks noGrp="1"/>
          </p:cNvSpPr>
          <p:nvPr>
            <p:ph idx="1"/>
          </p:nvPr>
        </p:nvSpPr>
        <p:spPr/>
        <p:txBody>
          <a:bodyPr>
            <a:normAutofit/>
          </a:bodyPr>
          <a:lstStyle/>
          <a:p>
            <a:r>
              <a:rPr lang="zh-CN" altLang="en-US" dirty="0"/>
              <a:t>独裁</a:t>
            </a:r>
            <a:r>
              <a:rPr lang="en-US" altLang="zh-CN" dirty="0"/>
              <a:t>/</a:t>
            </a:r>
            <a:r>
              <a:rPr lang="en-US" dirty="0"/>
              <a:t>Dictation</a:t>
            </a:r>
          </a:p>
          <a:p>
            <a:pPr lvl="1"/>
            <a:r>
              <a:rPr lang="en-US" dirty="0"/>
              <a:t>Great for the dictator; quick to make quick decisions</a:t>
            </a:r>
          </a:p>
          <a:p>
            <a:r>
              <a:rPr lang="zh-CN" altLang="en-US" dirty="0"/>
              <a:t>咨询</a:t>
            </a:r>
            <a:r>
              <a:rPr lang="en-US" altLang="zh-CN" dirty="0"/>
              <a:t>/</a:t>
            </a:r>
            <a:r>
              <a:rPr lang="en-US" dirty="0"/>
              <a:t>Consulting</a:t>
            </a:r>
          </a:p>
          <a:p>
            <a:pPr lvl="1"/>
            <a:r>
              <a:rPr lang="en-US" dirty="0"/>
              <a:t>Get more info</a:t>
            </a:r>
          </a:p>
          <a:p>
            <a:r>
              <a:rPr lang="zh-CN" altLang="en-US" dirty="0"/>
              <a:t>民主</a:t>
            </a:r>
            <a:r>
              <a:rPr lang="en-US" altLang="zh-CN" dirty="0"/>
              <a:t>/</a:t>
            </a:r>
            <a:r>
              <a:rPr lang="en-US" dirty="0"/>
              <a:t>Democracy</a:t>
            </a:r>
          </a:p>
          <a:p>
            <a:pPr lvl="1"/>
            <a:r>
              <a:rPr lang="en-US" dirty="0"/>
              <a:t>Follow the crowd</a:t>
            </a:r>
          </a:p>
          <a:p>
            <a:pPr lvl="1"/>
            <a:r>
              <a:rPr lang="en-US" dirty="0"/>
              <a:t>Creating winner/losers</a:t>
            </a:r>
          </a:p>
          <a:p>
            <a:r>
              <a:rPr lang="zh-CN" altLang="en-US" dirty="0"/>
              <a:t>共识</a:t>
            </a:r>
            <a:r>
              <a:rPr lang="en-US" altLang="zh-CN" dirty="0"/>
              <a:t>/</a:t>
            </a:r>
            <a:r>
              <a:rPr lang="en-US" dirty="0"/>
              <a:t>Consensus</a:t>
            </a:r>
          </a:p>
          <a:p>
            <a:pPr lvl="1"/>
            <a:r>
              <a:rPr lang="en-US" dirty="0"/>
              <a:t>Great commitment, if a conclusion can be reached</a:t>
            </a:r>
          </a:p>
          <a:p>
            <a:endParaRPr lang="en-US" dirty="0"/>
          </a:p>
        </p:txBody>
      </p:sp>
    </p:spTree>
    <p:extLst>
      <p:ext uri="{BB962C8B-B14F-4D97-AF65-F5344CB8AC3E}">
        <p14:creationId xmlns:p14="http://schemas.microsoft.com/office/powerpoint/2010/main" val="4191706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47A690B-DE55-4274-B33B-C91FD647EB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C9CD390-6DB5-4AEA-8D13-BC6CEF344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653440" cy="685800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C789EB-8B05-4291-8E79-3D8ED33855E8}"/>
              </a:ext>
            </a:extLst>
          </p:cNvPr>
          <p:cNvSpPr>
            <a:spLocks noGrp="1"/>
          </p:cNvSpPr>
          <p:nvPr>
            <p:ph type="title"/>
          </p:nvPr>
        </p:nvSpPr>
        <p:spPr>
          <a:xfrm>
            <a:off x="838199" y="1015320"/>
            <a:ext cx="3603169" cy="4827361"/>
          </a:xfrm>
        </p:spPr>
        <p:txBody>
          <a:bodyPr anchor="ctr">
            <a:normAutofit/>
          </a:bodyPr>
          <a:lstStyle/>
          <a:p>
            <a:r>
              <a:rPr lang="zh-CN" altLang="en-US" sz="4400">
                <a:solidFill>
                  <a:srgbClr val="F2F2F2"/>
                </a:solidFill>
              </a:rPr>
              <a:t>什么是软件的质量（</a:t>
            </a:r>
            <a:r>
              <a:rPr lang="en-US" altLang="zh-CN" sz="4400">
                <a:solidFill>
                  <a:srgbClr val="F2F2F2"/>
                </a:solidFill>
              </a:rPr>
              <a:t>Software Quality</a:t>
            </a:r>
            <a:r>
              <a:rPr lang="zh-CN" altLang="en-US" sz="4400">
                <a:solidFill>
                  <a:srgbClr val="F2F2F2"/>
                </a:solidFill>
              </a:rPr>
              <a:t>） ？</a:t>
            </a:r>
            <a:endParaRPr lang="en-US" sz="4400">
              <a:solidFill>
                <a:srgbClr val="F2F2F2"/>
              </a:solidFill>
            </a:endParaRPr>
          </a:p>
        </p:txBody>
      </p:sp>
      <p:sp>
        <p:nvSpPr>
          <p:cNvPr id="12" name="Rectangle 11">
            <a:extLst>
              <a:ext uri="{FF2B5EF4-FFF2-40B4-BE49-F238E27FC236}">
                <a16:creationId xmlns:a16="http://schemas.microsoft.com/office/drawing/2014/main" id="{11FA69C6-0A69-4994-9F32-C4497B8B4C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43467" cy="685800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D68D149-13E7-4407-AB4F-9FD920F56413}"/>
              </a:ext>
            </a:extLst>
          </p:cNvPr>
          <p:cNvSpPr>
            <a:spLocks noGrp="1"/>
          </p:cNvSpPr>
          <p:nvPr>
            <p:ph idx="1"/>
          </p:nvPr>
        </p:nvSpPr>
        <p:spPr>
          <a:xfrm>
            <a:off x="5279571" y="1015320"/>
            <a:ext cx="5540830" cy="4827361"/>
          </a:xfrm>
          <a:noFill/>
        </p:spPr>
        <p:txBody>
          <a:bodyPr anchor="ctr">
            <a:normAutofit/>
          </a:bodyPr>
          <a:lstStyle/>
          <a:p>
            <a:pPr lvl="1"/>
            <a:r>
              <a:rPr lang="en-US" altLang="zh-CN" sz="1800">
                <a:solidFill>
                  <a:schemeClr val="tx1">
                    <a:lumMod val="85000"/>
                    <a:lumOff val="15000"/>
                  </a:schemeClr>
                </a:solidFill>
              </a:rPr>
              <a:t>Capability of software product to satisfy stated and implied needs under specified conditions. </a:t>
            </a:r>
          </a:p>
          <a:p>
            <a:pPr lvl="1"/>
            <a:endParaRPr lang="en-US" altLang="zh-CN" sz="1800">
              <a:solidFill>
                <a:schemeClr val="tx1">
                  <a:lumMod val="85000"/>
                  <a:lumOff val="15000"/>
                </a:schemeClr>
              </a:solidFill>
            </a:endParaRPr>
          </a:p>
          <a:p>
            <a:pPr lvl="1"/>
            <a:r>
              <a:rPr lang="en-US" altLang="zh-CN" sz="1800">
                <a:solidFill>
                  <a:schemeClr val="tx1">
                    <a:lumMod val="85000"/>
                    <a:lumOff val="15000"/>
                  </a:schemeClr>
                </a:solidFill>
              </a:rPr>
              <a:t>The degree to which a software product meets established requirements; however, quality depends upon the degree to which those established requirements accurately represent stakeholder needs, wants, and expectations. </a:t>
            </a:r>
          </a:p>
          <a:p>
            <a:pPr lvl="1"/>
            <a:endParaRPr lang="en-US" altLang="zh-CN" sz="1800">
              <a:solidFill>
                <a:schemeClr val="tx1">
                  <a:lumMod val="85000"/>
                  <a:lumOff val="15000"/>
                </a:schemeClr>
              </a:solidFill>
            </a:endParaRPr>
          </a:p>
          <a:p>
            <a:r>
              <a:rPr lang="zh-CN" altLang="en-US" sz="1800">
                <a:solidFill>
                  <a:schemeClr val="tx1">
                    <a:lumMod val="85000"/>
                    <a:lumOff val="15000"/>
                  </a:schemeClr>
                </a:solidFill>
              </a:rPr>
              <a:t>这两个定义都强调了软件要符合用户以及利益相关者的需求。</a:t>
            </a:r>
          </a:p>
          <a:p>
            <a:pPr marL="118872" indent="0">
              <a:buNone/>
            </a:pPr>
            <a:endParaRPr lang="en-US" sz="1800">
              <a:solidFill>
                <a:schemeClr val="tx1">
                  <a:lumMod val="85000"/>
                  <a:lumOff val="15000"/>
                </a:schemeClr>
              </a:solidFill>
            </a:endParaRPr>
          </a:p>
        </p:txBody>
      </p:sp>
    </p:spTree>
    <p:extLst>
      <p:ext uri="{BB962C8B-B14F-4D97-AF65-F5344CB8AC3E}">
        <p14:creationId xmlns:p14="http://schemas.microsoft.com/office/powerpoint/2010/main" val="960325337"/>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衡量软件工程质量</a:t>
            </a:r>
            <a:endParaRPr lang="en-US" dirty="0"/>
          </a:p>
        </p:txBody>
      </p:sp>
      <p:sp>
        <p:nvSpPr>
          <p:cNvPr id="3" name="Content Placeholder 2"/>
          <p:cNvSpPr>
            <a:spLocks noGrp="1"/>
          </p:cNvSpPr>
          <p:nvPr>
            <p:ph idx="1"/>
          </p:nvPr>
        </p:nvSpPr>
        <p:spPr/>
        <p:txBody>
          <a:bodyPr/>
          <a:lstStyle/>
          <a:p>
            <a:r>
              <a:rPr lang="zh-CN" altLang="en-US" dirty="0"/>
              <a:t>怎么知道团队在一个软件的生命周期中做的不好？</a:t>
            </a:r>
            <a:endParaRPr lang="en-US" altLang="zh-CN" dirty="0"/>
          </a:p>
          <a:p>
            <a:r>
              <a:rPr lang="zh-CN" altLang="en-US" dirty="0"/>
              <a:t>依靠用户的反馈：</a:t>
            </a:r>
            <a:endParaRPr lang="en-US" altLang="zh-CN" dirty="0"/>
          </a:p>
          <a:p>
            <a:pPr lvl="1"/>
            <a:r>
              <a:rPr lang="zh-CN" altLang="en-US" dirty="0"/>
              <a:t>太晚</a:t>
            </a:r>
            <a:endParaRPr lang="en-US" altLang="zh-CN" dirty="0"/>
          </a:p>
          <a:p>
            <a:r>
              <a:rPr lang="zh-CN" altLang="en-US" dirty="0"/>
              <a:t>依靠团队成员：</a:t>
            </a:r>
            <a:endParaRPr lang="en-US" altLang="zh-CN" dirty="0"/>
          </a:p>
          <a:p>
            <a:pPr lvl="1"/>
            <a:r>
              <a:rPr lang="zh-CN" altLang="en-US" dirty="0"/>
              <a:t>他们太忙，利益相关</a:t>
            </a:r>
            <a:endParaRPr lang="en-US" altLang="zh-CN" dirty="0"/>
          </a:p>
          <a:p>
            <a:r>
              <a:rPr lang="zh-CN" altLang="en-US" dirty="0"/>
              <a:t>依靠项目管理软件：</a:t>
            </a:r>
            <a:endParaRPr lang="en-US" altLang="zh-CN" dirty="0"/>
          </a:p>
          <a:p>
            <a:pPr lvl="1"/>
            <a:r>
              <a:rPr lang="zh-CN" altLang="en-US" dirty="0"/>
              <a:t>那要保证收集到足够全面的真实的数据</a:t>
            </a:r>
            <a:endParaRPr lang="en-US" altLang="zh-CN" dirty="0"/>
          </a:p>
          <a:p>
            <a:pPr lvl="1"/>
            <a:r>
              <a:rPr lang="zh-CN" altLang="en-US" dirty="0"/>
              <a:t>最好是自然真实发生的数据</a:t>
            </a:r>
            <a:endParaRPr lang="en-US" dirty="0"/>
          </a:p>
        </p:txBody>
      </p:sp>
    </p:spTree>
    <p:extLst>
      <p:ext uri="{BB962C8B-B14F-4D97-AF65-F5344CB8AC3E}">
        <p14:creationId xmlns:p14="http://schemas.microsoft.com/office/powerpoint/2010/main" val="18155606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6" name="Rectangle 8"/>
          <p:cNvSpPr>
            <a:spLocks noGrp="1" noChangeArrowheads="1"/>
          </p:cNvSpPr>
          <p:nvPr>
            <p:ph type="title"/>
          </p:nvPr>
        </p:nvSpPr>
        <p:spPr>
          <a:xfrm>
            <a:off x="1905000" y="228601"/>
            <a:ext cx="8382000" cy="530225"/>
          </a:xfrm>
        </p:spPr>
        <p:txBody>
          <a:bodyPr>
            <a:normAutofit fontScale="90000"/>
          </a:bodyPr>
          <a:lstStyle/>
          <a:p>
            <a:pPr eaLnBrk="1" hangingPunct="1">
              <a:defRPr/>
            </a:pPr>
            <a:r>
              <a:rPr lang="zh-CN" altLang="en-US" sz="3200" dirty="0"/>
              <a:t>正常的 未解决</a:t>
            </a:r>
            <a:r>
              <a:rPr lang="en-US" altLang="zh-CN" sz="3200" dirty="0"/>
              <a:t>/</a:t>
            </a:r>
            <a:r>
              <a:rPr lang="zh-CN" altLang="en-US" sz="3200" dirty="0"/>
              <a:t>解决</a:t>
            </a:r>
            <a:r>
              <a:rPr lang="en-US" altLang="zh-CN" sz="3200" dirty="0"/>
              <a:t>/</a:t>
            </a:r>
            <a:r>
              <a:rPr lang="zh-CN" altLang="en-US" sz="3200" dirty="0"/>
              <a:t>关闭 的比例</a:t>
            </a:r>
            <a:endParaRPr lang="en-US" sz="3200" dirty="0"/>
          </a:p>
        </p:txBody>
      </p:sp>
      <p:pic>
        <p:nvPicPr>
          <p:cNvPr id="176132" name="Rectangle 19457"/>
          <p:cNvPicPr>
            <a:picLocks noChangeAspect="1" noChangeArrowheads="1"/>
          </p:cNvPicPr>
          <p:nvPr/>
        </p:nvPicPr>
        <p:blipFill>
          <a:blip r:embed="rId3" cstate="print"/>
          <a:srcRect l="645" r="2562" b="7561"/>
          <a:stretch>
            <a:fillRect/>
          </a:stretch>
        </p:blipFill>
        <p:spPr bwMode="auto">
          <a:xfrm>
            <a:off x="2222500" y="1433514"/>
            <a:ext cx="7747000" cy="5195887"/>
          </a:xfrm>
          <a:prstGeom prst="rect">
            <a:avLst/>
          </a:prstGeom>
          <a:noFill/>
          <a:ln w="9525">
            <a:solidFill>
              <a:schemeClr val="tx1"/>
            </a:solidFill>
            <a:miter lim="800000"/>
            <a:headEnd/>
            <a:tailEnd/>
          </a:ln>
          <a:effectLst>
            <a:outerShdw dist="35921" dir="2700000" algn="ctr" rotWithShape="0">
              <a:schemeClr val="bg2">
                <a:alpha val="50000"/>
              </a:schemeClr>
            </a:outerShdw>
          </a:effectLst>
        </p:spPr>
      </p:pic>
      <p:grpSp>
        <p:nvGrpSpPr>
          <p:cNvPr id="2" name="Group 40"/>
          <p:cNvGrpSpPr>
            <a:grpSpLocks/>
          </p:cNvGrpSpPr>
          <p:nvPr/>
        </p:nvGrpSpPr>
        <p:grpSpPr bwMode="auto">
          <a:xfrm>
            <a:off x="7467600" y="2419350"/>
            <a:ext cx="2800350" cy="1390650"/>
            <a:chOff x="3744" y="1524"/>
            <a:chExt cx="1764" cy="876"/>
          </a:xfrm>
        </p:grpSpPr>
        <p:pic>
          <p:nvPicPr>
            <p:cNvPr id="16392" name="Picture 37" descr="3-01666_SampleCallout2"/>
            <p:cNvPicPr>
              <a:picLocks noChangeAspect="1" noChangeArrowheads="1"/>
            </p:cNvPicPr>
            <p:nvPr/>
          </p:nvPicPr>
          <p:blipFill>
            <a:blip r:embed="rId4" cstate="print"/>
            <a:srcRect/>
            <a:stretch>
              <a:fillRect/>
            </a:stretch>
          </p:blipFill>
          <p:spPr bwMode="auto">
            <a:xfrm>
              <a:off x="3744" y="1524"/>
              <a:ext cx="1764" cy="876"/>
            </a:xfrm>
            <a:prstGeom prst="rect">
              <a:avLst/>
            </a:prstGeom>
            <a:noFill/>
            <a:ln w="9525">
              <a:noFill/>
              <a:miter lim="800000"/>
              <a:headEnd/>
              <a:tailEnd/>
            </a:ln>
          </p:spPr>
        </p:pic>
        <p:sp>
          <p:nvSpPr>
            <p:cNvPr id="176140" name="Rectangle 12"/>
            <p:cNvSpPr>
              <a:spLocks noChangeArrowheads="1"/>
            </p:cNvSpPr>
            <p:nvPr/>
          </p:nvSpPr>
          <p:spPr bwMode="auto">
            <a:xfrm>
              <a:off x="4369" y="1776"/>
              <a:ext cx="815" cy="370"/>
            </a:xfrm>
            <a:prstGeom prst="rect">
              <a:avLst/>
            </a:prstGeom>
            <a:noFill/>
            <a:ln w="9525">
              <a:noFill/>
              <a:miter lim="800000"/>
              <a:headEnd/>
              <a:tailEnd/>
            </a:ln>
            <a:effectLst/>
          </p:spPr>
          <p:txBody>
            <a:bodyPr wrap="none">
              <a:spAutoFit/>
            </a:bodyPr>
            <a:lstStyle/>
            <a:p>
              <a:pPr eaLnBrk="0" hangingPunct="0">
                <a:lnSpc>
                  <a:spcPct val="90000"/>
                </a:lnSpc>
                <a:spcBef>
                  <a:spcPct val="30000"/>
                </a:spcBef>
                <a:defRPr/>
              </a:pPr>
              <a:r>
                <a:rPr lang="en-US">
                  <a:effectLst>
                    <a:outerShdw blurRad="38100" dist="38100" dir="2700000" algn="tl">
                      <a:srgbClr val="000000"/>
                    </a:outerShdw>
                  </a:effectLst>
                  <a:latin typeface="Segoe Semibold"/>
                  <a:cs typeface="Arial" pitchFamily="34" charset="0"/>
                </a:rPr>
                <a:t>Work</a:t>
              </a:r>
              <a:br>
                <a:rPr lang="en-US">
                  <a:effectLst>
                    <a:outerShdw blurRad="38100" dist="38100" dir="2700000" algn="tl">
                      <a:srgbClr val="000000"/>
                    </a:outerShdw>
                  </a:effectLst>
                  <a:latin typeface="Segoe Semibold"/>
                  <a:cs typeface="Arial" pitchFamily="34" charset="0"/>
                </a:rPr>
              </a:br>
              <a:r>
                <a:rPr lang="en-US">
                  <a:effectLst>
                    <a:outerShdw blurRad="38100" dist="38100" dir="2700000" algn="tl">
                      <a:srgbClr val="000000"/>
                    </a:outerShdw>
                  </a:effectLst>
                  <a:latin typeface="Segoe Semibold"/>
                  <a:cs typeface="Arial" pitchFamily="34" charset="0"/>
                </a:rPr>
                <a:t>completed</a:t>
              </a:r>
            </a:p>
          </p:txBody>
        </p:sp>
      </p:grpSp>
      <p:grpSp>
        <p:nvGrpSpPr>
          <p:cNvPr id="3" name="Group 39"/>
          <p:cNvGrpSpPr>
            <a:grpSpLocks/>
          </p:cNvGrpSpPr>
          <p:nvPr/>
        </p:nvGrpSpPr>
        <p:grpSpPr bwMode="auto">
          <a:xfrm>
            <a:off x="6019800" y="1752600"/>
            <a:ext cx="2667000" cy="1066800"/>
            <a:chOff x="2832" y="1104"/>
            <a:chExt cx="1680" cy="672"/>
          </a:xfrm>
        </p:grpSpPr>
        <p:pic>
          <p:nvPicPr>
            <p:cNvPr id="16390" name="Picture 38" descr="3-01666_callout2"/>
            <p:cNvPicPr>
              <a:picLocks noChangeAspect="1" noChangeArrowheads="1"/>
            </p:cNvPicPr>
            <p:nvPr/>
          </p:nvPicPr>
          <p:blipFill>
            <a:blip r:embed="rId5" cstate="print"/>
            <a:srcRect/>
            <a:stretch>
              <a:fillRect/>
            </a:stretch>
          </p:blipFill>
          <p:spPr bwMode="auto">
            <a:xfrm>
              <a:off x="2832" y="1104"/>
              <a:ext cx="1680" cy="672"/>
            </a:xfrm>
            <a:prstGeom prst="rect">
              <a:avLst/>
            </a:prstGeom>
            <a:noFill/>
            <a:ln w="9525">
              <a:noFill/>
              <a:miter lim="800000"/>
              <a:headEnd/>
              <a:tailEnd/>
            </a:ln>
          </p:spPr>
        </p:pic>
        <p:sp>
          <p:nvSpPr>
            <p:cNvPr id="176137" name="Rectangle 9"/>
            <p:cNvSpPr>
              <a:spLocks noChangeArrowheads="1"/>
            </p:cNvSpPr>
            <p:nvPr/>
          </p:nvSpPr>
          <p:spPr bwMode="auto">
            <a:xfrm>
              <a:off x="3248" y="1274"/>
              <a:ext cx="1024" cy="214"/>
            </a:xfrm>
            <a:prstGeom prst="rect">
              <a:avLst/>
            </a:prstGeom>
            <a:noFill/>
            <a:ln w="9525">
              <a:noFill/>
              <a:miter lim="800000"/>
              <a:headEnd/>
              <a:tailEnd/>
            </a:ln>
            <a:effectLst/>
          </p:spPr>
          <p:txBody>
            <a:bodyPr wrap="none">
              <a:spAutoFit/>
            </a:bodyPr>
            <a:lstStyle/>
            <a:p>
              <a:pPr algn="l" eaLnBrk="0" hangingPunct="0">
                <a:lnSpc>
                  <a:spcPct val="90000"/>
                </a:lnSpc>
                <a:spcBef>
                  <a:spcPct val="30000"/>
                </a:spcBef>
                <a:defRPr/>
              </a:pPr>
              <a:r>
                <a:rPr lang="en-US">
                  <a:effectLst>
                    <a:outerShdw blurRad="38100" dist="38100" dir="2700000" algn="tl">
                      <a:srgbClr val="000000"/>
                    </a:outerShdw>
                  </a:effectLst>
                  <a:latin typeface="Segoe Semibold"/>
                </a:rPr>
                <a:t>Work</a:t>
              </a:r>
              <a:r>
                <a:rPr lang="en-US">
                  <a:effectLst>
                    <a:outerShdw blurRad="38100" dist="38100" dir="2700000" algn="tl">
                      <a:srgbClr val="000000"/>
                    </a:outerShdw>
                  </a:effectLst>
                </a:rPr>
                <a:t> planned</a:t>
              </a:r>
            </a:p>
          </p:txBody>
        </p:sp>
      </p:grpSp>
    </p:spTree>
    <p:extLst>
      <p:ext uri="{BB962C8B-B14F-4D97-AF65-F5344CB8AC3E}">
        <p14:creationId xmlns:p14="http://schemas.microsoft.com/office/powerpoint/2010/main" val="362093543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61" name="Rectangle 9"/>
          <p:cNvSpPr>
            <a:spLocks noGrp="1" noChangeArrowheads="1"/>
          </p:cNvSpPr>
          <p:nvPr>
            <p:ph type="title"/>
          </p:nvPr>
        </p:nvSpPr>
        <p:spPr>
          <a:xfrm>
            <a:off x="1905000" y="228601"/>
            <a:ext cx="8382000" cy="557213"/>
          </a:xfrm>
        </p:spPr>
        <p:txBody>
          <a:bodyPr>
            <a:normAutofit fontScale="90000"/>
          </a:bodyPr>
          <a:lstStyle/>
          <a:p>
            <a:pPr eaLnBrk="1" hangingPunct="1">
              <a:defRPr/>
            </a:pPr>
            <a:r>
              <a:rPr lang="zh-CN" altLang="en-US" sz="3400" dirty="0"/>
              <a:t>什么地方资源不够</a:t>
            </a:r>
            <a:r>
              <a:rPr lang="en-US" altLang="zh-CN" sz="3400" dirty="0"/>
              <a:t>?</a:t>
            </a:r>
            <a:endParaRPr lang="en-US" sz="3400" dirty="0"/>
          </a:p>
        </p:txBody>
      </p:sp>
      <p:pic>
        <p:nvPicPr>
          <p:cNvPr id="177156" name="Rectangle 20481"/>
          <p:cNvPicPr>
            <a:picLocks noChangeAspect="1" noChangeArrowheads="1"/>
          </p:cNvPicPr>
          <p:nvPr/>
        </p:nvPicPr>
        <p:blipFill>
          <a:blip r:embed="rId3" cstate="print"/>
          <a:srcRect l="169" t="552" r="4880" b="10860"/>
          <a:stretch>
            <a:fillRect/>
          </a:stretch>
        </p:blipFill>
        <p:spPr bwMode="auto">
          <a:xfrm>
            <a:off x="2179638" y="1419225"/>
            <a:ext cx="7802562" cy="5195888"/>
          </a:xfrm>
          <a:prstGeom prst="rect">
            <a:avLst/>
          </a:prstGeom>
          <a:noFill/>
          <a:ln w="9525">
            <a:solidFill>
              <a:schemeClr val="tx1"/>
            </a:solidFill>
            <a:miter lim="800000"/>
            <a:headEnd/>
            <a:tailEnd/>
          </a:ln>
          <a:effectLst>
            <a:outerShdw dist="35921" dir="2700000" algn="ctr" rotWithShape="0">
              <a:schemeClr val="bg2">
                <a:alpha val="50000"/>
              </a:schemeClr>
            </a:outerShdw>
          </a:effectLst>
        </p:spPr>
      </p:pic>
      <p:grpSp>
        <p:nvGrpSpPr>
          <p:cNvPr id="2" name="Group 59"/>
          <p:cNvGrpSpPr>
            <a:grpSpLocks/>
          </p:cNvGrpSpPr>
          <p:nvPr/>
        </p:nvGrpSpPr>
        <p:grpSpPr bwMode="auto">
          <a:xfrm>
            <a:off x="6553200" y="2057400"/>
            <a:ext cx="4495800" cy="1657350"/>
            <a:chOff x="2160" y="864"/>
            <a:chExt cx="2832" cy="1044"/>
          </a:xfrm>
        </p:grpSpPr>
        <p:pic>
          <p:nvPicPr>
            <p:cNvPr id="17413" name="Picture 58" descr="3-01666_callout3"/>
            <p:cNvPicPr>
              <a:picLocks noChangeAspect="1" noChangeArrowheads="1"/>
            </p:cNvPicPr>
            <p:nvPr/>
          </p:nvPicPr>
          <p:blipFill>
            <a:blip r:embed="rId4" cstate="print"/>
            <a:srcRect/>
            <a:stretch>
              <a:fillRect/>
            </a:stretch>
          </p:blipFill>
          <p:spPr bwMode="auto">
            <a:xfrm>
              <a:off x="2160" y="864"/>
              <a:ext cx="2832" cy="1044"/>
            </a:xfrm>
            <a:prstGeom prst="rect">
              <a:avLst/>
            </a:prstGeom>
            <a:noFill/>
            <a:ln w="9525">
              <a:noFill/>
              <a:miter lim="800000"/>
              <a:headEnd/>
              <a:tailEnd/>
            </a:ln>
          </p:spPr>
        </p:pic>
        <p:sp>
          <p:nvSpPr>
            <p:cNvPr id="177199" name="Rectangle 47"/>
            <p:cNvSpPr>
              <a:spLocks noChangeArrowheads="1"/>
            </p:cNvSpPr>
            <p:nvPr/>
          </p:nvSpPr>
          <p:spPr bwMode="auto">
            <a:xfrm>
              <a:off x="2208" y="912"/>
              <a:ext cx="2448" cy="520"/>
            </a:xfrm>
            <a:prstGeom prst="rect">
              <a:avLst/>
            </a:prstGeom>
            <a:noFill/>
            <a:ln w="9525" algn="ctr">
              <a:noFill/>
              <a:miter lim="800000"/>
              <a:headEnd/>
              <a:tailEnd/>
            </a:ln>
            <a:effectLst/>
          </p:spPr>
          <p:txBody>
            <a:bodyPr>
              <a:spAutoFit/>
            </a:bodyPr>
            <a:lstStyle/>
            <a:p>
              <a:pPr>
                <a:defRPr/>
              </a:pPr>
              <a:r>
                <a:rPr lang="en-US" sz="1600">
                  <a:effectLst>
                    <a:outerShdw blurRad="38100" dist="38100" dir="2700000" algn="tl">
                      <a:srgbClr val="000000"/>
                    </a:outerShdw>
                  </a:effectLst>
                  <a:latin typeface="Segoe Semibold"/>
                </a:rPr>
                <a:t>Bulge in work in process (i.e. in testing) indicates inadequate resources or inadequate incoming quality</a:t>
              </a:r>
            </a:p>
          </p:txBody>
        </p:sp>
      </p:grpSp>
    </p:spTree>
    <p:extLst>
      <p:ext uri="{BB962C8B-B14F-4D97-AF65-F5344CB8AC3E}">
        <p14:creationId xmlns:p14="http://schemas.microsoft.com/office/powerpoint/2010/main" val="24174941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8179" name="Rectangle 21505"/>
          <p:cNvPicPr>
            <a:picLocks noChangeAspect="1" noChangeArrowheads="1"/>
          </p:cNvPicPr>
          <p:nvPr/>
        </p:nvPicPr>
        <p:blipFill>
          <a:blip r:embed="rId3" cstate="print"/>
          <a:srcRect b="6262"/>
          <a:stretch>
            <a:fillRect/>
          </a:stretch>
        </p:blipFill>
        <p:spPr bwMode="auto">
          <a:xfrm>
            <a:off x="2587626" y="1419225"/>
            <a:ext cx="7013575" cy="5183188"/>
          </a:xfrm>
          <a:prstGeom prst="rect">
            <a:avLst/>
          </a:prstGeom>
          <a:noFill/>
          <a:ln w="9525">
            <a:solidFill>
              <a:schemeClr val="tx1"/>
            </a:solidFill>
            <a:miter lim="800000"/>
            <a:headEnd/>
            <a:tailEnd/>
          </a:ln>
          <a:effectLst>
            <a:outerShdw dist="35921" dir="2700000" algn="ctr" rotWithShape="0">
              <a:schemeClr val="bg2">
                <a:alpha val="50000"/>
              </a:schemeClr>
            </a:outerShdw>
          </a:effectLst>
        </p:spPr>
      </p:pic>
      <p:sp>
        <p:nvSpPr>
          <p:cNvPr id="178183" name="Rectangle 7"/>
          <p:cNvSpPr>
            <a:spLocks noGrp="1" noChangeArrowheads="1"/>
          </p:cNvSpPr>
          <p:nvPr>
            <p:ph type="title"/>
          </p:nvPr>
        </p:nvSpPr>
        <p:spPr>
          <a:xfrm>
            <a:off x="1905000" y="228601"/>
            <a:ext cx="8382000" cy="695325"/>
          </a:xfrm>
        </p:spPr>
        <p:txBody>
          <a:bodyPr>
            <a:normAutofit fontScale="90000"/>
          </a:bodyPr>
          <a:lstStyle/>
          <a:p>
            <a:pPr eaLnBrk="1" hangingPunct="1">
              <a:defRPr/>
            </a:pPr>
            <a:r>
              <a:rPr lang="zh-CN" altLang="en-US" sz="4400" dirty="0"/>
              <a:t>低估了项目的难度</a:t>
            </a:r>
            <a:r>
              <a:rPr lang="en-US" altLang="zh-CN" sz="4400" dirty="0"/>
              <a:t>/</a:t>
            </a:r>
            <a:r>
              <a:rPr lang="en-US" sz="4400" dirty="0"/>
              <a:t>Underestimating</a:t>
            </a:r>
          </a:p>
        </p:txBody>
      </p:sp>
      <p:grpSp>
        <p:nvGrpSpPr>
          <p:cNvPr id="2" name="Group 35"/>
          <p:cNvGrpSpPr>
            <a:grpSpLocks/>
          </p:cNvGrpSpPr>
          <p:nvPr/>
        </p:nvGrpSpPr>
        <p:grpSpPr bwMode="auto">
          <a:xfrm>
            <a:off x="5791200" y="2552700"/>
            <a:ext cx="5486400" cy="4686300"/>
            <a:chOff x="2688" y="1608"/>
            <a:chExt cx="3456" cy="2952"/>
          </a:xfrm>
        </p:grpSpPr>
        <p:pic>
          <p:nvPicPr>
            <p:cNvPr id="18440" name="Picture 31" descr="3-01666_callout4"/>
            <p:cNvPicPr>
              <a:picLocks noChangeAspect="1" noChangeArrowheads="1"/>
            </p:cNvPicPr>
            <p:nvPr/>
          </p:nvPicPr>
          <p:blipFill>
            <a:blip r:embed="rId4" cstate="print"/>
            <a:srcRect/>
            <a:stretch>
              <a:fillRect/>
            </a:stretch>
          </p:blipFill>
          <p:spPr bwMode="auto">
            <a:xfrm>
              <a:off x="2688" y="1608"/>
              <a:ext cx="3456" cy="2952"/>
            </a:xfrm>
            <a:prstGeom prst="rect">
              <a:avLst/>
            </a:prstGeom>
            <a:noFill/>
            <a:ln w="9525">
              <a:noFill/>
              <a:miter lim="800000"/>
              <a:headEnd/>
              <a:tailEnd/>
            </a:ln>
          </p:spPr>
        </p:pic>
        <p:sp>
          <p:nvSpPr>
            <p:cNvPr id="178184" name="Rectangle 8"/>
            <p:cNvSpPr>
              <a:spLocks noChangeArrowheads="1"/>
            </p:cNvSpPr>
            <p:nvPr/>
          </p:nvSpPr>
          <p:spPr bwMode="auto">
            <a:xfrm>
              <a:off x="3485" y="1762"/>
              <a:ext cx="1954" cy="526"/>
            </a:xfrm>
            <a:prstGeom prst="rect">
              <a:avLst/>
            </a:prstGeom>
            <a:noFill/>
            <a:ln w="9525">
              <a:noFill/>
              <a:miter lim="800000"/>
              <a:headEnd/>
              <a:tailEnd/>
            </a:ln>
            <a:effectLst/>
          </p:spPr>
          <p:txBody>
            <a:bodyPr>
              <a:spAutoFit/>
            </a:bodyPr>
            <a:lstStyle/>
            <a:p>
              <a:pPr eaLnBrk="0" hangingPunct="0">
                <a:lnSpc>
                  <a:spcPct val="90000"/>
                </a:lnSpc>
                <a:spcBef>
                  <a:spcPct val="30000"/>
                </a:spcBef>
                <a:defRPr/>
              </a:pPr>
              <a:r>
                <a:rPr lang="en-US">
                  <a:effectLst>
                    <a:outerShdw blurRad="38100" dist="38100" dir="2700000" algn="tl">
                      <a:srgbClr val="000000"/>
                    </a:outerShdw>
                  </a:effectLst>
                  <a:latin typeface="Segoe Semibold"/>
                </a:rPr>
                <a:t>Slow progress leading</a:t>
              </a:r>
              <a:br>
                <a:rPr lang="en-US">
                  <a:effectLst>
                    <a:outerShdw blurRad="38100" dist="38100" dir="2700000" algn="tl">
                      <a:srgbClr val="000000"/>
                    </a:outerShdw>
                  </a:effectLst>
                  <a:latin typeface="Segoe Semibold"/>
                </a:rPr>
              </a:br>
              <a:r>
                <a:rPr lang="en-US">
                  <a:effectLst>
                    <a:outerShdw blurRad="38100" dist="38100" dir="2700000" algn="tl">
                      <a:srgbClr val="000000"/>
                    </a:outerShdw>
                  </a:effectLst>
                  <a:latin typeface="Segoe Semibold"/>
                </a:rPr>
                <a:t>to cuts in planned work,</a:t>
              </a:r>
              <a:br>
                <a:rPr lang="en-US">
                  <a:effectLst>
                    <a:outerShdw blurRad="38100" dist="38100" dir="2700000" algn="tl">
                      <a:srgbClr val="000000"/>
                    </a:outerShdw>
                  </a:effectLst>
                  <a:latin typeface="Segoe Semibold"/>
                </a:rPr>
              </a:br>
              <a:r>
                <a:rPr lang="en-US">
                  <a:effectLst>
                    <a:outerShdw blurRad="38100" dist="38100" dir="2700000" algn="tl">
                      <a:srgbClr val="000000"/>
                    </a:outerShdw>
                  </a:effectLst>
                  <a:latin typeface="Segoe Semibold"/>
                </a:rPr>
                <a:t>but not enough cuts</a:t>
              </a:r>
            </a:p>
          </p:txBody>
        </p:sp>
      </p:grpSp>
      <p:grpSp>
        <p:nvGrpSpPr>
          <p:cNvPr id="3" name="Group 34"/>
          <p:cNvGrpSpPr>
            <a:grpSpLocks/>
          </p:cNvGrpSpPr>
          <p:nvPr/>
        </p:nvGrpSpPr>
        <p:grpSpPr bwMode="auto">
          <a:xfrm>
            <a:off x="6315076" y="5562600"/>
            <a:ext cx="4200525" cy="1276350"/>
            <a:chOff x="2922" y="3228"/>
            <a:chExt cx="2646" cy="804"/>
          </a:xfrm>
        </p:grpSpPr>
        <p:pic>
          <p:nvPicPr>
            <p:cNvPr id="18438" name="Picture 32" descr="3-01666_callout5"/>
            <p:cNvPicPr>
              <a:picLocks noChangeAspect="1" noChangeArrowheads="1"/>
            </p:cNvPicPr>
            <p:nvPr/>
          </p:nvPicPr>
          <p:blipFill>
            <a:blip r:embed="rId5" cstate="print"/>
            <a:srcRect/>
            <a:stretch>
              <a:fillRect/>
            </a:stretch>
          </p:blipFill>
          <p:spPr bwMode="auto">
            <a:xfrm>
              <a:off x="2922" y="3228"/>
              <a:ext cx="2646" cy="804"/>
            </a:xfrm>
            <a:prstGeom prst="rect">
              <a:avLst/>
            </a:prstGeom>
            <a:noFill/>
            <a:ln w="9525">
              <a:noFill/>
              <a:miter lim="800000"/>
              <a:headEnd/>
              <a:tailEnd/>
            </a:ln>
          </p:spPr>
        </p:pic>
        <p:sp>
          <p:nvSpPr>
            <p:cNvPr id="18439" name="Rectangle 9"/>
            <p:cNvSpPr>
              <a:spLocks noChangeArrowheads="1"/>
            </p:cNvSpPr>
            <p:nvPr/>
          </p:nvSpPr>
          <p:spPr bwMode="auto">
            <a:xfrm>
              <a:off x="3530" y="3456"/>
              <a:ext cx="1942" cy="404"/>
            </a:xfrm>
            <a:prstGeom prst="rect">
              <a:avLst/>
            </a:prstGeom>
            <a:noFill/>
            <a:ln w="9525">
              <a:noFill/>
              <a:miter lim="800000"/>
              <a:headEnd/>
              <a:tailEnd/>
            </a:ln>
          </p:spPr>
          <p:txBody>
            <a:bodyPr>
              <a:spAutoFit/>
            </a:bodyPr>
            <a:lstStyle/>
            <a:p>
              <a:r>
                <a:rPr lang="en-US">
                  <a:latin typeface="Segoe Semibold"/>
                </a:rPr>
                <a:t>Steady rates of progress, but slope too shallow</a:t>
              </a:r>
            </a:p>
          </p:txBody>
        </p:sp>
      </p:grpSp>
    </p:spTree>
    <p:extLst>
      <p:ext uri="{BB962C8B-B14F-4D97-AF65-F5344CB8AC3E}">
        <p14:creationId xmlns:p14="http://schemas.microsoft.com/office/powerpoint/2010/main" val="25749328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9203" name="Rectangle 22529"/>
          <p:cNvPicPr>
            <a:picLocks noChangeAspect="1" noChangeArrowheads="1"/>
          </p:cNvPicPr>
          <p:nvPr/>
        </p:nvPicPr>
        <p:blipFill>
          <a:blip r:embed="rId3" cstate="print"/>
          <a:srcRect b="2727"/>
          <a:stretch>
            <a:fillRect/>
          </a:stretch>
        </p:blipFill>
        <p:spPr bwMode="auto">
          <a:xfrm>
            <a:off x="2819400" y="1419226"/>
            <a:ext cx="6477000" cy="5216525"/>
          </a:xfrm>
          <a:prstGeom prst="rect">
            <a:avLst/>
          </a:prstGeom>
          <a:noFill/>
          <a:ln w="9525">
            <a:solidFill>
              <a:schemeClr val="tx1"/>
            </a:solidFill>
            <a:miter lim="800000"/>
            <a:headEnd/>
            <a:tailEnd/>
          </a:ln>
          <a:effectLst>
            <a:outerShdw dist="35921" dir="2700000" algn="ctr" rotWithShape="0">
              <a:schemeClr val="bg2">
                <a:alpha val="50000"/>
              </a:schemeClr>
            </a:outerShdw>
          </a:effectLst>
        </p:spPr>
      </p:pic>
      <p:sp>
        <p:nvSpPr>
          <p:cNvPr id="179206" name="Rectangle 6"/>
          <p:cNvSpPr>
            <a:spLocks noGrp="1" noChangeArrowheads="1"/>
          </p:cNvSpPr>
          <p:nvPr>
            <p:ph type="title"/>
          </p:nvPr>
        </p:nvSpPr>
        <p:spPr>
          <a:xfrm>
            <a:off x="1905000" y="228601"/>
            <a:ext cx="8382000" cy="695325"/>
          </a:xfrm>
        </p:spPr>
        <p:txBody>
          <a:bodyPr>
            <a:normAutofit/>
          </a:bodyPr>
          <a:lstStyle/>
          <a:p>
            <a:pPr eaLnBrk="1" hangingPunct="1">
              <a:defRPr/>
            </a:pPr>
            <a:r>
              <a:rPr lang="en-US" sz="4400" dirty="0"/>
              <a:t>Inadequate Bug Allotment</a:t>
            </a:r>
          </a:p>
        </p:txBody>
      </p:sp>
      <p:grpSp>
        <p:nvGrpSpPr>
          <p:cNvPr id="2" name="Group 13"/>
          <p:cNvGrpSpPr>
            <a:grpSpLocks/>
          </p:cNvGrpSpPr>
          <p:nvPr/>
        </p:nvGrpSpPr>
        <p:grpSpPr bwMode="auto">
          <a:xfrm>
            <a:off x="6629400" y="1905001"/>
            <a:ext cx="3733800" cy="2105025"/>
            <a:chOff x="3216" y="1200"/>
            <a:chExt cx="2352" cy="1326"/>
          </a:xfrm>
        </p:grpSpPr>
        <p:pic>
          <p:nvPicPr>
            <p:cNvPr id="20485" name="Picture 12" descr="3-01666_callout8"/>
            <p:cNvPicPr>
              <a:picLocks noChangeAspect="1" noChangeArrowheads="1"/>
            </p:cNvPicPr>
            <p:nvPr/>
          </p:nvPicPr>
          <p:blipFill>
            <a:blip r:embed="rId4" cstate="print"/>
            <a:srcRect/>
            <a:stretch>
              <a:fillRect/>
            </a:stretch>
          </p:blipFill>
          <p:spPr bwMode="auto">
            <a:xfrm>
              <a:off x="3216" y="1200"/>
              <a:ext cx="2352" cy="1326"/>
            </a:xfrm>
            <a:prstGeom prst="rect">
              <a:avLst/>
            </a:prstGeom>
            <a:noFill/>
            <a:ln w="9525">
              <a:noFill/>
              <a:miter lim="800000"/>
              <a:headEnd/>
              <a:tailEnd/>
            </a:ln>
          </p:spPr>
        </p:pic>
        <p:sp>
          <p:nvSpPr>
            <p:cNvPr id="179207" name="Rectangle 7"/>
            <p:cNvSpPr>
              <a:spLocks noChangeArrowheads="1"/>
            </p:cNvSpPr>
            <p:nvPr/>
          </p:nvSpPr>
          <p:spPr bwMode="auto">
            <a:xfrm>
              <a:off x="3504" y="1406"/>
              <a:ext cx="1814" cy="370"/>
            </a:xfrm>
            <a:prstGeom prst="rect">
              <a:avLst/>
            </a:prstGeom>
            <a:noFill/>
            <a:ln w="9525">
              <a:noFill/>
              <a:miter lim="800000"/>
              <a:headEnd/>
              <a:tailEnd/>
            </a:ln>
            <a:effectLst/>
          </p:spPr>
          <p:txBody>
            <a:bodyPr>
              <a:spAutoFit/>
            </a:bodyPr>
            <a:lstStyle/>
            <a:p>
              <a:pPr eaLnBrk="0" hangingPunct="0">
                <a:lnSpc>
                  <a:spcPct val="90000"/>
                </a:lnSpc>
                <a:spcBef>
                  <a:spcPct val="30000"/>
                </a:spcBef>
                <a:defRPr/>
              </a:pPr>
              <a:r>
                <a:rPr lang="en-US">
                  <a:effectLst>
                    <a:outerShdw blurRad="38100" dist="38100" dir="2700000" algn="tl">
                      <a:srgbClr val="000000"/>
                    </a:outerShdw>
                  </a:effectLst>
                  <a:latin typeface="Segoe Semibold"/>
                </a:rPr>
                <a:t>New work not planned</a:t>
              </a:r>
              <a:br>
                <a:rPr lang="en-US">
                  <a:effectLst>
                    <a:outerShdw blurRad="38100" dist="38100" dir="2700000" algn="tl">
                      <a:srgbClr val="000000"/>
                    </a:outerShdw>
                  </a:effectLst>
                  <a:latin typeface="Segoe Semibold"/>
                </a:rPr>
              </a:br>
              <a:r>
                <a:rPr lang="en-US">
                  <a:effectLst>
                    <a:outerShdw blurRad="38100" dist="38100" dir="2700000" algn="tl">
                      <a:srgbClr val="000000"/>
                    </a:outerShdw>
                  </a:effectLst>
                  <a:latin typeface="Segoe Semibold"/>
                </a:rPr>
                <a:t>at iteration start</a:t>
              </a:r>
            </a:p>
          </p:txBody>
        </p:sp>
      </p:grpSp>
    </p:spTree>
    <p:extLst>
      <p:ext uri="{BB962C8B-B14F-4D97-AF65-F5344CB8AC3E}">
        <p14:creationId xmlns:p14="http://schemas.microsoft.com/office/powerpoint/2010/main" val="33275710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0467" name="Rectangle 34817"/>
          <p:cNvPicPr>
            <a:picLocks noChangeAspect="1" noChangeArrowheads="1"/>
          </p:cNvPicPr>
          <p:nvPr/>
        </p:nvPicPr>
        <p:blipFill>
          <a:blip r:embed="rId3" cstate="print"/>
          <a:srcRect b="3668"/>
          <a:stretch>
            <a:fillRect/>
          </a:stretch>
        </p:blipFill>
        <p:spPr bwMode="auto">
          <a:xfrm>
            <a:off x="2825750" y="1412876"/>
            <a:ext cx="6521450" cy="5216525"/>
          </a:xfrm>
          <a:prstGeom prst="rect">
            <a:avLst/>
          </a:prstGeom>
          <a:solidFill>
            <a:schemeClr val="accent1">
              <a:alpha val="89999"/>
            </a:schemeClr>
          </a:solidFill>
          <a:ln w="12700" algn="ctr">
            <a:noFill/>
            <a:miter lim="800000"/>
            <a:headEnd/>
            <a:tailEnd/>
          </a:ln>
          <a:effectLst>
            <a:outerShdw dist="35921" dir="2700000" algn="ctr" rotWithShape="0">
              <a:schemeClr val="bg2">
                <a:alpha val="50000"/>
              </a:schemeClr>
            </a:outerShdw>
          </a:effectLst>
        </p:spPr>
      </p:pic>
      <p:sp>
        <p:nvSpPr>
          <p:cNvPr id="190471" name="Rectangle 7"/>
          <p:cNvSpPr>
            <a:spLocks noGrp="1" noChangeArrowheads="1"/>
          </p:cNvSpPr>
          <p:nvPr>
            <p:ph type="title"/>
          </p:nvPr>
        </p:nvSpPr>
        <p:spPr>
          <a:xfrm>
            <a:off x="1905000" y="228601"/>
            <a:ext cx="8382000" cy="695325"/>
          </a:xfrm>
        </p:spPr>
        <p:txBody>
          <a:bodyPr>
            <a:normAutofit/>
          </a:bodyPr>
          <a:lstStyle/>
          <a:p>
            <a:pPr eaLnBrk="1" hangingPunct="1">
              <a:defRPr/>
            </a:pPr>
            <a:r>
              <a:rPr lang="en-US" sz="4400" dirty="0"/>
              <a:t>Scope Creep</a:t>
            </a:r>
          </a:p>
        </p:txBody>
      </p:sp>
      <p:grpSp>
        <p:nvGrpSpPr>
          <p:cNvPr id="2" name="Group 18"/>
          <p:cNvGrpSpPr>
            <a:grpSpLocks/>
          </p:cNvGrpSpPr>
          <p:nvPr/>
        </p:nvGrpSpPr>
        <p:grpSpPr bwMode="auto">
          <a:xfrm>
            <a:off x="6858000" y="2505076"/>
            <a:ext cx="3886200" cy="1152525"/>
            <a:chOff x="3360" y="1578"/>
            <a:chExt cx="2448" cy="726"/>
          </a:xfrm>
        </p:grpSpPr>
        <p:pic>
          <p:nvPicPr>
            <p:cNvPr id="19464" name="Picture 16" descr="3-01666_callout6"/>
            <p:cNvPicPr>
              <a:picLocks noChangeAspect="1" noChangeArrowheads="1"/>
            </p:cNvPicPr>
            <p:nvPr/>
          </p:nvPicPr>
          <p:blipFill>
            <a:blip r:embed="rId4" cstate="print"/>
            <a:srcRect/>
            <a:stretch>
              <a:fillRect/>
            </a:stretch>
          </p:blipFill>
          <p:spPr bwMode="auto">
            <a:xfrm>
              <a:off x="3360" y="1578"/>
              <a:ext cx="2448" cy="726"/>
            </a:xfrm>
            <a:prstGeom prst="rect">
              <a:avLst/>
            </a:prstGeom>
            <a:noFill/>
            <a:ln w="9525">
              <a:noFill/>
              <a:miter lim="800000"/>
              <a:headEnd/>
              <a:tailEnd/>
            </a:ln>
          </p:spPr>
        </p:pic>
        <p:sp>
          <p:nvSpPr>
            <p:cNvPr id="190472" name="Rectangle 8"/>
            <p:cNvSpPr>
              <a:spLocks noChangeArrowheads="1"/>
            </p:cNvSpPr>
            <p:nvPr/>
          </p:nvSpPr>
          <p:spPr bwMode="auto">
            <a:xfrm>
              <a:off x="3598" y="1632"/>
              <a:ext cx="1922" cy="404"/>
            </a:xfrm>
            <a:prstGeom prst="rect">
              <a:avLst/>
            </a:prstGeom>
            <a:noFill/>
            <a:ln w="9525">
              <a:noFill/>
              <a:miter lim="800000"/>
              <a:headEnd/>
              <a:tailEnd/>
            </a:ln>
            <a:effectLst/>
          </p:spPr>
          <p:txBody>
            <a:bodyPr>
              <a:spAutoFit/>
            </a:bodyPr>
            <a:lstStyle/>
            <a:p>
              <a:pPr>
                <a:defRPr/>
              </a:pPr>
              <a:r>
                <a:rPr lang="en-US">
                  <a:effectLst>
                    <a:outerShdw blurRad="38100" dist="38100" dir="2700000" algn="tl">
                      <a:srgbClr val="000000"/>
                    </a:outerShdw>
                  </a:effectLst>
                  <a:latin typeface="Segoe Semibold"/>
                </a:rPr>
                <a:t>“Dark matter” emerging during iteration</a:t>
              </a:r>
            </a:p>
          </p:txBody>
        </p:sp>
      </p:grpSp>
      <p:grpSp>
        <p:nvGrpSpPr>
          <p:cNvPr id="3" name="Group 19"/>
          <p:cNvGrpSpPr>
            <a:grpSpLocks/>
          </p:cNvGrpSpPr>
          <p:nvPr/>
        </p:nvGrpSpPr>
        <p:grpSpPr bwMode="auto">
          <a:xfrm>
            <a:off x="6553200" y="4886326"/>
            <a:ext cx="2895600" cy="1133475"/>
            <a:chOff x="3168" y="3078"/>
            <a:chExt cx="1824" cy="714"/>
          </a:xfrm>
        </p:grpSpPr>
        <p:pic>
          <p:nvPicPr>
            <p:cNvPr id="19462" name="Picture 17" descr="3-01666_callout7"/>
            <p:cNvPicPr>
              <a:picLocks noChangeAspect="1" noChangeArrowheads="1"/>
            </p:cNvPicPr>
            <p:nvPr/>
          </p:nvPicPr>
          <p:blipFill>
            <a:blip r:embed="rId5" cstate="print"/>
            <a:srcRect/>
            <a:stretch>
              <a:fillRect/>
            </a:stretch>
          </p:blipFill>
          <p:spPr bwMode="auto">
            <a:xfrm>
              <a:off x="3168" y="3078"/>
              <a:ext cx="1824" cy="714"/>
            </a:xfrm>
            <a:prstGeom prst="rect">
              <a:avLst/>
            </a:prstGeom>
            <a:noFill/>
            <a:ln w="9525">
              <a:noFill/>
              <a:miter lim="800000"/>
              <a:headEnd/>
              <a:tailEnd/>
            </a:ln>
          </p:spPr>
        </p:pic>
        <p:sp>
          <p:nvSpPr>
            <p:cNvPr id="190473" name="Rectangle 9"/>
            <p:cNvSpPr>
              <a:spLocks noChangeArrowheads="1"/>
            </p:cNvSpPr>
            <p:nvPr/>
          </p:nvSpPr>
          <p:spPr bwMode="auto">
            <a:xfrm>
              <a:off x="3507" y="3218"/>
              <a:ext cx="1392" cy="404"/>
            </a:xfrm>
            <a:prstGeom prst="rect">
              <a:avLst/>
            </a:prstGeom>
            <a:noFill/>
            <a:ln w="9525">
              <a:noFill/>
              <a:miter lim="800000"/>
              <a:headEnd/>
              <a:tailEnd/>
            </a:ln>
            <a:effectLst/>
          </p:spPr>
          <p:txBody>
            <a:bodyPr>
              <a:spAutoFit/>
            </a:bodyPr>
            <a:lstStyle/>
            <a:p>
              <a:pPr>
                <a:defRPr/>
              </a:pPr>
              <a:r>
                <a:rPr lang="en-US">
                  <a:effectLst>
                    <a:outerShdw blurRad="38100" dist="38100" dir="2700000" algn="tl">
                      <a:srgbClr val="000000"/>
                    </a:outerShdw>
                  </a:effectLst>
                  <a:latin typeface="Segoe Semibold"/>
                </a:rPr>
                <a:t>Planned work is squeezed out</a:t>
              </a:r>
            </a:p>
          </p:txBody>
        </p:sp>
      </p:grpSp>
    </p:spTree>
    <p:extLst>
      <p:ext uri="{BB962C8B-B14F-4D97-AF65-F5344CB8AC3E}">
        <p14:creationId xmlns:p14="http://schemas.microsoft.com/office/powerpoint/2010/main" val="23104730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real example</a:t>
            </a:r>
          </a:p>
        </p:txBody>
      </p:sp>
      <p:pic>
        <p:nvPicPr>
          <p:cNvPr id="4098" name="Picture 2"/>
          <p:cNvPicPr>
            <a:picLocks noChangeAspect="1" noChangeArrowheads="1"/>
          </p:cNvPicPr>
          <p:nvPr/>
        </p:nvPicPr>
        <p:blipFill>
          <a:blip r:embed="rId3" cstate="print"/>
          <a:srcRect/>
          <a:stretch>
            <a:fillRect/>
          </a:stretch>
        </p:blipFill>
        <p:spPr bwMode="auto">
          <a:xfrm>
            <a:off x="2514601" y="1600200"/>
            <a:ext cx="7780337" cy="4876800"/>
          </a:xfrm>
          <a:prstGeom prst="rect">
            <a:avLst/>
          </a:prstGeom>
          <a:noFill/>
          <a:ln w="9525">
            <a:noFill/>
            <a:miter lim="800000"/>
            <a:headEnd/>
            <a:tailEnd/>
          </a:ln>
          <a:effectLst/>
        </p:spPr>
      </p:pic>
    </p:spTree>
    <p:extLst>
      <p:ext uri="{BB962C8B-B14F-4D97-AF65-F5344CB8AC3E}">
        <p14:creationId xmlns:p14="http://schemas.microsoft.com/office/powerpoint/2010/main" val="15846573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8B2DB-C6BE-44CD-975A-AB0CC247D9B6}"/>
              </a:ext>
            </a:extLst>
          </p:cNvPr>
          <p:cNvSpPr>
            <a:spLocks noGrp="1"/>
          </p:cNvSpPr>
          <p:nvPr>
            <p:ph type="title"/>
          </p:nvPr>
        </p:nvSpPr>
        <p:spPr/>
        <p:txBody>
          <a:bodyPr/>
          <a:lstStyle/>
          <a:p>
            <a:r>
              <a:rPr lang="zh-CN" altLang="en-US" dirty="0"/>
              <a:t>保证质量的成本</a:t>
            </a:r>
            <a:endParaRPr lang="en-US" dirty="0"/>
          </a:p>
        </p:txBody>
      </p:sp>
      <p:sp>
        <p:nvSpPr>
          <p:cNvPr id="3" name="TextBox 2">
            <a:extLst>
              <a:ext uri="{FF2B5EF4-FFF2-40B4-BE49-F238E27FC236}">
                <a16:creationId xmlns:a16="http://schemas.microsoft.com/office/drawing/2014/main" id="{748F9C23-0DAC-4B53-AF15-2D6EB4B2486E}"/>
              </a:ext>
            </a:extLst>
          </p:cNvPr>
          <p:cNvSpPr txBox="1"/>
          <p:nvPr/>
        </p:nvSpPr>
        <p:spPr>
          <a:xfrm>
            <a:off x="762000" y="2133600"/>
            <a:ext cx="4724400" cy="2308324"/>
          </a:xfrm>
          <a:prstGeom prst="rect">
            <a:avLst/>
          </a:prstGeom>
          <a:noFill/>
        </p:spPr>
        <p:txBody>
          <a:bodyPr wrap="square" rtlCol="0">
            <a:spAutoFit/>
          </a:bodyPr>
          <a:lstStyle/>
          <a:p>
            <a:r>
              <a:rPr lang="zh-CN" altLang="en-US" dirty="0"/>
              <a:t>高质量不是免费的来的，为了获得高质量，团队要做这些：</a:t>
            </a:r>
            <a:endParaRPr lang="en-US" altLang="zh-CN" dirty="0"/>
          </a:p>
          <a:p>
            <a:pPr marL="285750" indent="-285750">
              <a:buFontTx/>
              <a:buChar char="-"/>
            </a:pPr>
            <a:r>
              <a:rPr lang="zh-CN" altLang="en-US" dirty="0"/>
              <a:t>预防</a:t>
            </a:r>
            <a:endParaRPr lang="en-US" altLang="zh-CN" dirty="0"/>
          </a:p>
          <a:p>
            <a:pPr marL="285750" indent="-285750">
              <a:buFontTx/>
              <a:buChar char="-"/>
            </a:pPr>
            <a:r>
              <a:rPr lang="zh-CN" altLang="en-US" dirty="0"/>
              <a:t>评审</a:t>
            </a:r>
            <a:endParaRPr lang="en-US" altLang="zh-CN" dirty="0"/>
          </a:p>
          <a:p>
            <a:pPr marL="285750" indent="-285750">
              <a:buFontTx/>
              <a:buChar char="-"/>
            </a:pPr>
            <a:r>
              <a:rPr lang="zh-CN" altLang="en-US" dirty="0"/>
              <a:t>内部和外部故障处理</a:t>
            </a:r>
            <a:endParaRPr lang="en-US" altLang="zh-CN" dirty="0"/>
          </a:p>
          <a:p>
            <a:pPr marL="285750" indent="-285750">
              <a:buFontTx/>
              <a:buChar char="-"/>
            </a:pPr>
            <a:r>
              <a:rPr lang="zh-CN" altLang="en-US" dirty="0"/>
              <a:t>流程分析改进</a:t>
            </a:r>
            <a:endParaRPr lang="en-US" altLang="zh-CN" dirty="0"/>
          </a:p>
          <a:p>
            <a:pPr marL="285750" indent="-285750">
              <a:buFontTx/>
              <a:buChar char="-"/>
            </a:pPr>
            <a:r>
              <a:rPr lang="zh-CN" altLang="en-US" dirty="0"/>
              <a:t>提高职业技能</a:t>
            </a:r>
            <a:endParaRPr lang="en-US" altLang="zh-CN" dirty="0"/>
          </a:p>
          <a:p>
            <a:pPr marL="285750" indent="-285750">
              <a:buFontTx/>
              <a:buChar char="-"/>
            </a:pPr>
            <a:r>
              <a:rPr lang="zh-CN" altLang="en-US" dirty="0"/>
              <a:t>技术投资</a:t>
            </a:r>
            <a:endParaRPr lang="en-US" altLang="zh-CN" dirty="0"/>
          </a:p>
        </p:txBody>
      </p:sp>
      <p:sp>
        <p:nvSpPr>
          <p:cNvPr id="4" name="TextBox 3">
            <a:extLst>
              <a:ext uri="{FF2B5EF4-FFF2-40B4-BE49-F238E27FC236}">
                <a16:creationId xmlns:a16="http://schemas.microsoft.com/office/drawing/2014/main" id="{70F76D8C-BE15-4636-87E4-E45DB4EE8755}"/>
              </a:ext>
            </a:extLst>
          </p:cNvPr>
          <p:cNvSpPr txBox="1"/>
          <p:nvPr/>
        </p:nvSpPr>
        <p:spPr>
          <a:xfrm>
            <a:off x="6324600" y="2057400"/>
            <a:ext cx="5486400" cy="3970318"/>
          </a:xfrm>
          <a:prstGeom prst="rect">
            <a:avLst/>
          </a:prstGeom>
          <a:noFill/>
        </p:spPr>
        <p:txBody>
          <a:bodyPr wrap="square" rtlCol="0">
            <a:spAutoFit/>
          </a:bodyPr>
          <a:lstStyle/>
          <a:p>
            <a:r>
              <a:rPr lang="zh-CN" altLang="en-US" dirty="0"/>
              <a:t>一个工程师抱怨只有 </a:t>
            </a:r>
            <a:r>
              <a:rPr lang="en-US" altLang="zh-CN" dirty="0"/>
              <a:t>20% </a:t>
            </a:r>
            <a:r>
              <a:rPr lang="zh-CN" altLang="en-US" dirty="0"/>
              <a:t>的时间写代码，其他时间都花在：</a:t>
            </a:r>
            <a:endParaRPr lang="en-US" altLang="zh-CN" dirty="0"/>
          </a:p>
          <a:p>
            <a:r>
              <a:rPr lang="zh-CN" altLang="en-US" dirty="0"/>
              <a:t>预防：参加培训，学习和应用新的测试框架。</a:t>
            </a:r>
            <a:endParaRPr lang="en-US" altLang="zh-CN" dirty="0"/>
          </a:p>
          <a:p>
            <a:r>
              <a:rPr lang="zh-CN" altLang="en-US" dirty="0"/>
              <a:t>评审：给同事做需求文档复审、</a:t>
            </a:r>
            <a:r>
              <a:rPr lang="en-US" altLang="zh-CN" dirty="0"/>
              <a:t>Spec</a:t>
            </a:r>
            <a:r>
              <a:rPr lang="zh-CN" altLang="en-US" dirty="0"/>
              <a:t>复审、代码复审，检查外包公司提交的软件模块 的质量。 </a:t>
            </a:r>
            <a:endParaRPr lang="en-US" altLang="zh-CN" dirty="0"/>
          </a:p>
          <a:p>
            <a:r>
              <a:rPr lang="zh-CN" altLang="en-US" dirty="0"/>
              <a:t>内部故障：忙着修复测试人员发现的代码错误。</a:t>
            </a:r>
            <a:endParaRPr lang="en-US" altLang="zh-CN" dirty="0"/>
          </a:p>
          <a:p>
            <a:r>
              <a:rPr lang="zh-CN" altLang="en-US" dirty="0"/>
              <a:t>外部故障：忙着调查和修复用户报告的错误。 </a:t>
            </a:r>
            <a:endParaRPr lang="en-US" altLang="zh-CN" dirty="0"/>
          </a:p>
          <a:p>
            <a:r>
              <a:rPr lang="zh-CN" altLang="en-US" dirty="0"/>
              <a:t>流程分析改进：分析众多</a:t>
            </a:r>
            <a:r>
              <a:rPr lang="en-US" altLang="zh-CN" dirty="0"/>
              <a:t>Bug</a:t>
            </a:r>
            <a:r>
              <a:rPr lang="zh-CN" altLang="en-US" dirty="0"/>
              <a:t>产生的原因，忙着和队友讨论如何改进流程。参加敏捷 流程的培训。</a:t>
            </a:r>
            <a:endParaRPr lang="en-US" altLang="zh-CN" dirty="0"/>
          </a:p>
          <a:p>
            <a:r>
              <a:rPr lang="zh-CN" altLang="en-US" dirty="0"/>
              <a:t>提高职业技能：参加一些学习班和讨论，琢磨如何提高自我管理能力。 </a:t>
            </a:r>
            <a:endParaRPr lang="en-US" altLang="zh-CN" dirty="0"/>
          </a:p>
          <a:p>
            <a:r>
              <a:rPr lang="zh-CN" altLang="en-US" dirty="0"/>
              <a:t>学习新的技术：安装、试用新的开发工具，分析利弊。并和团队讨论是否立即采用这 些新工具。</a:t>
            </a:r>
          </a:p>
          <a:p>
            <a:endParaRPr lang="en-US" dirty="0"/>
          </a:p>
        </p:txBody>
      </p:sp>
    </p:spTree>
    <p:extLst>
      <p:ext uri="{BB962C8B-B14F-4D97-AF65-F5344CB8AC3E}">
        <p14:creationId xmlns:p14="http://schemas.microsoft.com/office/powerpoint/2010/main" val="3465488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D8888-FAB4-458A-80F2-385D00C040D2}"/>
              </a:ext>
            </a:extLst>
          </p:cNvPr>
          <p:cNvSpPr>
            <a:spLocks noGrp="1"/>
          </p:cNvSpPr>
          <p:nvPr>
            <p:ph type="title"/>
          </p:nvPr>
        </p:nvSpPr>
        <p:spPr/>
        <p:txBody>
          <a:bodyPr/>
          <a:lstStyle/>
          <a:p>
            <a:r>
              <a:rPr lang="en-US" altLang="zh-CN" dirty="0"/>
              <a:t>QA vs. Testing</a:t>
            </a:r>
            <a:endParaRPr lang="en-US" dirty="0"/>
          </a:p>
        </p:txBody>
      </p:sp>
      <p:sp>
        <p:nvSpPr>
          <p:cNvPr id="3" name="Rectangle 2">
            <a:extLst>
              <a:ext uri="{FF2B5EF4-FFF2-40B4-BE49-F238E27FC236}">
                <a16:creationId xmlns:a16="http://schemas.microsoft.com/office/drawing/2014/main" id="{E6A22111-0AE8-4C34-BC1B-79E0AB7742FA}"/>
              </a:ext>
            </a:extLst>
          </p:cNvPr>
          <p:cNvSpPr/>
          <p:nvPr/>
        </p:nvSpPr>
        <p:spPr>
          <a:xfrm>
            <a:off x="685800" y="1752600"/>
            <a:ext cx="10439400" cy="3970318"/>
          </a:xfrm>
          <a:prstGeom prst="rect">
            <a:avLst/>
          </a:prstGeom>
        </p:spPr>
        <p:txBody>
          <a:bodyPr wrap="square">
            <a:spAutoFit/>
          </a:bodyPr>
          <a:lstStyle/>
          <a:p>
            <a:r>
              <a:rPr lang="en-US" dirty="0" err="1"/>
              <a:t>软件的质量保障（QA）和软件测试（Test）是有很大区别的。然而</a:t>
            </a:r>
            <a:r>
              <a:rPr lang="en-US" dirty="0"/>
              <a:t>， </a:t>
            </a:r>
            <a:r>
              <a:rPr lang="en-US" dirty="0" err="1"/>
              <a:t>当前IT业界经常混用QA和Test</a:t>
            </a:r>
            <a:r>
              <a:rPr lang="en-US" dirty="0"/>
              <a:t> </a:t>
            </a:r>
            <a:r>
              <a:rPr lang="en-US" dirty="0" err="1"/>
              <a:t>这两个名词，很多团队的QA</a:t>
            </a:r>
            <a:r>
              <a:rPr lang="en-US" dirty="0"/>
              <a:t>/</a:t>
            </a:r>
            <a:r>
              <a:rPr lang="en-US" dirty="0" err="1"/>
              <a:t>Test工作是在较低水平上重复</a:t>
            </a:r>
            <a:r>
              <a:rPr lang="en-US" dirty="0"/>
              <a:t>。 </a:t>
            </a:r>
            <a:r>
              <a:rPr lang="en-US" dirty="0" err="1"/>
              <a:t>这引发了一些相关的讨论</a:t>
            </a:r>
            <a:r>
              <a:rPr lang="en-US" dirty="0"/>
              <a:t>。</a:t>
            </a:r>
          </a:p>
          <a:p>
            <a:endParaRPr lang="en-US" dirty="0"/>
          </a:p>
          <a:p>
            <a:pPr marL="342900" indent="-342900">
              <a:buAutoNum type="arabicPeriod"/>
            </a:pPr>
            <a:r>
              <a:rPr lang="en-US" dirty="0" err="1"/>
              <a:t>测试的角色（Test）要独立出来么</a:t>
            </a:r>
            <a:r>
              <a:rPr lang="en-US" dirty="0"/>
              <a:t>？ </a:t>
            </a:r>
          </a:p>
          <a:p>
            <a:pPr marL="342900" indent="-342900">
              <a:buAutoNum type="arabicPeriod"/>
            </a:pPr>
            <a:r>
              <a:rPr lang="en-US" dirty="0" err="1"/>
              <a:t>独立出来的测试角色怎么才能发挥作用</a:t>
            </a:r>
            <a:r>
              <a:rPr lang="en-US" dirty="0"/>
              <a:t>？ </a:t>
            </a:r>
          </a:p>
          <a:p>
            <a:pPr marL="342900" indent="-342900">
              <a:buAutoNum type="arabicPeriod"/>
            </a:pPr>
            <a:r>
              <a:rPr lang="en-US" dirty="0" err="1"/>
              <a:t>有些成功人士或公司认为独立的测试角色不应该存在，你怎么看</a:t>
            </a:r>
            <a:r>
              <a:rPr lang="en-US" dirty="0"/>
              <a:t>？</a:t>
            </a:r>
          </a:p>
          <a:p>
            <a:pPr marL="342900" indent="-342900">
              <a:buAutoNum type="arabicPeriod"/>
            </a:pPr>
            <a:endParaRPr lang="en-US" dirty="0"/>
          </a:p>
          <a:p>
            <a:r>
              <a:rPr lang="zh-CN" altLang="en-US" b="1" dirty="0"/>
              <a:t>定义</a:t>
            </a:r>
            <a:endParaRPr lang="en-US" b="1" dirty="0"/>
          </a:p>
          <a:p>
            <a:pPr marL="342900" indent="-342900">
              <a:buAutoNum type="arabicPeriod"/>
            </a:pPr>
            <a:r>
              <a:rPr lang="zh-CN" altLang="en-US" dirty="0"/>
              <a:t>软件测试（</a:t>
            </a:r>
            <a:r>
              <a:rPr lang="en-US" altLang="zh-CN" dirty="0"/>
              <a:t>Test</a:t>
            </a:r>
            <a:r>
              <a:rPr lang="zh-CN" altLang="en-US" dirty="0"/>
              <a:t>）： 运用一定的流程和工具，验证软件能实现预先设计的功能和特性，工作的 流程和结果通常是可量化的。例如，测试用例、</a:t>
            </a:r>
            <a:r>
              <a:rPr lang="en-US" altLang="zh-CN" dirty="0"/>
              <a:t>Bug</a:t>
            </a:r>
            <a:r>
              <a:rPr lang="zh-CN" altLang="en-US" dirty="0"/>
              <a:t>、代码覆盖率、</a:t>
            </a:r>
            <a:r>
              <a:rPr lang="en-US" altLang="zh-CN" dirty="0"/>
              <a:t>MTTF</a:t>
            </a:r>
            <a:r>
              <a:rPr lang="zh-CN" altLang="en-US" dirty="0"/>
              <a:t>、软件效能的参数， 等等。正因为流程和结果是明确定义的、可量化的，所以很多测试工作可以自动化。</a:t>
            </a:r>
          </a:p>
          <a:p>
            <a:pPr marL="342900" indent="-342900">
              <a:buAutoNum type="arabicPeriod"/>
            </a:pPr>
            <a:r>
              <a:rPr lang="zh-CN" altLang="en-US" dirty="0"/>
              <a:t>软件质量保障工作（</a:t>
            </a:r>
            <a:r>
              <a:rPr lang="en-US" altLang="zh-CN" dirty="0"/>
              <a:t>Quality Assurance</a:t>
            </a:r>
            <a:r>
              <a:rPr lang="zh-CN" altLang="en-US" dirty="0"/>
              <a:t>）： 软件团队为了让软件达到事先定义的质量标准而进 行的所有活动，包括测试工作。</a:t>
            </a:r>
          </a:p>
          <a:p>
            <a:pPr marL="342900" indent="-342900">
              <a:buAutoNum type="arabicPeriod"/>
            </a:pPr>
            <a:endParaRPr lang="en-US" dirty="0"/>
          </a:p>
        </p:txBody>
      </p:sp>
    </p:spTree>
    <p:extLst>
      <p:ext uri="{BB962C8B-B14F-4D97-AF65-F5344CB8AC3E}">
        <p14:creationId xmlns:p14="http://schemas.microsoft.com/office/powerpoint/2010/main" val="41182843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和测试相关的误解 </a:t>
            </a:r>
            <a:r>
              <a:rPr lang="en-US" altLang="zh-CN" dirty="0"/>
              <a:t>– </a:t>
            </a:r>
            <a:r>
              <a:rPr lang="zh-CN" altLang="en-US" dirty="0"/>
              <a:t>教材 </a:t>
            </a:r>
            <a:r>
              <a:rPr lang="en-US" altLang="zh-CN" dirty="0"/>
              <a:t>P312</a:t>
            </a:r>
            <a:endParaRPr lang="en-US" dirty="0"/>
          </a:p>
        </p:txBody>
      </p:sp>
      <p:sp>
        <p:nvSpPr>
          <p:cNvPr id="5" name="Content Placeholder 2"/>
          <p:cNvSpPr txBox="1">
            <a:spLocks/>
          </p:cNvSpPr>
          <p:nvPr/>
        </p:nvSpPr>
        <p:spPr>
          <a:xfrm>
            <a:off x="609600" y="1676400"/>
            <a:ext cx="10972800" cy="4625609"/>
          </a:xfrm>
          <a:prstGeom prst="rect">
            <a:avLst/>
          </a:prstGeom>
        </p:spPr>
        <p:txBody>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r>
              <a:rPr lang="zh-CN" altLang="en-US" sz="2400" dirty="0"/>
              <a:t>既然有专人负责质量，那我就不用负责了！</a:t>
            </a:r>
            <a:endParaRPr lang="en-US" altLang="zh-CN" sz="2400" dirty="0"/>
          </a:p>
          <a:p>
            <a:pPr lvl="1"/>
            <a:r>
              <a:rPr lang="zh-CN" altLang="en-US" sz="2000" dirty="0"/>
              <a:t>故事</a:t>
            </a:r>
            <a:endParaRPr lang="en-US" altLang="zh-CN" sz="2000" dirty="0"/>
          </a:p>
          <a:p>
            <a:r>
              <a:rPr lang="zh-CN" altLang="en-US" sz="2400" dirty="0"/>
              <a:t>盲目信任“专业人士”扮演的角色</a:t>
            </a:r>
            <a:endParaRPr lang="en-US" altLang="zh-CN" sz="2400" dirty="0"/>
          </a:p>
          <a:p>
            <a:pPr lvl="1"/>
            <a:r>
              <a:rPr lang="zh-CN" altLang="en-US" sz="2000" dirty="0"/>
              <a:t>故事</a:t>
            </a:r>
            <a:endParaRPr lang="en-US" altLang="zh-CN" sz="2000" dirty="0"/>
          </a:p>
          <a:p>
            <a:r>
              <a:rPr lang="zh-CN" altLang="en-US" sz="2400" dirty="0"/>
              <a:t>为了自己的角色而做绩效优化</a:t>
            </a:r>
            <a:endParaRPr lang="en-US" altLang="zh-CN" sz="2400" dirty="0"/>
          </a:p>
          <a:p>
            <a:pPr lvl="1"/>
            <a:r>
              <a:rPr lang="zh-CN" altLang="en-US" sz="2000" dirty="0"/>
              <a:t>故事</a:t>
            </a:r>
            <a:endParaRPr lang="en-US" altLang="zh-CN" sz="2000" dirty="0"/>
          </a:p>
          <a:p>
            <a:pPr lvl="1"/>
            <a:r>
              <a:rPr lang="en-US" altLang="zh-CN" sz="2000" dirty="0">
                <a:hlinkClick r:id="rId2"/>
              </a:rPr>
              <a:t>http://v.youku.com/v_show/id_XMzQ3NTUxOTU2.html</a:t>
            </a:r>
            <a:endParaRPr lang="en-US" altLang="zh-CN" sz="2000" dirty="0"/>
          </a:p>
          <a:p>
            <a:pPr lvl="1"/>
            <a:endParaRPr lang="en-US" altLang="zh-CN" sz="2000" dirty="0"/>
          </a:p>
          <a:p>
            <a:r>
              <a:rPr lang="zh-CN" altLang="en-US" sz="2400" dirty="0"/>
              <a:t>画地为牢的分工</a:t>
            </a:r>
            <a:endParaRPr lang="en-US" altLang="zh-CN" sz="2400" dirty="0"/>
          </a:p>
          <a:p>
            <a:pPr lvl="1"/>
            <a:r>
              <a:rPr lang="zh-CN" altLang="en-US" sz="2000" dirty="0"/>
              <a:t>故事</a:t>
            </a:r>
            <a:endParaRPr lang="en-US" altLang="zh-CN" sz="2000" dirty="0"/>
          </a:p>
          <a:p>
            <a:r>
              <a:rPr lang="zh-CN" altLang="en-US" sz="2400" dirty="0"/>
              <a:t>无明确责任的分工</a:t>
            </a:r>
            <a:endParaRPr lang="en-US" altLang="zh-CN" sz="2400" dirty="0"/>
          </a:p>
          <a:p>
            <a:pPr lvl="1"/>
            <a:r>
              <a:rPr lang="zh-CN" altLang="en-US" sz="2000" dirty="0"/>
              <a:t>故事</a:t>
            </a:r>
            <a:endParaRPr lang="en-US" altLang="zh-CN" sz="2000" dirty="0"/>
          </a:p>
        </p:txBody>
      </p:sp>
    </p:spTree>
    <p:extLst>
      <p:ext uri="{BB962C8B-B14F-4D97-AF65-F5344CB8AC3E}">
        <p14:creationId xmlns:p14="http://schemas.microsoft.com/office/powerpoint/2010/main" val="855595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97B4E-6FC6-40D1-9CF6-BB5AE3C2FF4C}"/>
              </a:ext>
            </a:extLst>
          </p:cNvPr>
          <p:cNvSpPr>
            <a:spLocks noGrp="1"/>
          </p:cNvSpPr>
          <p:nvPr>
            <p:ph type="title"/>
          </p:nvPr>
        </p:nvSpPr>
        <p:spPr/>
        <p:txBody>
          <a:bodyPr/>
          <a:lstStyle/>
          <a:p>
            <a:r>
              <a:rPr lang="zh-CN" altLang="en-US" dirty="0"/>
              <a:t>套公式</a:t>
            </a:r>
            <a:endParaRPr lang="en-US" dirty="0"/>
          </a:p>
        </p:txBody>
      </p:sp>
      <p:sp>
        <p:nvSpPr>
          <p:cNvPr id="3" name="Content Placeholder 2">
            <a:extLst>
              <a:ext uri="{FF2B5EF4-FFF2-40B4-BE49-F238E27FC236}">
                <a16:creationId xmlns:a16="http://schemas.microsoft.com/office/drawing/2014/main" id="{D694459C-45E7-46EA-A95A-042DD96652D6}"/>
              </a:ext>
            </a:extLst>
          </p:cNvPr>
          <p:cNvSpPr>
            <a:spLocks noGrp="1"/>
          </p:cNvSpPr>
          <p:nvPr>
            <p:ph idx="1"/>
          </p:nvPr>
        </p:nvSpPr>
        <p:spPr/>
        <p:txBody>
          <a:bodyPr/>
          <a:lstStyle/>
          <a:p>
            <a:r>
              <a:rPr lang="zh-CN" altLang="en-US" dirty="0"/>
              <a:t>在本书中，我们知道：</a:t>
            </a:r>
          </a:p>
          <a:p>
            <a:pPr lvl="1"/>
            <a:r>
              <a:rPr lang="zh-CN" altLang="en-US" dirty="0"/>
              <a:t>软件 </a:t>
            </a:r>
            <a:r>
              <a:rPr lang="en-US" altLang="zh-CN" dirty="0"/>
              <a:t>= </a:t>
            </a:r>
            <a:r>
              <a:rPr lang="zh-CN" altLang="en-US" dirty="0"/>
              <a:t>程序 </a:t>
            </a:r>
            <a:r>
              <a:rPr lang="en-US" altLang="zh-CN" dirty="0"/>
              <a:t>+ </a:t>
            </a:r>
            <a:r>
              <a:rPr lang="zh-CN" altLang="en-US" dirty="0"/>
              <a:t>软件工程</a:t>
            </a:r>
          </a:p>
          <a:p>
            <a:r>
              <a:rPr lang="zh-CN" altLang="en-US" dirty="0"/>
              <a:t>那么我们可以套用这个公式，看看“程序的质量”和“软件工程的质量”如何影响软件的质量。 就像下面这个公式： </a:t>
            </a:r>
            <a:endParaRPr lang="en-US" altLang="zh-CN" dirty="0"/>
          </a:p>
          <a:p>
            <a:pPr lvl="1"/>
            <a:r>
              <a:rPr lang="zh-CN" altLang="en-US" dirty="0"/>
              <a:t>软件</a:t>
            </a:r>
            <a:r>
              <a:rPr lang="zh-CN" altLang="en-US" baseline="-25000" dirty="0"/>
              <a:t>质量</a:t>
            </a:r>
            <a:r>
              <a:rPr lang="zh-CN" altLang="en-US" dirty="0"/>
              <a:t> </a:t>
            </a:r>
            <a:r>
              <a:rPr lang="en-US" altLang="zh-CN" dirty="0"/>
              <a:t>= </a:t>
            </a:r>
            <a:r>
              <a:rPr lang="zh-CN" altLang="en-US" dirty="0"/>
              <a:t>程序</a:t>
            </a:r>
            <a:r>
              <a:rPr lang="zh-CN" altLang="en-US" baseline="-25000" dirty="0"/>
              <a:t>质量</a:t>
            </a:r>
            <a:r>
              <a:rPr lang="zh-CN" altLang="en-US" dirty="0"/>
              <a:t> </a:t>
            </a:r>
            <a:r>
              <a:rPr lang="en-US" altLang="zh-CN" dirty="0"/>
              <a:t>+ </a:t>
            </a:r>
            <a:r>
              <a:rPr lang="zh-CN" altLang="en-US" dirty="0"/>
              <a:t>软件工程</a:t>
            </a:r>
            <a:r>
              <a:rPr lang="zh-CN" altLang="en-US" baseline="-25000" dirty="0"/>
              <a:t>质量</a:t>
            </a:r>
          </a:p>
          <a:p>
            <a:endParaRPr lang="en-US" dirty="0"/>
          </a:p>
        </p:txBody>
      </p:sp>
    </p:spTree>
    <p:extLst>
      <p:ext uri="{BB962C8B-B14F-4D97-AF65-F5344CB8AC3E}">
        <p14:creationId xmlns:p14="http://schemas.microsoft.com/office/powerpoint/2010/main" val="2031059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F6B7B-E333-4EB6-996E-E6AF9531748F}"/>
              </a:ext>
            </a:extLst>
          </p:cNvPr>
          <p:cNvSpPr>
            <a:spLocks noGrp="1"/>
          </p:cNvSpPr>
          <p:nvPr>
            <p:ph type="title"/>
          </p:nvPr>
        </p:nvSpPr>
        <p:spPr/>
        <p:txBody>
          <a:bodyPr/>
          <a:lstStyle/>
          <a:p>
            <a:r>
              <a:rPr lang="zh-CN" altLang="en-US" sz="4800" dirty="0"/>
              <a:t>分工是社会和行业进化的结果</a:t>
            </a:r>
            <a:endParaRPr lang="en-US" dirty="0"/>
          </a:p>
        </p:txBody>
      </p:sp>
      <p:sp>
        <p:nvSpPr>
          <p:cNvPr id="3" name="Rectangle 2">
            <a:extLst>
              <a:ext uri="{FF2B5EF4-FFF2-40B4-BE49-F238E27FC236}">
                <a16:creationId xmlns:a16="http://schemas.microsoft.com/office/drawing/2014/main" id="{010EFF0E-0F66-436B-B477-1773326F825C}"/>
              </a:ext>
            </a:extLst>
          </p:cNvPr>
          <p:cNvSpPr/>
          <p:nvPr/>
        </p:nvSpPr>
        <p:spPr>
          <a:xfrm>
            <a:off x="609600" y="1905000"/>
            <a:ext cx="10972800" cy="4893647"/>
          </a:xfrm>
          <a:prstGeom prst="rect">
            <a:avLst/>
          </a:prstGeom>
        </p:spPr>
        <p:txBody>
          <a:bodyPr wrap="square">
            <a:spAutoFit/>
          </a:bodyPr>
          <a:lstStyle/>
          <a:p>
            <a:r>
              <a:rPr lang="zh-CN" altLang="en-US" sz="2400" b="1" dirty="0"/>
              <a:t>开发</a:t>
            </a:r>
            <a:r>
              <a:rPr lang="zh-CN" altLang="en-US" sz="2400" dirty="0"/>
              <a:t>和</a:t>
            </a:r>
            <a:r>
              <a:rPr lang="zh-CN" altLang="en-US" sz="2400" b="1" dirty="0"/>
              <a:t>测试</a:t>
            </a:r>
            <a:r>
              <a:rPr lang="zh-CN" altLang="en-US" sz="2400" dirty="0"/>
              <a:t>其实是软件工程的两个分支。不同的软件和服务 需要不同方式和程度的测试。独立专业的测试角色等同于第三方代表对产品质量进行检测和 认证。 </a:t>
            </a:r>
            <a:endParaRPr lang="en-US" altLang="zh-CN" sz="2400" dirty="0"/>
          </a:p>
          <a:p>
            <a:endParaRPr lang="en-US" sz="2400" dirty="0"/>
          </a:p>
          <a:p>
            <a:r>
              <a:rPr lang="en-US" sz="2400" dirty="0" err="1"/>
              <a:t>那么，一个团队应该如何培养和安排各个角色呢？我认为</a:t>
            </a:r>
            <a:r>
              <a:rPr lang="en-US" sz="2400" dirty="0"/>
              <a:t>：</a:t>
            </a:r>
          </a:p>
          <a:p>
            <a:pPr marL="285750" indent="-285750">
              <a:buFont typeface="Arial" panose="020B0604020202020204" pitchFamily="34" charset="0"/>
              <a:buChar char="•"/>
            </a:pPr>
            <a:r>
              <a:rPr lang="en-US" sz="2400" dirty="0" err="1"/>
              <a:t>在初始阶段（新项目，团队进入一个新领域，人员刚进入一个项目</a:t>
            </a:r>
            <a:r>
              <a:rPr lang="en-US" sz="2400" dirty="0"/>
              <a:t>），</a:t>
            </a:r>
            <a:r>
              <a:rPr lang="en-US" sz="2400" dirty="0" err="1"/>
              <a:t>每个团队成员</a:t>
            </a:r>
            <a:r>
              <a:rPr lang="en-US" sz="2400" dirty="0"/>
              <a:t> </a:t>
            </a:r>
            <a:r>
              <a:rPr lang="en-US" sz="2400" dirty="0" err="1"/>
              <a:t>都要尽量打通各个环节，多负责，把所有事情都搞懂，培养通才</a:t>
            </a:r>
            <a:r>
              <a:rPr lang="en-US" sz="2400" dirty="0"/>
              <a:t>。</a:t>
            </a:r>
          </a:p>
          <a:p>
            <a:pPr marL="285750" indent="-285750">
              <a:buFont typeface="Arial" panose="020B0604020202020204" pitchFamily="34" charset="0"/>
              <a:buChar char="•"/>
            </a:pPr>
            <a:r>
              <a:rPr lang="en-US" sz="2400" dirty="0" err="1"/>
              <a:t>当项目</a:t>
            </a:r>
            <a:r>
              <a:rPr lang="en-US" sz="2400" dirty="0"/>
              <a:t>/</a:t>
            </a:r>
            <a:r>
              <a:rPr lang="en-US" sz="2400" dirty="0" err="1"/>
              <a:t>产业发展到一定阶段（进入阵地战的时候</a:t>
            </a:r>
            <a:r>
              <a:rPr lang="en-US" sz="2400" dirty="0"/>
              <a:t>），</a:t>
            </a:r>
            <a:r>
              <a:rPr lang="en-US" sz="2400" dirty="0" err="1"/>
              <a:t>要大力提倡分工合作，培养专才</a:t>
            </a:r>
            <a:r>
              <a:rPr lang="en-US" sz="2400" dirty="0"/>
              <a:t>。</a:t>
            </a:r>
          </a:p>
          <a:p>
            <a:pPr marL="285750" indent="-285750">
              <a:buFont typeface="Arial" panose="020B0604020202020204" pitchFamily="34" charset="0"/>
              <a:buChar char="•"/>
            </a:pPr>
            <a:r>
              <a:rPr lang="en-US" sz="2400" dirty="0" err="1"/>
              <a:t>做好自己项目的架构和流程，让所有人都能比较轻松地开展质量保障工作</a:t>
            </a:r>
            <a:r>
              <a:rPr lang="en-US" sz="2400" dirty="0"/>
              <a:t>。</a:t>
            </a:r>
          </a:p>
          <a:p>
            <a:pPr marL="285750" indent="-285750">
              <a:buFont typeface="Arial" panose="020B0604020202020204" pitchFamily="34" charset="0"/>
              <a:buChar char="•"/>
            </a:pPr>
            <a:r>
              <a:rPr lang="en-US" sz="2400" dirty="0" err="1"/>
              <a:t>培养“大家都要做QA，专人负责量化的测试，有条件多做测试自动化</a:t>
            </a:r>
            <a:r>
              <a:rPr lang="en-US" sz="2400" dirty="0"/>
              <a:t>” </a:t>
            </a:r>
            <a:r>
              <a:rPr lang="en-US" sz="2400" dirty="0" err="1"/>
              <a:t>的文化</a:t>
            </a:r>
            <a:r>
              <a:rPr lang="en-US" sz="2400" dirty="0"/>
              <a:t>。  </a:t>
            </a:r>
          </a:p>
          <a:p>
            <a:pPr marL="285750" indent="-285750">
              <a:buFont typeface="Arial" panose="020B0604020202020204" pitchFamily="34" charset="0"/>
              <a:buChar char="•"/>
            </a:pPr>
            <a:r>
              <a:rPr lang="en-US" sz="2400" dirty="0" err="1"/>
              <a:t>弄清楚自己项目的特点，人员的特点，产业特点。避免简单照搬别人的做法。不要听</a:t>
            </a:r>
            <a:r>
              <a:rPr lang="en-US" sz="2400" dirty="0"/>
              <a:t> </a:t>
            </a:r>
            <a:r>
              <a:rPr lang="en-US" sz="2400" dirty="0" err="1"/>
              <a:t>说某某伟大的系统的开发</a:t>
            </a:r>
            <a:r>
              <a:rPr lang="en-US" sz="2400" dirty="0"/>
              <a:t>/ </a:t>
            </a:r>
            <a:r>
              <a:rPr lang="en-US" sz="2400" dirty="0" err="1"/>
              <a:t>测试比例是多少，就哭着喊着也要同样的比例</a:t>
            </a:r>
            <a:r>
              <a:rPr lang="en-US" sz="2400" dirty="0"/>
              <a:t>……</a:t>
            </a:r>
          </a:p>
        </p:txBody>
      </p:sp>
    </p:spTree>
    <p:extLst>
      <p:ext uri="{BB962C8B-B14F-4D97-AF65-F5344CB8AC3E}">
        <p14:creationId xmlns:p14="http://schemas.microsoft.com/office/powerpoint/2010/main" val="27871912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0539A-825E-4F57-B66C-B4D02019EA99}"/>
              </a:ext>
            </a:extLst>
          </p:cNvPr>
          <p:cNvSpPr>
            <a:spLocks noGrp="1"/>
          </p:cNvSpPr>
          <p:nvPr>
            <p:ph type="title"/>
          </p:nvPr>
        </p:nvSpPr>
        <p:spPr/>
        <p:txBody>
          <a:bodyPr/>
          <a:lstStyle/>
          <a:p>
            <a:r>
              <a:rPr lang="zh-CN" altLang="en-US" dirty="0"/>
              <a:t>讨论</a:t>
            </a:r>
            <a:endParaRPr lang="en-US" dirty="0"/>
          </a:p>
        </p:txBody>
      </p:sp>
      <p:sp>
        <p:nvSpPr>
          <p:cNvPr id="3" name="TextBox 2">
            <a:extLst>
              <a:ext uri="{FF2B5EF4-FFF2-40B4-BE49-F238E27FC236}">
                <a16:creationId xmlns:a16="http://schemas.microsoft.com/office/drawing/2014/main" id="{75E38640-ED9D-418D-82BD-68A08D295924}"/>
              </a:ext>
            </a:extLst>
          </p:cNvPr>
          <p:cNvSpPr txBox="1"/>
          <p:nvPr/>
        </p:nvSpPr>
        <p:spPr>
          <a:xfrm>
            <a:off x="762000" y="1905000"/>
            <a:ext cx="9829800" cy="369332"/>
          </a:xfrm>
          <a:prstGeom prst="rect">
            <a:avLst/>
          </a:prstGeom>
          <a:noFill/>
        </p:spPr>
        <p:txBody>
          <a:bodyPr wrap="square" rtlCol="0">
            <a:spAutoFit/>
          </a:bodyPr>
          <a:lstStyle/>
          <a:p>
            <a:r>
              <a:rPr lang="zh-CN" altLang="en-US" dirty="0"/>
              <a:t>参见：</a:t>
            </a:r>
            <a:r>
              <a:rPr lang="en-US" altLang="zh-CN" dirty="0">
                <a:hlinkClick r:id="rId2"/>
              </a:rPr>
              <a:t>http://www.cnblogs.com/xinz/p/3857368.html</a:t>
            </a:r>
            <a:r>
              <a:rPr lang="en-US" altLang="zh-CN" dirty="0"/>
              <a:t> </a:t>
            </a:r>
            <a:endParaRPr lang="en-US" dirty="0"/>
          </a:p>
        </p:txBody>
      </p:sp>
    </p:spTree>
    <p:extLst>
      <p:ext uri="{BB962C8B-B14F-4D97-AF65-F5344CB8AC3E}">
        <p14:creationId xmlns:p14="http://schemas.microsoft.com/office/powerpoint/2010/main" val="6444577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7A3B6-10D0-4FA7-8B78-9DF91DE112BE}"/>
              </a:ext>
            </a:extLst>
          </p:cNvPr>
          <p:cNvSpPr>
            <a:spLocks noGrp="1"/>
          </p:cNvSpPr>
          <p:nvPr>
            <p:ph type="title"/>
          </p:nvPr>
        </p:nvSpPr>
        <p:spPr/>
        <p:txBody>
          <a:bodyPr/>
          <a:lstStyle/>
          <a:p>
            <a:r>
              <a:rPr lang="zh-CN" altLang="en-US" dirty="0"/>
              <a:t>让用户来替代测试，行么？</a:t>
            </a:r>
            <a:endParaRPr lang="en-US" dirty="0"/>
          </a:p>
        </p:txBody>
      </p:sp>
      <p:sp>
        <p:nvSpPr>
          <p:cNvPr id="3" name="Rectangle 2">
            <a:extLst>
              <a:ext uri="{FF2B5EF4-FFF2-40B4-BE49-F238E27FC236}">
                <a16:creationId xmlns:a16="http://schemas.microsoft.com/office/drawing/2014/main" id="{397AB9B0-1AE6-4271-AA7A-921FD50C3DE8}"/>
              </a:ext>
            </a:extLst>
          </p:cNvPr>
          <p:cNvSpPr/>
          <p:nvPr/>
        </p:nvSpPr>
        <p:spPr>
          <a:xfrm>
            <a:off x="838200" y="1997839"/>
            <a:ext cx="8305800" cy="2031325"/>
          </a:xfrm>
          <a:prstGeom prst="rect">
            <a:avLst/>
          </a:prstGeom>
        </p:spPr>
        <p:txBody>
          <a:bodyPr wrap="square">
            <a:spAutoFit/>
          </a:bodyPr>
          <a:lstStyle/>
          <a:p>
            <a:r>
              <a:rPr lang="en-US" dirty="0" err="1"/>
              <a:t>我听说有一个大型团队开发客户端软件，他们进行了改革，去掉了测试</a:t>
            </a:r>
            <a:r>
              <a:rPr lang="en-US" dirty="0"/>
              <a:t> （</a:t>
            </a:r>
            <a:r>
              <a:rPr lang="en-US" dirty="0" err="1"/>
              <a:t>Test）这个角色</a:t>
            </a:r>
            <a:r>
              <a:rPr lang="en-US" dirty="0"/>
              <a:t>, </a:t>
            </a:r>
            <a:r>
              <a:rPr lang="en-US" dirty="0" err="1"/>
              <a:t>原来测</a:t>
            </a:r>
            <a:r>
              <a:rPr lang="en-US" dirty="0"/>
              <a:t> </a:t>
            </a:r>
            <a:r>
              <a:rPr lang="en-US" dirty="0" err="1"/>
              <a:t>试的人员或者离职，或者做收集用户数据的工作。领导设计了下面的“更好的计划</a:t>
            </a:r>
            <a:r>
              <a:rPr lang="en-US" dirty="0"/>
              <a:t>”：</a:t>
            </a:r>
          </a:p>
          <a:p>
            <a:r>
              <a:rPr lang="en-US" dirty="0"/>
              <a:t>	</a:t>
            </a:r>
            <a:r>
              <a:rPr lang="en-US" dirty="0" err="1"/>
              <a:t>所有开发人员都做测试</a:t>
            </a:r>
            <a:r>
              <a:rPr lang="en-US" dirty="0"/>
              <a:t>	</a:t>
            </a:r>
            <a:r>
              <a:rPr lang="en-US" dirty="0" err="1"/>
              <a:t>一个新功能从开发的各个发布圈子到外部，有严格的使用时间</a:t>
            </a:r>
            <a:r>
              <a:rPr lang="en-US" dirty="0"/>
              <a:t>/bug </a:t>
            </a:r>
            <a:r>
              <a:rPr lang="en-US" dirty="0" err="1"/>
              <a:t>标准，达不到标准，就不能发</a:t>
            </a:r>
            <a:r>
              <a:rPr lang="en-US" dirty="0"/>
              <a:t> </a:t>
            </a:r>
            <a:r>
              <a:rPr lang="en-US" dirty="0" err="1"/>
              <a:t>到下一个版本</a:t>
            </a:r>
            <a:r>
              <a:rPr lang="en-US" dirty="0"/>
              <a:t>。 	</a:t>
            </a:r>
            <a:r>
              <a:rPr lang="en-US" dirty="0" err="1"/>
              <a:t>所有的功能都有一个</a:t>
            </a:r>
            <a:r>
              <a:rPr lang="en-US" dirty="0"/>
              <a:t> “</a:t>
            </a:r>
            <a:r>
              <a:rPr lang="en-US" dirty="0" err="1"/>
              <a:t>开关</a:t>
            </a:r>
            <a:r>
              <a:rPr lang="en-US" dirty="0"/>
              <a:t>”，</a:t>
            </a:r>
            <a:r>
              <a:rPr lang="en-US" dirty="0" err="1"/>
              <a:t>新功能只有在“开</a:t>
            </a:r>
            <a:r>
              <a:rPr lang="en-US" dirty="0"/>
              <a:t>” </a:t>
            </a:r>
            <a:r>
              <a:rPr lang="en-US" dirty="0" err="1"/>
              <a:t>的情况下才有。默认一个新功能是“关”的</a:t>
            </a:r>
            <a:r>
              <a:rPr lang="en-US" dirty="0"/>
              <a:t>， </a:t>
            </a:r>
            <a:r>
              <a:rPr lang="en-US" dirty="0" err="1"/>
              <a:t>开发一个新的工具去管理这个渐进发布的开关在各级发布圈子的开关情况</a:t>
            </a:r>
            <a:r>
              <a:rPr lang="en-US" dirty="0"/>
              <a:t>。 </a:t>
            </a:r>
          </a:p>
        </p:txBody>
      </p:sp>
    </p:spTree>
    <p:extLst>
      <p:ext uri="{BB962C8B-B14F-4D97-AF65-F5344CB8AC3E}">
        <p14:creationId xmlns:p14="http://schemas.microsoft.com/office/powerpoint/2010/main" val="11018243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6BBCF-D597-4EB3-ADA6-12E7B647833A}"/>
              </a:ext>
            </a:extLst>
          </p:cNvPr>
          <p:cNvSpPr>
            <a:spLocks noGrp="1"/>
          </p:cNvSpPr>
          <p:nvPr>
            <p:ph type="title"/>
          </p:nvPr>
        </p:nvSpPr>
        <p:spPr/>
        <p:txBody>
          <a:bodyPr/>
          <a:lstStyle/>
          <a:p>
            <a:r>
              <a:rPr lang="zh-CN" altLang="en-US" dirty="0"/>
              <a:t>问题：</a:t>
            </a:r>
            <a:endParaRPr lang="en-US" dirty="0"/>
          </a:p>
        </p:txBody>
      </p:sp>
      <p:sp>
        <p:nvSpPr>
          <p:cNvPr id="3" name="Rectangle 2">
            <a:extLst>
              <a:ext uri="{FF2B5EF4-FFF2-40B4-BE49-F238E27FC236}">
                <a16:creationId xmlns:a16="http://schemas.microsoft.com/office/drawing/2014/main" id="{A069E756-950A-4BE8-B0A1-AEC5F7261758}"/>
              </a:ext>
            </a:extLst>
          </p:cNvPr>
          <p:cNvSpPr/>
          <p:nvPr/>
        </p:nvSpPr>
        <p:spPr>
          <a:xfrm>
            <a:off x="838200" y="2136339"/>
            <a:ext cx="4800600" cy="4031873"/>
          </a:xfrm>
          <a:prstGeom prst="rect">
            <a:avLst/>
          </a:prstGeom>
        </p:spPr>
        <p:txBody>
          <a:bodyPr wrap="square">
            <a:spAutoFit/>
          </a:bodyPr>
          <a:lstStyle/>
          <a:p>
            <a:r>
              <a:rPr lang="en-US" sz="1600" dirty="0" err="1"/>
              <a:t>愿望是良好的，但是在实践中有下面问题</a:t>
            </a:r>
            <a:r>
              <a:rPr lang="en-US" sz="1600" dirty="0"/>
              <a:t>：	</a:t>
            </a:r>
          </a:p>
          <a:p>
            <a:r>
              <a:rPr lang="en-US" sz="1600" dirty="0"/>
              <a:t>1） </a:t>
            </a:r>
            <a:r>
              <a:rPr lang="en-US" sz="1600" dirty="0" err="1"/>
              <a:t>没有测试，就没有人给第一时间的反馈，特别是各种非主流配置下的非主流使用场景。例如</a:t>
            </a:r>
            <a:r>
              <a:rPr lang="en-US" sz="1600" dirty="0"/>
              <a:t>， 我们想测试各个模块如何处理闰年的</a:t>
            </a:r>
            <a:r>
              <a:rPr lang="en-US" altLang="zh-CN" sz="1600" dirty="0"/>
              <a:t>2</a:t>
            </a:r>
            <a:r>
              <a:rPr lang="en-US" sz="1600" dirty="0"/>
              <a:t>月 29号（</a:t>
            </a:r>
            <a:r>
              <a:rPr lang="zh-CN" altLang="en-US" sz="1600" dirty="0"/>
              <a:t>或者</a:t>
            </a:r>
            <a:r>
              <a:rPr lang="en-US" sz="1600" dirty="0" err="1"/>
              <a:t>闰年的最后一天</a:t>
            </a:r>
            <a:r>
              <a:rPr lang="en-US" sz="1600" dirty="0"/>
              <a:t>），</a:t>
            </a:r>
            <a:r>
              <a:rPr lang="en-US" sz="1600" dirty="0" err="1"/>
              <a:t>我们要等到实际闰年的时候</a:t>
            </a:r>
            <a:r>
              <a:rPr lang="en-US" sz="1600" dirty="0"/>
              <a:t>， </a:t>
            </a:r>
            <a:r>
              <a:rPr lang="en-US" sz="1600" dirty="0" err="1"/>
              <a:t>才能让用户帮我们测试么</a:t>
            </a:r>
            <a:r>
              <a:rPr lang="en-US" sz="1600" dirty="0"/>
              <a:t>？	</a:t>
            </a:r>
          </a:p>
          <a:p>
            <a:r>
              <a:rPr lang="en-US" sz="1600" dirty="0"/>
              <a:t>2） </a:t>
            </a:r>
            <a:r>
              <a:rPr lang="en-US" sz="1600" dirty="0" err="1"/>
              <a:t>严格的时间标准听起来很好，但是这个时间是某个版本在某个目标用户手上的时间，这些目标</a:t>
            </a:r>
            <a:r>
              <a:rPr lang="en-US" sz="1600" dirty="0"/>
              <a:t> </a:t>
            </a:r>
            <a:r>
              <a:rPr lang="en-US" sz="1600" dirty="0" err="1"/>
              <a:t>用户都有自己的日常工作要求，不会像测试人员那样去全面和深入测试，更没有任何动力去整天</a:t>
            </a:r>
            <a:r>
              <a:rPr lang="en-US" sz="1600" dirty="0"/>
              <a:t> </a:t>
            </a:r>
            <a:r>
              <a:rPr lang="en-US" sz="1600" dirty="0" err="1"/>
              <a:t>测试</a:t>
            </a:r>
            <a:r>
              <a:rPr lang="en-US" sz="1600" dirty="0"/>
              <a:t>。 </a:t>
            </a:r>
          </a:p>
          <a:p>
            <a:pPr marL="342900" indent="-342900">
              <a:buAutoNum type="arabicParenR" startAt="3"/>
            </a:pPr>
            <a:r>
              <a:rPr lang="zh-CN" altLang="en-US" sz="1600" dirty="0"/>
              <a:t>如果有专职测试，他们就可以在较短时间内完整测试，给出有信心的 “</a:t>
            </a:r>
            <a:r>
              <a:rPr lang="en-US" altLang="zh-CN" sz="1600" dirty="0"/>
              <a:t>go/no go" </a:t>
            </a:r>
            <a:r>
              <a:rPr lang="zh-CN" altLang="en-US" sz="1600" dirty="0"/>
              <a:t>判断。而不是 要等一帮</a:t>
            </a:r>
            <a:r>
              <a:rPr lang="en-US" altLang="zh-CN" sz="1600" dirty="0"/>
              <a:t>dogfood </a:t>
            </a:r>
            <a:r>
              <a:rPr lang="zh-CN" altLang="en-US" sz="1600" dirty="0"/>
              <a:t>用户</a:t>
            </a:r>
            <a:r>
              <a:rPr lang="en-US" altLang="zh-CN" sz="1600" dirty="0"/>
              <a:t>N </a:t>
            </a:r>
            <a:r>
              <a:rPr lang="zh-CN" altLang="en-US" sz="1600" dirty="0"/>
              <a:t>天的使用。这个规定比较僵化，不能处理一些比较紧急的情况，例如， 需要</a:t>
            </a:r>
            <a:r>
              <a:rPr lang="en-US" altLang="zh-CN" sz="1600" dirty="0"/>
              <a:t>3 </a:t>
            </a:r>
            <a:r>
              <a:rPr lang="zh-CN" altLang="en-US" sz="1600" dirty="0"/>
              <a:t>周就上线，但是规定要求必须走两个环，每个环要强制</a:t>
            </a:r>
            <a:r>
              <a:rPr lang="en-US" altLang="zh-CN" sz="1600" dirty="0"/>
              <a:t>4 </a:t>
            </a:r>
            <a:r>
              <a:rPr lang="zh-CN" altLang="en-US" sz="1600" dirty="0"/>
              <a:t>周的使用时间。 	</a:t>
            </a:r>
            <a:endParaRPr lang="en-US" altLang="zh-CN" sz="1600" dirty="0"/>
          </a:p>
        </p:txBody>
      </p:sp>
      <p:pic>
        <p:nvPicPr>
          <p:cNvPr id="4" name="Picture 3">
            <a:extLst>
              <a:ext uri="{FF2B5EF4-FFF2-40B4-BE49-F238E27FC236}">
                <a16:creationId xmlns:a16="http://schemas.microsoft.com/office/drawing/2014/main" id="{F25FD6C3-D603-4D0E-8D80-FA28D57D496E}"/>
              </a:ext>
            </a:extLst>
          </p:cNvPr>
          <p:cNvPicPr>
            <a:picLocks noChangeAspect="1"/>
          </p:cNvPicPr>
          <p:nvPr/>
        </p:nvPicPr>
        <p:blipFill>
          <a:blip r:embed="rId2"/>
          <a:stretch>
            <a:fillRect/>
          </a:stretch>
        </p:blipFill>
        <p:spPr>
          <a:xfrm>
            <a:off x="5715000" y="2065518"/>
            <a:ext cx="6364857" cy="4792481"/>
          </a:xfrm>
          <a:prstGeom prst="rect">
            <a:avLst/>
          </a:prstGeom>
        </p:spPr>
      </p:pic>
    </p:spTree>
    <p:extLst>
      <p:ext uri="{BB962C8B-B14F-4D97-AF65-F5344CB8AC3E}">
        <p14:creationId xmlns:p14="http://schemas.microsoft.com/office/powerpoint/2010/main" val="31574676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BCFA2-56D0-4A83-9417-4E72101680CE}"/>
              </a:ext>
            </a:extLst>
          </p:cNvPr>
          <p:cNvSpPr>
            <a:spLocks noGrp="1"/>
          </p:cNvSpPr>
          <p:nvPr>
            <p:ph type="title"/>
          </p:nvPr>
        </p:nvSpPr>
        <p:spPr/>
        <p:txBody>
          <a:bodyPr/>
          <a:lstStyle/>
          <a:p>
            <a:r>
              <a:rPr lang="zh-CN" altLang="en-US" dirty="0"/>
              <a:t>问题（续）</a:t>
            </a:r>
            <a:endParaRPr lang="en-US" dirty="0"/>
          </a:p>
        </p:txBody>
      </p:sp>
      <p:sp>
        <p:nvSpPr>
          <p:cNvPr id="3" name="Rectangle 2">
            <a:extLst>
              <a:ext uri="{FF2B5EF4-FFF2-40B4-BE49-F238E27FC236}">
                <a16:creationId xmlns:a16="http://schemas.microsoft.com/office/drawing/2014/main" id="{3D40BC5F-469A-4A34-874A-5DEB547301B0}"/>
              </a:ext>
            </a:extLst>
          </p:cNvPr>
          <p:cNvSpPr/>
          <p:nvPr/>
        </p:nvSpPr>
        <p:spPr>
          <a:xfrm>
            <a:off x="852518" y="1524000"/>
            <a:ext cx="10425081" cy="3139321"/>
          </a:xfrm>
          <a:prstGeom prst="rect">
            <a:avLst/>
          </a:prstGeom>
        </p:spPr>
        <p:txBody>
          <a:bodyPr wrap="square">
            <a:spAutoFit/>
          </a:bodyPr>
          <a:lstStyle/>
          <a:p>
            <a:r>
              <a:rPr lang="en-US" dirty="0"/>
              <a:t>4）用户报告的Bug </a:t>
            </a:r>
            <a:r>
              <a:rPr lang="en-US" dirty="0" err="1"/>
              <a:t>很多</a:t>
            </a:r>
            <a:r>
              <a:rPr lang="en-US" dirty="0"/>
              <a:t>， </a:t>
            </a:r>
            <a:r>
              <a:rPr lang="en-US" dirty="0" err="1"/>
              <a:t>很多开发人员在自己的机器上试了一试，发现无法重现，于是就标上</a:t>
            </a:r>
            <a:r>
              <a:rPr lang="en-US" dirty="0"/>
              <a:t> “</a:t>
            </a:r>
            <a:r>
              <a:rPr lang="en-US" dirty="0" err="1"/>
              <a:t>无法重现</a:t>
            </a:r>
            <a:r>
              <a:rPr lang="en-US" dirty="0"/>
              <a:t>”(not reproducible)，</a:t>
            </a:r>
            <a:r>
              <a:rPr lang="en-US" dirty="0" err="1"/>
              <a:t>就把这个Bug</a:t>
            </a:r>
            <a:r>
              <a:rPr lang="en-US" dirty="0"/>
              <a:t> </a:t>
            </a:r>
            <a:r>
              <a:rPr lang="en-US" dirty="0" err="1"/>
              <a:t>关闭了。岂不知这个在用户的环境中是的确发生了</a:t>
            </a:r>
            <a:r>
              <a:rPr lang="en-US" dirty="0"/>
              <a:t> </a:t>
            </a:r>
            <a:r>
              <a:rPr lang="en-US" dirty="0" err="1"/>
              <a:t>的！但是没有专业测试团队试图重现这个环境，开发人员只有有限的配置（而且从处理器，内存</a:t>
            </a:r>
            <a:r>
              <a:rPr lang="en-US" dirty="0"/>
              <a:t>， </a:t>
            </a:r>
            <a:r>
              <a:rPr lang="en-US" dirty="0" err="1"/>
              <a:t>网速，都是高端，干净的配置</a:t>
            </a:r>
            <a:r>
              <a:rPr lang="en-US" dirty="0"/>
              <a:t>），</a:t>
            </a:r>
            <a:r>
              <a:rPr lang="en-US" dirty="0" err="1"/>
              <a:t>也没有精力和动力去找到如何能重现这个Bug的环境</a:t>
            </a:r>
            <a:r>
              <a:rPr lang="en-US" dirty="0"/>
              <a:t>。	“</a:t>
            </a:r>
            <a:r>
              <a:rPr lang="en-US" dirty="0" err="1"/>
              <a:t>快速重现用户报过的Bug”这是专业测试人员的价值所在。没有测试人员之后，开发人员并没有</a:t>
            </a:r>
            <a:r>
              <a:rPr lang="en-US" dirty="0"/>
              <a:t> </a:t>
            </a:r>
            <a:r>
              <a:rPr lang="en-US" dirty="0" err="1"/>
              <a:t>负责这个新的任务，他们的主要目标还是“快速开发功能</a:t>
            </a:r>
            <a:r>
              <a:rPr lang="en-US" dirty="0"/>
              <a:t>”。 </a:t>
            </a:r>
          </a:p>
          <a:p>
            <a:endParaRPr lang="en-US" dirty="0"/>
          </a:p>
          <a:p>
            <a:r>
              <a:rPr lang="en-US" altLang="zh-CN" dirty="0"/>
              <a:t>5</a:t>
            </a:r>
            <a:r>
              <a:rPr lang="en-US" dirty="0"/>
              <a:t>） </a:t>
            </a:r>
            <a:r>
              <a:rPr lang="en-US" dirty="0" err="1"/>
              <a:t>针对这些</a:t>
            </a:r>
            <a:r>
              <a:rPr lang="en-US" dirty="0"/>
              <a:t> </a:t>
            </a:r>
            <a:r>
              <a:rPr lang="en-US" dirty="0" err="1"/>
              <a:t>Bug的修复也要一级一级地发出去，增加很多成本</a:t>
            </a:r>
            <a:r>
              <a:rPr lang="en-US" dirty="0"/>
              <a:t>。	</a:t>
            </a:r>
          </a:p>
          <a:p>
            <a:endParaRPr lang="en-US" dirty="0"/>
          </a:p>
          <a:p>
            <a:r>
              <a:rPr lang="en-US" dirty="0"/>
              <a:t>6） </a:t>
            </a:r>
            <a:r>
              <a:rPr lang="en-US" dirty="0" err="1"/>
              <a:t>质量控制的核心是：尽早，高效地找到Bug，一个专职的测试团队就能做到这些。全部依赖于</a:t>
            </a:r>
            <a:r>
              <a:rPr lang="en-US" dirty="0"/>
              <a:t> </a:t>
            </a:r>
            <a:r>
              <a:rPr lang="en-US" dirty="0" err="1"/>
              <a:t>社区，会出现很多副作用。还是那句话，没有责任，就没有质量</a:t>
            </a:r>
            <a:r>
              <a:rPr lang="en-US" dirty="0"/>
              <a:t>。 </a:t>
            </a:r>
          </a:p>
        </p:txBody>
      </p:sp>
    </p:spTree>
    <p:extLst>
      <p:ext uri="{BB962C8B-B14F-4D97-AF65-F5344CB8AC3E}">
        <p14:creationId xmlns:p14="http://schemas.microsoft.com/office/powerpoint/2010/main" val="27098887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D260E-D0B1-44D5-BE5C-3E4D9AC1DCF8}"/>
              </a:ext>
            </a:extLst>
          </p:cNvPr>
          <p:cNvSpPr>
            <a:spLocks noGrp="1"/>
          </p:cNvSpPr>
          <p:nvPr>
            <p:ph type="title"/>
          </p:nvPr>
        </p:nvSpPr>
        <p:spPr/>
        <p:txBody>
          <a:bodyPr/>
          <a:lstStyle/>
          <a:p>
            <a:r>
              <a:rPr lang="zh-CN" altLang="en-US" dirty="0"/>
              <a:t>完美的情况</a:t>
            </a:r>
            <a:endParaRPr lang="en-US" dirty="0"/>
          </a:p>
        </p:txBody>
      </p:sp>
      <p:sp>
        <p:nvSpPr>
          <p:cNvPr id="3" name="Rectangle 2">
            <a:extLst>
              <a:ext uri="{FF2B5EF4-FFF2-40B4-BE49-F238E27FC236}">
                <a16:creationId xmlns:a16="http://schemas.microsoft.com/office/drawing/2014/main" id="{56732DA4-A750-4659-92AE-4E3E74EC3080}"/>
              </a:ext>
            </a:extLst>
          </p:cNvPr>
          <p:cNvSpPr/>
          <p:nvPr/>
        </p:nvSpPr>
        <p:spPr>
          <a:xfrm>
            <a:off x="990600" y="1600200"/>
            <a:ext cx="10287000" cy="3416320"/>
          </a:xfrm>
          <a:prstGeom prst="rect">
            <a:avLst/>
          </a:prstGeom>
        </p:spPr>
        <p:txBody>
          <a:bodyPr wrap="square">
            <a:spAutoFit/>
          </a:bodyPr>
          <a:lstStyle/>
          <a:p>
            <a:r>
              <a:rPr lang="zh-CN" altLang="en-US" dirty="0"/>
              <a:t>问：         </a:t>
            </a:r>
            <a:r>
              <a:rPr lang="en-US" dirty="0" err="1"/>
              <a:t>但是这样的安排，如果每一个环节都正确发挥作用，那是多美妙啊</a:t>
            </a:r>
            <a:r>
              <a:rPr lang="en-US" dirty="0"/>
              <a:t>！</a:t>
            </a:r>
          </a:p>
          <a:p>
            <a:r>
              <a:rPr lang="en-US" dirty="0" err="1"/>
              <a:t>阿超</a:t>
            </a:r>
            <a:r>
              <a:rPr lang="en-US" dirty="0"/>
              <a:t>：	</a:t>
            </a:r>
            <a:r>
              <a:rPr lang="en-US" dirty="0" err="1"/>
              <a:t>当然，项目管理要讲究风险管理，这么多环节中，如果有一个环节是不受这个团队控制的，这个</a:t>
            </a:r>
            <a:r>
              <a:rPr lang="en-US" dirty="0"/>
              <a:t> </a:t>
            </a:r>
            <a:r>
              <a:rPr lang="en-US" dirty="0" err="1"/>
              <a:t>环节可能会给产品质量带来很大的破坏，那还不如自己来控制</a:t>
            </a:r>
            <a:r>
              <a:rPr lang="en-US" dirty="0"/>
              <a:t>。</a:t>
            </a:r>
          </a:p>
          <a:p>
            <a:endParaRPr lang="en-US" dirty="0"/>
          </a:p>
          <a:p>
            <a:r>
              <a:rPr lang="en-US" dirty="0" err="1"/>
              <a:t>自己控制</a:t>
            </a:r>
            <a:r>
              <a:rPr lang="en-US" dirty="0"/>
              <a:t>：	</a:t>
            </a:r>
          </a:p>
          <a:p>
            <a:r>
              <a:rPr lang="en-US" dirty="0"/>
              <a:t>	</a:t>
            </a:r>
            <a:r>
              <a:rPr lang="en-US" dirty="0" err="1"/>
              <a:t>开发团队</a:t>
            </a:r>
            <a:r>
              <a:rPr lang="en-US" dirty="0"/>
              <a:t>  &lt;--&gt; </a:t>
            </a:r>
            <a:r>
              <a:rPr lang="en-US" dirty="0" err="1"/>
              <a:t>测试团队</a:t>
            </a:r>
            <a:r>
              <a:rPr lang="en-US" dirty="0"/>
              <a:t>  （</a:t>
            </a:r>
            <a:r>
              <a:rPr lang="en-US" dirty="0" err="1"/>
              <a:t>测试团队可以马上提供反馈</a:t>
            </a:r>
            <a:r>
              <a:rPr lang="en-US" dirty="0"/>
              <a:t>） </a:t>
            </a:r>
          </a:p>
          <a:p>
            <a:endParaRPr lang="en-US" dirty="0"/>
          </a:p>
          <a:p>
            <a:r>
              <a:rPr lang="en-US" dirty="0" err="1"/>
              <a:t>不受控制</a:t>
            </a:r>
            <a:r>
              <a:rPr lang="en-US" dirty="0"/>
              <a:t>：	 </a:t>
            </a:r>
          </a:p>
          <a:p>
            <a:r>
              <a:rPr lang="en-US" dirty="0"/>
              <a:t>	</a:t>
            </a:r>
            <a:r>
              <a:rPr lang="en-US" dirty="0" err="1"/>
              <a:t>开发团队</a:t>
            </a:r>
            <a:r>
              <a:rPr lang="en-US" dirty="0"/>
              <a:t> --&gt; </a:t>
            </a:r>
            <a:r>
              <a:rPr lang="en-US" dirty="0" err="1"/>
              <a:t>发布团队</a:t>
            </a:r>
            <a:r>
              <a:rPr lang="en-US" dirty="0"/>
              <a:t>  --&gt; </a:t>
            </a:r>
            <a:r>
              <a:rPr lang="en-US" dirty="0" err="1"/>
              <a:t>普通用户</a:t>
            </a:r>
            <a:r>
              <a:rPr lang="en-US" dirty="0"/>
              <a:t> --&gt; </a:t>
            </a:r>
            <a:r>
              <a:rPr lang="en-US" dirty="0" err="1"/>
              <a:t>通过实际使用送回反馈</a:t>
            </a:r>
            <a:r>
              <a:rPr lang="en-US" dirty="0"/>
              <a:t> </a:t>
            </a:r>
            <a:r>
              <a:rPr lang="en-US" dirty="0">
                <a:sym typeface="Wingdings" panose="05000000000000000000" pitchFamily="2" charset="2"/>
              </a:rPr>
              <a:t> </a:t>
            </a:r>
            <a:r>
              <a:rPr lang="zh-CN" altLang="en-US" dirty="0">
                <a:sym typeface="Wingdings" panose="05000000000000000000" pitchFamily="2" charset="2"/>
              </a:rPr>
              <a:t>软件工具收集并展现问题</a:t>
            </a:r>
            <a:endParaRPr lang="en-US" dirty="0"/>
          </a:p>
          <a:p>
            <a:endParaRPr lang="en-US" dirty="0"/>
          </a:p>
          <a:p>
            <a:r>
              <a:rPr lang="en-US" dirty="0"/>
              <a:t>（</a:t>
            </a:r>
            <a:r>
              <a:rPr lang="en-US" dirty="0" err="1"/>
              <a:t>不受自己控制的环节太多</a:t>
            </a:r>
            <a:r>
              <a:rPr lang="en-US" dirty="0"/>
              <a:t>）</a:t>
            </a:r>
          </a:p>
          <a:p>
            <a:r>
              <a:rPr lang="en-US" dirty="0"/>
              <a:t> </a:t>
            </a:r>
          </a:p>
        </p:txBody>
      </p:sp>
    </p:spTree>
    <p:extLst>
      <p:ext uri="{BB962C8B-B14F-4D97-AF65-F5344CB8AC3E}">
        <p14:creationId xmlns:p14="http://schemas.microsoft.com/office/powerpoint/2010/main" val="19375731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请每个团队简述一个问题的回答</a:t>
            </a:r>
            <a:endParaRPr lang="en-US" dirty="0"/>
          </a:p>
        </p:txBody>
      </p:sp>
      <p:sp>
        <p:nvSpPr>
          <p:cNvPr id="3" name="内容占位符 2"/>
          <p:cNvSpPr>
            <a:spLocks noGrp="1"/>
          </p:cNvSpPr>
          <p:nvPr>
            <p:ph idx="1"/>
          </p:nvPr>
        </p:nvSpPr>
        <p:spPr/>
        <p:txBody>
          <a:bodyPr/>
          <a:lstStyle/>
          <a:p>
            <a:endParaRPr lang="en-US" dirty="0"/>
          </a:p>
        </p:txBody>
      </p:sp>
    </p:spTree>
    <p:extLst>
      <p:ext uri="{BB962C8B-B14F-4D97-AF65-F5344CB8AC3E}">
        <p14:creationId xmlns:p14="http://schemas.microsoft.com/office/powerpoint/2010/main" val="2535163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4C5AE-4D8C-417D-9AB5-FEC556944A90}"/>
              </a:ext>
            </a:extLst>
          </p:cNvPr>
          <p:cNvSpPr>
            <a:spLocks noGrp="1"/>
          </p:cNvSpPr>
          <p:nvPr>
            <p:ph type="title"/>
          </p:nvPr>
        </p:nvSpPr>
        <p:spPr/>
        <p:txBody>
          <a:bodyPr/>
          <a:lstStyle/>
          <a:p>
            <a:r>
              <a:rPr lang="zh-CN" altLang="en-US" dirty="0"/>
              <a:t>程序的质量</a:t>
            </a:r>
            <a:endParaRPr lang="en-US" dirty="0"/>
          </a:p>
        </p:txBody>
      </p:sp>
      <p:sp>
        <p:nvSpPr>
          <p:cNvPr id="3" name="Content Placeholder 2">
            <a:extLst>
              <a:ext uri="{FF2B5EF4-FFF2-40B4-BE49-F238E27FC236}">
                <a16:creationId xmlns:a16="http://schemas.microsoft.com/office/drawing/2014/main" id="{A566EDF2-11ED-4F9B-A98E-1CAA103D0918}"/>
              </a:ext>
            </a:extLst>
          </p:cNvPr>
          <p:cNvSpPr>
            <a:spLocks noGrp="1"/>
          </p:cNvSpPr>
          <p:nvPr>
            <p:ph idx="1"/>
          </p:nvPr>
        </p:nvSpPr>
        <p:spPr/>
        <p:txBody>
          <a:bodyPr>
            <a:normAutofit fontScale="92500" lnSpcReduction="20000"/>
          </a:bodyPr>
          <a:lstStyle/>
          <a:p>
            <a:pPr>
              <a:lnSpc>
                <a:spcPct val="110000"/>
              </a:lnSpc>
            </a:pPr>
            <a:r>
              <a:rPr lang="zh-CN" altLang="en-US" dirty="0"/>
              <a:t>程序的质量体现在软件外在功能的质量。</a:t>
            </a:r>
            <a:endParaRPr lang="en-US" altLang="zh-CN" dirty="0"/>
          </a:p>
          <a:p>
            <a:pPr>
              <a:lnSpc>
                <a:spcPct val="110000"/>
              </a:lnSpc>
            </a:pPr>
            <a:r>
              <a:rPr lang="zh-CN" altLang="en-US" dirty="0"/>
              <a:t>衡量软件的功能，</a:t>
            </a:r>
            <a:endParaRPr lang="en-US" altLang="zh-CN" dirty="0"/>
          </a:p>
          <a:p>
            <a:pPr lvl="1">
              <a:lnSpc>
                <a:spcPct val="110000"/>
              </a:lnSpc>
            </a:pPr>
            <a:r>
              <a:rPr lang="zh-CN" altLang="en-US" dirty="0"/>
              <a:t>功能测试，基本的判断可以用“是</a:t>
            </a:r>
            <a:r>
              <a:rPr lang="en-US" altLang="zh-CN" dirty="0"/>
              <a:t>| </a:t>
            </a:r>
            <a:r>
              <a:rPr lang="zh-CN" altLang="en-US" dirty="0"/>
              <a:t>否”来 判定，</a:t>
            </a:r>
            <a:endParaRPr lang="en-US" altLang="zh-CN" dirty="0"/>
          </a:p>
          <a:p>
            <a:pPr lvl="2">
              <a:lnSpc>
                <a:spcPct val="110000"/>
              </a:lnSpc>
            </a:pPr>
            <a:r>
              <a:rPr lang="zh-CN" altLang="en-US" dirty="0"/>
              <a:t>例如，一个字处理软件能否通过拷贝</a:t>
            </a:r>
            <a:r>
              <a:rPr lang="en-US" altLang="zh-CN" dirty="0"/>
              <a:t>/ </a:t>
            </a:r>
            <a:r>
              <a:rPr lang="zh-CN" altLang="en-US" dirty="0"/>
              <a:t>粘贴与其他软件传递信息。</a:t>
            </a:r>
            <a:endParaRPr lang="en-US" altLang="zh-CN" dirty="0"/>
          </a:p>
          <a:p>
            <a:pPr lvl="1">
              <a:lnSpc>
                <a:spcPct val="110000"/>
              </a:lnSpc>
            </a:pPr>
            <a:r>
              <a:rPr lang="zh-CN" altLang="en-US" dirty="0"/>
              <a:t>多维度特性的综合指标来衡量，</a:t>
            </a:r>
            <a:endParaRPr lang="en-US" altLang="zh-CN" dirty="0"/>
          </a:p>
          <a:p>
            <a:pPr lvl="2">
              <a:lnSpc>
                <a:spcPct val="110000"/>
              </a:lnSpc>
            </a:pPr>
            <a:r>
              <a:rPr lang="zh-CN" altLang="en-US" dirty="0"/>
              <a:t>例如，衡量一个搜索引擎的质量，业界通常用准确度 （</a:t>
            </a:r>
            <a:r>
              <a:rPr lang="en-US" altLang="zh-CN" dirty="0"/>
              <a:t>Precision</a:t>
            </a:r>
            <a:r>
              <a:rPr lang="zh-CN" altLang="en-US" dirty="0"/>
              <a:t>）和覆盖率（</a:t>
            </a:r>
            <a:r>
              <a:rPr lang="en-US" altLang="zh-CN" dirty="0"/>
              <a:t>Recall</a:t>
            </a:r>
            <a:r>
              <a:rPr lang="zh-CN" altLang="en-US" dirty="0"/>
              <a:t>）的综合指标来表示。</a:t>
            </a:r>
            <a:endParaRPr lang="en-US" altLang="zh-CN" dirty="0"/>
          </a:p>
          <a:p>
            <a:pPr lvl="1">
              <a:lnSpc>
                <a:spcPct val="110000"/>
              </a:lnSpc>
            </a:pPr>
            <a:r>
              <a:rPr lang="zh-CN" altLang="en-US" dirty="0"/>
              <a:t>服务质量</a:t>
            </a:r>
            <a:endParaRPr lang="en-US" altLang="zh-CN" dirty="0"/>
          </a:p>
          <a:p>
            <a:pPr lvl="2">
              <a:lnSpc>
                <a:spcPct val="110000"/>
              </a:lnSpc>
            </a:pPr>
            <a:r>
              <a:rPr lang="zh-CN" altLang="en-US" dirty="0"/>
              <a:t>例如， 网站显示查询结果的速度；订票网站能并发处理业务的吞吐量；支持同时在线用户的数量。</a:t>
            </a:r>
            <a:endParaRPr lang="en-US" altLang="zh-CN" dirty="0"/>
          </a:p>
          <a:p>
            <a:pPr lvl="1">
              <a:lnSpc>
                <a:spcPct val="110000"/>
              </a:lnSpc>
            </a:pPr>
            <a:r>
              <a:rPr lang="zh-CN" altLang="en-US" dirty="0"/>
              <a:t>程序的质量还有其他方面，例如用户体验的质量、国际化的质量和安全性的质量。我们还可以用 其他数值来表示质量，例如第</a:t>
            </a:r>
            <a:r>
              <a:rPr lang="en-US" altLang="zh-CN" dirty="0"/>
              <a:t>16</a:t>
            </a:r>
            <a:r>
              <a:rPr lang="zh-CN" altLang="en-US" dirty="0"/>
              <a:t>章提到的</a:t>
            </a:r>
            <a:r>
              <a:rPr lang="en-US" altLang="zh-CN" dirty="0"/>
              <a:t>NPS</a:t>
            </a:r>
            <a:r>
              <a:rPr lang="zh-CN" altLang="en-US" dirty="0"/>
              <a:t>。</a:t>
            </a:r>
          </a:p>
          <a:p>
            <a:pPr>
              <a:lnSpc>
                <a:spcPct val="110000"/>
              </a:lnSpc>
            </a:pPr>
            <a:endParaRPr lang="en-US" dirty="0"/>
          </a:p>
        </p:txBody>
      </p:sp>
    </p:spTree>
    <p:extLst>
      <p:ext uri="{BB962C8B-B14F-4D97-AF65-F5344CB8AC3E}">
        <p14:creationId xmlns:p14="http://schemas.microsoft.com/office/powerpoint/2010/main" val="4287330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软件工程也有质量</a:t>
            </a:r>
            <a:endParaRPr lang="en-US" dirty="0"/>
          </a:p>
        </p:txBody>
      </p:sp>
      <p:sp>
        <p:nvSpPr>
          <p:cNvPr id="3" name="Content Placeholder 2"/>
          <p:cNvSpPr>
            <a:spLocks noGrp="1"/>
          </p:cNvSpPr>
          <p:nvPr>
            <p:ph idx="1"/>
          </p:nvPr>
        </p:nvSpPr>
        <p:spPr/>
        <p:txBody>
          <a:bodyPr/>
          <a:lstStyle/>
          <a:p>
            <a:pPr marL="118872" indent="0">
              <a:buNone/>
            </a:pPr>
            <a:r>
              <a:rPr lang="zh-CN" altLang="en-US" dirty="0"/>
              <a:t>软件工程的质量体现在</a:t>
            </a:r>
            <a:endParaRPr lang="en-US" altLang="zh-CN" dirty="0"/>
          </a:p>
          <a:p>
            <a:r>
              <a:rPr lang="zh-CN" altLang="en-US" dirty="0"/>
              <a:t>开发过程的可见性</a:t>
            </a:r>
            <a:endParaRPr lang="en-US" altLang="zh-CN" dirty="0"/>
          </a:p>
          <a:p>
            <a:r>
              <a:rPr lang="zh-CN" altLang="en-US" dirty="0"/>
              <a:t>开发过程的风险控制</a:t>
            </a:r>
            <a:endParaRPr lang="en-US" altLang="zh-CN" dirty="0"/>
          </a:p>
          <a:p>
            <a:r>
              <a:rPr lang="zh-CN" altLang="en-US" dirty="0"/>
              <a:t>内部模块的交付质量</a:t>
            </a:r>
            <a:endParaRPr lang="en-US" altLang="zh-CN" dirty="0"/>
          </a:p>
          <a:p>
            <a:r>
              <a:rPr lang="zh-CN" altLang="en-US" dirty="0"/>
              <a:t>开发成本的控制</a:t>
            </a:r>
            <a:endParaRPr lang="en-US" altLang="zh-CN" dirty="0"/>
          </a:p>
          <a:p>
            <a:r>
              <a:rPr lang="zh-CN" altLang="en-US" dirty="0"/>
              <a:t>内部质量指标的完成情况</a:t>
            </a:r>
            <a:endParaRPr lang="en-US" dirty="0"/>
          </a:p>
        </p:txBody>
      </p:sp>
    </p:spTree>
    <p:extLst>
      <p:ext uri="{BB962C8B-B14F-4D97-AF65-F5344CB8AC3E}">
        <p14:creationId xmlns:p14="http://schemas.microsoft.com/office/powerpoint/2010/main" val="2583180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软件工程也有质量</a:t>
            </a:r>
            <a:endParaRPr lang="en-US" dirty="0"/>
          </a:p>
        </p:txBody>
      </p:sp>
      <p:sp>
        <p:nvSpPr>
          <p:cNvPr id="3" name="Content Placeholder 2"/>
          <p:cNvSpPr>
            <a:spLocks noGrp="1"/>
          </p:cNvSpPr>
          <p:nvPr>
            <p:ph idx="1"/>
          </p:nvPr>
        </p:nvSpPr>
        <p:spPr/>
        <p:txBody>
          <a:bodyPr/>
          <a:lstStyle/>
          <a:p>
            <a:pPr marL="118872" indent="0">
              <a:buNone/>
            </a:pPr>
            <a:r>
              <a:rPr lang="zh-CN" altLang="en-US" dirty="0"/>
              <a:t>软件工程的质量体现在 </a:t>
            </a:r>
            <a:r>
              <a:rPr lang="en-US" altLang="zh-CN" dirty="0"/>
              <a:t>- </a:t>
            </a:r>
            <a:r>
              <a:rPr lang="zh-CN" altLang="en-US" dirty="0"/>
              <a:t>开发过程的可见性</a:t>
            </a:r>
            <a:endParaRPr lang="en-US" altLang="zh-CN" dirty="0"/>
          </a:p>
          <a:p>
            <a:r>
              <a:rPr lang="zh-CN" altLang="en-US" dirty="0"/>
              <a:t>很多项目一直不能演示</a:t>
            </a:r>
            <a:endParaRPr lang="en-US" altLang="zh-CN" dirty="0"/>
          </a:p>
          <a:p>
            <a:r>
              <a:rPr lang="zh-CN" altLang="en-US" dirty="0"/>
              <a:t>一直说 “还有三个月就好了”， 说了两年</a:t>
            </a:r>
            <a:endParaRPr lang="en-US" dirty="0"/>
          </a:p>
        </p:txBody>
      </p:sp>
    </p:spTree>
    <p:extLst>
      <p:ext uri="{BB962C8B-B14F-4D97-AF65-F5344CB8AC3E}">
        <p14:creationId xmlns:p14="http://schemas.microsoft.com/office/powerpoint/2010/main" val="1562985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p>
            <a:r>
              <a:rPr lang="zh-CN" altLang="en-US" sz="4600">
                <a:solidFill>
                  <a:schemeClr val="tx1"/>
                </a:solidFill>
              </a:rPr>
              <a:t>软件工程也有质量</a:t>
            </a:r>
            <a:r>
              <a:rPr lang="en-US" altLang="zh-CN" sz="4600">
                <a:solidFill>
                  <a:schemeClr val="tx1"/>
                </a:solidFill>
              </a:rPr>
              <a:t> -</a:t>
            </a:r>
            <a:r>
              <a:rPr lang="zh-CN" altLang="en-US" sz="4600">
                <a:solidFill>
                  <a:schemeClr val="tx1"/>
                </a:solidFill>
              </a:rPr>
              <a:t>开发过程的风险控制</a:t>
            </a:r>
            <a:endParaRPr lang="en-US" sz="4600">
              <a:solidFill>
                <a:schemeClr val="tx1"/>
              </a:solidFill>
            </a:endParaRPr>
          </a:p>
        </p:txBody>
      </p:sp>
      <p:graphicFrame>
        <p:nvGraphicFramePr>
          <p:cNvPr id="5" name="Content Placeholder 2">
            <a:extLst>
              <a:ext uri="{FF2B5EF4-FFF2-40B4-BE49-F238E27FC236}">
                <a16:creationId xmlns:a16="http://schemas.microsoft.com/office/drawing/2014/main" id="{72520377-F72D-4AC9-8120-D1579DF72510}"/>
              </a:ext>
            </a:extLst>
          </p:cNvPr>
          <p:cNvGraphicFramePr>
            <a:graphicFrameLocks noGrp="1"/>
          </p:cNvGraphicFramePr>
          <p:nvPr>
            <p:ph idx="1"/>
            <p:extLst>
              <p:ext uri="{D42A27DB-BD31-4B8C-83A1-F6EECF244321}">
                <p14:modId xmlns:p14="http://schemas.microsoft.com/office/powerpoint/2010/main" val="3802123882"/>
              </p:ext>
            </p:extLst>
          </p:nvPr>
        </p:nvGraphicFramePr>
        <p:xfrm>
          <a:off x="979488" y="1825625"/>
          <a:ext cx="10233025"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23054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a:t>软件工程也有质量 </a:t>
            </a:r>
            <a:r>
              <a:rPr lang="en-US" altLang="zh-CN" dirty="0"/>
              <a:t>-</a:t>
            </a:r>
            <a:r>
              <a:rPr lang="zh-CN" altLang="en-US" dirty="0"/>
              <a:t>内部模块的交付质量</a:t>
            </a:r>
            <a:endParaRPr lang="en-US" dirty="0"/>
          </a:p>
        </p:txBody>
      </p:sp>
      <p:sp>
        <p:nvSpPr>
          <p:cNvPr id="3" name="Content Placeholder 2"/>
          <p:cNvSpPr>
            <a:spLocks noGrp="1"/>
          </p:cNvSpPr>
          <p:nvPr>
            <p:ph idx="1"/>
          </p:nvPr>
        </p:nvSpPr>
        <p:spPr/>
        <p:txBody>
          <a:bodyPr/>
          <a:lstStyle/>
          <a:p>
            <a:r>
              <a:rPr lang="zh-CN" altLang="en-US" dirty="0"/>
              <a:t>① 内部模块经常崩溃，延误开发；</a:t>
            </a:r>
            <a:endParaRPr lang="en-US" altLang="zh-CN" dirty="0"/>
          </a:p>
          <a:p>
            <a:r>
              <a:rPr lang="zh-CN" altLang="en-US" dirty="0"/>
              <a:t>② 项目内部的里程碑实现质量太差， 导致最终产品未能达到预期质量标准；</a:t>
            </a:r>
            <a:endParaRPr lang="en-US" altLang="zh-CN" dirty="0"/>
          </a:p>
          <a:p>
            <a:r>
              <a:rPr lang="zh-CN" altLang="en-US" dirty="0"/>
              <a:t>③ 项目管理工具太难用，太繁琐，速度慢；</a:t>
            </a:r>
            <a:endParaRPr lang="en-US" altLang="zh-CN" dirty="0"/>
          </a:p>
          <a:p>
            <a:r>
              <a:rPr lang="zh-CN" altLang="en-US" dirty="0"/>
              <a:t>④ 工具体现的软件工程流程与团队实际运作不符合；导致工具显示的状态并不是团队实际进度</a:t>
            </a:r>
            <a:endParaRPr lang="en-US" altLang="zh-CN" dirty="0"/>
          </a:p>
          <a:p>
            <a:r>
              <a:rPr lang="zh-CN" altLang="en-US" dirty="0"/>
              <a:t>⑤ 并不是所有人都使用项目管理工 具（例如很多人不想用规定的工具来跟踪</a:t>
            </a:r>
            <a:r>
              <a:rPr lang="en-US" altLang="zh-CN" dirty="0"/>
              <a:t>Bug</a:t>
            </a:r>
            <a:r>
              <a:rPr lang="zh-CN" altLang="en-US" dirty="0"/>
              <a:t>）</a:t>
            </a:r>
            <a:endParaRPr lang="en-US" dirty="0"/>
          </a:p>
        </p:txBody>
      </p:sp>
    </p:spTree>
    <p:extLst>
      <p:ext uri="{BB962C8B-B14F-4D97-AF65-F5344CB8AC3E}">
        <p14:creationId xmlns:p14="http://schemas.microsoft.com/office/powerpoint/2010/main" val="2205629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a:t>软件工程也有质量 </a:t>
            </a:r>
            <a:r>
              <a:rPr lang="en-US" altLang="zh-CN" dirty="0"/>
              <a:t>-</a:t>
            </a:r>
            <a:r>
              <a:rPr lang="zh-CN" altLang="en-US" dirty="0"/>
              <a:t>开发成本的控制</a:t>
            </a:r>
            <a:endParaRPr lang="en-US" dirty="0"/>
          </a:p>
        </p:txBody>
      </p:sp>
      <p:sp>
        <p:nvSpPr>
          <p:cNvPr id="3" name="Content Placeholder 2"/>
          <p:cNvSpPr>
            <a:spLocks noGrp="1"/>
          </p:cNvSpPr>
          <p:nvPr>
            <p:ph idx="1"/>
          </p:nvPr>
        </p:nvSpPr>
        <p:spPr/>
        <p:txBody>
          <a:bodyPr/>
          <a:lstStyle/>
          <a:p>
            <a:pPr marL="118872" indent="0">
              <a:buNone/>
            </a:pPr>
            <a:r>
              <a:rPr lang="zh-CN" altLang="en-US" dirty="0"/>
              <a:t>成本包括时间和金钱等，例如团队眼看完不成预定任务，只好花钱请第三方帮助完成 工作，从而付出巨大成本，影响团队的业绩。</a:t>
            </a:r>
          </a:p>
          <a:p>
            <a:pPr marL="118872" indent="0">
              <a:buNone/>
            </a:pPr>
            <a:r>
              <a:rPr lang="zh-CN" altLang="en-US" dirty="0"/>
              <a:t> </a:t>
            </a:r>
            <a:endParaRPr lang="en-US" dirty="0"/>
          </a:p>
        </p:txBody>
      </p:sp>
    </p:spTree>
    <p:extLst>
      <p:ext uri="{BB962C8B-B14F-4D97-AF65-F5344CB8AC3E}">
        <p14:creationId xmlns:p14="http://schemas.microsoft.com/office/powerpoint/2010/main" val="2538655983"/>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Yahei">
      <a:majorFont>
        <a:latin typeface="Calibri Light"/>
        <a:ea typeface="Microsoft YaHei UI"/>
        <a:cs typeface=""/>
      </a:majorFont>
      <a:minorFont>
        <a:latin typeface="Calibri"/>
        <a:ea typeface="Microsoft YaHei"/>
        <a:cs typeface=""/>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371182FA640024E8A2815D490E1EF25" ma:contentTypeVersion="0" ma:contentTypeDescription="Create a new document." ma:contentTypeScope="" ma:versionID="3591aab47f172a2900f307f59d422227">
  <xsd:schema xmlns:xsd="http://www.w3.org/2001/XMLSchema" xmlns:xs="http://www.w3.org/2001/XMLSchema" xmlns:p="http://schemas.microsoft.com/office/2006/metadata/properties" targetNamespace="http://schemas.microsoft.com/office/2006/metadata/properties" ma:root="true" ma:fieldsID="1f28ea01430cdfb20a10736313f817e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E60DA82-F298-4C61-A5B5-247E3F9E524D}">
  <ds:schemaRefs>
    <ds:schemaRef ds:uri="http://schemas.microsoft.com/sharepoint/v3/contenttype/forms"/>
  </ds:schemaRefs>
</ds:datastoreItem>
</file>

<file path=customXml/itemProps2.xml><?xml version="1.0" encoding="utf-8"?>
<ds:datastoreItem xmlns:ds="http://schemas.openxmlformats.org/officeDocument/2006/customXml" ds:itemID="{B140E8CF-1284-42B5-AE63-5DAA305DEF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9AC1766B-B3F5-4F42-8D20-7E7B2DE9B786}">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14</TotalTime>
  <Words>2271</Words>
  <Application>Microsoft Office PowerPoint</Application>
  <PresentationFormat>Widescreen</PresentationFormat>
  <Paragraphs>245</Paragraphs>
  <Slides>36</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Segoe Semibold</vt:lpstr>
      <vt:lpstr>Arial</vt:lpstr>
      <vt:lpstr>Calibri</vt:lpstr>
      <vt:lpstr>Calibri Light</vt:lpstr>
      <vt:lpstr>Wingdings</vt:lpstr>
      <vt:lpstr>Wingdings 2</vt:lpstr>
      <vt:lpstr>Depth</vt:lpstr>
      <vt:lpstr>软件工程的质量</vt:lpstr>
      <vt:lpstr>什么是软件的质量（Software Quality） ？</vt:lpstr>
      <vt:lpstr>套公式</vt:lpstr>
      <vt:lpstr>程序的质量</vt:lpstr>
      <vt:lpstr>软件工程也有质量</vt:lpstr>
      <vt:lpstr>软件工程也有质量</vt:lpstr>
      <vt:lpstr>软件工程也有质量 -开发过程的风险控制</vt:lpstr>
      <vt:lpstr>软件工程也有质量 -内部模块的交付质量</vt:lpstr>
      <vt:lpstr>软件工程也有质量 -开发成本的控制</vt:lpstr>
      <vt:lpstr>软件工程也有质量 -内部质量指标的完成情况</vt:lpstr>
      <vt:lpstr>CMMI</vt:lpstr>
      <vt:lpstr>CMMI 1</vt:lpstr>
      <vt:lpstr>CMMI 2</vt:lpstr>
      <vt:lpstr>CMMI 3</vt:lpstr>
      <vt:lpstr>CMMI 4</vt:lpstr>
      <vt:lpstr>CMMI 5</vt:lpstr>
      <vt:lpstr>Peopleware (人件)</vt:lpstr>
      <vt:lpstr>Peopleware (人件)</vt:lpstr>
      <vt:lpstr>做决定Decision Making</vt:lpstr>
      <vt:lpstr>衡量软件工程质量</vt:lpstr>
      <vt:lpstr>正常的 未解决/解决/关闭 的比例</vt:lpstr>
      <vt:lpstr>什么地方资源不够?</vt:lpstr>
      <vt:lpstr>低估了项目的难度/Underestimating</vt:lpstr>
      <vt:lpstr>Inadequate Bug Allotment</vt:lpstr>
      <vt:lpstr>Scope Creep</vt:lpstr>
      <vt:lpstr>A real example</vt:lpstr>
      <vt:lpstr>保证质量的成本</vt:lpstr>
      <vt:lpstr>QA vs. Testing</vt:lpstr>
      <vt:lpstr>和测试相关的误解 – 教材 P312</vt:lpstr>
      <vt:lpstr>分工是社会和行业进化的结果</vt:lpstr>
      <vt:lpstr>讨论</vt:lpstr>
      <vt:lpstr>让用户来替代测试，行么？</vt:lpstr>
      <vt:lpstr>问题：</vt:lpstr>
      <vt:lpstr>问题（续）</vt:lpstr>
      <vt:lpstr>完美的情况</vt:lpstr>
      <vt:lpstr>请每个团队简述一个问题的回答</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软件工程的质量</dc:title>
  <dc:creator>Xin Zou</dc:creator>
  <cp:lastModifiedBy>Xin Zou</cp:lastModifiedBy>
  <cp:revision>1</cp:revision>
  <dcterms:created xsi:type="dcterms:W3CDTF">2018-10-08T00:50:29Z</dcterms:created>
  <dcterms:modified xsi:type="dcterms:W3CDTF">2019-09-04T07:53:04Z</dcterms:modified>
</cp:coreProperties>
</file>