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7"/>
  </p:notesMasterIdLst>
  <p:sldIdLst>
    <p:sldId id="256" r:id="rId5"/>
    <p:sldId id="282" r:id="rId6"/>
    <p:sldId id="266" r:id="rId7"/>
    <p:sldId id="283" r:id="rId8"/>
    <p:sldId id="269" r:id="rId9"/>
    <p:sldId id="286" r:id="rId10"/>
    <p:sldId id="263" r:id="rId11"/>
    <p:sldId id="271" r:id="rId12"/>
    <p:sldId id="270" r:id="rId13"/>
    <p:sldId id="276" r:id="rId14"/>
    <p:sldId id="284" r:id="rId15"/>
    <p:sldId id="277" r:id="rId16"/>
    <p:sldId id="285" r:id="rId17"/>
    <p:sldId id="288" r:id="rId18"/>
    <p:sldId id="264" r:id="rId19"/>
    <p:sldId id="280" r:id="rId20"/>
    <p:sldId id="265" r:id="rId21"/>
    <p:sldId id="274" r:id="rId22"/>
    <p:sldId id="278" r:id="rId23"/>
    <p:sldId id="289" r:id="rId24"/>
    <p:sldId id="267" r:id="rId25"/>
    <p:sldId id="279" r:id="rId26"/>
    <p:sldId id="268" r:id="rId27"/>
    <p:sldId id="272" r:id="rId28"/>
    <p:sldId id="324" r:id="rId29"/>
    <p:sldId id="325" r:id="rId30"/>
    <p:sldId id="326" r:id="rId31"/>
    <p:sldId id="327" r:id="rId32"/>
    <p:sldId id="328" r:id="rId33"/>
    <p:sldId id="329" r:id="rId34"/>
    <p:sldId id="332" r:id="rId35"/>
    <p:sldId id="333" r:id="rId36"/>
    <p:sldId id="334" r:id="rId37"/>
    <p:sldId id="330" r:id="rId38"/>
    <p:sldId id="331" r:id="rId39"/>
    <p:sldId id="344" r:id="rId40"/>
    <p:sldId id="345" r:id="rId41"/>
    <p:sldId id="346" r:id="rId42"/>
    <p:sldId id="347" r:id="rId43"/>
    <p:sldId id="348" r:id="rId44"/>
    <p:sldId id="349" r:id="rId45"/>
    <p:sldId id="335" r:id="rId46"/>
    <p:sldId id="350" r:id="rId47"/>
    <p:sldId id="351" r:id="rId48"/>
    <p:sldId id="323" r:id="rId49"/>
    <p:sldId id="337" r:id="rId50"/>
    <p:sldId id="343" r:id="rId51"/>
    <p:sldId id="287" r:id="rId52"/>
    <p:sldId id="275" r:id="rId53"/>
    <p:sldId id="336" r:id="rId54"/>
    <p:sldId id="281" r:id="rId55"/>
    <p:sldId id="37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1581-60C6-45C6-91A5-DC9BBA8460E2}" v="1" dt="2019-09-04T06:45:0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9" autoAdjust="0"/>
  </p:normalViewPr>
  <p:slideViewPr>
    <p:cSldViewPr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18471581-60C6-45C6-91A5-DC9BBA8460E2}"/>
    <pc:docChg chg="custSel modSld">
      <pc:chgData name="Xin Zou" userId="260b9726081dae15" providerId="LiveId" clId="{18471581-60C6-45C6-91A5-DC9BBA8460E2}" dt="2019-09-04T06:45:05.905" v="2" actId="207"/>
      <pc:docMkLst>
        <pc:docMk/>
      </pc:docMkLst>
      <pc:sldChg chg="modSp">
        <pc:chgData name="Xin Zou" userId="260b9726081dae15" providerId="LiveId" clId="{18471581-60C6-45C6-91A5-DC9BBA8460E2}" dt="2019-09-04T06:45:05.905" v="2" actId="207"/>
        <pc:sldMkLst>
          <pc:docMk/>
          <pc:sldMk cId="1478526336" sldId="329"/>
        </pc:sldMkLst>
        <pc:spChg chg="mod">
          <ac:chgData name="Xin Zou" userId="260b9726081dae15" providerId="LiveId" clId="{18471581-60C6-45C6-91A5-DC9BBA8460E2}" dt="2019-09-04T06:45:05.905" v="2" actId="207"/>
          <ac:spMkLst>
            <pc:docMk/>
            <pc:sldMk cId="1478526336" sldId="329"/>
            <ac:spMk id="3" creationId="{00000000-0000-0000-0000-000000000000}"/>
          </ac:spMkLst>
        </pc:spChg>
      </pc:sldChg>
    </pc:docChg>
  </pc:docChgLst>
  <pc:docChgLst>
    <pc:chgData name="Xin Zou" userId="260b9726081dae15" providerId="LiveId" clId="{DEE274BD-6143-4B6F-ADE7-B79DFE0F13CC}"/>
    <pc:docChg chg="custSel modSld">
      <pc:chgData name="Xin Zou" userId="260b9726081dae15" providerId="LiveId" clId="{DEE274BD-6143-4B6F-ADE7-B79DFE0F13CC}" dt="2018-10-24T15:13:31.797" v="10" actId="6549"/>
      <pc:docMkLst>
        <pc:docMk/>
      </pc:docMkLst>
      <pc:sldChg chg="modSp">
        <pc:chgData name="Xin Zou" userId="260b9726081dae15" providerId="LiveId" clId="{DEE274BD-6143-4B6F-ADE7-B79DFE0F13CC}" dt="2018-10-24T15:11:22.326" v="4" actId="27636"/>
        <pc:sldMkLst>
          <pc:docMk/>
          <pc:sldMk cId="1448842194" sldId="278"/>
        </pc:sldMkLst>
        <pc:spChg chg="mod">
          <ac:chgData name="Xin Zou" userId="260b9726081dae15" providerId="LiveId" clId="{DEE274BD-6143-4B6F-ADE7-B79DFE0F13CC}" dt="2018-10-24T15:11:22.326" v="4" actId="27636"/>
          <ac:spMkLst>
            <pc:docMk/>
            <pc:sldMk cId="1448842194" sldId="278"/>
            <ac:spMk id="3" creationId="{00000000-0000-0000-0000-000000000000}"/>
          </ac:spMkLst>
        </pc:spChg>
      </pc:sldChg>
      <pc:sldChg chg="modSp">
        <pc:chgData name="Xin Zou" userId="260b9726081dae15" providerId="LiveId" clId="{DEE274BD-6143-4B6F-ADE7-B79DFE0F13CC}" dt="2018-10-24T15:10:23.283" v="1" actId="14100"/>
        <pc:sldMkLst>
          <pc:docMk/>
          <pc:sldMk cId="1650682258" sldId="286"/>
        </pc:sldMkLst>
        <pc:spChg chg="mod">
          <ac:chgData name="Xin Zou" userId="260b9726081dae15" providerId="LiveId" clId="{DEE274BD-6143-4B6F-ADE7-B79DFE0F13CC}" dt="2018-10-24T15:10:23.283" v="1" actId="14100"/>
          <ac:spMkLst>
            <pc:docMk/>
            <pc:sldMk cId="1650682258" sldId="286"/>
            <ac:spMk id="3" creationId="{00000000-0000-0000-0000-000000000000}"/>
          </ac:spMkLst>
        </pc:spChg>
      </pc:sldChg>
      <pc:sldChg chg="modSp">
        <pc:chgData name="Xin Zou" userId="260b9726081dae15" providerId="LiveId" clId="{DEE274BD-6143-4B6F-ADE7-B79DFE0F13CC}" dt="2018-10-24T15:12:19.051" v="7" actId="14100"/>
        <pc:sldMkLst>
          <pc:docMk/>
          <pc:sldMk cId="1132296088" sldId="328"/>
        </pc:sldMkLst>
        <pc:spChg chg="mod">
          <ac:chgData name="Xin Zou" userId="260b9726081dae15" providerId="LiveId" clId="{DEE274BD-6143-4B6F-ADE7-B79DFE0F13CC}" dt="2018-10-24T15:12:19.051" v="7" actId="14100"/>
          <ac:spMkLst>
            <pc:docMk/>
            <pc:sldMk cId="1132296088" sldId="328"/>
            <ac:spMk id="3" creationId="{00000000-0000-0000-0000-000000000000}"/>
          </ac:spMkLst>
        </pc:spChg>
      </pc:sldChg>
      <pc:sldChg chg="modSp">
        <pc:chgData name="Xin Zou" userId="260b9726081dae15" providerId="LiveId" clId="{DEE274BD-6143-4B6F-ADE7-B79DFE0F13CC}" dt="2018-10-24T15:13:15.550" v="9" actId="1076"/>
        <pc:sldMkLst>
          <pc:docMk/>
          <pc:sldMk cId="3666095403" sldId="335"/>
        </pc:sldMkLst>
        <pc:spChg chg="mod">
          <ac:chgData name="Xin Zou" userId="260b9726081dae15" providerId="LiveId" clId="{DEE274BD-6143-4B6F-ADE7-B79DFE0F13CC}" dt="2018-10-24T15:13:08.681" v="8" actId="1076"/>
          <ac:spMkLst>
            <pc:docMk/>
            <pc:sldMk cId="3666095403" sldId="335"/>
            <ac:spMk id="3" creationId="{00000000-0000-0000-0000-000000000000}"/>
          </ac:spMkLst>
        </pc:spChg>
        <pc:picChg chg="mod">
          <ac:chgData name="Xin Zou" userId="260b9726081dae15" providerId="LiveId" clId="{DEE274BD-6143-4B6F-ADE7-B79DFE0F13CC}" dt="2018-10-24T15:13:15.550" v="9" actId="1076"/>
          <ac:picMkLst>
            <pc:docMk/>
            <pc:sldMk cId="3666095403" sldId="335"/>
            <ac:picMk id="7170" creationId="{00000000-0000-0000-0000-000000000000}"/>
          </ac:picMkLst>
        </pc:picChg>
      </pc:sldChg>
      <pc:sldChg chg="modSp">
        <pc:chgData name="Xin Zou" userId="260b9726081dae15" providerId="LiveId" clId="{DEE274BD-6143-4B6F-ADE7-B79DFE0F13CC}" dt="2018-10-24T15:13:31.797" v="10" actId="6549"/>
        <pc:sldMkLst>
          <pc:docMk/>
          <pc:sldMk cId="2856180883" sldId="351"/>
        </pc:sldMkLst>
        <pc:spChg chg="mod">
          <ac:chgData name="Xin Zou" userId="260b9726081dae15" providerId="LiveId" clId="{DEE274BD-6143-4B6F-ADE7-B79DFE0F13CC}" dt="2018-10-24T15:13:31.797" v="10" actId="6549"/>
          <ac:spMkLst>
            <pc:docMk/>
            <pc:sldMk cId="2856180883" sldId="351"/>
            <ac:spMk id="3" creationId="{00000000-0000-0000-0000-000000000000}"/>
          </ac:spMkLst>
        </pc:spChg>
      </pc:sldChg>
    </pc:docChg>
  </pc:docChgLst>
  <pc:docChgLst>
    <pc:chgData name="Xin Zou" userId="260b9726081dae15" providerId="LiveId" clId="{2908D8BF-1E25-48E2-8C59-157AF534B0FC}"/>
    <pc:docChg chg="custSel addSld delSld modSld modMainMaster">
      <pc:chgData name="Xin Zou" userId="260b9726081dae15" providerId="LiveId" clId="{2908D8BF-1E25-48E2-8C59-157AF534B0FC}" dt="2018-10-08T17:32:14.985" v="462" actId="1076"/>
      <pc:docMkLst>
        <pc:docMk/>
      </pc:docMkLst>
      <pc:sldChg chg="modSp">
        <pc:chgData name="Xin Zou" userId="260b9726081dae15" providerId="LiveId" clId="{2908D8BF-1E25-48E2-8C59-157AF534B0FC}" dt="2018-10-08T05:57:13.571" v="451"/>
        <pc:sldMkLst>
          <pc:docMk/>
          <pc:sldMk cId="0" sldId="256"/>
        </pc:sldMkLst>
        <pc:spChg chg="mod">
          <ac:chgData name="Xin Zou" userId="260b9726081dae15" providerId="LiveId" clId="{2908D8BF-1E25-48E2-8C59-157AF534B0FC}" dt="2018-10-06T04:19:46.553" v="36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57:13.571" v="45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47" v="3" actId="27636"/>
        <pc:sldMkLst>
          <pc:docMk/>
          <pc:sldMk cId="3734779282" sldId="265"/>
        </pc:sldMkLst>
        <pc:spChg chg="mod">
          <ac:chgData name="Xin Zou" userId="260b9726081dae15" providerId="LiveId" clId="{2908D8BF-1E25-48E2-8C59-157AF534B0FC}" dt="2018-10-05T03:42:18.547" v="3" actId="27636"/>
          <ac:spMkLst>
            <pc:docMk/>
            <pc:sldMk cId="3734779282" sldId="26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3:54.386" v="50" actId="20577"/>
        <pc:sldMkLst>
          <pc:docMk/>
          <pc:sldMk cId="1580964085" sldId="266"/>
        </pc:sldMkLst>
        <pc:spChg chg="mod">
          <ac:chgData name="Xin Zou" userId="260b9726081dae15" providerId="LiveId" clId="{2908D8BF-1E25-48E2-8C59-157AF534B0FC}" dt="2018-10-05T03:43:54.386" v="50" actId="20577"/>
          <ac:spMkLst>
            <pc:docMk/>
            <pc:sldMk cId="1580964085" sldId="26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90" v="418" actId="27636"/>
        <pc:sldMkLst>
          <pc:docMk/>
          <pc:sldMk cId="1635746704" sldId="267"/>
        </pc:sldMkLst>
        <pc:spChg chg="mod">
          <ac:chgData name="Xin Zou" userId="260b9726081dae15" providerId="LiveId" clId="{2908D8BF-1E25-48E2-8C59-157AF534B0FC}" dt="2018-10-05T03:45:21.388" v="57" actId="20577"/>
          <ac:spMkLst>
            <pc:docMk/>
            <pc:sldMk cId="1635746704" sldId="267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90" v="418" actId="27636"/>
          <ac:spMkLst>
            <pc:docMk/>
            <pc:sldMk cId="1635746704" sldId="267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5:38.340" v="62"/>
        <pc:sldMkLst>
          <pc:docMk/>
          <pc:sldMk cId="459747832" sldId="268"/>
        </pc:sldMkLst>
        <pc:spChg chg="mod">
          <ac:chgData name="Xin Zou" userId="260b9726081dae15" providerId="LiveId" clId="{2908D8BF-1E25-48E2-8C59-157AF534B0FC}" dt="2018-10-05T03:45:38.340" v="62"/>
          <ac:spMkLst>
            <pc:docMk/>
            <pc:sldMk cId="459747832" sldId="268"/>
            <ac:spMk id="2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361494511" sldId="269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361494511" sldId="269"/>
            <ac:picMk id="1026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4213188873" sldId="271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4213188873" sldId="271"/>
            <ac:picMk id="2050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508" v="419" actId="27636"/>
        <pc:sldMkLst>
          <pc:docMk/>
          <pc:sldMk cId="4191706059" sldId="272"/>
        </pc:sldMkLst>
        <pc:spChg chg="mod">
          <ac:chgData name="Xin Zou" userId="260b9726081dae15" providerId="LiveId" clId="{2908D8BF-1E25-48E2-8C59-157AF534B0FC}" dt="2018-10-08T05:47:38.508" v="419" actId="27636"/>
          <ac:spMkLst>
            <pc:docMk/>
            <pc:sldMk cId="4191706059" sldId="272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44" v="416" actId="27636"/>
        <pc:sldMkLst>
          <pc:docMk/>
          <pc:sldMk cId="3602450418" sldId="274"/>
        </pc:sldMkLst>
        <pc:spChg chg="mod">
          <ac:chgData name="Xin Zou" userId="260b9726081dae15" providerId="LiveId" clId="{2908D8BF-1E25-48E2-8C59-157AF534B0FC}" dt="2018-10-05T03:51:33.019" v="135"/>
          <ac:spMkLst>
            <pc:docMk/>
            <pc:sldMk cId="3602450418" sldId="274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44" v="416" actId="27636"/>
          <ac:spMkLst>
            <pc:docMk/>
            <pc:sldMk cId="3602450418" sldId="274"/>
            <ac:spMk id="3" creationId="{00000000-0000-0000-0000-000000000000}"/>
          </ac:spMkLst>
        </pc:spChg>
      </pc:sldChg>
      <pc:sldChg chg="addSp delSp modSp">
        <pc:chgData name="Xin Zou" userId="260b9726081dae15" providerId="LiveId" clId="{2908D8BF-1E25-48E2-8C59-157AF534B0FC}" dt="2018-10-08T05:48:37.345" v="441" actId="1076"/>
        <pc:sldMkLst>
          <pc:docMk/>
          <pc:sldMk cId="2114977532" sldId="276"/>
        </pc:sldMkLst>
        <pc:spChg chg="mod">
          <ac:chgData name="Xin Zou" userId="260b9726081dae15" providerId="LiveId" clId="{2908D8BF-1E25-48E2-8C59-157AF534B0FC}" dt="2018-10-08T05:48:13.304" v="433" actId="27636"/>
          <ac:spMkLst>
            <pc:docMk/>
            <pc:sldMk cId="2114977532" sldId="276"/>
            <ac:spMk id="2" creationId="{00000000-0000-0000-0000-000000000000}"/>
          </ac:spMkLst>
        </pc:spChg>
        <pc:spChg chg="del mod">
          <ac:chgData name="Xin Zou" userId="260b9726081dae15" providerId="LiveId" clId="{2908D8BF-1E25-48E2-8C59-157AF534B0FC}" dt="2018-10-08T05:48:16.456" v="434" actId="478"/>
          <ac:spMkLst>
            <pc:docMk/>
            <pc:sldMk cId="2114977532" sldId="27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8T05:48:23.497" v="436" actId="14100"/>
          <ac:picMkLst>
            <pc:docMk/>
            <pc:sldMk cId="2114977532" sldId="276"/>
            <ac:picMk id="4" creationId="{00000000-0000-0000-0000-000000000000}"/>
          </ac:picMkLst>
        </pc:picChg>
        <pc:picChg chg="add del">
          <ac:chgData name="Xin Zou" userId="260b9726081dae15" providerId="LiveId" clId="{2908D8BF-1E25-48E2-8C59-157AF534B0FC}" dt="2018-10-06T04:20:41.494" v="407"/>
          <ac:picMkLst>
            <pc:docMk/>
            <pc:sldMk cId="2114977532" sldId="276"/>
            <ac:picMk id="1026" creationId="{909D1FB4-7BBD-48F4-91A7-6F6E5712E492}"/>
          </ac:picMkLst>
        </pc:picChg>
        <pc:picChg chg="add mod">
          <ac:chgData name="Xin Zou" userId="260b9726081dae15" providerId="LiveId" clId="{2908D8BF-1E25-48E2-8C59-157AF534B0FC}" dt="2018-10-08T05:48:37.345" v="441" actId="1076"/>
          <ac:picMkLst>
            <pc:docMk/>
            <pc:sldMk cId="2114977532" sldId="276"/>
            <ac:picMk id="1028" creationId="{AAD0EA6A-1B7C-45DB-8FC2-BA8984223FD5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2432718742" sldId="277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2432718742" sldId="277"/>
            <ac:picMk id="5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464" v="417" actId="27636"/>
        <pc:sldMkLst>
          <pc:docMk/>
          <pc:sldMk cId="1448842194" sldId="278"/>
        </pc:sldMkLst>
        <pc:spChg chg="mod">
          <ac:chgData name="Xin Zou" userId="260b9726081dae15" providerId="LiveId" clId="{2908D8BF-1E25-48E2-8C59-157AF534B0FC}" dt="2018-10-08T05:47:38.464" v="417" actId="27636"/>
          <ac:spMkLst>
            <pc:docMk/>
            <pc:sldMk cId="1448842194" sldId="278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448842194" sldId="278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8.666" v="5" actId="27636"/>
        <pc:sldMkLst>
          <pc:docMk/>
          <pc:sldMk cId="486507686" sldId="279"/>
        </pc:sldMkLst>
        <pc:spChg chg="mod">
          <ac:chgData name="Xin Zou" userId="260b9726081dae15" providerId="LiveId" clId="{2908D8BF-1E25-48E2-8C59-157AF534B0FC}" dt="2018-10-05T03:42:18.666" v="5" actId="27636"/>
          <ac:spMkLst>
            <pc:docMk/>
            <pc:sldMk cId="486507686" sldId="279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337" v="1" actId="27636"/>
        <pc:sldMkLst>
          <pc:docMk/>
          <pc:sldMk cId="3435014385" sldId="283"/>
        </pc:sldMkLst>
        <pc:spChg chg="mod">
          <ac:chgData name="Xin Zou" userId="260b9726081dae15" providerId="LiveId" clId="{2908D8BF-1E25-48E2-8C59-157AF534B0FC}" dt="2018-10-05T03:42:18.337" v="1" actId="27636"/>
          <ac:spMkLst>
            <pc:docMk/>
            <pc:sldMk cId="3435014385" sldId="283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02" v="2" actId="27636"/>
        <pc:sldMkLst>
          <pc:docMk/>
          <pc:sldMk cId="1917322977" sldId="285"/>
        </pc:sldMkLst>
        <pc:spChg chg="mod">
          <ac:chgData name="Xin Zou" userId="260b9726081dae15" providerId="LiveId" clId="{2908D8BF-1E25-48E2-8C59-157AF534B0FC}" dt="2018-10-05T03:42:18.502" v="2" actId="27636"/>
          <ac:spMkLst>
            <pc:docMk/>
            <pc:sldMk cId="1917322977" sldId="28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6:01.989" v="81" actId="5793"/>
        <pc:sldMkLst>
          <pc:docMk/>
          <pc:sldMk cId="1650682258" sldId="286"/>
        </pc:sldMkLst>
        <pc:spChg chg="mod">
          <ac:chgData name="Xin Zou" userId="260b9726081dae15" providerId="LiveId" clId="{2908D8BF-1E25-48E2-8C59-157AF534B0FC}" dt="2018-10-05T03:46:01.989" v="81" actId="5793"/>
          <ac:spMkLst>
            <pc:docMk/>
            <pc:sldMk cId="1650682258" sldId="28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650682258" sldId="286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17:32:14.985" v="462" actId="1076"/>
        <pc:sldMkLst>
          <pc:docMk/>
          <pc:sldMk cId="1972928947" sldId="287"/>
        </pc:sldMkLst>
        <pc:spChg chg="mod">
          <ac:chgData name="Xin Zou" userId="260b9726081dae15" providerId="LiveId" clId="{2908D8BF-1E25-48E2-8C59-157AF534B0FC}" dt="2018-10-08T17:32:14.985" v="462" actId="1076"/>
          <ac:spMkLst>
            <pc:docMk/>
            <pc:sldMk cId="1972928947" sldId="287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972928947" sldId="287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1770826963" sldId="288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1770826963" sldId="288"/>
            <ac:picMk id="4" creationId="{00000000-0000-0000-0000-000000000000}"/>
          </ac:picMkLst>
        </pc:pic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966694093" sldId="323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910419683" sldId="324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71325095" sldId="325"/>
        </pc:sldMkLst>
      </pc:sldChg>
      <pc:sldChg chg="modSp add">
        <pc:chgData name="Xin Zou" userId="260b9726081dae15" providerId="LiveId" clId="{2908D8BF-1E25-48E2-8C59-157AF534B0FC}" dt="2018-10-08T17:31:58.068" v="453" actId="27636"/>
        <pc:sldMkLst>
          <pc:docMk/>
          <pc:sldMk cId="1437463544" sldId="326"/>
        </pc:sldMkLst>
        <pc:spChg chg="mod">
          <ac:chgData name="Xin Zou" userId="260b9726081dae15" providerId="LiveId" clId="{2908D8BF-1E25-48E2-8C59-157AF534B0FC}" dt="2018-10-08T17:31:58.068" v="453" actId="27636"/>
          <ac:spMkLst>
            <pc:docMk/>
            <pc:sldMk cId="1437463544" sldId="326"/>
            <ac:spMk id="6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631900907" sldId="327"/>
        </pc:sldMkLst>
      </pc:sldChg>
      <pc:sldChg chg="modSp add">
        <pc:chgData name="Xin Zou" userId="260b9726081dae15" providerId="LiveId" clId="{2908D8BF-1E25-48E2-8C59-157AF534B0FC}" dt="2018-10-08T17:31:58.093" v="454" actId="27636"/>
        <pc:sldMkLst>
          <pc:docMk/>
          <pc:sldMk cId="1132296088" sldId="328"/>
        </pc:sldMkLst>
        <pc:spChg chg="mod">
          <ac:chgData name="Xin Zou" userId="260b9726081dae15" providerId="LiveId" clId="{2908D8BF-1E25-48E2-8C59-157AF534B0FC}" dt="2018-10-08T17:31:58.093" v="454" actId="27636"/>
          <ac:spMkLst>
            <pc:docMk/>
            <pc:sldMk cId="1132296088" sldId="328"/>
            <ac:spMk id="3" creationId="{00000000-0000-0000-0000-000000000000}"/>
          </ac:spMkLst>
        </pc:spChg>
      </pc:sldChg>
      <pc:sldChg chg="modSp add">
        <pc:chgData name="Xin Zou" userId="260b9726081dae15" providerId="LiveId" clId="{2908D8BF-1E25-48E2-8C59-157AF534B0FC}" dt="2018-10-08T17:31:58.134" v="455" actId="27636"/>
        <pc:sldMkLst>
          <pc:docMk/>
          <pc:sldMk cId="1478526336" sldId="329"/>
        </pc:sldMkLst>
        <pc:spChg chg="mod">
          <ac:chgData name="Xin Zou" userId="260b9726081dae15" providerId="LiveId" clId="{2908D8BF-1E25-48E2-8C59-157AF534B0FC}" dt="2018-10-08T17:31:58.134" v="455" actId="27636"/>
          <ac:spMkLst>
            <pc:docMk/>
            <pc:sldMk cId="1478526336" sldId="329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18564275" sldId="330"/>
        </pc:sldMkLst>
      </pc:sldChg>
      <pc:sldChg chg="modSp add">
        <pc:chgData name="Xin Zou" userId="260b9726081dae15" providerId="LiveId" clId="{2908D8BF-1E25-48E2-8C59-157AF534B0FC}" dt="2018-10-08T17:31:58.214" v="457" actId="27636"/>
        <pc:sldMkLst>
          <pc:docMk/>
          <pc:sldMk cId="2016910119" sldId="331"/>
        </pc:sldMkLst>
        <pc:spChg chg="mod">
          <ac:chgData name="Xin Zou" userId="260b9726081dae15" providerId="LiveId" clId="{2908D8BF-1E25-48E2-8C59-157AF534B0FC}" dt="2018-10-08T17:31:58.214" v="457" actId="27636"/>
          <ac:spMkLst>
            <pc:docMk/>
            <pc:sldMk cId="2016910119" sldId="331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372520156" sldId="332"/>
        </pc:sldMkLst>
      </pc:sldChg>
      <pc:sldChg chg="modSp add">
        <pc:chgData name="Xin Zou" userId="260b9726081dae15" providerId="LiveId" clId="{2908D8BF-1E25-48E2-8C59-157AF534B0FC}" dt="2018-10-08T17:31:58.150" v="456" actId="27636"/>
        <pc:sldMkLst>
          <pc:docMk/>
          <pc:sldMk cId="240750047" sldId="333"/>
        </pc:sldMkLst>
        <pc:spChg chg="mod">
          <ac:chgData name="Xin Zou" userId="260b9726081dae15" providerId="LiveId" clId="{2908D8BF-1E25-48E2-8C59-157AF534B0FC}" dt="2018-10-08T17:31:58.150" v="456" actId="27636"/>
          <ac:spMkLst>
            <pc:docMk/>
            <pc:sldMk cId="240750047" sldId="333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182406661" sldId="334"/>
        </pc:sldMkLst>
      </pc:sldChg>
      <pc:sldChg chg="modSp add">
        <pc:chgData name="Xin Zou" userId="260b9726081dae15" providerId="LiveId" clId="{2908D8BF-1E25-48E2-8C59-157AF534B0FC}" dt="2018-10-08T17:31:58.255" v="458" actId="27636"/>
        <pc:sldMkLst>
          <pc:docMk/>
          <pc:sldMk cId="3666095403" sldId="335"/>
        </pc:sldMkLst>
        <pc:spChg chg="mod">
          <ac:chgData name="Xin Zou" userId="260b9726081dae15" providerId="LiveId" clId="{2908D8BF-1E25-48E2-8C59-157AF534B0FC}" dt="2018-10-08T17:31:58.255" v="458" actId="27636"/>
          <ac:spMkLst>
            <pc:docMk/>
            <pc:sldMk cId="3666095403" sldId="335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6T05:17:55.764" v="413"/>
        <pc:sldMkLst>
          <pc:docMk/>
          <pc:sldMk cId="2509694523" sldId="336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1999221925" sldId="337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494808658" sldId="343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85151214" sldId="344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56773362" sldId="345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625389776" sldId="346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736172836" sldId="347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083371263" sldId="348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98380460" sldId="349"/>
        </pc:sldMkLst>
      </pc:sldChg>
      <pc:sldChg chg="modSp add">
        <pc:chgData name="Xin Zou" userId="260b9726081dae15" providerId="LiveId" clId="{2908D8BF-1E25-48E2-8C59-157AF534B0FC}" dt="2018-10-08T17:31:58.282" v="459" actId="27636"/>
        <pc:sldMkLst>
          <pc:docMk/>
          <pc:sldMk cId="2203527375" sldId="350"/>
        </pc:sldMkLst>
        <pc:spChg chg="mod">
          <ac:chgData name="Xin Zou" userId="260b9726081dae15" providerId="LiveId" clId="{2908D8BF-1E25-48E2-8C59-157AF534B0FC}" dt="2018-10-08T17:31:58.282" v="459" actId="27636"/>
          <ac:spMkLst>
            <pc:docMk/>
            <pc:sldMk cId="2203527375" sldId="350"/>
            <ac:spMk id="3" creationId="{00000000-0000-0000-0000-000000000000}"/>
          </ac:spMkLst>
        </pc:spChg>
      </pc:sldChg>
      <pc:sldChg chg="modSp add">
        <pc:chgData name="Xin Zou" userId="260b9726081dae15" providerId="LiveId" clId="{2908D8BF-1E25-48E2-8C59-157AF534B0FC}" dt="2018-10-08T17:31:58.305" v="460" actId="27636"/>
        <pc:sldMkLst>
          <pc:docMk/>
          <pc:sldMk cId="2856180883" sldId="351"/>
        </pc:sldMkLst>
        <pc:spChg chg="mod">
          <ac:chgData name="Xin Zou" userId="260b9726081dae15" providerId="LiveId" clId="{2908D8BF-1E25-48E2-8C59-157AF534B0FC}" dt="2018-10-08T17:31:58.305" v="460" actId="27636"/>
          <ac:spMkLst>
            <pc:docMk/>
            <pc:sldMk cId="2856180883" sldId="351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05:47:33.145" v="414"/>
        <pc:sldMkLst>
          <pc:docMk/>
          <pc:sldMk cId="161325156" sldId="3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DB586-9794-4DAD-A37E-2330656FAC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C8BA0C-852C-4FAF-AD4A-ECE90E72161C}">
      <dgm:prSet phldrT="[文本]"/>
      <dgm:spPr/>
      <dgm:t>
        <a:bodyPr/>
        <a:lstStyle/>
        <a:p>
          <a:r>
            <a:rPr lang="zh-CN" altLang="en-US" dirty="0"/>
            <a:t>业务建模</a:t>
          </a:r>
        </a:p>
      </dgm:t>
    </dgm:pt>
    <dgm:pt modelId="{A06191B7-C5F4-49D3-BF42-12DA548FC76F}" type="par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67B853EC-2630-4310-B4FA-4F271D5E333C}" type="sib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E701AC1D-7C0B-43F5-A00C-6DB6A5E96CA1}">
      <dgm:prSet phldrT="[文本]"/>
      <dgm:spPr/>
      <dgm:t>
        <a:bodyPr/>
        <a:lstStyle/>
        <a:p>
          <a:r>
            <a:rPr lang="zh-CN" altLang="en-US" dirty="0"/>
            <a:t>理解目前用户的业务流程</a:t>
          </a:r>
        </a:p>
      </dgm:t>
    </dgm:pt>
    <dgm:pt modelId="{0ED3D668-2201-418F-B49B-97F9CC013526}" type="par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8C63FB4-E71A-478D-A287-6E9F13105343}" type="sib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6A47FF4-28B7-4163-82D4-5F85BF9F6942}">
      <dgm:prSet phldrT="[文本]"/>
      <dgm:spPr/>
      <dgm:t>
        <a:bodyPr/>
        <a:lstStyle/>
        <a:p>
          <a:r>
            <a:rPr lang="zh-CN" altLang="en-US" dirty="0"/>
            <a:t>形成准确的描述，</a:t>
          </a:r>
          <a:r>
            <a:rPr lang="en-US" altLang="zh-CN" dirty="0"/>
            <a:t>XML</a:t>
          </a:r>
          <a:r>
            <a:rPr lang="zh-CN" altLang="en-US" dirty="0"/>
            <a:t>，</a:t>
          </a:r>
          <a:r>
            <a:rPr lang="en-US" altLang="zh-CN" dirty="0"/>
            <a:t>Use Case</a:t>
          </a:r>
          <a:endParaRPr lang="zh-CN" altLang="en-US" dirty="0"/>
        </a:p>
      </dgm:t>
    </dgm:pt>
    <dgm:pt modelId="{89B2F2B3-4A72-4C7F-9DC4-DE4A63101F89}" type="par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9B1B3163-58A9-4BFD-9D5A-046044C4982A}" type="sib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C18B6DB8-23E4-4CE5-8478-D10E599ED6AC}">
      <dgm:prSet phldrT="[文本]"/>
      <dgm:spPr/>
      <dgm:t>
        <a:bodyPr/>
        <a:lstStyle/>
        <a:p>
          <a:r>
            <a:rPr lang="zh-CN" altLang="en-US" dirty="0"/>
            <a:t>需求分析</a:t>
          </a:r>
        </a:p>
      </dgm:t>
    </dgm:pt>
    <dgm:pt modelId="{B1011540-A4EC-4EEF-B156-2C1C43E41094}" type="par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5F320D45-2910-48EA-8DEA-BD3F27180755}" type="sib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85A8C8D1-7180-4103-A7A8-14FDB2732264}">
      <dgm:prSet phldrT="[文本]"/>
      <dgm:spPr/>
      <dgm:t>
        <a:bodyPr/>
        <a:lstStyle/>
        <a:p>
          <a:r>
            <a:rPr lang="zh-CN" altLang="en-US" dirty="0"/>
            <a:t>系统要提供什么样的功能来满足用户的需求</a:t>
          </a:r>
        </a:p>
      </dgm:t>
    </dgm:pt>
    <dgm:pt modelId="{238CD319-2A91-4C04-B32E-CAB67809E3E7}" type="par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D967AC54-6F65-470C-8412-8BB551DFE74B}" type="sib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64A0873E-E1E0-4DA8-BB04-DC236408A2B0}">
      <dgm:prSet phldrT="[文本]"/>
      <dgm:spPr/>
      <dgm:t>
        <a:bodyPr/>
        <a:lstStyle/>
        <a:p>
          <a:r>
            <a:rPr lang="zh-CN" altLang="en-US" dirty="0"/>
            <a:t>约束条件</a:t>
          </a:r>
        </a:p>
      </dgm:t>
    </dgm:pt>
    <dgm:pt modelId="{F0098767-0BE4-49A3-96D5-9601AFAFCD28}" type="par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13571382-8BE4-444D-A31A-93E64C1FE5B2}" type="sib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B261DE3F-9AA4-4D85-9A47-E34FAC5568CA}">
      <dgm:prSet phldrT="[文本]"/>
      <dgm:spPr/>
      <dgm:t>
        <a:bodyPr/>
        <a:lstStyle/>
        <a:p>
          <a:r>
            <a:rPr lang="zh-CN" altLang="en-US" dirty="0"/>
            <a:t>分析和设计</a:t>
          </a:r>
        </a:p>
      </dgm:t>
    </dgm:pt>
    <dgm:pt modelId="{FBF803C8-2CB2-489E-A781-D156E3D042DA}" type="par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0C8075F-61D8-4F2B-B3E0-85E286F243BF}" type="sib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CA7EEF0-EDB0-43A9-BD0A-6F2748FCADC8}">
      <dgm:prSet phldrT="[文本]"/>
      <dgm:spPr/>
      <dgm:t>
        <a:bodyPr/>
        <a:lstStyle/>
        <a:p>
          <a:r>
            <a:rPr lang="zh-CN" altLang="en-US" dirty="0"/>
            <a:t>将需求转为软件系统的设计</a:t>
          </a:r>
        </a:p>
      </dgm:t>
    </dgm:pt>
    <dgm:pt modelId="{0F187E4E-D24B-4859-86C1-EE7263A1A710}" type="par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AB46B2BA-25CA-4643-A408-BC07797E1E54}" type="sib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95E9450C-33A2-4D5C-B6FF-B3C7EA2B65B6}">
      <dgm:prSet phldrT="[文本]"/>
      <dgm:spPr/>
      <dgm:t>
        <a:bodyPr/>
        <a:lstStyle/>
        <a:p>
          <a:r>
            <a:rPr lang="zh-CN" altLang="en-US" dirty="0"/>
            <a:t>实现</a:t>
          </a:r>
        </a:p>
      </dgm:t>
    </dgm:pt>
    <dgm:pt modelId="{8D53D3E2-D8E1-4C73-B88C-8064070978FA}" type="par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1FE266CB-F1A3-44A8-B030-BEC6826D456B}" type="sib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56B64FB0-E7C2-4EAD-A871-4A652338D354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EB2B66E7-9536-4099-A801-6EA213DE637D}" type="par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6A0B221-2495-4A0A-9DA7-DF725BCF72DD}" type="sib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145AE1C-5174-4CEA-9590-1FDB66618AD2}">
      <dgm:prSet phldrT="[文本]"/>
      <dgm:spPr/>
      <dgm:t>
        <a:bodyPr/>
        <a:lstStyle/>
        <a:p>
          <a:r>
            <a:rPr lang="zh-CN" altLang="en-US" dirty="0"/>
            <a:t>部署</a:t>
          </a:r>
        </a:p>
      </dgm:t>
    </dgm:pt>
    <dgm:pt modelId="{01E8B20A-A7D2-47B8-B5F6-5B2FC0FD7E04}" type="par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749DFF14-2AF6-4B56-931A-C6CCAA3A71A4}" type="sib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47A969AF-3802-47C0-A570-1A4D09F2D92B}">
      <dgm:prSet phldrT="[文本]"/>
      <dgm:spPr/>
      <dgm:t>
        <a:bodyPr/>
        <a:lstStyle/>
        <a:p>
          <a:r>
            <a:rPr lang="zh-CN" altLang="en-US" dirty="0"/>
            <a:t>开发软件模块，组件，集成</a:t>
          </a:r>
        </a:p>
      </dgm:t>
    </dgm:pt>
    <dgm:pt modelId="{3DF73678-4AB0-4048-8752-3B9C2F445524}" type="par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DE5D63BB-801D-4FA0-AB6F-2E8F3865DDB4}" type="sib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B093D554-A4E2-44AB-AC0D-9C91A8ECDC37}">
      <dgm:prSet phldrT="[文本]"/>
      <dgm:spPr/>
      <dgm:t>
        <a:bodyPr/>
        <a:lstStyle/>
        <a:p>
          <a:r>
            <a:rPr lang="zh-CN" altLang="en-US" dirty="0"/>
            <a:t>验证组件满足要求</a:t>
          </a:r>
        </a:p>
      </dgm:t>
    </dgm:pt>
    <dgm:pt modelId="{AB6C5088-A4AF-4B90-AA0F-D198F5F82CBB}" type="par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44819C79-6D40-4045-A779-709261238C40}" type="sib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583A825B-87B5-4923-8181-725D2B2174FD}">
      <dgm:prSet phldrT="[文本]"/>
      <dgm:spPr/>
      <dgm:t>
        <a:bodyPr/>
        <a:lstStyle/>
        <a:p>
          <a:r>
            <a:rPr lang="zh-CN" altLang="en-US" dirty="0"/>
            <a:t>生成最终产品</a:t>
          </a:r>
        </a:p>
      </dgm:t>
    </dgm:pt>
    <dgm:pt modelId="{298D50E3-81B8-45BC-B7F8-915BBDB6BC4C}" type="par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5754A605-9E95-41F7-88C4-90CF24572BB3}" type="sib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0B61182E-617A-4CB9-830E-386181F7A66F}">
      <dgm:prSet phldrT="[文本]"/>
      <dgm:spPr/>
      <dgm:t>
        <a:bodyPr/>
        <a:lstStyle/>
        <a:p>
          <a:r>
            <a:rPr lang="zh-CN" altLang="en-US" dirty="0"/>
            <a:t>发布给最终用户</a:t>
          </a:r>
        </a:p>
      </dgm:t>
    </dgm:pt>
    <dgm:pt modelId="{2A72B535-6690-4290-AB34-B64E43C85621}" type="par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4A8DE997-EBD8-42C1-96F0-255AFB0B75BE}" type="sib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764A1762-B5E8-4A4F-893D-C7B9B9F9D858}" type="pres">
      <dgm:prSet presAssocID="{D9EDB586-9794-4DAD-A37E-2330656FAC4F}" presName="linearFlow" presStyleCnt="0">
        <dgm:presLayoutVars>
          <dgm:dir/>
          <dgm:animLvl val="lvl"/>
          <dgm:resizeHandles val="exact"/>
        </dgm:presLayoutVars>
      </dgm:prSet>
      <dgm:spPr/>
    </dgm:pt>
    <dgm:pt modelId="{44894701-7277-4965-BEC8-37B8F589559D}" type="pres">
      <dgm:prSet presAssocID="{4CC8BA0C-852C-4FAF-AD4A-ECE90E72161C}" presName="composite" presStyleCnt="0"/>
      <dgm:spPr/>
    </dgm:pt>
    <dgm:pt modelId="{8777362B-CEF2-43D4-B2BA-74E5708A3AB3}" type="pres">
      <dgm:prSet presAssocID="{4CC8BA0C-852C-4FAF-AD4A-ECE90E72161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5A2F767-8F71-465E-BBAD-934EF5DD3227}" type="pres">
      <dgm:prSet presAssocID="{4CC8BA0C-852C-4FAF-AD4A-ECE90E72161C}" presName="parSh" presStyleLbl="node1" presStyleIdx="0" presStyleCnt="6"/>
      <dgm:spPr/>
    </dgm:pt>
    <dgm:pt modelId="{34367A71-26D4-4E3B-B0E8-AA435393B8F1}" type="pres">
      <dgm:prSet presAssocID="{4CC8BA0C-852C-4FAF-AD4A-ECE90E72161C}" presName="desTx" presStyleLbl="fgAcc1" presStyleIdx="0" presStyleCnt="6">
        <dgm:presLayoutVars>
          <dgm:bulletEnabled val="1"/>
        </dgm:presLayoutVars>
      </dgm:prSet>
      <dgm:spPr/>
    </dgm:pt>
    <dgm:pt modelId="{18F4DCC4-3AEC-4429-BE9E-3A8D7A11DF71}" type="pres">
      <dgm:prSet presAssocID="{67B853EC-2630-4310-B4FA-4F271D5E333C}" presName="sibTrans" presStyleLbl="sibTrans2D1" presStyleIdx="0" presStyleCnt="5"/>
      <dgm:spPr/>
    </dgm:pt>
    <dgm:pt modelId="{01BDBE60-7693-41F4-B62D-A9544FBC3A3D}" type="pres">
      <dgm:prSet presAssocID="{67B853EC-2630-4310-B4FA-4F271D5E333C}" presName="connTx" presStyleLbl="sibTrans2D1" presStyleIdx="0" presStyleCnt="5"/>
      <dgm:spPr/>
    </dgm:pt>
    <dgm:pt modelId="{F66AB13F-AF41-4EF4-9A9B-296C1F5F08E6}" type="pres">
      <dgm:prSet presAssocID="{C18B6DB8-23E4-4CE5-8478-D10E599ED6AC}" presName="composite" presStyleCnt="0"/>
      <dgm:spPr/>
    </dgm:pt>
    <dgm:pt modelId="{B92D1A17-C3D7-45CA-8B77-6EF8E3701B99}" type="pres">
      <dgm:prSet presAssocID="{C18B6DB8-23E4-4CE5-8478-D10E599ED6A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1F73123-0F59-4845-9291-B1BB70989AF6}" type="pres">
      <dgm:prSet presAssocID="{C18B6DB8-23E4-4CE5-8478-D10E599ED6AC}" presName="parSh" presStyleLbl="node1" presStyleIdx="1" presStyleCnt="6"/>
      <dgm:spPr/>
    </dgm:pt>
    <dgm:pt modelId="{C3313281-1692-4B23-A80C-C8BFB00652B6}" type="pres">
      <dgm:prSet presAssocID="{C18B6DB8-23E4-4CE5-8478-D10E599ED6AC}" presName="desTx" presStyleLbl="fgAcc1" presStyleIdx="1" presStyleCnt="6">
        <dgm:presLayoutVars>
          <dgm:bulletEnabled val="1"/>
        </dgm:presLayoutVars>
      </dgm:prSet>
      <dgm:spPr/>
    </dgm:pt>
    <dgm:pt modelId="{9BF6A93D-1A47-47AC-96E1-36BBA91A0E30}" type="pres">
      <dgm:prSet presAssocID="{5F320D45-2910-48EA-8DEA-BD3F27180755}" presName="sibTrans" presStyleLbl="sibTrans2D1" presStyleIdx="1" presStyleCnt="5"/>
      <dgm:spPr/>
    </dgm:pt>
    <dgm:pt modelId="{5AB2F676-4C4E-48E7-918C-30E5A5FFDC73}" type="pres">
      <dgm:prSet presAssocID="{5F320D45-2910-48EA-8DEA-BD3F27180755}" presName="connTx" presStyleLbl="sibTrans2D1" presStyleIdx="1" presStyleCnt="5"/>
      <dgm:spPr/>
    </dgm:pt>
    <dgm:pt modelId="{319A9FED-E1A4-4746-858A-225C6871FC1B}" type="pres">
      <dgm:prSet presAssocID="{B261DE3F-9AA4-4D85-9A47-E34FAC5568CA}" presName="composite" presStyleCnt="0"/>
      <dgm:spPr/>
    </dgm:pt>
    <dgm:pt modelId="{0CCCF012-3582-4093-AE20-AF7D9A3D4A80}" type="pres">
      <dgm:prSet presAssocID="{B261DE3F-9AA4-4D85-9A47-E34FAC5568CA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954D3-D1A9-4FE4-AA93-964C1180BF18}" type="pres">
      <dgm:prSet presAssocID="{B261DE3F-9AA4-4D85-9A47-E34FAC5568CA}" presName="parSh" presStyleLbl="node1" presStyleIdx="2" presStyleCnt="6"/>
      <dgm:spPr/>
    </dgm:pt>
    <dgm:pt modelId="{08587180-C387-47A2-842B-2F73AEE4BC15}" type="pres">
      <dgm:prSet presAssocID="{B261DE3F-9AA4-4D85-9A47-E34FAC5568CA}" presName="desTx" presStyleLbl="fgAcc1" presStyleIdx="2" presStyleCnt="6">
        <dgm:presLayoutVars>
          <dgm:bulletEnabled val="1"/>
        </dgm:presLayoutVars>
      </dgm:prSet>
      <dgm:spPr/>
    </dgm:pt>
    <dgm:pt modelId="{66D8F2E3-FF23-4CD0-975B-CFED40E49758}" type="pres">
      <dgm:prSet presAssocID="{60C8075F-61D8-4F2B-B3E0-85E286F243BF}" presName="sibTrans" presStyleLbl="sibTrans2D1" presStyleIdx="2" presStyleCnt="5"/>
      <dgm:spPr/>
    </dgm:pt>
    <dgm:pt modelId="{1084D254-F635-4EAF-A291-A8FF91ACB927}" type="pres">
      <dgm:prSet presAssocID="{60C8075F-61D8-4F2B-B3E0-85E286F243BF}" presName="connTx" presStyleLbl="sibTrans2D1" presStyleIdx="2" presStyleCnt="5"/>
      <dgm:spPr/>
    </dgm:pt>
    <dgm:pt modelId="{2A8C5798-AA7E-40EB-B868-BBDCD5AAFDCB}" type="pres">
      <dgm:prSet presAssocID="{95E9450C-33A2-4D5C-B6FF-B3C7EA2B65B6}" presName="composite" presStyleCnt="0"/>
      <dgm:spPr/>
    </dgm:pt>
    <dgm:pt modelId="{FA8D3DC1-AC2F-4415-865A-F3D49AA17800}" type="pres">
      <dgm:prSet presAssocID="{95E9450C-33A2-4D5C-B6FF-B3C7EA2B65B6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FED200F-7A40-4E7D-A6B0-E36D074B36B1}" type="pres">
      <dgm:prSet presAssocID="{95E9450C-33A2-4D5C-B6FF-B3C7EA2B65B6}" presName="parSh" presStyleLbl="node1" presStyleIdx="3" presStyleCnt="6"/>
      <dgm:spPr/>
    </dgm:pt>
    <dgm:pt modelId="{02B6CF41-78E7-4712-BD27-52F52B78F7DD}" type="pres">
      <dgm:prSet presAssocID="{95E9450C-33A2-4D5C-B6FF-B3C7EA2B65B6}" presName="desTx" presStyleLbl="fgAcc1" presStyleIdx="3" presStyleCnt="6">
        <dgm:presLayoutVars>
          <dgm:bulletEnabled val="1"/>
        </dgm:presLayoutVars>
      </dgm:prSet>
      <dgm:spPr/>
    </dgm:pt>
    <dgm:pt modelId="{C4CD74D1-22B2-4BE5-910E-EC85E45DE86D}" type="pres">
      <dgm:prSet presAssocID="{1FE266CB-F1A3-44A8-B030-BEC6826D456B}" presName="sibTrans" presStyleLbl="sibTrans2D1" presStyleIdx="3" presStyleCnt="5"/>
      <dgm:spPr/>
    </dgm:pt>
    <dgm:pt modelId="{6A1669F7-7487-4A1C-9117-416A2503C20C}" type="pres">
      <dgm:prSet presAssocID="{1FE266CB-F1A3-44A8-B030-BEC6826D456B}" presName="connTx" presStyleLbl="sibTrans2D1" presStyleIdx="3" presStyleCnt="5"/>
      <dgm:spPr/>
    </dgm:pt>
    <dgm:pt modelId="{3C1E6FD9-6863-4FFC-A33F-32B9B24DAE6D}" type="pres">
      <dgm:prSet presAssocID="{56B64FB0-E7C2-4EAD-A871-4A652338D354}" presName="composite" presStyleCnt="0"/>
      <dgm:spPr/>
    </dgm:pt>
    <dgm:pt modelId="{33650843-C81A-4F12-BB69-EE594CAF36D5}" type="pres">
      <dgm:prSet presAssocID="{56B64FB0-E7C2-4EAD-A871-4A652338D35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9AE18ED-EDB2-471D-845C-233F81E6F57B}" type="pres">
      <dgm:prSet presAssocID="{56B64FB0-E7C2-4EAD-A871-4A652338D354}" presName="parSh" presStyleLbl="node1" presStyleIdx="4" presStyleCnt="6"/>
      <dgm:spPr/>
    </dgm:pt>
    <dgm:pt modelId="{C339B2A4-78FF-463F-ABBA-C35899C5ADF2}" type="pres">
      <dgm:prSet presAssocID="{56B64FB0-E7C2-4EAD-A871-4A652338D354}" presName="desTx" presStyleLbl="fgAcc1" presStyleIdx="4" presStyleCnt="6">
        <dgm:presLayoutVars>
          <dgm:bulletEnabled val="1"/>
        </dgm:presLayoutVars>
      </dgm:prSet>
      <dgm:spPr/>
    </dgm:pt>
    <dgm:pt modelId="{A3B70847-4E4B-4CF4-8140-086E3EF9333A}" type="pres">
      <dgm:prSet presAssocID="{A6A0B221-2495-4A0A-9DA7-DF725BCF72DD}" presName="sibTrans" presStyleLbl="sibTrans2D1" presStyleIdx="4" presStyleCnt="5"/>
      <dgm:spPr/>
    </dgm:pt>
    <dgm:pt modelId="{74709F62-6840-450B-B294-1B1D9E5E9C3A}" type="pres">
      <dgm:prSet presAssocID="{A6A0B221-2495-4A0A-9DA7-DF725BCF72DD}" presName="connTx" presStyleLbl="sibTrans2D1" presStyleIdx="4" presStyleCnt="5"/>
      <dgm:spPr/>
    </dgm:pt>
    <dgm:pt modelId="{D01A35BF-3686-48C1-A03E-95498401D6C1}" type="pres">
      <dgm:prSet presAssocID="{A145AE1C-5174-4CEA-9590-1FDB66618AD2}" presName="composite" presStyleCnt="0"/>
      <dgm:spPr/>
    </dgm:pt>
    <dgm:pt modelId="{CAD510B2-C930-4B2D-9FE6-1A614AD218F4}" type="pres">
      <dgm:prSet presAssocID="{A145AE1C-5174-4CEA-9590-1FDB66618AD2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5083D49-ACC0-49EB-82C3-0612145B701F}" type="pres">
      <dgm:prSet presAssocID="{A145AE1C-5174-4CEA-9590-1FDB66618AD2}" presName="parSh" presStyleLbl="node1" presStyleIdx="5" presStyleCnt="6"/>
      <dgm:spPr/>
    </dgm:pt>
    <dgm:pt modelId="{BA263AA9-AF1D-4465-8C16-744C407E6CAF}" type="pres">
      <dgm:prSet presAssocID="{A145AE1C-5174-4CEA-9590-1FDB66618AD2}" presName="desTx" presStyleLbl="fgAcc1" presStyleIdx="5" presStyleCnt="6">
        <dgm:presLayoutVars>
          <dgm:bulletEnabled val="1"/>
        </dgm:presLayoutVars>
      </dgm:prSet>
      <dgm:spPr/>
    </dgm:pt>
  </dgm:ptLst>
  <dgm:cxnLst>
    <dgm:cxn modelId="{110B9104-0EB6-4EA8-BB84-52B3AE946F61}" type="presOf" srcId="{36A47FF4-28B7-4163-82D4-5F85BF9F6942}" destId="{34367A71-26D4-4E3B-B0E8-AA435393B8F1}" srcOrd="0" destOrd="1" presId="urn:microsoft.com/office/officeart/2005/8/layout/process3"/>
    <dgm:cxn modelId="{4684AC09-94EE-413C-BEBA-EBC1040A2047}" type="presOf" srcId="{95E9450C-33A2-4D5C-B6FF-B3C7EA2B65B6}" destId="{FA8D3DC1-AC2F-4415-865A-F3D49AA17800}" srcOrd="0" destOrd="0" presId="urn:microsoft.com/office/officeart/2005/8/layout/process3"/>
    <dgm:cxn modelId="{500A830D-5659-4F6A-90FD-4F5AE9B2575F}" type="presOf" srcId="{67B853EC-2630-4310-B4FA-4F271D5E333C}" destId="{18F4DCC4-3AEC-4429-BE9E-3A8D7A11DF71}" srcOrd="0" destOrd="0" presId="urn:microsoft.com/office/officeart/2005/8/layout/process3"/>
    <dgm:cxn modelId="{45A8CB12-2463-43E7-B630-9BE6779FDC64}" type="presOf" srcId="{A145AE1C-5174-4CEA-9590-1FDB66618AD2}" destId="{05083D49-ACC0-49EB-82C3-0612145B701F}" srcOrd="1" destOrd="0" presId="urn:microsoft.com/office/officeart/2005/8/layout/process3"/>
    <dgm:cxn modelId="{25B1E417-278A-4183-B944-3F01CFC3A0EA}" srcId="{4CC8BA0C-852C-4FAF-AD4A-ECE90E72161C}" destId="{36A47FF4-28B7-4163-82D4-5F85BF9F6942}" srcOrd="1" destOrd="0" parTransId="{89B2F2B3-4A72-4C7F-9DC4-DE4A63101F89}" sibTransId="{9B1B3163-58A9-4BFD-9D5A-046044C4982A}"/>
    <dgm:cxn modelId="{77AE5D18-9DA6-4014-B881-FF7D82FD4EC5}" type="presOf" srcId="{4CC8BA0C-852C-4FAF-AD4A-ECE90E72161C}" destId="{75A2F767-8F71-465E-BBAD-934EF5DD3227}" srcOrd="1" destOrd="0" presId="urn:microsoft.com/office/officeart/2005/8/layout/process3"/>
    <dgm:cxn modelId="{DB716418-946E-4717-80DA-CA3D752FFA2B}" srcId="{D9EDB586-9794-4DAD-A37E-2330656FAC4F}" destId="{4CC8BA0C-852C-4FAF-AD4A-ECE90E72161C}" srcOrd="0" destOrd="0" parTransId="{A06191B7-C5F4-49D3-BF42-12DA548FC76F}" sibTransId="{67B853EC-2630-4310-B4FA-4F271D5E333C}"/>
    <dgm:cxn modelId="{1402CB19-39A0-4DE8-B4C3-66D91E12C049}" srcId="{A145AE1C-5174-4CEA-9590-1FDB66618AD2}" destId="{0B61182E-617A-4CB9-830E-386181F7A66F}" srcOrd="1" destOrd="0" parTransId="{2A72B535-6690-4290-AB34-B64E43C85621}" sibTransId="{4A8DE997-EBD8-42C1-96F0-255AFB0B75BE}"/>
    <dgm:cxn modelId="{55EF7724-8689-416F-A6F9-8B1545D027F3}" type="presOf" srcId="{1FE266CB-F1A3-44A8-B030-BEC6826D456B}" destId="{6A1669F7-7487-4A1C-9117-416A2503C20C}" srcOrd="1" destOrd="0" presId="urn:microsoft.com/office/officeart/2005/8/layout/process3"/>
    <dgm:cxn modelId="{DA0FBA29-32BC-4D02-A07A-7A6D70111192}" srcId="{95E9450C-33A2-4D5C-B6FF-B3C7EA2B65B6}" destId="{47A969AF-3802-47C0-A570-1A4D09F2D92B}" srcOrd="0" destOrd="0" parTransId="{3DF73678-4AB0-4048-8752-3B9C2F445524}" sibTransId="{DE5D63BB-801D-4FA0-AB6F-2E8F3865DDB4}"/>
    <dgm:cxn modelId="{F638F92B-4AD1-4993-8592-C0CF2148D05C}" type="presOf" srcId="{6CA7EEF0-EDB0-43A9-BD0A-6F2748FCADC8}" destId="{08587180-C387-47A2-842B-2F73AEE4BC15}" srcOrd="0" destOrd="0" presId="urn:microsoft.com/office/officeart/2005/8/layout/process3"/>
    <dgm:cxn modelId="{18007C30-6D7E-4008-825B-BF1298364CBE}" type="presOf" srcId="{56B64FB0-E7C2-4EAD-A871-4A652338D354}" destId="{29AE18ED-EDB2-471D-845C-233F81E6F57B}" srcOrd="1" destOrd="0" presId="urn:microsoft.com/office/officeart/2005/8/layout/process3"/>
    <dgm:cxn modelId="{BA7C8332-8EB3-444B-9040-299F7700807B}" type="presOf" srcId="{A6A0B221-2495-4A0A-9DA7-DF725BCF72DD}" destId="{74709F62-6840-450B-B294-1B1D9E5E9C3A}" srcOrd="1" destOrd="0" presId="urn:microsoft.com/office/officeart/2005/8/layout/process3"/>
    <dgm:cxn modelId="{77049A33-1662-4CB1-89D1-D88B21B08BF8}" type="presOf" srcId="{95E9450C-33A2-4D5C-B6FF-B3C7EA2B65B6}" destId="{8FED200F-7A40-4E7D-A6B0-E36D074B36B1}" srcOrd="1" destOrd="0" presId="urn:microsoft.com/office/officeart/2005/8/layout/process3"/>
    <dgm:cxn modelId="{A9EEE439-2304-4F61-8B14-1F545FFF35F4}" srcId="{D9EDB586-9794-4DAD-A37E-2330656FAC4F}" destId="{A145AE1C-5174-4CEA-9590-1FDB66618AD2}" srcOrd="5" destOrd="0" parTransId="{01E8B20A-A7D2-47B8-B5F6-5B2FC0FD7E04}" sibTransId="{749DFF14-2AF6-4B56-931A-C6CCAA3A71A4}"/>
    <dgm:cxn modelId="{36B4175D-4C39-4A93-8347-3FE423BDB3F2}" type="presOf" srcId="{C18B6DB8-23E4-4CE5-8478-D10E599ED6AC}" destId="{B92D1A17-C3D7-45CA-8B77-6EF8E3701B99}" srcOrd="0" destOrd="0" presId="urn:microsoft.com/office/officeart/2005/8/layout/process3"/>
    <dgm:cxn modelId="{8058FA48-1A74-4889-9BEF-BF2BCAB35581}" srcId="{C18B6DB8-23E4-4CE5-8478-D10E599ED6AC}" destId="{64A0873E-E1E0-4DA8-BB04-DC236408A2B0}" srcOrd="1" destOrd="0" parTransId="{F0098767-0BE4-49A3-96D5-9601AFAFCD28}" sibTransId="{13571382-8BE4-444D-A31A-93E64C1FE5B2}"/>
    <dgm:cxn modelId="{973DC169-5A35-4266-A088-38D9B598C9B6}" type="presOf" srcId="{47A969AF-3802-47C0-A570-1A4D09F2D92B}" destId="{02B6CF41-78E7-4712-BD27-52F52B78F7DD}" srcOrd="0" destOrd="0" presId="urn:microsoft.com/office/officeart/2005/8/layout/process3"/>
    <dgm:cxn modelId="{51A0846A-81FC-416D-8859-F0373D0CC35A}" srcId="{D9EDB586-9794-4DAD-A37E-2330656FAC4F}" destId="{56B64FB0-E7C2-4EAD-A871-4A652338D354}" srcOrd="4" destOrd="0" parTransId="{EB2B66E7-9536-4099-A801-6EA213DE637D}" sibTransId="{A6A0B221-2495-4A0A-9DA7-DF725BCF72DD}"/>
    <dgm:cxn modelId="{EB30334C-0AFF-41F8-A026-70EE79DDC88A}" srcId="{D9EDB586-9794-4DAD-A37E-2330656FAC4F}" destId="{C18B6DB8-23E4-4CE5-8478-D10E599ED6AC}" srcOrd="1" destOrd="0" parTransId="{B1011540-A4EC-4EEF-B156-2C1C43E41094}" sibTransId="{5F320D45-2910-48EA-8DEA-BD3F27180755}"/>
    <dgm:cxn modelId="{C5A8A671-B3AB-4F5D-A909-89602339BE5E}" type="presOf" srcId="{583A825B-87B5-4923-8181-725D2B2174FD}" destId="{BA263AA9-AF1D-4465-8C16-744C407E6CAF}" srcOrd="0" destOrd="0" presId="urn:microsoft.com/office/officeart/2005/8/layout/process3"/>
    <dgm:cxn modelId="{F817CE77-9E4F-4107-9EB9-D307585A8F4A}" type="presOf" srcId="{4CC8BA0C-852C-4FAF-AD4A-ECE90E72161C}" destId="{8777362B-CEF2-43D4-B2BA-74E5708A3AB3}" srcOrd="0" destOrd="0" presId="urn:microsoft.com/office/officeart/2005/8/layout/process3"/>
    <dgm:cxn modelId="{9F860C78-FBAC-4D69-959B-8CEBD3382A8E}" srcId="{4CC8BA0C-852C-4FAF-AD4A-ECE90E72161C}" destId="{E701AC1D-7C0B-43F5-A00C-6DB6A5E96CA1}" srcOrd="0" destOrd="0" parTransId="{0ED3D668-2201-418F-B49B-97F9CC013526}" sibTransId="{38C63FB4-E71A-478D-A287-6E9F13105343}"/>
    <dgm:cxn modelId="{15FB1D78-62CA-4BC5-8BC1-F530AF6255D3}" srcId="{D9EDB586-9794-4DAD-A37E-2330656FAC4F}" destId="{B261DE3F-9AA4-4D85-9A47-E34FAC5568CA}" srcOrd="2" destOrd="0" parTransId="{FBF803C8-2CB2-489E-A781-D156E3D042DA}" sibTransId="{60C8075F-61D8-4F2B-B3E0-85E286F243BF}"/>
    <dgm:cxn modelId="{9BFB755A-47D0-42C3-B044-C00EA16E4D0C}" type="presOf" srcId="{D9EDB586-9794-4DAD-A37E-2330656FAC4F}" destId="{764A1762-B5E8-4A4F-893D-C7B9B9F9D858}" srcOrd="0" destOrd="0" presId="urn:microsoft.com/office/officeart/2005/8/layout/process3"/>
    <dgm:cxn modelId="{5160317C-A33E-4C6C-A7FD-952FF6DE41E1}" srcId="{B261DE3F-9AA4-4D85-9A47-E34FAC5568CA}" destId="{6CA7EEF0-EDB0-43A9-BD0A-6F2748FCADC8}" srcOrd="0" destOrd="0" parTransId="{0F187E4E-D24B-4859-86C1-EE7263A1A710}" sibTransId="{AB46B2BA-25CA-4643-A408-BC07797E1E54}"/>
    <dgm:cxn modelId="{9BF4EA8D-B0F9-422B-99B7-55BEBBF6323F}" type="presOf" srcId="{0B61182E-617A-4CB9-830E-386181F7A66F}" destId="{BA263AA9-AF1D-4465-8C16-744C407E6CAF}" srcOrd="0" destOrd="1" presId="urn:microsoft.com/office/officeart/2005/8/layout/process3"/>
    <dgm:cxn modelId="{13C3D398-549B-45DF-B5CC-D999659938DE}" type="presOf" srcId="{67B853EC-2630-4310-B4FA-4F271D5E333C}" destId="{01BDBE60-7693-41F4-B62D-A9544FBC3A3D}" srcOrd="1" destOrd="0" presId="urn:microsoft.com/office/officeart/2005/8/layout/process3"/>
    <dgm:cxn modelId="{AF2C8D99-1F46-4A27-8B46-F8C7F6867602}" type="presOf" srcId="{85A8C8D1-7180-4103-A7A8-14FDB2732264}" destId="{C3313281-1692-4B23-A80C-C8BFB00652B6}" srcOrd="0" destOrd="0" presId="urn:microsoft.com/office/officeart/2005/8/layout/process3"/>
    <dgm:cxn modelId="{8B21BFAC-044D-42BE-9ACC-A56A9E35BC54}" type="presOf" srcId="{60C8075F-61D8-4F2B-B3E0-85E286F243BF}" destId="{1084D254-F635-4EAF-A291-A8FF91ACB927}" srcOrd="1" destOrd="0" presId="urn:microsoft.com/office/officeart/2005/8/layout/process3"/>
    <dgm:cxn modelId="{E92610B5-2738-4A6D-80A1-55744B70C9F6}" type="presOf" srcId="{B261DE3F-9AA4-4D85-9A47-E34FAC5568CA}" destId="{AF8954D3-D1A9-4FE4-AA93-964C1180BF18}" srcOrd="1" destOrd="0" presId="urn:microsoft.com/office/officeart/2005/8/layout/process3"/>
    <dgm:cxn modelId="{D0C8A3C3-62AC-429A-8F4E-D8CFE52F55BE}" srcId="{D9EDB586-9794-4DAD-A37E-2330656FAC4F}" destId="{95E9450C-33A2-4D5C-B6FF-B3C7EA2B65B6}" srcOrd="3" destOrd="0" parTransId="{8D53D3E2-D8E1-4C73-B88C-8064070978FA}" sibTransId="{1FE266CB-F1A3-44A8-B030-BEC6826D456B}"/>
    <dgm:cxn modelId="{3200ADC6-E702-4F2A-8C6B-3BA0DC935AF7}" type="presOf" srcId="{56B64FB0-E7C2-4EAD-A871-4A652338D354}" destId="{33650843-C81A-4F12-BB69-EE594CAF36D5}" srcOrd="0" destOrd="0" presId="urn:microsoft.com/office/officeart/2005/8/layout/process3"/>
    <dgm:cxn modelId="{DEB3D0C6-5939-4210-92B0-ACCFFE0588BA}" type="presOf" srcId="{60C8075F-61D8-4F2B-B3E0-85E286F243BF}" destId="{66D8F2E3-FF23-4CD0-975B-CFED40E49758}" srcOrd="0" destOrd="0" presId="urn:microsoft.com/office/officeart/2005/8/layout/process3"/>
    <dgm:cxn modelId="{4AF1F1CE-6713-42F5-A0C0-3F4D36F2FBD4}" type="presOf" srcId="{E701AC1D-7C0B-43F5-A00C-6DB6A5E96CA1}" destId="{34367A71-26D4-4E3B-B0E8-AA435393B8F1}" srcOrd="0" destOrd="0" presId="urn:microsoft.com/office/officeart/2005/8/layout/process3"/>
    <dgm:cxn modelId="{BCEF4FD0-D2C2-4401-ACE9-7D3B858C4F0C}" type="presOf" srcId="{C18B6DB8-23E4-4CE5-8478-D10E599ED6AC}" destId="{81F73123-0F59-4845-9291-B1BB70989AF6}" srcOrd="1" destOrd="0" presId="urn:microsoft.com/office/officeart/2005/8/layout/process3"/>
    <dgm:cxn modelId="{271A75D4-8D9C-414D-9988-ADA88CB7F855}" type="presOf" srcId="{B261DE3F-9AA4-4D85-9A47-E34FAC5568CA}" destId="{0CCCF012-3582-4093-AE20-AF7D9A3D4A80}" srcOrd="0" destOrd="0" presId="urn:microsoft.com/office/officeart/2005/8/layout/process3"/>
    <dgm:cxn modelId="{36B4A2DC-EBC2-4A25-8844-EE8D6D62C626}" type="presOf" srcId="{5F320D45-2910-48EA-8DEA-BD3F27180755}" destId="{9BF6A93D-1A47-47AC-96E1-36BBA91A0E30}" srcOrd="0" destOrd="0" presId="urn:microsoft.com/office/officeart/2005/8/layout/process3"/>
    <dgm:cxn modelId="{5F789DE0-F7C0-496E-8470-FDFA5FB10492}" type="presOf" srcId="{A145AE1C-5174-4CEA-9590-1FDB66618AD2}" destId="{CAD510B2-C930-4B2D-9FE6-1A614AD218F4}" srcOrd="0" destOrd="0" presId="urn:microsoft.com/office/officeart/2005/8/layout/process3"/>
    <dgm:cxn modelId="{BD1A29E4-BD2B-4FB0-BE4F-1A8DDD9DEB6E}" type="presOf" srcId="{1FE266CB-F1A3-44A8-B030-BEC6826D456B}" destId="{C4CD74D1-22B2-4BE5-910E-EC85E45DE86D}" srcOrd="0" destOrd="0" presId="urn:microsoft.com/office/officeart/2005/8/layout/process3"/>
    <dgm:cxn modelId="{43CCE7E8-7E30-4248-BEDA-D64E89D8F945}" srcId="{56B64FB0-E7C2-4EAD-A871-4A652338D354}" destId="{B093D554-A4E2-44AB-AC0D-9C91A8ECDC37}" srcOrd="0" destOrd="0" parTransId="{AB6C5088-A4AF-4B90-AA0F-D198F5F82CBB}" sibTransId="{44819C79-6D40-4045-A779-709261238C40}"/>
    <dgm:cxn modelId="{AFBC59F1-764D-48F1-92D3-04EB99F95F38}" type="presOf" srcId="{5F320D45-2910-48EA-8DEA-BD3F27180755}" destId="{5AB2F676-4C4E-48E7-918C-30E5A5FFDC73}" srcOrd="1" destOrd="0" presId="urn:microsoft.com/office/officeart/2005/8/layout/process3"/>
    <dgm:cxn modelId="{39F877F2-7310-49D8-803B-0B4E3E62C4B3}" type="presOf" srcId="{B093D554-A4E2-44AB-AC0D-9C91A8ECDC37}" destId="{C339B2A4-78FF-463F-ABBA-C35899C5ADF2}" srcOrd="0" destOrd="0" presId="urn:microsoft.com/office/officeart/2005/8/layout/process3"/>
    <dgm:cxn modelId="{9BA508F4-9DB9-4E47-9F5E-C73F1E6E1695}" srcId="{A145AE1C-5174-4CEA-9590-1FDB66618AD2}" destId="{583A825B-87B5-4923-8181-725D2B2174FD}" srcOrd="0" destOrd="0" parTransId="{298D50E3-81B8-45BC-B7F8-915BBDB6BC4C}" sibTransId="{5754A605-9E95-41F7-88C4-90CF24572BB3}"/>
    <dgm:cxn modelId="{DA8A33F6-9A10-44D6-BC8F-D519B24B39F1}" type="presOf" srcId="{64A0873E-E1E0-4DA8-BB04-DC236408A2B0}" destId="{C3313281-1692-4B23-A80C-C8BFB00652B6}" srcOrd="0" destOrd="1" presId="urn:microsoft.com/office/officeart/2005/8/layout/process3"/>
    <dgm:cxn modelId="{D3F0D1FB-F45E-480C-AEB7-BBC1ACA672D8}" type="presOf" srcId="{A6A0B221-2495-4A0A-9DA7-DF725BCF72DD}" destId="{A3B70847-4E4B-4CF4-8140-086E3EF9333A}" srcOrd="0" destOrd="0" presId="urn:microsoft.com/office/officeart/2005/8/layout/process3"/>
    <dgm:cxn modelId="{022FBDFE-8548-4D29-984D-FBDECD935625}" srcId="{C18B6DB8-23E4-4CE5-8478-D10E599ED6AC}" destId="{85A8C8D1-7180-4103-A7A8-14FDB2732264}" srcOrd="0" destOrd="0" parTransId="{238CD319-2A91-4C04-B32E-CAB67809E3E7}" sibTransId="{D967AC54-6F65-470C-8412-8BB551DFE74B}"/>
    <dgm:cxn modelId="{E35C236C-48CD-4C1D-ACCE-F3B75ECA9DB8}" type="presParOf" srcId="{764A1762-B5E8-4A4F-893D-C7B9B9F9D858}" destId="{44894701-7277-4965-BEC8-37B8F589559D}" srcOrd="0" destOrd="0" presId="urn:microsoft.com/office/officeart/2005/8/layout/process3"/>
    <dgm:cxn modelId="{93A9D7E8-5448-4B0F-B315-1D93BFF40585}" type="presParOf" srcId="{44894701-7277-4965-BEC8-37B8F589559D}" destId="{8777362B-CEF2-43D4-B2BA-74E5708A3AB3}" srcOrd="0" destOrd="0" presId="urn:microsoft.com/office/officeart/2005/8/layout/process3"/>
    <dgm:cxn modelId="{8EDA6D7B-CA1D-42B9-B53D-66D2732C9611}" type="presParOf" srcId="{44894701-7277-4965-BEC8-37B8F589559D}" destId="{75A2F767-8F71-465E-BBAD-934EF5DD3227}" srcOrd="1" destOrd="0" presId="urn:microsoft.com/office/officeart/2005/8/layout/process3"/>
    <dgm:cxn modelId="{08B42663-F011-458F-8A27-4356F180C4C8}" type="presParOf" srcId="{44894701-7277-4965-BEC8-37B8F589559D}" destId="{34367A71-26D4-4E3B-B0E8-AA435393B8F1}" srcOrd="2" destOrd="0" presId="urn:microsoft.com/office/officeart/2005/8/layout/process3"/>
    <dgm:cxn modelId="{507D1561-C0B0-43D9-A238-14C6385FAA10}" type="presParOf" srcId="{764A1762-B5E8-4A4F-893D-C7B9B9F9D858}" destId="{18F4DCC4-3AEC-4429-BE9E-3A8D7A11DF71}" srcOrd="1" destOrd="0" presId="urn:microsoft.com/office/officeart/2005/8/layout/process3"/>
    <dgm:cxn modelId="{89B9D3AA-49F3-49EC-BD52-887C7CD61F96}" type="presParOf" srcId="{18F4DCC4-3AEC-4429-BE9E-3A8D7A11DF71}" destId="{01BDBE60-7693-41F4-B62D-A9544FBC3A3D}" srcOrd="0" destOrd="0" presId="urn:microsoft.com/office/officeart/2005/8/layout/process3"/>
    <dgm:cxn modelId="{AF412C48-C4B2-4C79-A4C4-54CA1BDF01A0}" type="presParOf" srcId="{764A1762-B5E8-4A4F-893D-C7B9B9F9D858}" destId="{F66AB13F-AF41-4EF4-9A9B-296C1F5F08E6}" srcOrd="2" destOrd="0" presId="urn:microsoft.com/office/officeart/2005/8/layout/process3"/>
    <dgm:cxn modelId="{2D3E1A84-9CDE-42F5-B0AB-C5A6768A3EE0}" type="presParOf" srcId="{F66AB13F-AF41-4EF4-9A9B-296C1F5F08E6}" destId="{B92D1A17-C3D7-45CA-8B77-6EF8E3701B99}" srcOrd="0" destOrd="0" presId="urn:microsoft.com/office/officeart/2005/8/layout/process3"/>
    <dgm:cxn modelId="{D09BC38D-DA00-4C20-AA08-9228F0288E47}" type="presParOf" srcId="{F66AB13F-AF41-4EF4-9A9B-296C1F5F08E6}" destId="{81F73123-0F59-4845-9291-B1BB70989AF6}" srcOrd="1" destOrd="0" presId="urn:microsoft.com/office/officeart/2005/8/layout/process3"/>
    <dgm:cxn modelId="{D412D027-7F74-4260-8648-FDC434C2369D}" type="presParOf" srcId="{F66AB13F-AF41-4EF4-9A9B-296C1F5F08E6}" destId="{C3313281-1692-4B23-A80C-C8BFB00652B6}" srcOrd="2" destOrd="0" presId="urn:microsoft.com/office/officeart/2005/8/layout/process3"/>
    <dgm:cxn modelId="{DE2633C6-6663-4018-886C-7996CF65C285}" type="presParOf" srcId="{764A1762-B5E8-4A4F-893D-C7B9B9F9D858}" destId="{9BF6A93D-1A47-47AC-96E1-36BBA91A0E30}" srcOrd="3" destOrd="0" presId="urn:microsoft.com/office/officeart/2005/8/layout/process3"/>
    <dgm:cxn modelId="{D5E2ED92-9A6D-4E8B-A8A8-853977AEF007}" type="presParOf" srcId="{9BF6A93D-1A47-47AC-96E1-36BBA91A0E30}" destId="{5AB2F676-4C4E-48E7-918C-30E5A5FFDC73}" srcOrd="0" destOrd="0" presId="urn:microsoft.com/office/officeart/2005/8/layout/process3"/>
    <dgm:cxn modelId="{A915D7C7-F6D7-4B41-86C6-D6B85332F127}" type="presParOf" srcId="{764A1762-B5E8-4A4F-893D-C7B9B9F9D858}" destId="{319A9FED-E1A4-4746-858A-225C6871FC1B}" srcOrd="4" destOrd="0" presId="urn:microsoft.com/office/officeart/2005/8/layout/process3"/>
    <dgm:cxn modelId="{E81906C9-80BE-442C-B49E-0B2B0DD1D5CF}" type="presParOf" srcId="{319A9FED-E1A4-4746-858A-225C6871FC1B}" destId="{0CCCF012-3582-4093-AE20-AF7D9A3D4A80}" srcOrd="0" destOrd="0" presId="urn:microsoft.com/office/officeart/2005/8/layout/process3"/>
    <dgm:cxn modelId="{35C194C1-9D5A-4500-9420-FBA8F1DC8830}" type="presParOf" srcId="{319A9FED-E1A4-4746-858A-225C6871FC1B}" destId="{AF8954D3-D1A9-4FE4-AA93-964C1180BF18}" srcOrd="1" destOrd="0" presId="urn:microsoft.com/office/officeart/2005/8/layout/process3"/>
    <dgm:cxn modelId="{6818615E-09CB-4A6C-A4D1-96C45F7D3514}" type="presParOf" srcId="{319A9FED-E1A4-4746-858A-225C6871FC1B}" destId="{08587180-C387-47A2-842B-2F73AEE4BC15}" srcOrd="2" destOrd="0" presId="urn:microsoft.com/office/officeart/2005/8/layout/process3"/>
    <dgm:cxn modelId="{10A96BCE-CCF9-4363-BF2E-C8A4F22729F3}" type="presParOf" srcId="{764A1762-B5E8-4A4F-893D-C7B9B9F9D858}" destId="{66D8F2E3-FF23-4CD0-975B-CFED40E49758}" srcOrd="5" destOrd="0" presId="urn:microsoft.com/office/officeart/2005/8/layout/process3"/>
    <dgm:cxn modelId="{FA3DFCB7-893A-4B21-AB16-8257EF617A21}" type="presParOf" srcId="{66D8F2E3-FF23-4CD0-975B-CFED40E49758}" destId="{1084D254-F635-4EAF-A291-A8FF91ACB927}" srcOrd="0" destOrd="0" presId="urn:microsoft.com/office/officeart/2005/8/layout/process3"/>
    <dgm:cxn modelId="{A4A53AD6-A00A-4950-86FB-6E9EA5673753}" type="presParOf" srcId="{764A1762-B5E8-4A4F-893D-C7B9B9F9D858}" destId="{2A8C5798-AA7E-40EB-B868-BBDCD5AAFDCB}" srcOrd="6" destOrd="0" presId="urn:microsoft.com/office/officeart/2005/8/layout/process3"/>
    <dgm:cxn modelId="{DC2888C7-4748-4347-A50E-36A33534BBA4}" type="presParOf" srcId="{2A8C5798-AA7E-40EB-B868-BBDCD5AAFDCB}" destId="{FA8D3DC1-AC2F-4415-865A-F3D49AA17800}" srcOrd="0" destOrd="0" presId="urn:microsoft.com/office/officeart/2005/8/layout/process3"/>
    <dgm:cxn modelId="{172F007E-F264-4443-8BB2-F6C3B716D3F7}" type="presParOf" srcId="{2A8C5798-AA7E-40EB-B868-BBDCD5AAFDCB}" destId="{8FED200F-7A40-4E7D-A6B0-E36D074B36B1}" srcOrd="1" destOrd="0" presId="urn:microsoft.com/office/officeart/2005/8/layout/process3"/>
    <dgm:cxn modelId="{F337A8E1-8703-43A5-B302-09B8BD28F7C5}" type="presParOf" srcId="{2A8C5798-AA7E-40EB-B868-BBDCD5AAFDCB}" destId="{02B6CF41-78E7-4712-BD27-52F52B78F7DD}" srcOrd="2" destOrd="0" presId="urn:microsoft.com/office/officeart/2005/8/layout/process3"/>
    <dgm:cxn modelId="{C0F1B2BC-9765-45F9-8BCF-551D33A1ABE0}" type="presParOf" srcId="{764A1762-B5E8-4A4F-893D-C7B9B9F9D858}" destId="{C4CD74D1-22B2-4BE5-910E-EC85E45DE86D}" srcOrd="7" destOrd="0" presId="urn:microsoft.com/office/officeart/2005/8/layout/process3"/>
    <dgm:cxn modelId="{4A856DBF-7012-48FD-8564-F908C5EACA7C}" type="presParOf" srcId="{C4CD74D1-22B2-4BE5-910E-EC85E45DE86D}" destId="{6A1669F7-7487-4A1C-9117-416A2503C20C}" srcOrd="0" destOrd="0" presId="urn:microsoft.com/office/officeart/2005/8/layout/process3"/>
    <dgm:cxn modelId="{88E6EEE6-A014-4BA7-929F-FBBC6491380F}" type="presParOf" srcId="{764A1762-B5E8-4A4F-893D-C7B9B9F9D858}" destId="{3C1E6FD9-6863-4FFC-A33F-32B9B24DAE6D}" srcOrd="8" destOrd="0" presId="urn:microsoft.com/office/officeart/2005/8/layout/process3"/>
    <dgm:cxn modelId="{C0204EDF-DF2B-4BB4-ADF2-4C6D7923BB35}" type="presParOf" srcId="{3C1E6FD9-6863-4FFC-A33F-32B9B24DAE6D}" destId="{33650843-C81A-4F12-BB69-EE594CAF36D5}" srcOrd="0" destOrd="0" presId="urn:microsoft.com/office/officeart/2005/8/layout/process3"/>
    <dgm:cxn modelId="{295995ED-CEE4-49A5-9022-CC076E3E4A5D}" type="presParOf" srcId="{3C1E6FD9-6863-4FFC-A33F-32B9B24DAE6D}" destId="{29AE18ED-EDB2-471D-845C-233F81E6F57B}" srcOrd="1" destOrd="0" presId="urn:microsoft.com/office/officeart/2005/8/layout/process3"/>
    <dgm:cxn modelId="{248CA216-4E9E-467C-8D6B-EF7D38528570}" type="presParOf" srcId="{3C1E6FD9-6863-4FFC-A33F-32B9B24DAE6D}" destId="{C339B2A4-78FF-463F-ABBA-C35899C5ADF2}" srcOrd="2" destOrd="0" presId="urn:microsoft.com/office/officeart/2005/8/layout/process3"/>
    <dgm:cxn modelId="{5EA9048F-5B07-43D2-9445-64E1C0BF93AC}" type="presParOf" srcId="{764A1762-B5E8-4A4F-893D-C7B9B9F9D858}" destId="{A3B70847-4E4B-4CF4-8140-086E3EF9333A}" srcOrd="9" destOrd="0" presId="urn:microsoft.com/office/officeart/2005/8/layout/process3"/>
    <dgm:cxn modelId="{2BD9DECD-D27F-425E-80E7-071AF4DA804C}" type="presParOf" srcId="{A3B70847-4E4B-4CF4-8140-086E3EF9333A}" destId="{74709F62-6840-450B-B294-1B1D9E5E9C3A}" srcOrd="0" destOrd="0" presId="urn:microsoft.com/office/officeart/2005/8/layout/process3"/>
    <dgm:cxn modelId="{2097C6D0-B0D7-4E90-AA0A-0C9C56A9FB9C}" type="presParOf" srcId="{764A1762-B5E8-4A4F-893D-C7B9B9F9D858}" destId="{D01A35BF-3686-48C1-A03E-95498401D6C1}" srcOrd="10" destOrd="0" presId="urn:microsoft.com/office/officeart/2005/8/layout/process3"/>
    <dgm:cxn modelId="{8EA4EB25-6D4F-4A3F-B0F2-3526ACC04DDC}" type="presParOf" srcId="{D01A35BF-3686-48C1-A03E-95498401D6C1}" destId="{CAD510B2-C930-4B2D-9FE6-1A614AD218F4}" srcOrd="0" destOrd="0" presId="urn:microsoft.com/office/officeart/2005/8/layout/process3"/>
    <dgm:cxn modelId="{9392ACFF-5D8E-4A8B-B443-F35DA5202DAA}" type="presParOf" srcId="{D01A35BF-3686-48C1-A03E-95498401D6C1}" destId="{05083D49-ACC0-49EB-82C3-0612145B701F}" srcOrd="1" destOrd="0" presId="urn:microsoft.com/office/officeart/2005/8/layout/process3"/>
    <dgm:cxn modelId="{D6EA909D-3A38-440A-8969-B1A72AE86AD3}" type="presParOf" srcId="{D01A35BF-3686-48C1-A03E-95498401D6C1}" destId="{BA263AA9-AF1D-4465-8C16-744C407E6C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2F767-8F71-465E-BBAD-934EF5DD3227}">
      <dsp:nvSpPr>
        <dsp:cNvPr id="0" name=""/>
        <dsp:cNvSpPr/>
      </dsp:nvSpPr>
      <dsp:spPr>
        <a:xfrm>
          <a:off x="2098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业务建模</a:t>
          </a:r>
        </a:p>
      </dsp:txBody>
      <dsp:txXfrm>
        <a:off x="2098" y="1290258"/>
        <a:ext cx="890508" cy="342658"/>
      </dsp:txXfrm>
    </dsp:sp>
    <dsp:sp modelId="{34367A71-26D4-4E3B-B0E8-AA435393B8F1}">
      <dsp:nvSpPr>
        <dsp:cNvPr id="0" name=""/>
        <dsp:cNvSpPr/>
      </dsp:nvSpPr>
      <dsp:spPr>
        <a:xfrm>
          <a:off x="184491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理解目前用户的业务流程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形成准确的描述，</a:t>
          </a:r>
          <a:r>
            <a:rPr lang="en-US" altLang="zh-CN" sz="1100" kern="1200" dirty="0"/>
            <a:t>XML</a:t>
          </a:r>
          <a:r>
            <a:rPr lang="zh-CN" altLang="en-US" sz="1100" kern="1200" dirty="0"/>
            <a:t>，</a:t>
          </a:r>
          <a:r>
            <a:rPr lang="en-US" altLang="zh-CN" sz="1100" kern="1200" dirty="0"/>
            <a:t>Use Case</a:t>
          </a:r>
          <a:endParaRPr lang="zh-CN" altLang="en-US" sz="1100" kern="1200" dirty="0"/>
        </a:p>
      </dsp:txBody>
      <dsp:txXfrm>
        <a:off x="210573" y="1658998"/>
        <a:ext cx="838344" cy="1650636"/>
      </dsp:txXfrm>
    </dsp:sp>
    <dsp:sp modelId="{18F4DCC4-3AEC-4429-BE9E-3A8D7A11DF71}">
      <dsp:nvSpPr>
        <dsp:cNvPr id="0" name=""/>
        <dsp:cNvSpPr/>
      </dsp:nvSpPr>
      <dsp:spPr>
        <a:xfrm>
          <a:off x="1027605" y="1350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27605" y="1395074"/>
        <a:ext cx="219682" cy="133026"/>
      </dsp:txXfrm>
    </dsp:sp>
    <dsp:sp modelId="{81F73123-0F59-4845-9291-B1BB70989AF6}">
      <dsp:nvSpPr>
        <dsp:cNvPr id="0" name=""/>
        <dsp:cNvSpPr/>
      </dsp:nvSpPr>
      <dsp:spPr>
        <a:xfrm>
          <a:off x="1432598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需求分析</a:t>
          </a:r>
        </a:p>
      </dsp:txBody>
      <dsp:txXfrm>
        <a:off x="1432598" y="1290258"/>
        <a:ext cx="890508" cy="342658"/>
      </dsp:txXfrm>
    </dsp:sp>
    <dsp:sp modelId="{C3313281-1692-4B23-A80C-C8BFB00652B6}">
      <dsp:nvSpPr>
        <dsp:cNvPr id="0" name=""/>
        <dsp:cNvSpPr/>
      </dsp:nvSpPr>
      <dsp:spPr>
        <a:xfrm>
          <a:off x="1614992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系统要提供什么样的功能来满足用户的需求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约束条件</a:t>
          </a:r>
        </a:p>
      </dsp:txBody>
      <dsp:txXfrm>
        <a:off x="1641074" y="1658998"/>
        <a:ext cx="838344" cy="1650636"/>
      </dsp:txXfrm>
    </dsp:sp>
    <dsp:sp modelId="{9BF6A93D-1A47-47AC-96E1-36BBA91A0E30}">
      <dsp:nvSpPr>
        <dsp:cNvPr id="0" name=""/>
        <dsp:cNvSpPr/>
      </dsp:nvSpPr>
      <dsp:spPr>
        <a:xfrm>
          <a:off x="2458105" y="1350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458105" y="1395074"/>
        <a:ext cx="219682" cy="133026"/>
      </dsp:txXfrm>
    </dsp:sp>
    <dsp:sp modelId="{AF8954D3-D1A9-4FE4-AA93-964C1180BF18}">
      <dsp:nvSpPr>
        <dsp:cNvPr id="0" name=""/>
        <dsp:cNvSpPr/>
      </dsp:nvSpPr>
      <dsp:spPr>
        <a:xfrm>
          <a:off x="2863098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分析和设计</a:t>
          </a:r>
        </a:p>
      </dsp:txBody>
      <dsp:txXfrm>
        <a:off x="2863098" y="1290258"/>
        <a:ext cx="890508" cy="342658"/>
      </dsp:txXfrm>
    </dsp:sp>
    <dsp:sp modelId="{08587180-C387-47A2-842B-2F73AEE4BC15}">
      <dsp:nvSpPr>
        <dsp:cNvPr id="0" name=""/>
        <dsp:cNvSpPr/>
      </dsp:nvSpPr>
      <dsp:spPr>
        <a:xfrm>
          <a:off x="3045492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将需求转为软件系统的设计</a:t>
          </a:r>
        </a:p>
      </dsp:txBody>
      <dsp:txXfrm>
        <a:off x="3071574" y="1658998"/>
        <a:ext cx="838344" cy="1650636"/>
      </dsp:txXfrm>
    </dsp:sp>
    <dsp:sp modelId="{66D8F2E3-FF23-4CD0-975B-CFED40E49758}">
      <dsp:nvSpPr>
        <dsp:cNvPr id="0" name=""/>
        <dsp:cNvSpPr/>
      </dsp:nvSpPr>
      <dsp:spPr>
        <a:xfrm>
          <a:off x="3888605" y="1350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888605" y="1395074"/>
        <a:ext cx="219682" cy="133026"/>
      </dsp:txXfrm>
    </dsp:sp>
    <dsp:sp modelId="{8FED200F-7A40-4E7D-A6B0-E36D074B36B1}">
      <dsp:nvSpPr>
        <dsp:cNvPr id="0" name=""/>
        <dsp:cNvSpPr/>
      </dsp:nvSpPr>
      <dsp:spPr>
        <a:xfrm>
          <a:off x="4293599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实现</a:t>
          </a:r>
        </a:p>
      </dsp:txBody>
      <dsp:txXfrm>
        <a:off x="4293599" y="1290258"/>
        <a:ext cx="890508" cy="342658"/>
      </dsp:txXfrm>
    </dsp:sp>
    <dsp:sp modelId="{02B6CF41-78E7-4712-BD27-52F52B78F7DD}">
      <dsp:nvSpPr>
        <dsp:cNvPr id="0" name=""/>
        <dsp:cNvSpPr/>
      </dsp:nvSpPr>
      <dsp:spPr>
        <a:xfrm>
          <a:off x="4475992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开发软件模块，组件，集成</a:t>
          </a:r>
        </a:p>
      </dsp:txBody>
      <dsp:txXfrm>
        <a:off x="4502074" y="1658998"/>
        <a:ext cx="838344" cy="1650636"/>
      </dsp:txXfrm>
    </dsp:sp>
    <dsp:sp modelId="{C4CD74D1-22B2-4BE5-910E-EC85E45DE86D}">
      <dsp:nvSpPr>
        <dsp:cNvPr id="0" name=""/>
        <dsp:cNvSpPr/>
      </dsp:nvSpPr>
      <dsp:spPr>
        <a:xfrm>
          <a:off x="5319105" y="1350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319105" y="1395074"/>
        <a:ext cx="219682" cy="133026"/>
      </dsp:txXfrm>
    </dsp:sp>
    <dsp:sp modelId="{29AE18ED-EDB2-471D-845C-233F81E6F57B}">
      <dsp:nvSpPr>
        <dsp:cNvPr id="0" name=""/>
        <dsp:cNvSpPr/>
      </dsp:nvSpPr>
      <dsp:spPr>
        <a:xfrm>
          <a:off x="5724099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测试</a:t>
          </a:r>
        </a:p>
      </dsp:txBody>
      <dsp:txXfrm>
        <a:off x="5724099" y="1290258"/>
        <a:ext cx="890508" cy="342658"/>
      </dsp:txXfrm>
    </dsp:sp>
    <dsp:sp modelId="{C339B2A4-78FF-463F-ABBA-C35899C5ADF2}">
      <dsp:nvSpPr>
        <dsp:cNvPr id="0" name=""/>
        <dsp:cNvSpPr/>
      </dsp:nvSpPr>
      <dsp:spPr>
        <a:xfrm>
          <a:off x="5906492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验证组件满足要求</a:t>
          </a:r>
        </a:p>
      </dsp:txBody>
      <dsp:txXfrm>
        <a:off x="5932574" y="1658998"/>
        <a:ext cx="838344" cy="1650636"/>
      </dsp:txXfrm>
    </dsp:sp>
    <dsp:sp modelId="{A3B70847-4E4B-4CF4-8140-086E3EF9333A}">
      <dsp:nvSpPr>
        <dsp:cNvPr id="0" name=""/>
        <dsp:cNvSpPr/>
      </dsp:nvSpPr>
      <dsp:spPr>
        <a:xfrm>
          <a:off x="6749605" y="13507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749605" y="1395074"/>
        <a:ext cx="219682" cy="133026"/>
      </dsp:txXfrm>
    </dsp:sp>
    <dsp:sp modelId="{05083D49-ACC0-49EB-82C3-0612145B701F}">
      <dsp:nvSpPr>
        <dsp:cNvPr id="0" name=""/>
        <dsp:cNvSpPr/>
      </dsp:nvSpPr>
      <dsp:spPr>
        <a:xfrm>
          <a:off x="7154599" y="1290258"/>
          <a:ext cx="890508" cy="513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部署</a:t>
          </a:r>
        </a:p>
      </dsp:txBody>
      <dsp:txXfrm>
        <a:off x="7154599" y="1290258"/>
        <a:ext cx="890508" cy="342658"/>
      </dsp:txXfrm>
    </dsp:sp>
    <dsp:sp modelId="{BA263AA9-AF1D-4465-8C16-744C407E6CAF}">
      <dsp:nvSpPr>
        <dsp:cNvPr id="0" name=""/>
        <dsp:cNvSpPr/>
      </dsp:nvSpPr>
      <dsp:spPr>
        <a:xfrm>
          <a:off x="7336992" y="1632916"/>
          <a:ext cx="890508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生成最终产品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发布给最终用户</a:t>
          </a:r>
        </a:p>
      </dsp:txBody>
      <dsp:txXfrm>
        <a:off x="7363074" y="1658998"/>
        <a:ext cx="838344" cy="165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专家对爵士乐代表人物的评价：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eaLnBrk="0" hangingPunct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expression, emphatic interaction, and creative response to shifting contents. </a:t>
            </a: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强调个性化的表达，强有力的互动，对变化的内容有创意的回应。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这个乐手在哪一个乐器上达到 “精通”？ 他的音乐除了有趣之外，还有别的价值么？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- is the standard expected of employees on entry into a role. This is often used when the new entrant must learn or be trained to be able to perform to the standards required within the role / job.</a:t>
            </a:r>
          </a:p>
          <a:p>
            <a:r>
              <a:rPr lang="en-US" dirty="0"/>
              <a:t>Fully Effective - is level required of employees who are performing at the standard expected for their role / job.</a:t>
            </a:r>
          </a:p>
          <a:p>
            <a:r>
              <a:rPr lang="en-US" dirty="0"/>
              <a:t>Stretch / Mastery - is typically displayed by employees who have mastered their job / role. These employees are often sought out by other employees and managers / supervisors to provide advice / assistance.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7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5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v.youku.com/v_show/id_XNTkzOTg4MTY=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.kernel.org/lkml/CA+55aFy+Hv9O5citAawS+mVZO+ywCKd9NQ2wxUmGsz9ZJzqgJQ@mail.gmai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gil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32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团队和流程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第 </a:t>
            </a:r>
            <a:r>
              <a:rPr lang="en-US" altLang="zh-CN" dirty="0"/>
              <a:t>5 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en-US" altLang="zh-CN"/>
              <a:t>2018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团队类型 </a:t>
            </a:r>
            <a:r>
              <a:rPr lang="en-US" altLang="zh-CN" dirty="0"/>
              <a:t>- </a:t>
            </a:r>
            <a:r>
              <a:rPr lang="en-US" dirty="0"/>
              <a:t>Orchestra Team (</a:t>
            </a:r>
            <a:r>
              <a:rPr lang="zh-CN" altLang="en-US" dirty="0"/>
              <a:t>交响乐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524501" cy="3618632"/>
          </a:xfrm>
          <a:prstGeom prst="rect">
            <a:avLst/>
          </a:prstGeom>
        </p:spPr>
      </p:pic>
      <p:pic>
        <p:nvPicPr>
          <p:cNvPr id="1028" name="Picture 4" descr="âäº¤åä¹å¢âçå¾çæç´¢ç»æ">
            <a:extLst>
              <a:ext uri="{FF2B5EF4-FFF2-40B4-BE49-F238E27FC236}">
                <a16:creationId xmlns:a16="http://schemas.microsoft.com/office/drawing/2014/main" id="{AAD0EA6A-1B7C-45DB-8FC2-BA898422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80" y="1905000"/>
            <a:ext cx="6360020" cy="36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交响乐队的特点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家伙多，门类齐全。</a:t>
            </a:r>
          </a:p>
          <a:p>
            <a:r>
              <a:rPr lang="zh-CN" altLang="en-US" dirty="0"/>
              <a:t>各司其职，各自有专门场地，演奏期间没有聊天、走动等现象。</a:t>
            </a:r>
          </a:p>
          <a:p>
            <a:r>
              <a:rPr lang="zh-CN" altLang="en-US" dirty="0"/>
              <a:t>演奏都靠谱，同时看指挥的。</a:t>
            </a:r>
          </a:p>
          <a:p>
            <a:r>
              <a:rPr lang="zh-CN" altLang="en-US" dirty="0"/>
              <a:t>演奏的都是练习过多次的曲目，重在按计划执行，很少即兴发挥。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一个“全栈工程师”能替代交响乐队么？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Jazz Band (</a:t>
            </a:r>
            <a:r>
              <a:rPr lang="zh-CN" altLang="en-US" dirty="0"/>
              <a:t>爵士乐队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Miles Davis, </a:t>
            </a:r>
            <a:r>
              <a:rPr lang="en-US" altLang="zh-CN" dirty="0"/>
              <a:t>John Coltrane, Charlie Parker</a:t>
            </a:r>
          </a:p>
          <a:p>
            <a:pPr lvl="1"/>
            <a:r>
              <a:rPr lang="en-US" dirty="0">
                <a:hlinkClick r:id="rId2"/>
              </a:rPr>
              <a:t>http://v.youku.com/v_show/id_XNTkzOTg4MTY=.html</a:t>
            </a:r>
            <a:endParaRPr lang="en-US" dirty="0"/>
          </a:p>
          <a:p>
            <a:r>
              <a:rPr lang="zh-CN" altLang="en-US" dirty="0"/>
              <a:t>靠谱么？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49536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1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不靠谱。他们演奏时都没有谱子</a:t>
            </a:r>
          </a:p>
          <a:p>
            <a:r>
              <a:rPr lang="zh-CN" altLang="en-US" dirty="0"/>
              <a:t>没有现场指挥，平时有编曲者协 调和指导乐队。</a:t>
            </a:r>
          </a:p>
          <a:p>
            <a:r>
              <a:rPr lang="zh-CN" altLang="en-US" dirty="0"/>
              <a:t>也有模式，迈尔斯（姑且称之为架构师）先用小号吹出主题，然后他到一旁 抽烟去了，其余人员根据这个主题各自即兴发挥；最后迈尔斯加入，回 应主题，像是对曲子的总结。</a:t>
            </a:r>
          </a:p>
          <a:p>
            <a:r>
              <a:rPr lang="zh-CN" altLang="en-US" dirty="0"/>
              <a:t>人数较少。 </a:t>
            </a:r>
            <a:endParaRPr lang="en-US" altLang="zh-CN" dirty="0"/>
          </a:p>
          <a:p>
            <a:r>
              <a:rPr lang="zh-CN" altLang="en-US" dirty="0"/>
              <a:t>鼓励即兴发挥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全栈工程师的乐队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534" y="1825625"/>
            <a:ext cx="719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Skunkworks Team </a:t>
            </a:r>
            <a:r>
              <a:rPr lang="zh-CN" altLang="en-US" dirty="0"/>
              <a:t>秘密团队</a:t>
            </a:r>
            <a:endParaRPr lang="en-US" dirty="0"/>
          </a:p>
          <a:p>
            <a:pPr lvl="1"/>
            <a:r>
              <a:rPr lang="en-US" dirty="0"/>
              <a:t>A group of people work without much visibility and management,  intense ownership, extraordinary buy-in from the developers involved. 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Secret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77188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SWAT team </a:t>
            </a:r>
            <a:r>
              <a:rPr lang="zh-CN" altLang="en-US" dirty="0"/>
              <a:t>特工团队</a:t>
            </a:r>
            <a:endParaRPr lang="en-US" dirty="0"/>
          </a:p>
          <a:p>
            <a:pPr lvl="1"/>
            <a:r>
              <a:rPr lang="en-US" dirty="0"/>
              <a:t>Skilled With Advanced Tools,  a group of people who are highly skilled with a particular tool or practice</a:t>
            </a:r>
          </a:p>
          <a:p>
            <a:pPr lvl="1"/>
            <a:r>
              <a:rPr lang="en-US" dirty="0"/>
              <a:t>Solving a specific problem,  highly urgent.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Year-2000 project;   Security project; Tech Transfer Project</a:t>
            </a:r>
          </a:p>
        </p:txBody>
      </p:sp>
    </p:spTree>
    <p:extLst>
      <p:ext uri="{BB962C8B-B14F-4D97-AF65-F5344CB8AC3E}">
        <p14:creationId xmlns:p14="http://schemas.microsoft.com/office/powerpoint/2010/main" val="33081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Chief-Programmer Team  (surgical team)</a:t>
            </a:r>
          </a:p>
          <a:p>
            <a:pPr lvl="1"/>
            <a:r>
              <a:rPr lang="zh-CN" altLang="en-US" dirty="0"/>
              <a:t>主治医师模式</a:t>
            </a:r>
            <a:endParaRPr lang="en-US" altLang="zh-CN" dirty="0"/>
          </a:p>
          <a:p>
            <a:pPr lvl="1"/>
            <a:r>
              <a:rPr lang="en-US" dirty="0"/>
              <a:t>Chief-programmer handles the bulk of the design and code,  other team members are in supporting role (backup programmer, admin, tool-smith, language lawyer, specialist)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IBM 360 </a:t>
            </a:r>
            <a:r>
              <a:rPr lang="en-US" altLang="zh-CN" dirty="0"/>
              <a:t>team</a:t>
            </a:r>
          </a:p>
          <a:p>
            <a:pPr lvl="2"/>
            <a:r>
              <a:rPr lang="zh-CN" altLang="en-US" dirty="0"/>
              <a:t>一些学校的软件团队退化为“一人加班，其他人抱大腿”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明星团队 </a:t>
            </a:r>
            <a:r>
              <a:rPr lang="en-US" altLang="zh-CN" dirty="0"/>
              <a:t>/ </a:t>
            </a:r>
            <a:r>
              <a:rPr lang="zh-CN" altLang="en-US" dirty="0"/>
              <a:t>社区团队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altLang="zh-CN" b="1" dirty="0"/>
              <a:t>Superstar</a:t>
            </a:r>
            <a:r>
              <a:rPr lang="en-US" b="1" dirty="0"/>
              <a:t> Team </a:t>
            </a:r>
            <a:r>
              <a:rPr lang="zh-CN" altLang="en-US" b="1" dirty="0"/>
              <a:t>（明星团队）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A group of talented </a:t>
            </a:r>
            <a:r>
              <a:rPr lang="en-US" dirty="0" err="1"/>
              <a:t>devs</a:t>
            </a:r>
            <a:r>
              <a:rPr lang="en-US" dirty="0"/>
              <a:t>, specialist, with managers to support them,  the star is the player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</a:t>
            </a:r>
            <a:r>
              <a:rPr lang="zh-CN" altLang="en-US" dirty="0"/>
              <a:t>刘翔 </a:t>
            </a:r>
            <a:r>
              <a:rPr lang="en-US" altLang="zh-CN" dirty="0"/>
              <a:t>– </a:t>
            </a:r>
            <a:r>
              <a:rPr lang="zh-CN" altLang="en-US" dirty="0"/>
              <a:t>翔之队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一旦明星出了问题，怎么办？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社区团队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很多志愿者参与</a:t>
            </a:r>
            <a:r>
              <a:rPr lang="en-US" altLang="zh-CN" dirty="0"/>
              <a:t>, </a:t>
            </a:r>
            <a:r>
              <a:rPr lang="zh-CN" altLang="en-US" dirty="0"/>
              <a:t>每个人参与自己感兴趣的项目</a:t>
            </a:r>
            <a:r>
              <a:rPr lang="en-US" altLang="zh-CN" dirty="0"/>
              <a:t>, </a:t>
            </a:r>
            <a:r>
              <a:rPr lang="zh-CN" altLang="en-US" dirty="0"/>
              <a:t>贡献力量</a:t>
            </a:r>
            <a:r>
              <a:rPr lang="en-US" altLang="zh-CN" dirty="0"/>
              <a:t>, </a:t>
            </a:r>
            <a:r>
              <a:rPr lang="zh-CN" altLang="en-US" dirty="0"/>
              <a:t>大部分人不拿报酬。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好处是“众人拾柴火焰高”，但是如果大家都只来烤火</a:t>
            </a:r>
            <a:r>
              <a:rPr lang="en-US" altLang="zh-CN" dirty="0"/>
              <a:t>, </a:t>
            </a:r>
            <a:r>
              <a:rPr lang="zh-CN" altLang="en-US" dirty="0"/>
              <a:t>不去拾柴；或者捡到的柴火质量太差</a:t>
            </a:r>
            <a:r>
              <a:rPr lang="en-US" altLang="zh-CN" dirty="0"/>
              <a:t>, </a:t>
            </a:r>
            <a:r>
              <a:rPr lang="zh-CN" altLang="en-US" dirty="0"/>
              <a:t>最后火也熄灭了。 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“社区” 并不意味着“随意”</a:t>
            </a:r>
            <a:r>
              <a:rPr lang="en-US" altLang="zh-CN" dirty="0"/>
              <a:t>,  </a:t>
            </a:r>
            <a:r>
              <a:rPr lang="zh-CN" altLang="en-US" dirty="0"/>
              <a:t>一些成功的社区项目（例如开发和维护</a:t>
            </a:r>
            <a:r>
              <a:rPr lang="en-US" altLang="zh-CN" dirty="0"/>
              <a:t>Linux </a:t>
            </a:r>
            <a:r>
              <a:rPr lang="zh-CN" altLang="en-US" dirty="0"/>
              <a:t>操作系统的社区）都有很严格的代码复审和签入的质量控制。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社区有一个脾气大的明星，怎么办？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Linus Torvalds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团队类型 </a:t>
            </a:r>
            <a:r>
              <a:rPr lang="en-US" altLang="zh-CN" b="0" dirty="0"/>
              <a:t>- </a:t>
            </a:r>
            <a:r>
              <a:rPr lang="zh-CN" altLang="en-US" b="0" dirty="0"/>
              <a:t>官僚模式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3969"/>
            <a:ext cx="47244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这种模式脱胎于大机构的组织架构，几个人报告给一个小头目，几个小头目报告给中头目， 依次而上。</a:t>
            </a:r>
            <a:endParaRPr lang="en-US" altLang="zh-CN" dirty="0"/>
          </a:p>
          <a:p>
            <a:r>
              <a:rPr lang="zh-CN" altLang="en-US" dirty="0"/>
              <a:t>这种模式在软件开发中会出问题。因为成员之间不光有技术方面的合作和领导， 同时还混进了组织上的领导和被领导关系。跨组织的合作变得比较困难。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775191"/>
            <a:ext cx="433801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 </a:t>
            </a:r>
            <a:r>
              <a:rPr lang="en-US" altLang="zh-CN" dirty="0"/>
              <a:t>vs </a:t>
            </a:r>
            <a:r>
              <a:rPr lang="zh-CN" altLang="en-US" dirty="0"/>
              <a:t>非团队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– </a:t>
            </a:r>
            <a:r>
              <a:rPr lang="zh-CN" altLang="en-US" dirty="0"/>
              <a:t>在你之前的经历中，最有团队精神的事情是什么？ 它和其它活动有什么区别？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分组讨论，</a:t>
            </a:r>
            <a:endParaRPr lang="en-US" altLang="zh-CN" dirty="0"/>
          </a:p>
          <a:p>
            <a:pPr lvl="1"/>
            <a:r>
              <a:rPr lang="zh-CN" altLang="en-US" dirty="0"/>
              <a:t>投票选出你们小组成员最喜欢的两个团队类型</a:t>
            </a:r>
            <a:endParaRPr lang="en-US" altLang="zh-CN" dirty="0"/>
          </a:p>
          <a:p>
            <a:pPr lvl="1"/>
            <a:r>
              <a:rPr lang="zh-CN" altLang="en-US" dirty="0"/>
              <a:t>辩论你们在这门课程中最应该采取哪种类型</a:t>
            </a:r>
            <a:endParaRPr lang="en-US" altLang="zh-CN" dirty="0"/>
          </a:p>
          <a:p>
            <a:pPr lvl="1"/>
            <a:r>
              <a:rPr lang="zh-CN" altLang="en-US" dirty="0"/>
              <a:t>列出优劣</a:t>
            </a:r>
            <a:endParaRPr lang="en-US" altLang="zh-CN" dirty="0"/>
          </a:p>
          <a:p>
            <a:pPr lvl="1"/>
            <a:r>
              <a:rPr lang="zh-CN" altLang="en-US" dirty="0"/>
              <a:t>课堂发言，或发表博客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研究生课程要求事先阅读</a:t>
            </a:r>
            <a:r>
              <a:rPr lang="en-US" altLang="zh-CN" dirty="0"/>
              <a:t>《</a:t>
            </a:r>
            <a:r>
              <a:rPr lang="zh-CN" altLang="en-US" dirty="0"/>
              <a:t>人件</a:t>
            </a:r>
            <a:r>
              <a:rPr lang="en-US" altLang="zh-CN" dirty="0"/>
              <a:t>》</a:t>
            </a:r>
            <a:r>
              <a:rPr lang="zh-CN" altLang="en-US" dirty="0"/>
              <a:t>一书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团队是由人构成的</a:t>
            </a:r>
            <a:endParaRPr lang="en-US" altLang="zh-CN" dirty="0"/>
          </a:p>
          <a:p>
            <a:r>
              <a:rPr lang="zh-CN" altLang="en-US" dirty="0"/>
              <a:t>如何发展个人 （</a:t>
            </a:r>
            <a:r>
              <a:rPr lang="en-US" dirty="0"/>
              <a:t>Development of </a:t>
            </a:r>
            <a:r>
              <a:rPr lang="en-US" altLang="zh-CN" dirty="0"/>
              <a:t>P</a:t>
            </a:r>
            <a:r>
              <a:rPr lang="en-US" dirty="0"/>
              <a:t>roductive </a:t>
            </a:r>
            <a:r>
              <a:rPr lang="en-US" altLang="zh-CN" dirty="0"/>
              <a:t>Professional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Personal Software Process</a:t>
            </a:r>
          </a:p>
          <a:p>
            <a:r>
              <a:rPr lang="zh-CN" altLang="en-US" dirty="0"/>
              <a:t>如何发展团队（</a:t>
            </a:r>
            <a:r>
              <a:rPr lang="en-US" dirty="0"/>
              <a:t>Development of productive teams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Team Software Process, CMM</a:t>
            </a:r>
          </a:p>
          <a:p>
            <a:pPr lvl="1"/>
            <a:r>
              <a:rPr lang="en-US" dirty="0"/>
              <a:t>Team organization</a:t>
            </a:r>
          </a:p>
          <a:p>
            <a:r>
              <a:rPr lang="zh-CN" altLang="en-US" dirty="0"/>
              <a:t>如何管理人（</a:t>
            </a:r>
            <a:r>
              <a:rPr lang="en-US" dirty="0"/>
              <a:t>People management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招募，培训，提升。 </a:t>
            </a:r>
            <a:r>
              <a:rPr lang="en-US" dirty="0"/>
              <a:t>Recruiting, training, promoting, </a:t>
            </a:r>
          </a:p>
          <a:p>
            <a:r>
              <a:rPr lang="zh-CN" altLang="en-US" dirty="0"/>
              <a:t>人的能力如何建模，衡量，提高（</a:t>
            </a:r>
            <a:r>
              <a:rPr lang="en-US" dirty="0"/>
              <a:t>Modeling of human competencies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定义你需要什么样的能力（</a:t>
            </a:r>
            <a:r>
              <a:rPr lang="en-US" dirty="0"/>
              <a:t>Define competency</a:t>
            </a:r>
            <a:r>
              <a:rPr lang="zh-CN" altLang="en-US" dirty="0"/>
              <a:t>，</a:t>
            </a:r>
            <a:r>
              <a:rPr lang="en-US" dirty="0"/>
              <a:t>soft skills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定义能力和团队成功，商业成功的关系（</a:t>
            </a:r>
            <a:r>
              <a:rPr lang="en-US" dirty="0"/>
              <a:t>Link-competency with performance goals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达到目标，实现能力的提升（</a:t>
            </a:r>
            <a:r>
              <a:rPr lang="en-US" dirty="0"/>
              <a:t>Achieve the goals and improve the competency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Peopleware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</a:t>
            </a:r>
            <a:r>
              <a:rPr lang="en-US" altLang="zh-CN" dirty="0"/>
              <a:t>C</a:t>
            </a:r>
            <a:r>
              <a:rPr lang="en-US" dirty="0"/>
              <a:t>ulture (</a:t>
            </a:r>
            <a:r>
              <a:rPr lang="zh-CN" altLang="en-US" dirty="0"/>
              <a:t>组织的文化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Decision making (</a:t>
            </a:r>
            <a:r>
              <a:rPr lang="zh-CN" altLang="en-US" dirty="0"/>
              <a:t>如何做决定的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Risk Tasking  (</a:t>
            </a:r>
            <a:r>
              <a:rPr lang="zh-CN" altLang="en-US" dirty="0"/>
              <a:t>对于冒险的态度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Value System (</a:t>
            </a:r>
            <a:r>
              <a:rPr lang="zh-CN" altLang="en-US" dirty="0"/>
              <a:t>价值取向</a:t>
            </a:r>
            <a:r>
              <a:rPr lang="en-US" altLang="zh-CN" dirty="0"/>
              <a:t>, </a:t>
            </a:r>
            <a:r>
              <a:rPr lang="zh-CN" altLang="en-US" dirty="0"/>
              <a:t>什么重要</a:t>
            </a:r>
            <a:r>
              <a:rPr lang="en-US" altLang="zh-CN" dirty="0"/>
              <a:t>?)</a:t>
            </a:r>
          </a:p>
          <a:p>
            <a:pPr lvl="1"/>
            <a:r>
              <a:rPr lang="en-US" dirty="0"/>
              <a:t>Process (</a:t>
            </a:r>
            <a:r>
              <a:rPr lang="zh-CN" altLang="en-US" dirty="0"/>
              <a:t>做事情的流程</a:t>
            </a:r>
            <a:r>
              <a:rPr lang="en-US" dirty="0"/>
              <a:t>)</a:t>
            </a:r>
          </a:p>
          <a:p>
            <a:r>
              <a:rPr lang="zh-CN" altLang="en-US" dirty="0"/>
              <a:t>文化：当一个团队的人出于习惯而按照一些固定的方式去做一些事情，而不问原因。</a:t>
            </a:r>
            <a:endParaRPr lang="en-US" altLang="zh-CN" dirty="0"/>
          </a:p>
          <a:p>
            <a:pPr lvl="1"/>
            <a:r>
              <a:rPr lang="zh-CN" altLang="en-US" dirty="0"/>
              <a:t>例如：中国人敬酒的文化 </a:t>
            </a:r>
            <a:r>
              <a:rPr lang="en-US" altLang="zh-CN" dirty="0"/>
              <a:t>– </a:t>
            </a:r>
            <a:r>
              <a:rPr lang="zh-CN" altLang="en-US" dirty="0"/>
              <a:t>当你在饭局上敬酒的时候，你会想这件事情的原因，为何要干杯，这件事情的价值</a:t>
            </a:r>
            <a:r>
              <a:rPr lang="en-US" altLang="zh-CN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learning (</a:t>
            </a:r>
            <a:r>
              <a:rPr lang="zh-CN" altLang="en-US" dirty="0"/>
              <a:t>组织的学习能力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mistakes (</a:t>
            </a:r>
            <a:r>
              <a:rPr lang="zh-CN" altLang="en-US" dirty="0"/>
              <a:t>能从自己的错误中学习么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changing environment (</a:t>
            </a:r>
            <a:r>
              <a:rPr lang="zh-CN" altLang="en-US" dirty="0"/>
              <a:t>能从外部变化中学习么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Adapt to new requirements (</a:t>
            </a:r>
            <a:r>
              <a:rPr lang="zh-CN" altLang="en-US" dirty="0"/>
              <a:t>能适应新的要求么</a:t>
            </a:r>
            <a:r>
              <a:rPr lang="en-US" dirty="0"/>
              <a:t>)</a:t>
            </a:r>
          </a:p>
          <a:p>
            <a:r>
              <a:rPr lang="zh-CN" altLang="en-US" dirty="0"/>
              <a:t>每个项目小组能有这样的学习能力么？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如何做决定？</a:t>
            </a:r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独裁</a:t>
            </a:r>
            <a:r>
              <a:rPr lang="en-US" altLang="zh-CN" dirty="0"/>
              <a:t> </a:t>
            </a:r>
            <a:r>
              <a:rPr lang="en-US" dirty="0"/>
              <a:t>Dictation</a:t>
            </a:r>
          </a:p>
          <a:p>
            <a:pPr lvl="1"/>
            <a:r>
              <a:rPr lang="en-US" dirty="0"/>
              <a:t>Great for the dictator; quick to make quick decisions</a:t>
            </a:r>
          </a:p>
          <a:p>
            <a:r>
              <a:rPr lang="zh-CN" altLang="en-US" dirty="0"/>
              <a:t>顾问 </a:t>
            </a:r>
            <a:r>
              <a:rPr lang="en-US" dirty="0"/>
              <a:t>Consulting</a:t>
            </a:r>
          </a:p>
          <a:p>
            <a:pPr lvl="1"/>
            <a:r>
              <a:rPr lang="en-US" dirty="0"/>
              <a:t>Get more info</a:t>
            </a:r>
          </a:p>
          <a:p>
            <a:r>
              <a:rPr lang="zh-CN" altLang="en-US" dirty="0"/>
              <a:t>民主 </a:t>
            </a:r>
            <a:r>
              <a:rPr lang="en-US" dirty="0"/>
              <a:t>Democracy</a:t>
            </a:r>
          </a:p>
          <a:p>
            <a:pPr lvl="1"/>
            <a:r>
              <a:rPr lang="en-US" dirty="0"/>
              <a:t>Follow the crowd</a:t>
            </a:r>
          </a:p>
          <a:p>
            <a:pPr lvl="1"/>
            <a:r>
              <a:rPr lang="en-US" dirty="0"/>
              <a:t>Creating winner/losers</a:t>
            </a:r>
          </a:p>
          <a:p>
            <a:r>
              <a:rPr lang="zh-CN" altLang="en-US" dirty="0"/>
              <a:t>一致 </a:t>
            </a:r>
            <a:r>
              <a:rPr lang="en-US" dirty="0"/>
              <a:t>Consensus</a:t>
            </a:r>
          </a:p>
          <a:p>
            <a:pPr lvl="1"/>
            <a:r>
              <a:rPr lang="en-US" dirty="0"/>
              <a:t>Great commitment, if a conclusion can be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不同的软件流程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Code-and-fix </a:t>
            </a:r>
            <a:r>
              <a:rPr lang="zh-CN" altLang="en-US" dirty="0"/>
              <a:t>写了再改</a:t>
            </a:r>
            <a:endParaRPr lang="en-US" dirty="0"/>
          </a:p>
          <a:p>
            <a:r>
              <a:rPr lang="en-US" dirty="0"/>
              <a:t>Water fall </a:t>
            </a:r>
            <a:r>
              <a:rPr lang="zh-CN" altLang="en-US" dirty="0"/>
              <a:t>瀑布模型</a:t>
            </a:r>
            <a:endParaRPr lang="en-US" dirty="0"/>
          </a:p>
          <a:p>
            <a:pPr lvl="1"/>
            <a:r>
              <a:rPr lang="en-US" dirty="0"/>
              <a:t>Different modifications</a:t>
            </a:r>
          </a:p>
          <a:p>
            <a:r>
              <a:rPr lang="en-US" dirty="0"/>
              <a:t>Spiral </a:t>
            </a:r>
            <a:r>
              <a:rPr lang="zh-CN" altLang="en-US" dirty="0"/>
              <a:t>螺旋模型</a:t>
            </a:r>
            <a:endParaRPr lang="en-US" dirty="0"/>
          </a:p>
          <a:p>
            <a:r>
              <a:rPr lang="en-US" dirty="0"/>
              <a:t>Evolutionary Prototyping </a:t>
            </a:r>
            <a:r>
              <a:rPr lang="zh-CN" altLang="en-US" dirty="0"/>
              <a:t>原型</a:t>
            </a:r>
            <a:r>
              <a:rPr lang="en-US" altLang="zh-CN" dirty="0"/>
              <a:t>+</a:t>
            </a:r>
            <a:r>
              <a:rPr lang="zh-CN" altLang="en-US" dirty="0"/>
              <a:t>演进</a:t>
            </a:r>
            <a:endParaRPr lang="en-US" dirty="0"/>
          </a:p>
          <a:p>
            <a:r>
              <a:rPr lang="en-US" dirty="0"/>
              <a:t>Staged Delivery </a:t>
            </a:r>
            <a:r>
              <a:rPr lang="zh-CN" altLang="en-US" dirty="0"/>
              <a:t>分段交付</a:t>
            </a:r>
            <a:endParaRPr lang="en-US" dirty="0"/>
          </a:p>
          <a:p>
            <a:r>
              <a:rPr lang="en-US" dirty="0"/>
              <a:t>Evolutionary Delivery </a:t>
            </a:r>
            <a:r>
              <a:rPr lang="zh-CN" altLang="en-US" dirty="0"/>
              <a:t>逐步交付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Code-and-fix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24000"/>
            <a:ext cx="9091333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1" y="6324600"/>
            <a:ext cx="89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Commonly used model, simple, informal, but might not work well</a:t>
            </a:r>
          </a:p>
        </p:txBody>
      </p:sp>
    </p:spTree>
    <p:extLst>
      <p:ext uri="{BB962C8B-B14F-4D97-AF65-F5344CB8AC3E}">
        <p14:creationId xmlns:p14="http://schemas.microsoft.com/office/powerpoint/2010/main" val="297132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Code-and-fix </a:t>
            </a:r>
            <a:r>
              <a:rPr lang="zh-CN" altLang="en-US" dirty="0"/>
              <a:t>写了再改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 </a:t>
            </a:r>
            <a:r>
              <a:rPr lang="zh-CN" altLang="en-US" dirty="0"/>
              <a:t>（这个模型也是有好处的）</a:t>
            </a:r>
            <a:endParaRPr lang="en-US" dirty="0"/>
          </a:p>
          <a:p>
            <a:pPr lvl="1"/>
            <a:r>
              <a:rPr lang="en-US" dirty="0"/>
              <a:t>No overhead</a:t>
            </a:r>
          </a:p>
          <a:p>
            <a:pPr lvl="1"/>
            <a:r>
              <a:rPr lang="en-US" dirty="0"/>
              <a:t>Requires little expertise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Provides no means of assessing progress</a:t>
            </a:r>
          </a:p>
          <a:p>
            <a:pPr lvl="1"/>
            <a:r>
              <a:rPr lang="en-US" dirty="0"/>
              <a:t>No means of assessing quality</a:t>
            </a:r>
          </a:p>
          <a:p>
            <a:r>
              <a:rPr lang="en-US" dirty="0"/>
              <a:t>Good for</a:t>
            </a:r>
          </a:p>
          <a:p>
            <a:pPr lvl="1"/>
            <a:r>
              <a:rPr lang="en-US" dirty="0"/>
              <a:t>A tiny project, </a:t>
            </a:r>
          </a:p>
          <a:p>
            <a:pPr lvl="1"/>
            <a:r>
              <a:rPr lang="en-US" dirty="0"/>
              <a:t>Proof of concepts programs</a:t>
            </a:r>
          </a:p>
          <a:p>
            <a:pPr lvl="1"/>
            <a:r>
              <a:rPr lang="en-US" dirty="0"/>
              <a:t>Short-lived demos</a:t>
            </a:r>
          </a:p>
          <a:p>
            <a:pPr lvl="1"/>
            <a:r>
              <a:rPr lang="en-US" dirty="0"/>
              <a:t>Throw-away prototypes</a:t>
            </a:r>
          </a:p>
        </p:txBody>
      </p:sp>
    </p:spTree>
    <p:extLst>
      <p:ext uri="{BB962C8B-B14F-4D97-AF65-F5344CB8AC3E}">
        <p14:creationId xmlns:p14="http://schemas.microsoft.com/office/powerpoint/2010/main" val="143746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</a:t>
            </a:r>
            <a:r>
              <a:rPr lang="zh-CN" altLang="en-US" dirty="0"/>
              <a:t>瀑布模型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78" y="1524001"/>
            <a:ext cx="7389722" cy="528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0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620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 reflects the mental model of software development</a:t>
            </a:r>
          </a:p>
          <a:p>
            <a:pPr>
              <a:lnSpc>
                <a:spcPct val="120000"/>
              </a:lnSpc>
            </a:pPr>
            <a:r>
              <a:rPr lang="en-US" dirty="0"/>
              <a:t>Disjoint, Step-by-Step, document driven model</a:t>
            </a:r>
            <a:r>
              <a:rPr lang="zh-CN" altLang="en-US" dirty="0"/>
              <a:t>它反映了软件开发的串行的，连贯的步骤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Verifiable results at each step </a:t>
            </a:r>
            <a:r>
              <a:rPr lang="en-US" altLang="zh-CN" dirty="0"/>
              <a:t>/ </a:t>
            </a:r>
            <a:r>
              <a:rPr lang="zh-CN" altLang="en-US" dirty="0"/>
              <a:t>每一步的结果都是可验证的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Reduce risk  </a:t>
            </a:r>
            <a:r>
              <a:rPr lang="en-US" altLang="zh-CN" dirty="0"/>
              <a:t>/ </a:t>
            </a:r>
            <a:r>
              <a:rPr lang="zh-CN" altLang="en-US" dirty="0"/>
              <a:t>减少风险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Provide structure </a:t>
            </a:r>
            <a:r>
              <a:rPr lang="en-US" altLang="zh-CN" dirty="0"/>
              <a:t>/ </a:t>
            </a:r>
            <a:r>
              <a:rPr lang="zh-CN" altLang="en-US" dirty="0"/>
              <a:t>给团队提供稳定的流程支持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Doesn’t produce software until the end of the cycle</a:t>
            </a:r>
          </a:p>
          <a:p>
            <a:pPr>
              <a:lnSpc>
                <a:spcPct val="120000"/>
              </a:lnSpc>
            </a:pPr>
            <a:r>
              <a:rPr lang="en-US" dirty="0"/>
              <a:t>Good for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Stable product definition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Well understood technologies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Well-understood, but complex projects (Apollo Project)</a:t>
            </a:r>
          </a:p>
        </p:txBody>
      </p:sp>
    </p:spTree>
    <p:extLst>
      <p:ext uri="{BB962C8B-B14F-4D97-AF65-F5344CB8AC3E}">
        <p14:creationId xmlns:p14="http://schemas.microsoft.com/office/powerpoint/2010/main" val="113229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vs. Work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Group </a:t>
            </a:r>
            <a:r>
              <a:rPr lang="en-US" altLang="zh-CN" dirty="0"/>
              <a:t>/ </a:t>
            </a:r>
            <a:r>
              <a:rPr lang="zh-CN" altLang="en-US" dirty="0"/>
              <a:t>工作组</a:t>
            </a:r>
            <a:endParaRPr lang="en-US" dirty="0"/>
          </a:p>
          <a:p>
            <a:pPr lvl="1"/>
            <a:r>
              <a:rPr lang="en-US" dirty="0"/>
              <a:t>A random group of people happen to be together to finish a task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各自把</a:t>
            </a:r>
            <a:r>
              <a:rPr lang="en-US" altLang="zh-CN" dirty="0"/>
              <a:t>N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</a:t>
            </a:r>
            <a:r>
              <a:rPr lang="en-US" altLang="zh-CN" dirty="0"/>
              <a:t>B </a:t>
            </a:r>
            <a:r>
              <a:rPr lang="zh-CN" altLang="en-US" dirty="0"/>
              <a:t>地。 </a:t>
            </a:r>
            <a:endParaRPr lang="en-US" dirty="0"/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Common mission, team members relies on each other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组成人链把</a:t>
            </a:r>
            <a:r>
              <a:rPr lang="en-US" altLang="zh-CN" dirty="0"/>
              <a:t>N*M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 </a:t>
            </a:r>
            <a:r>
              <a:rPr lang="en-US" altLang="zh-CN" dirty="0"/>
              <a:t>B</a:t>
            </a:r>
            <a:r>
              <a:rPr lang="zh-CN" altLang="en-US" dirty="0"/>
              <a:t>地。</a:t>
            </a:r>
            <a:endParaRPr lang="en-US" altLang="zh-CN" dirty="0"/>
          </a:p>
          <a:p>
            <a:pPr lvl="1"/>
            <a:r>
              <a:rPr lang="zh-CN" altLang="en-US" dirty="0"/>
              <a:t>制造工具，更有效地运砖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-</a:t>
            </a:r>
            <a:r>
              <a:rPr lang="zh-CN" altLang="en-US" dirty="0"/>
              <a:t>制造汽车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你</a:t>
            </a:r>
            <a:r>
              <a:rPr lang="en-US" altLang="zh-CN" dirty="0"/>
              <a:t>(</a:t>
            </a:r>
            <a:r>
              <a:rPr lang="zh-CN" altLang="en-US" dirty="0"/>
              <a:t>用户</a:t>
            </a:r>
            <a:r>
              <a:rPr lang="en-US" altLang="zh-CN" dirty="0"/>
              <a:t>) </a:t>
            </a:r>
            <a:r>
              <a:rPr lang="zh-CN" altLang="en-US" dirty="0"/>
              <a:t>提出要发动机</a:t>
            </a:r>
            <a:r>
              <a:rPr lang="en-US" altLang="zh-CN" dirty="0"/>
              <a:t>, </a:t>
            </a:r>
            <a:r>
              <a:rPr lang="zh-CN" altLang="en-US" dirty="0"/>
              <a:t>车身</a:t>
            </a:r>
            <a:r>
              <a:rPr lang="en-US" altLang="zh-CN" dirty="0"/>
              <a:t>, </a:t>
            </a:r>
            <a:r>
              <a:rPr lang="zh-CN" altLang="en-US" dirty="0"/>
              <a:t>车窗</a:t>
            </a:r>
            <a:r>
              <a:rPr lang="en-US" altLang="zh-CN" dirty="0"/>
              <a:t>, </a:t>
            </a:r>
            <a:r>
              <a:rPr lang="zh-CN" altLang="en-US" dirty="0"/>
              <a:t>方向盘</a:t>
            </a:r>
            <a:r>
              <a:rPr lang="en-US" altLang="zh-CN" dirty="0"/>
              <a:t>, </a:t>
            </a:r>
            <a:r>
              <a:rPr lang="zh-CN" altLang="en-US" dirty="0"/>
              <a:t>加速踏板</a:t>
            </a:r>
            <a:r>
              <a:rPr lang="en-US" altLang="zh-CN" dirty="0"/>
              <a:t>, </a:t>
            </a:r>
            <a:r>
              <a:rPr lang="zh-CN" altLang="en-US" dirty="0"/>
              <a:t>刹车</a:t>
            </a:r>
            <a:r>
              <a:rPr lang="en-US" altLang="zh-CN" dirty="0"/>
              <a:t>, </a:t>
            </a:r>
            <a:r>
              <a:rPr lang="zh-CN" altLang="en-US" dirty="0"/>
              <a:t>手刹</a:t>
            </a:r>
            <a:r>
              <a:rPr lang="en-US" altLang="zh-CN" dirty="0"/>
              <a:t>, </a:t>
            </a:r>
            <a:r>
              <a:rPr lang="zh-CN" altLang="en-US" dirty="0"/>
              <a:t>座位</a:t>
            </a:r>
            <a:r>
              <a:rPr lang="en-US" altLang="zh-CN" dirty="0"/>
              <a:t>, </a:t>
            </a:r>
            <a:r>
              <a:rPr lang="zh-CN" altLang="en-US" dirty="0"/>
              <a:t>车灯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生产商按照瀑布模型流程给你生产</a:t>
            </a:r>
            <a:r>
              <a:rPr lang="en-US" altLang="zh-CN" dirty="0"/>
              <a:t>, </a:t>
            </a:r>
            <a:r>
              <a:rPr lang="zh-CN" altLang="en-US" dirty="0"/>
              <a:t>六个月后交付。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看到样车后</a:t>
            </a:r>
            <a:r>
              <a:rPr lang="en-US" altLang="zh-CN" dirty="0"/>
              <a:t>…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你提出 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FF0000"/>
                </a:solidFill>
              </a:rPr>
              <a:t>我当初忘了一件小事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要有倒车灯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当倒车的时候</a:t>
            </a:r>
            <a:r>
              <a:rPr lang="en-US" altLang="zh-CN" dirty="0"/>
              <a:t>, </a:t>
            </a:r>
            <a:r>
              <a:rPr lang="zh-CN" altLang="en-US" dirty="0"/>
              <a:t>倒车灯会亮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生产商说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我要重新设计车尾部， 加上倒车灯，把车底拆开，安装线路</a:t>
            </a:r>
            <a:r>
              <a:rPr lang="en-US" altLang="zh-CN" dirty="0"/>
              <a:t>,  </a:t>
            </a:r>
            <a:r>
              <a:rPr lang="zh-CN" altLang="en-US" dirty="0"/>
              <a:t>修改传动装置把倒车档和倒车灯联系起来。。。我得重新开始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你说</a:t>
            </a:r>
            <a:r>
              <a:rPr lang="en-US" altLang="zh-CN" dirty="0"/>
              <a:t>:  </a:t>
            </a:r>
            <a:r>
              <a:rPr lang="zh-CN" altLang="en-US" dirty="0"/>
              <a:t>这不是很小的一件事么</a:t>
            </a:r>
            <a:r>
              <a:rPr lang="en-US" altLang="zh-CN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Waterfalls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Sashimi (</a:t>
            </a:r>
            <a:r>
              <a:rPr lang="zh-CN" altLang="en-US" dirty="0"/>
              <a:t>生鱼片</a:t>
            </a:r>
            <a:r>
              <a:rPr lang="en-US" dirty="0"/>
              <a:t>)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52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Sashimi Model </a:t>
            </a:r>
            <a:r>
              <a:rPr lang="zh-CN" altLang="en-US" dirty="0"/>
              <a:t>生鱼片模型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4114800" cy="4625609"/>
          </a:xfrm>
        </p:spPr>
        <p:txBody>
          <a:bodyPr>
            <a:normAutofit/>
          </a:bodyPr>
          <a:lstStyle/>
          <a:p>
            <a:r>
              <a:rPr lang="en-US" dirty="0"/>
              <a:t>Overlapping stages</a:t>
            </a:r>
          </a:p>
          <a:p>
            <a:r>
              <a:rPr lang="en-US" dirty="0"/>
              <a:t>Help reduce the cost of completely separated stages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Overlapping milestones</a:t>
            </a:r>
          </a:p>
          <a:p>
            <a:pPr lvl="1"/>
            <a:r>
              <a:rPr lang="en-US" dirty="0"/>
              <a:t>Parallelism can lead to </a:t>
            </a:r>
            <a:r>
              <a:rPr lang="en-US" dirty="0" err="1"/>
              <a:t>mis</a:t>
            </a:r>
            <a:r>
              <a:rPr lang="en-US" dirty="0"/>
              <a:t>-communication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4572000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with Subprojects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4114800" cy="4625609"/>
          </a:xfrm>
        </p:spPr>
        <p:txBody>
          <a:bodyPr/>
          <a:lstStyle/>
          <a:p>
            <a:r>
              <a:rPr lang="en-US" dirty="0"/>
              <a:t>Divide and conquer</a:t>
            </a:r>
          </a:p>
          <a:p>
            <a:pPr marL="118872" indent="0">
              <a:buNone/>
            </a:pPr>
            <a:r>
              <a:rPr lang="zh-CN" altLang="en-US" dirty="0"/>
              <a:t>分而治之</a:t>
            </a:r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Unforeseen interdependencies</a:t>
            </a:r>
          </a:p>
          <a:p>
            <a:pPr lvl="1"/>
            <a:r>
              <a:rPr lang="en-US" dirty="0"/>
              <a:t>Cost of integration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97" y="1828800"/>
            <a:ext cx="496663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40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</a:t>
            </a:r>
            <a:r>
              <a:rPr lang="zh-CN" altLang="en-US" dirty="0"/>
              <a:t>螺旋模型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52601"/>
            <a:ext cx="5562600" cy="49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6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– risk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Able to control risk at each round</a:t>
            </a:r>
            <a:r>
              <a:rPr lang="zh-CN" altLang="en-US" dirty="0"/>
              <a:t>，在每一个版本都要衡量并控制风险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costs increase, risks decrease</a:t>
            </a:r>
            <a:r>
              <a:rPr lang="zh-CN" altLang="en-US" dirty="0"/>
              <a:t>，随着投入的增加和产品的运行，产品失败的风险在降低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Complicated, requires conscientious, attentive, and knowledgeable management </a:t>
            </a:r>
            <a:r>
              <a:rPr lang="zh-CN" altLang="en-US" dirty="0"/>
              <a:t>需要高水平的管理团队</a:t>
            </a:r>
            <a:endParaRPr lang="en-US" dirty="0"/>
          </a:p>
          <a:p>
            <a:pPr lvl="1"/>
            <a:r>
              <a:rPr lang="en-US" dirty="0"/>
              <a:t>Difficult to define objective, verifiable milestones </a:t>
            </a:r>
            <a:r>
              <a:rPr lang="zh-CN" altLang="en-US" dirty="0"/>
              <a:t>很难明确定义目标和稳定的里程碑</a:t>
            </a:r>
            <a:endParaRPr lang="en-US" dirty="0"/>
          </a:p>
          <a:p>
            <a:r>
              <a:rPr lang="en-US" dirty="0"/>
              <a:t>Good for</a:t>
            </a:r>
          </a:p>
          <a:p>
            <a:pPr lvl="1"/>
            <a:r>
              <a:rPr lang="en-US" dirty="0"/>
              <a:t>Complicated project with many unknowns, and knowledgeable, skillful team</a:t>
            </a:r>
          </a:p>
        </p:txBody>
      </p:sp>
    </p:spTree>
    <p:extLst>
      <p:ext uri="{BB962C8B-B14F-4D97-AF65-F5344CB8AC3E}">
        <p14:creationId xmlns:p14="http://schemas.microsoft.com/office/powerpoint/2010/main" val="2016910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统一流程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从瀑布模型开始的各种模型都有一个共同点：</a:t>
            </a:r>
            <a:endParaRPr lang="en-US" altLang="zh-CN" dirty="0"/>
          </a:p>
          <a:p>
            <a:pPr lvl="1"/>
            <a:r>
              <a:rPr lang="zh-CN" altLang="en-US" dirty="0"/>
              <a:t>重计划，</a:t>
            </a:r>
            <a:endParaRPr lang="en-US" altLang="zh-CN" dirty="0"/>
          </a:p>
          <a:p>
            <a:pPr lvl="1"/>
            <a:r>
              <a:rPr lang="zh-CN" altLang="en-US" dirty="0"/>
              <a:t>重事先设计，</a:t>
            </a:r>
            <a:endParaRPr lang="en-US" altLang="zh-CN" dirty="0"/>
          </a:p>
          <a:p>
            <a:pPr lvl="1"/>
            <a:r>
              <a:rPr lang="zh-CN" altLang="en-US" dirty="0"/>
              <a:t>重文档表达。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这一类的方 法中集大成者要算</a:t>
            </a:r>
            <a:r>
              <a:rPr lang="en-US" altLang="zh-CN" dirty="0"/>
              <a:t>Rational</a:t>
            </a:r>
            <a:r>
              <a:rPr lang="zh-CN" altLang="en-US" dirty="0"/>
              <a:t>统一流程（</a:t>
            </a:r>
            <a:r>
              <a:rPr lang="en-US" altLang="zh-CN" dirty="0"/>
              <a:t>Rational Unified Process</a:t>
            </a:r>
            <a:r>
              <a:rPr lang="zh-CN" altLang="en-US" dirty="0"/>
              <a:t>，</a:t>
            </a:r>
            <a:r>
              <a:rPr lang="en-US" altLang="zh-CN" dirty="0"/>
              <a:t>RUP</a:t>
            </a:r>
            <a:r>
              <a:rPr lang="zh-CN" altLang="en-US" dirty="0"/>
              <a:t>），它把软件开发 的各个阶段整合在一个统一的框架里。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的具体流程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74826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73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工具，里程碑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一个项目分为几个里程碑 （</a:t>
            </a:r>
            <a:r>
              <a:rPr lang="en-US" altLang="zh-CN" dirty="0"/>
              <a:t>milestone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每个里程碑内部有几个迭代（</a:t>
            </a:r>
            <a:r>
              <a:rPr lang="en-US" altLang="zh-CN" dirty="0"/>
              <a:t>iteration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环境</a:t>
            </a:r>
            <a:endParaRPr lang="en-US" altLang="zh-CN" dirty="0"/>
          </a:p>
          <a:p>
            <a:pPr lvl="1"/>
            <a:r>
              <a:rPr lang="zh-CN" altLang="en-US" dirty="0"/>
              <a:t>向开发团队提供开发环境，过程和工具</a:t>
            </a:r>
            <a:endParaRPr lang="en-US" altLang="zh-CN" dirty="0"/>
          </a:p>
          <a:p>
            <a:pPr lvl="1"/>
            <a:r>
              <a:rPr lang="zh-CN" altLang="en-US" dirty="0"/>
              <a:t>配置和变更管理</a:t>
            </a:r>
            <a:endParaRPr lang="en-US" altLang="zh-CN" dirty="0"/>
          </a:p>
          <a:p>
            <a:pPr lvl="1"/>
            <a:r>
              <a:rPr lang="zh-CN" altLang="en-US" dirty="0"/>
              <a:t>项目管理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迭代开发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45" y="1774826"/>
            <a:ext cx="738871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eaLnBrk="0" hangingPunct="0">
              <a:buNone/>
            </a:pPr>
            <a:r>
              <a:rPr lang="zh-CN" altLang="en-US" dirty="0"/>
              <a:t>团队有共同的特点：</a:t>
            </a:r>
            <a:endParaRPr lang="en-US" dirty="0"/>
          </a:p>
          <a:p>
            <a:pPr eaLnBrk="0" hangingPunct="0"/>
            <a:r>
              <a:rPr lang="zh-CN" altLang="en-US" dirty="0"/>
              <a:t>团队有一致的集体目标，团队要一起完成这目标。 一个团队的成员不一定要同时工作，例如接力赛跑。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（王屋村搬砖的“非 团队”成员则不然，每个人想搬多少就搬多少，不想干了就结算工钱走人。）</a:t>
            </a:r>
            <a:endParaRPr lang="en-US" dirty="0"/>
          </a:p>
          <a:p>
            <a:pPr eaLnBrk="0" hangingPunct="0"/>
            <a:r>
              <a:rPr lang="zh-CN" altLang="en-US" dirty="0"/>
              <a:t>团队成员有各自的分工，互相依赖合作，共同完成任务。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 “非团队”成员则是各自行动，独立把任务完成，有人不辞而别，对其 他的搬砖人无实质影响。）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老板驱动的流程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什么都是老板说了算</a:t>
            </a:r>
            <a:r>
              <a:rPr lang="en-US" altLang="zh-CN" dirty="0"/>
              <a:t>,  </a:t>
            </a:r>
            <a:r>
              <a:rPr lang="zh-CN" altLang="en-US" dirty="0"/>
              <a:t>存在有一定的合理性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当软件订单的获得不是主要靠技术实力，而是靠个人关系，或者暗箱操作的时候，老 板的能力决定了一个团队是否能获得订单，既然软件的具体功能并不重要（或者哪个 团队做水平都差不多），那么老板说做什么就做什么。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在大型企业内部，软件功能往往由行政体系来决定。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有些老板比一般技术人员更懂市场和竞争。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软件团队尚未成熟，不懂得如何独立地进行需求分析，不懂得如何对行政领导有技巧 地说“不”，也不知道如何说服利益相关者（</a:t>
            </a:r>
            <a:r>
              <a:rPr lang="en-US" altLang="zh-CN" dirty="0"/>
              <a:t>Stake holder</a:t>
            </a:r>
            <a:r>
              <a:rPr lang="zh-CN" altLang="en-US" dirty="0"/>
              <a:t>）同意并支持正确的项目方 向。既然不能驱动团队成员，那只能靠外力来驱动了。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1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老板驱动模式的问题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领导对许多技术细节是外行。 </a:t>
            </a:r>
            <a:endParaRPr lang="en-US" altLang="zh-CN" dirty="0"/>
          </a:p>
          <a:p>
            <a:r>
              <a:rPr lang="zh-CN" altLang="en-US" dirty="0"/>
              <a:t>领导未必懂得软件项目的管理，领导的权威影响了自由的交流和创造。</a:t>
            </a:r>
            <a:endParaRPr lang="en-US" altLang="zh-CN" dirty="0"/>
          </a:p>
          <a:p>
            <a:r>
              <a:rPr lang="zh-CN" altLang="en-US" dirty="0"/>
              <a:t>领导最擅长的管理方式是行政命令，这未必能管好软件团队或任何需要创造力的团队。</a:t>
            </a:r>
            <a:endParaRPr lang="en-US" altLang="zh-CN" dirty="0"/>
          </a:p>
          <a:p>
            <a:r>
              <a:rPr lang="zh-CN" altLang="en-US" dirty="0"/>
              <a:t>领导的精力有限，领导很忙时，团队怎么办？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8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595"/>
            <a:ext cx="4419600" cy="4625609"/>
          </a:xfrm>
        </p:spPr>
        <p:txBody>
          <a:bodyPr>
            <a:normAutofit/>
          </a:bodyPr>
          <a:lstStyle/>
          <a:p>
            <a:r>
              <a:rPr lang="en-US" dirty="0"/>
              <a:t>Incremental development </a:t>
            </a:r>
          </a:p>
          <a:p>
            <a:r>
              <a:rPr lang="en-US" dirty="0"/>
              <a:t>Evolutionary prototyping and staged delivery</a:t>
            </a:r>
          </a:p>
          <a:p>
            <a:r>
              <a:rPr lang="en-US" dirty="0"/>
              <a:t>Repeat the cycle until</a:t>
            </a:r>
          </a:p>
          <a:p>
            <a:pPr lvl="1"/>
            <a:r>
              <a:rPr lang="en-US" dirty="0"/>
              <a:t>Run out of time </a:t>
            </a:r>
            <a:r>
              <a:rPr lang="en-US" altLang="zh-CN" dirty="0"/>
              <a:t>/ </a:t>
            </a:r>
            <a:r>
              <a:rPr lang="zh-CN" altLang="en-US" dirty="0"/>
              <a:t>没时间了</a:t>
            </a:r>
            <a:endParaRPr lang="en-US" dirty="0"/>
          </a:p>
          <a:p>
            <a:pPr lvl="1"/>
            <a:r>
              <a:rPr lang="en-US" dirty="0"/>
              <a:t>Run out of money </a:t>
            </a:r>
            <a:r>
              <a:rPr lang="en-US" altLang="zh-CN" dirty="0"/>
              <a:t>/ </a:t>
            </a:r>
            <a:r>
              <a:rPr lang="zh-CN" altLang="en-US" dirty="0"/>
              <a:t>没钱了</a:t>
            </a:r>
            <a:endParaRPr lang="en-US" dirty="0"/>
          </a:p>
          <a:p>
            <a:pPr lvl="1"/>
            <a:r>
              <a:rPr lang="en-US" dirty="0"/>
              <a:t>Customer is satisfied </a:t>
            </a:r>
            <a:r>
              <a:rPr lang="en-US" altLang="zh-CN" dirty="0"/>
              <a:t>/ </a:t>
            </a:r>
            <a:r>
              <a:rPr lang="zh-CN" altLang="en-US" dirty="0"/>
              <a:t>用户满意了</a:t>
            </a:r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5439688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095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 &amp; MBP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— Minimum Viable Product，</a:t>
            </a:r>
          </a:p>
          <a:p>
            <a:pPr lvl="1"/>
            <a:r>
              <a:rPr lang="zh-CN" altLang="en-US" dirty="0"/>
              <a:t>最小可行产品，又称为</a:t>
            </a:r>
            <a:r>
              <a:rPr lang="en-US" dirty="0"/>
              <a:t>Minimal Feature Set，</a:t>
            </a:r>
            <a:r>
              <a:rPr lang="zh-CN" altLang="en-US" dirty="0"/>
              <a:t>最小功能集。</a:t>
            </a:r>
          </a:p>
          <a:p>
            <a:pPr lvl="1"/>
            <a:r>
              <a:rPr lang="zh-CN" altLang="en-US" dirty="0"/>
              <a:t>把产品最核心的功能用最小的成本实现出来（或者描绘出来），然后快速征求 用户意见。</a:t>
            </a:r>
            <a:endParaRPr lang="en-US" altLang="zh-CN" dirty="0"/>
          </a:p>
          <a:p>
            <a:r>
              <a:rPr lang="en-US" altLang="zh-CN" dirty="0"/>
              <a:t>MBP</a:t>
            </a:r>
          </a:p>
          <a:p>
            <a:pPr lvl="1"/>
            <a:r>
              <a:rPr lang="en-US" dirty="0"/>
              <a:t>Maximal Beautiful Product（</a:t>
            </a:r>
            <a:r>
              <a:rPr lang="zh-CN" altLang="en-US" dirty="0"/>
              <a:t>最强最美产品）</a:t>
            </a:r>
            <a:endParaRPr lang="en-US" altLang="zh-CN" dirty="0"/>
          </a:p>
          <a:p>
            <a:pPr lvl="1"/>
            <a:r>
              <a:rPr lang="zh-CN" altLang="en-US" dirty="0"/>
              <a:t>如果对用户的需求了然于心，或者产品团队比用户 更了解用户的需求，为何不把产品最全、最美的形态展现出来，一举征服用户？</a:t>
            </a:r>
            <a:endParaRPr lang="en-US" altLang="zh-CN" dirty="0"/>
          </a:p>
          <a:p>
            <a:r>
              <a:rPr lang="zh-CN" altLang="en-US" b="1" dirty="0"/>
              <a:t>讨论</a:t>
            </a:r>
            <a:endParaRPr lang="en-US" altLang="zh-CN" b="1" dirty="0"/>
          </a:p>
          <a:p>
            <a:pPr lvl="1"/>
            <a:r>
              <a:rPr lang="en-US" dirty="0"/>
              <a:t>iPhone, iPad </a:t>
            </a:r>
            <a:r>
              <a:rPr lang="zh-CN" altLang="en-US" dirty="0"/>
              <a:t>的第一版，是</a:t>
            </a:r>
            <a:r>
              <a:rPr lang="en-US" altLang="zh-CN" dirty="0"/>
              <a:t>MVP </a:t>
            </a:r>
            <a:r>
              <a:rPr lang="zh-CN" altLang="en-US" dirty="0"/>
              <a:t>还是 </a:t>
            </a:r>
            <a:r>
              <a:rPr lang="en-US" altLang="zh-CN" dirty="0"/>
              <a:t>MBP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Software Process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优秀的模式和流程有什么共同点呢？</a:t>
            </a:r>
            <a:r>
              <a:rPr lang="en-US" altLang="zh-CN" dirty="0"/>
              <a:t>Team Software Process </a:t>
            </a:r>
            <a:r>
              <a:rPr lang="zh-CN" altLang="en-US" dirty="0"/>
              <a:t>（</a:t>
            </a:r>
            <a:r>
              <a:rPr lang="en-US" altLang="zh-CN" dirty="0"/>
              <a:t>TSP</a:t>
            </a:r>
            <a:r>
              <a:rPr lang="zh-CN" altLang="en-US" dirty="0"/>
              <a:t>）的原则：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1.  </a:t>
            </a:r>
            <a:r>
              <a:rPr lang="zh-CN" altLang="en-US" dirty="0"/>
              <a:t>使用妥善定义的流程，流程中的每一步都是可以重复、可以衡量结果的。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  </a:t>
            </a:r>
            <a:r>
              <a:rPr lang="zh-CN" altLang="en-US" dirty="0"/>
              <a:t>团队的各个成员对团队的目标，角色，产品都有统一的理解。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尽量使用成熟的技术和做法。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4.  </a:t>
            </a:r>
            <a:r>
              <a:rPr lang="zh-CN" altLang="en-US" dirty="0"/>
              <a:t>尽量多地收集数据（也包括对团队不利的数据），并用数据来帮助团队做出理性的决定。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5.  </a:t>
            </a:r>
            <a:r>
              <a:rPr lang="zh-CN" altLang="en-US" dirty="0"/>
              <a:t>制定切合实际的计划和承诺，团队计划要由负责具体执行的的角色来制定（而不是从上级而来）。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6.  </a:t>
            </a:r>
            <a:r>
              <a:rPr lang="zh-CN" altLang="en-US" dirty="0"/>
              <a:t>增加团队的自我管理能力。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7.  </a:t>
            </a:r>
            <a:r>
              <a:rPr lang="zh-CN" altLang="en-US" dirty="0"/>
              <a:t>专注于提高质量，争取在软件生命周期的早期发现问题。最有效提高质量的办法是做全面而细致的设计工作（而不是在后期匆忙修复问题）</a:t>
            </a: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讨论：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你们小组的开发模式，流程有这些特点么？（</a:t>
            </a:r>
            <a:r>
              <a:rPr lang="en-US" altLang="zh-CN" dirty="0"/>
              <a:t>10 </a:t>
            </a:r>
            <a:r>
              <a:rPr lang="zh-CN" altLang="en-US" dirty="0"/>
              <a:t>分钟）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0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Development, Chapter 7, “Lifecycle Planning” (p. 133)</a:t>
            </a:r>
          </a:p>
        </p:txBody>
      </p:sp>
    </p:spTree>
    <p:extLst>
      <p:ext uri="{BB962C8B-B14F-4D97-AF65-F5344CB8AC3E}">
        <p14:creationId xmlns:p14="http://schemas.microsoft.com/office/powerpoint/2010/main" val="966694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讨论：会有新的软件开发流程么？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环境在变化</a:t>
            </a:r>
            <a:endParaRPr lang="en-US" altLang="zh-CN" dirty="0"/>
          </a:p>
          <a:p>
            <a:pPr lvl="1"/>
            <a:r>
              <a:rPr lang="zh-CN" altLang="en-US" dirty="0"/>
              <a:t>任何人都可以在任何地方</a:t>
            </a:r>
            <a:r>
              <a:rPr lang="en-US" altLang="zh-CN" dirty="0"/>
              <a:t>, </a:t>
            </a:r>
            <a:r>
              <a:rPr lang="zh-CN" altLang="en-US" dirty="0"/>
              <a:t>通过各种设备上网签入代码</a:t>
            </a:r>
            <a:endParaRPr lang="en-US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， </a:t>
            </a:r>
            <a:r>
              <a:rPr lang="en-US" altLang="zh-CN" dirty="0"/>
              <a:t>AI+</a:t>
            </a:r>
            <a:r>
              <a:rPr lang="zh-CN" altLang="en-US" dirty="0"/>
              <a:t>， 移动</a:t>
            </a:r>
            <a:r>
              <a:rPr lang="en-US" altLang="zh-CN" dirty="0"/>
              <a:t>+</a:t>
            </a:r>
            <a:endParaRPr lang="en-US" dirty="0"/>
          </a:p>
          <a:p>
            <a:pPr lvl="1"/>
            <a:r>
              <a:rPr lang="zh-CN" altLang="en-US" dirty="0"/>
              <a:t>新的技术和商业模式</a:t>
            </a:r>
            <a:endParaRPr lang="en-US" dirty="0"/>
          </a:p>
          <a:p>
            <a:pPr lvl="1"/>
            <a:r>
              <a:rPr lang="zh-CN" altLang="en-US" dirty="0"/>
              <a:t>信息传播的速度很快</a:t>
            </a:r>
            <a:endParaRPr lang="en-US" dirty="0"/>
          </a:p>
          <a:p>
            <a:r>
              <a:rPr lang="zh-CN" altLang="en-US" dirty="0"/>
              <a:t>会有新的开发模式么</a:t>
            </a:r>
            <a:r>
              <a:rPr lang="en-US" altLang="zh-CN" dirty="0"/>
              <a:t>?</a:t>
            </a:r>
          </a:p>
          <a:p>
            <a:r>
              <a:rPr lang="zh-CN" altLang="en-US" b="1" dirty="0"/>
              <a:t>讨论</a:t>
            </a:r>
            <a:r>
              <a:rPr lang="en-US" altLang="zh-CN" b="1" dirty="0"/>
              <a:t>+</a:t>
            </a:r>
            <a:r>
              <a:rPr lang="zh-CN" altLang="en-US" b="1" dirty="0"/>
              <a:t>作业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年后会有什么新的开发模式？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1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fully understand the Agile principles,  please read articles from Martin Fowler:  </a:t>
            </a:r>
            <a:r>
              <a:rPr lang="en-US" u="sng" dirty="0">
                <a:hlinkClick r:id="rId2"/>
              </a:rPr>
              <a:t>http://martinfowler.com/agile.html</a:t>
            </a:r>
            <a:r>
              <a:rPr lang="en-US" dirty="0"/>
              <a:t> 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75192"/>
            <a:ext cx="4495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怎么才能变成右边成熟的团队？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团队的成长需要过程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参见教材 </a:t>
            </a:r>
            <a:r>
              <a:rPr lang="en-US" altLang="zh-CN" dirty="0"/>
              <a:t>17.5 </a:t>
            </a:r>
            <a:r>
              <a:rPr lang="zh-CN" altLang="en-US" dirty="0"/>
              <a:t>团队合作的几个阶段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萌芽</a:t>
            </a:r>
            <a:endParaRPr lang="en-US" altLang="zh-CN" dirty="0"/>
          </a:p>
          <a:p>
            <a:r>
              <a:rPr lang="zh-CN" altLang="en-US" dirty="0"/>
              <a:t>磨合</a:t>
            </a:r>
            <a:endParaRPr lang="en-US" altLang="zh-CN" dirty="0"/>
          </a:p>
          <a:p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创造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pPr lvl="1"/>
            <a:r>
              <a:rPr lang="zh-CN" altLang="en-US" dirty="0"/>
              <a:t>解体</a:t>
            </a:r>
            <a:endParaRPr lang="en-US" altLang="zh-CN" dirty="0"/>
          </a:p>
          <a:p>
            <a:r>
              <a:rPr lang="zh-CN" altLang="en-US" dirty="0"/>
              <a:t>你们的小组处于什么阶段？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2"/>
            <a:ext cx="54863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4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altLang="zh-CN" dirty="0"/>
          </a:p>
          <a:p>
            <a:pPr lvl="1"/>
            <a:r>
              <a:rPr lang="zh-CN" altLang="en-US" dirty="0"/>
              <a:t>采访工业界的软件团队（通过邮件，微博，微信，阅读博客等方式），询问他们的软件开发流程</a:t>
            </a:r>
            <a:endParaRPr lang="en-US" altLang="zh-CN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http://www.cnblogs.com/xinz/p/3852332.html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588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90688"/>
            <a:ext cx="5257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团队的不同形式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Business Team </a:t>
            </a:r>
            <a:r>
              <a:rPr lang="zh-CN" altLang="en-US" dirty="0"/>
              <a:t>（商业开发团队）</a:t>
            </a:r>
            <a:endParaRPr lang="en-US" dirty="0"/>
          </a:p>
          <a:p>
            <a:pPr lvl="1"/>
            <a:r>
              <a:rPr lang="en-US" dirty="0"/>
              <a:t>Generic,  hierarchical structure,  lead + equal peers,  stable, work</a:t>
            </a:r>
          </a:p>
          <a:p>
            <a:pPr lvl="1"/>
            <a:r>
              <a:rPr lang="zh-CN" altLang="en-US" dirty="0"/>
              <a:t>例如开发商业软件的团队</a:t>
            </a:r>
            <a:endParaRPr lang="en-US" dirty="0"/>
          </a:p>
          <a:p>
            <a:pPr fontAlgn="ctr"/>
            <a:r>
              <a:rPr lang="en-US" dirty="0"/>
              <a:t>Feature Team</a:t>
            </a:r>
          </a:p>
          <a:p>
            <a:pPr lvl="1"/>
            <a:r>
              <a:rPr lang="en-US" dirty="0"/>
              <a:t>Dev/test/pm/</a:t>
            </a:r>
            <a:r>
              <a:rPr lang="en-US" dirty="0" err="1"/>
              <a:t>etc</a:t>
            </a:r>
            <a:r>
              <a:rPr lang="en-US" dirty="0"/>
              <a:t>,  give responsibility to own a part of the product</a:t>
            </a:r>
          </a:p>
          <a:p>
            <a:pPr lvl="1"/>
            <a:r>
              <a:rPr lang="en-US" altLang="zh-CN" dirty="0"/>
              <a:t>Feature Crew </a:t>
            </a:r>
            <a:r>
              <a:rPr lang="zh-CN" altLang="en-US" dirty="0"/>
              <a:t>（功能小组）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44128"/>
            <a:ext cx="6184900" cy="68138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Theater Team </a:t>
            </a:r>
            <a:r>
              <a:rPr lang="zh-CN" altLang="en-US" dirty="0"/>
              <a:t>剧院团队</a:t>
            </a:r>
            <a:endParaRPr lang="en-US" altLang="zh-CN" dirty="0"/>
          </a:p>
          <a:p>
            <a:pPr fontAlgn="ctr"/>
            <a:r>
              <a:rPr lang="zh-CN" altLang="en-US" dirty="0"/>
              <a:t>一群有天赋的演员在剧院里演话剧，他们是如何分配角色的？</a:t>
            </a:r>
            <a:endParaRPr lang="en-US" dirty="0"/>
          </a:p>
          <a:p>
            <a:pPr lvl="1"/>
            <a:r>
              <a:rPr lang="en-US" dirty="0"/>
              <a:t>Strong direction,  team member negotiate for roles,   </a:t>
            </a:r>
          </a:p>
          <a:p>
            <a:pPr lvl="1"/>
            <a:r>
              <a:rPr lang="zh-CN" altLang="en-US" dirty="0"/>
              <a:t>适用于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training project, volunteer project  </a:t>
            </a:r>
          </a:p>
          <a:p>
            <a:pPr lvl="2"/>
            <a:r>
              <a:rPr lang="zh-CN" altLang="en-US" dirty="0"/>
              <a:t>大学生的软件工程项目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40E8CF-1284-42B5-AE63-5DAA305DE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C1766B-B3F5-4F42-8D20-7E7B2DE9B7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60DA82-F298-4C61-A5B5-247E3F9E5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7266</TotalTime>
  <Words>2810</Words>
  <Application>Microsoft Office PowerPoint</Application>
  <PresentationFormat>Widescreen</PresentationFormat>
  <Paragraphs>316</Paragraphs>
  <Slides>52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Depth</vt:lpstr>
      <vt:lpstr>团队和流程</vt:lpstr>
      <vt:lpstr>团队 vs 非团队</vt:lpstr>
      <vt:lpstr>Team vs. Work Group</vt:lpstr>
      <vt:lpstr>团队的特点</vt:lpstr>
      <vt:lpstr>PowerPoint Presentation</vt:lpstr>
      <vt:lpstr>成熟的团队不是一天就形成的</vt:lpstr>
      <vt:lpstr>团队的不同形式</vt:lpstr>
      <vt:lpstr>PowerPoint Presentation</vt:lpstr>
      <vt:lpstr>不同的团队类型</vt:lpstr>
      <vt:lpstr>团队类型 - Orchestra Team (交响乐)</vt:lpstr>
      <vt:lpstr>交响乐队的特点</vt:lpstr>
      <vt:lpstr>爵士乐</vt:lpstr>
      <vt:lpstr>爵士乐团队的特点</vt:lpstr>
      <vt:lpstr>全栈工程师的乐队</vt:lpstr>
      <vt:lpstr>不同的团队类型</vt:lpstr>
      <vt:lpstr>不同的团队类型</vt:lpstr>
      <vt:lpstr>不同的团队类型</vt:lpstr>
      <vt:lpstr>明星团队 / 社区团队</vt:lpstr>
      <vt:lpstr>团队类型 - 官僚模式</vt:lpstr>
      <vt:lpstr>课堂练习</vt:lpstr>
      <vt:lpstr>PeopleWare (人件)</vt:lpstr>
      <vt:lpstr>Peopleware (人件) - organization</vt:lpstr>
      <vt:lpstr>PeopleWare (人件) - organization</vt:lpstr>
      <vt:lpstr>如何做决定？Decision Making</vt:lpstr>
      <vt:lpstr>不同的软件流程</vt:lpstr>
      <vt:lpstr>Code-and-fix</vt:lpstr>
      <vt:lpstr>Code-and-fix 写了再改</vt:lpstr>
      <vt:lpstr>Waterfall Model 瀑布模型</vt:lpstr>
      <vt:lpstr>Waterfall</vt:lpstr>
      <vt:lpstr>One Example -制造汽车</vt:lpstr>
      <vt:lpstr>Modified Waterfalls</vt:lpstr>
      <vt:lpstr>Sashimi Model 生鱼片模型</vt:lpstr>
      <vt:lpstr>Waterfall with Subprojects</vt:lpstr>
      <vt:lpstr>Spiral Model 螺旋模型</vt:lpstr>
      <vt:lpstr>Spiral Model – risk based</vt:lpstr>
      <vt:lpstr>RUP 统一流程</vt:lpstr>
      <vt:lpstr>RUP 的具体流程</vt:lpstr>
      <vt:lpstr>RUP 工具，里程碑</vt:lpstr>
      <vt:lpstr>迭代开发</vt:lpstr>
      <vt:lpstr>老板驱动的流程</vt:lpstr>
      <vt:lpstr>老板驱动模式的问题</vt:lpstr>
      <vt:lpstr>Evolutionary Delivery</vt:lpstr>
      <vt:lpstr>MVP &amp; MBP</vt:lpstr>
      <vt:lpstr>Team Software Process</vt:lpstr>
      <vt:lpstr>Reading material</vt:lpstr>
      <vt:lpstr>讨论：会有新的软件开发流程么？</vt:lpstr>
      <vt:lpstr>Team Assignment</vt:lpstr>
      <vt:lpstr>成熟的团队不是一天就形成的</vt:lpstr>
      <vt:lpstr>团队的成长需要过程</vt:lpstr>
      <vt:lpstr>课后作业</vt:lpstr>
      <vt:lpstr>练习和讨论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Xin Zou</dc:creator>
  <cp:lastModifiedBy>Xin Zou</cp:lastModifiedBy>
  <cp:revision>40</cp:revision>
  <dcterms:created xsi:type="dcterms:W3CDTF">2009-12-14T09:57:50Z</dcterms:created>
  <dcterms:modified xsi:type="dcterms:W3CDTF">2019-09-04T06:45:14Z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