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401242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3640059"/>
            <a:ext cx="8458200" cy="916781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2914650"/>
            <a:ext cx="8458200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11957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957"/>
            <a:ext cx="62484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258367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257300"/>
            <a:ext cx="8458200" cy="9144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210314"/>
            <a:ext cx="8686800" cy="888619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00150"/>
            <a:ext cx="41910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3434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4057650"/>
            <a:ext cx="8610600" cy="66198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6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762000" cy="185166"/>
          </a:xfrm>
        </p:spPr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451485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4386838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45820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1" y="457200"/>
            <a:ext cx="3008313" cy="360045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457200"/>
            <a:ext cx="5340350" cy="3600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462476"/>
            <a:ext cx="5029200" cy="274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3745320"/>
            <a:ext cx="586740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4149913"/>
            <a:ext cx="5867400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165622"/>
            <a:ext cx="86868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57150"/>
            <a:ext cx="2514600" cy="21669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57150"/>
            <a:ext cx="3352800" cy="21669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4857751"/>
            <a:ext cx="762000" cy="18335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342900"/>
            <a:ext cx="8686800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79349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 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2000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Boise </a:t>
            </a: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2000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</a:t>
            </a:r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2000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</TotalTime>
  <Words>6</Words>
  <Application>Microsoft Office PowerPoint</Application>
  <PresentationFormat>On-screen Show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Trek</vt:lpstr>
      <vt:lpstr>Welcome   TO</vt:lpstr>
      <vt:lpstr>Boise First</vt:lpstr>
      <vt:lpstr>Community Center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clough</dc:creator>
  <cp:lastModifiedBy>BFCC</cp:lastModifiedBy>
  <cp:revision>12</cp:revision>
  <dcterms:created xsi:type="dcterms:W3CDTF">2009-05-31T03:18:17Z</dcterms:created>
  <dcterms:modified xsi:type="dcterms:W3CDTF">2009-05-31T05:00:23Z</dcterms:modified>
</cp:coreProperties>
</file>