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0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470D13A-1B54-46E4-92A6-027EEB4A2173}" type="datetimeFigureOut">
              <a:rPr lang="en-US" smtClean="0"/>
              <a:pPr/>
              <a:t>5/30/2009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50D786E-2436-4064-AC72-FB6E92FF5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Welcome </a:t>
            </a:r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Boise First Community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</TotalTime>
  <Words>2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Metro</vt:lpstr>
      <vt:lpstr>Welcome to</vt:lpstr>
      <vt:lpstr> Boise First Community Center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clough</dc:creator>
  <cp:lastModifiedBy>clough</cp:lastModifiedBy>
  <cp:revision>3</cp:revision>
  <dcterms:created xsi:type="dcterms:W3CDTF">2009-05-31T03:18:17Z</dcterms:created>
  <dcterms:modified xsi:type="dcterms:W3CDTF">2009-05-31T03:29:49Z</dcterms:modified>
</cp:coreProperties>
</file>