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59" r:id="rId3"/>
    <p:sldId id="260" r:id="rId4"/>
    <p:sldId id="265" r:id="rId5"/>
    <p:sldId id="262" r:id="rId6"/>
    <p:sldId id="263" r:id="rId7"/>
    <p:sldId id="264" r:id="rId8"/>
    <p:sldId id="266" r:id="rId9"/>
    <p:sldId id="298" r:id="rId10"/>
    <p:sldId id="297" r:id="rId11"/>
    <p:sldId id="269" r:id="rId12"/>
    <p:sldId id="278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Fira Sans Condensed Medium" panose="020B0603050000020004" pitchFamily="34" charset="0"/>
      <p:regular r:id="rId16"/>
      <p:bold r:id="rId17"/>
      <p:italic r:id="rId18"/>
      <p:boldItalic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Maven Pro" panose="020B0604020202020204" charset="0"/>
      <p:regular r:id="rId24"/>
      <p:bold r:id="rId25"/>
    </p:embeddedFont>
    <p:embeddedFont>
      <p:font typeface="Share Tech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612CE8-F93C-452C-BBA9-3778CB29C14D}">
  <a:tblStyle styleId="{A5612CE8-F93C-452C-BBA9-3778CB29C1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simo ." userId="7a2117e04902b169" providerId="LiveId" clId="{5F459DA5-BF2B-4ECF-93E0-61FE156AB96B}"/>
    <pc:docChg chg="undo custSel addSld delSld modSld sldOrd delMainMaster">
      <pc:chgData name="massimo ." userId="7a2117e04902b169" providerId="LiveId" clId="{5F459DA5-BF2B-4ECF-93E0-61FE156AB96B}" dt="2025-07-07T13:18:15.426" v="712" actId="1076"/>
      <pc:docMkLst>
        <pc:docMk/>
      </pc:docMkLst>
      <pc:sldChg chg="addSp delSp modSp mod">
        <pc:chgData name="massimo ." userId="7a2117e04902b169" providerId="LiveId" clId="{5F459DA5-BF2B-4ECF-93E0-61FE156AB96B}" dt="2025-07-07T13:18:15.426" v="712" actId="1076"/>
        <pc:sldMkLst>
          <pc:docMk/>
          <pc:sldMk cId="0" sldId="256"/>
        </pc:sldMkLst>
        <pc:spChg chg="add mod ord">
          <ac:chgData name="massimo ." userId="7a2117e04902b169" providerId="LiveId" clId="{5F459DA5-BF2B-4ECF-93E0-61FE156AB96B}" dt="2025-07-03T16:51:43.938" v="242" actId="167"/>
          <ac:spMkLst>
            <pc:docMk/>
            <pc:sldMk cId="0" sldId="256"/>
            <ac:spMk id="2" creationId="{DA548971-9B06-272B-800F-1DAF2D12CD04}"/>
          </ac:spMkLst>
        </pc:spChg>
        <pc:spChg chg="mod">
          <ac:chgData name="massimo ." userId="7a2117e04902b169" providerId="LiveId" clId="{5F459DA5-BF2B-4ECF-93E0-61FE156AB96B}" dt="2025-07-07T13:18:15.426" v="712" actId="1076"/>
          <ac:spMkLst>
            <pc:docMk/>
            <pc:sldMk cId="0" sldId="256"/>
            <ac:spMk id="436" creationId="{00000000-0000-0000-0000-000000000000}"/>
          </ac:spMkLst>
        </pc:spChg>
        <pc:spChg chg="del">
          <ac:chgData name="massimo ." userId="7a2117e04902b169" providerId="LiveId" clId="{5F459DA5-BF2B-4ECF-93E0-61FE156AB96B}" dt="2025-07-03T16:50:46.396" v="234" actId="478"/>
          <ac:spMkLst>
            <pc:docMk/>
            <pc:sldMk cId="0" sldId="256"/>
            <ac:spMk id="439" creationId="{00000000-0000-0000-0000-000000000000}"/>
          </ac:spMkLst>
        </pc:spChg>
        <pc:spChg chg="del">
          <ac:chgData name="massimo ." userId="7a2117e04902b169" providerId="LiveId" clId="{5F459DA5-BF2B-4ECF-93E0-61FE156AB96B}" dt="2025-07-03T16:50:47.958" v="235" actId="478"/>
          <ac:spMkLst>
            <pc:docMk/>
            <pc:sldMk cId="0" sldId="256"/>
            <ac:spMk id="440" creationId="{00000000-0000-0000-0000-000000000000}"/>
          </ac:spMkLst>
        </pc:spChg>
        <pc:spChg chg="del">
          <ac:chgData name="massimo ." userId="7a2117e04902b169" providerId="LiveId" clId="{5F459DA5-BF2B-4ECF-93E0-61FE156AB96B}" dt="2025-07-03T16:50:41.749" v="233" actId="478"/>
          <ac:spMkLst>
            <pc:docMk/>
            <pc:sldMk cId="0" sldId="256"/>
            <ac:spMk id="441" creationId="{00000000-0000-0000-0000-000000000000}"/>
          </ac:spMkLst>
        </pc:spChg>
        <pc:spChg chg="del">
          <ac:chgData name="massimo ." userId="7a2117e04902b169" providerId="LiveId" clId="{5F459DA5-BF2B-4ECF-93E0-61FE156AB96B}" dt="2025-07-03T16:51:57.059" v="244" actId="478"/>
          <ac:spMkLst>
            <pc:docMk/>
            <pc:sldMk cId="0" sldId="256"/>
            <ac:spMk id="442" creationId="{00000000-0000-0000-0000-000000000000}"/>
          </ac:spMkLst>
        </pc:spChg>
        <pc:grpChg chg="del">
          <ac:chgData name="massimo ." userId="7a2117e04902b169" providerId="LiveId" clId="{5F459DA5-BF2B-4ECF-93E0-61FE156AB96B}" dt="2025-07-03T16:51:58.771" v="245" actId="478"/>
          <ac:grpSpMkLst>
            <pc:docMk/>
            <pc:sldMk cId="0" sldId="256"/>
            <ac:grpSpMk id="443" creationId="{00000000-0000-0000-0000-000000000000}"/>
          </ac:grpSpMkLst>
        </pc:grpChg>
      </pc:sldChg>
      <pc:sldChg chg="addSp delSp modSp mod">
        <pc:chgData name="massimo ." userId="7a2117e04902b169" providerId="LiveId" clId="{5F459DA5-BF2B-4ECF-93E0-61FE156AB96B}" dt="2025-07-03T17:34:17.803" v="480" actId="21"/>
        <pc:sldMkLst>
          <pc:docMk/>
          <pc:sldMk cId="0" sldId="259"/>
        </pc:sldMkLst>
        <pc:spChg chg="add del mod">
          <ac:chgData name="massimo ." userId="7a2117e04902b169" providerId="LiveId" clId="{5F459DA5-BF2B-4ECF-93E0-61FE156AB96B}" dt="2025-07-03T17:34:17.803" v="480" actId="21"/>
          <ac:spMkLst>
            <pc:docMk/>
            <pc:sldMk cId="0" sldId="259"/>
            <ac:spMk id="2" creationId="{9177DF54-5611-CA7C-0ADB-3CDC22379C74}"/>
          </ac:spMkLst>
        </pc:spChg>
        <pc:spChg chg="mod">
          <ac:chgData name="massimo ." userId="7a2117e04902b169" providerId="LiveId" clId="{5F459DA5-BF2B-4ECF-93E0-61FE156AB96B}" dt="2025-07-03T17:00:06.455" v="427" actId="14100"/>
          <ac:spMkLst>
            <pc:docMk/>
            <pc:sldMk cId="0" sldId="259"/>
            <ac:spMk id="507" creationId="{00000000-0000-0000-0000-000000000000}"/>
          </ac:spMkLst>
        </pc:spChg>
      </pc:sldChg>
      <pc:sldChg chg="modSp mod">
        <pc:chgData name="massimo ." userId="7a2117e04902b169" providerId="LiveId" clId="{5F459DA5-BF2B-4ECF-93E0-61FE156AB96B}" dt="2025-07-07T12:55:05.537" v="649" actId="1076"/>
        <pc:sldMkLst>
          <pc:docMk/>
          <pc:sldMk cId="0" sldId="260"/>
        </pc:sldMkLst>
        <pc:picChg chg="mod">
          <ac:chgData name="massimo ." userId="7a2117e04902b169" providerId="LiveId" clId="{5F459DA5-BF2B-4ECF-93E0-61FE156AB96B}" dt="2025-07-07T12:55:05.537" v="649" actId="1076"/>
          <ac:picMkLst>
            <pc:docMk/>
            <pc:sldMk cId="0" sldId="260"/>
            <ac:picMk id="13" creationId="{751DFD92-1560-2C7A-2771-38E6D292E14F}"/>
          </ac:picMkLst>
        </pc:picChg>
      </pc:sldChg>
      <pc:sldChg chg="del">
        <pc:chgData name="massimo ." userId="7a2117e04902b169" providerId="LiveId" clId="{5F459DA5-BF2B-4ECF-93E0-61FE156AB96B}" dt="2025-07-03T16:20:14.004" v="30" actId="47"/>
        <pc:sldMkLst>
          <pc:docMk/>
          <pc:sldMk cId="0" sldId="261"/>
        </pc:sldMkLst>
      </pc:sldChg>
      <pc:sldChg chg="addSp delSp modSp mod">
        <pc:chgData name="massimo ." userId="7a2117e04902b169" providerId="LiveId" clId="{5F459DA5-BF2B-4ECF-93E0-61FE156AB96B}" dt="2025-07-07T13:16:19.966" v="666" actId="1076"/>
        <pc:sldMkLst>
          <pc:docMk/>
          <pc:sldMk cId="0" sldId="262"/>
        </pc:sldMkLst>
        <pc:spChg chg="add mod">
          <ac:chgData name="massimo ." userId="7a2117e04902b169" providerId="LiveId" clId="{5F459DA5-BF2B-4ECF-93E0-61FE156AB96B}" dt="2025-07-03T16:38:30.745" v="70" actId="571"/>
          <ac:spMkLst>
            <pc:docMk/>
            <pc:sldMk cId="0" sldId="262"/>
            <ac:spMk id="2" creationId="{31E05AC3-E5B7-10F1-3C6E-E5050545AD07}"/>
          </ac:spMkLst>
        </pc:spChg>
        <pc:spChg chg="add del mod">
          <ac:chgData name="massimo ." userId="7a2117e04902b169" providerId="LiveId" clId="{5F459DA5-BF2B-4ECF-93E0-61FE156AB96B}" dt="2025-07-03T17:34:19.602" v="482" actId="21"/>
          <ac:spMkLst>
            <pc:docMk/>
            <pc:sldMk cId="0" sldId="262"/>
            <ac:spMk id="3" creationId="{9177DF54-5611-CA7C-0ADB-3CDC22379C74}"/>
          </ac:spMkLst>
        </pc:spChg>
        <pc:spChg chg="mod">
          <ac:chgData name="massimo ." userId="7a2117e04902b169" providerId="LiveId" clId="{5F459DA5-BF2B-4ECF-93E0-61FE156AB96B}" dt="2025-07-07T13:16:15.336" v="664" actId="1076"/>
          <ac:spMkLst>
            <pc:docMk/>
            <pc:sldMk cId="0" sldId="262"/>
            <ac:spMk id="659" creationId="{00000000-0000-0000-0000-000000000000}"/>
          </ac:spMkLst>
        </pc:spChg>
        <pc:spChg chg="del">
          <ac:chgData name="massimo ." userId="7a2117e04902b169" providerId="LiveId" clId="{5F459DA5-BF2B-4ECF-93E0-61FE156AB96B}" dt="2025-07-03T16:38:45.272" v="76" actId="478"/>
          <ac:spMkLst>
            <pc:docMk/>
            <pc:sldMk cId="0" sldId="262"/>
            <ac:spMk id="660" creationId="{00000000-0000-0000-0000-000000000000}"/>
          </ac:spMkLst>
        </pc:spChg>
        <pc:spChg chg="del">
          <ac:chgData name="massimo ." userId="7a2117e04902b169" providerId="LiveId" clId="{5F459DA5-BF2B-4ECF-93E0-61FE156AB96B}" dt="2025-07-03T16:38:45.272" v="76" actId="478"/>
          <ac:spMkLst>
            <pc:docMk/>
            <pc:sldMk cId="0" sldId="262"/>
            <ac:spMk id="661" creationId="{00000000-0000-0000-0000-000000000000}"/>
          </ac:spMkLst>
        </pc:spChg>
        <pc:spChg chg="del">
          <ac:chgData name="massimo ." userId="7a2117e04902b169" providerId="LiveId" clId="{5F459DA5-BF2B-4ECF-93E0-61FE156AB96B}" dt="2025-07-03T16:38:45.272" v="76" actId="478"/>
          <ac:spMkLst>
            <pc:docMk/>
            <pc:sldMk cId="0" sldId="262"/>
            <ac:spMk id="662" creationId="{00000000-0000-0000-0000-000000000000}"/>
          </ac:spMkLst>
        </pc:spChg>
        <pc:spChg chg="del">
          <ac:chgData name="massimo ." userId="7a2117e04902b169" providerId="LiveId" clId="{5F459DA5-BF2B-4ECF-93E0-61FE156AB96B}" dt="2025-07-03T16:38:45.272" v="76" actId="478"/>
          <ac:spMkLst>
            <pc:docMk/>
            <pc:sldMk cId="0" sldId="262"/>
            <ac:spMk id="663" creationId="{00000000-0000-0000-0000-000000000000}"/>
          </ac:spMkLst>
        </pc:spChg>
        <pc:spChg chg="del">
          <ac:chgData name="massimo ." userId="7a2117e04902b169" providerId="LiveId" clId="{5F459DA5-BF2B-4ECF-93E0-61FE156AB96B}" dt="2025-07-03T16:38:45.272" v="76" actId="478"/>
          <ac:spMkLst>
            <pc:docMk/>
            <pc:sldMk cId="0" sldId="262"/>
            <ac:spMk id="676" creationId="{00000000-0000-0000-0000-000000000000}"/>
          </ac:spMkLst>
        </pc:spChg>
        <pc:spChg chg="del mod">
          <ac:chgData name="massimo ." userId="7a2117e04902b169" providerId="LiveId" clId="{5F459DA5-BF2B-4ECF-93E0-61FE156AB96B}" dt="2025-07-03T16:38:45.272" v="76" actId="478"/>
          <ac:spMkLst>
            <pc:docMk/>
            <pc:sldMk cId="0" sldId="262"/>
            <ac:spMk id="677" creationId="{00000000-0000-0000-0000-000000000000}"/>
          </ac:spMkLst>
        </pc:spChg>
        <pc:spChg chg="del">
          <ac:chgData name="massimo ." userId="7a2117e04902b169" providerId="LiveId" clId="{5F459DA5-BF2B-4ECF-93E0-61FE156AB96B}" dt="2025-07-03T16:38:45.272" v="76" actId="478"/>
          <ac:spMkLst>
            <pc:docMk/>
            <pc:sldMk cId="0" sldId="262"/>
            <ac:spMk id="678" creationId="{00000000-0000-0000-0000-000000000000}"/>
          </ac:spMkLst>
        </pc:spChg>
        <pc:spChg chg="del">
          <ac:chgData name="massimo ." userId="7a2117e04902b169" providerId="LiveId" clId="{5F459DA5-BF2B-4ECF-93E0-61FE156AB96B}" dt="2025-07-03T16:38:45.272" v="76" actId="478"/>
          <ac:spMkLst>
            <pc:docMk/>
            <pc:sldMk cId="0" sldId="262"/>
            <ac:spMk id="679" creationId="{00000000-0000-0000-0000-000000000000}"/>
          </ac:spMkLst>
        </pc:spChg>
        <pc:spChg chg="del">
          <ac:chgData name="massimo ." userId="7a2117e04902b169" providerId="LiveId" clId="{5F459DA5-BF2B-4ECF-93E0-61FE156AB96B}" dt="2025-07-03T16:38:45.272" v="76" actId="478"/>
          <ac:spMkLst>
            <pc:docMk/>
            <pc:sldMk cId="0" sldId="262"/>
            <ac:spMk id="680" creationId="{00000000-0000-0000-0000-000000000000}"/>
          </ac:spMkLst>
        </pc:spChg>
        <pc:spChg chg="del">
          <ac:chgData name="massimo ." userId="7a2117e04902b169" providerId="LiveId" clId="{5F459DA5-BF2B-4ECF-93E0-61FE156AB96B}" dt="2025-07-03T16:38:45.272" v="76" actId="478"/>
          <ac:spMkLst>
            <pc:docMk/>
            <pc:sldMk cId="0" sldId="262"/>
            <ac:spMk id="681" creationId="{00000000-0000-0000-0000-000000000000}"/>
          </ac:spMkLst>
        </pc:spChg>
        <pc:spChg chg="del">
          <ac:chgData name="massimo ." userId="7a2117e04902b169" providerId="LiveId" clId="{5F459DA5-BF2B-4ECF-93E0-61FE156AB96B}" dt="2025-07-03T16:38:45.272" v="76" actId="478"/>
          <ac:spMkLst>
            <pc:docMk/>
            <pc:sldMk cId="0" sldId="262"/>
            <ac:spMk id="682" creationId="{00000000-0000-0000-0000-000000000000}"/>
          </ac:spMkLst>
        </pc:spChg>
        <pc:spChg chg="del">
          <ac:chgData name="massimo ." userId="7a2117e04902b169" providerId="LiveId" clId="{5F459DA5-BF2B-4ECF-93E0-61FE156AB96B}" dt="2025-07-03T16:38:45.272" v="76" actId="478"/>
          <ac:spMkLst>
            <pc:docMk/>
            <pc:sldMk cId="0" sldId="262"/>
            <ac:spMk id="683" creationId="{00000000-0000-0000-0000-000000000000}"/>
          </ac:spMkLst>
        </pc:spChg>
        <pc:grpChg chg="del">
          <ac:chgData name="massimo ." userId="7a2117e04902b169" providerId="LiveId" clId="{5F459DA5-BF2B-4ECF-93E0-61FE156AB96B}" dt="2025-07-03T16:38:45.272" v="76" actId="478"/>
          <ac:grpSpMkLst>
            <pc:docMk/>
            <pc:sldMk cId="0" sldId="262"/>
            <ac:grpSpMk id="664" creationId="{00000000-0000-0000-0000-000000000000}"/>
          </ac:grpSpMkLst>
        </pc:grpChg>
        <pc:grpChg chg="del">
          <ac:chgData name="massimo ." userId="7a2117e04902b169" providerId="LiveId" clId="{5F459DA5-BF2B-4ECF-93E0-61FE156AB96B}" dt="2025-07-03T16:38:45.272" v="76" actId="478"/>
          <ac:grpSpMkLst>
            <pc:docMk/>
            <pc:sldMk cId="0" sldId="262"/>
            <ac:grpSpMk id="667" creationId="{00000000-0000-0000-0000-000000000000}"/>
          </ac:grpSpMkLst>
        </pc:grpChg>
        <pc:grpChg chg="del">
          <ac:chgData name="massimo ." userId="7a2117e04902b169" providerId="LiveId" clId="{5F459DA5-BF2B-4ECF-93E0-61FE156AB96B}" dt="2025-07-03T16:38:45.272" v="76" actId="478"/>
          <ac:grpSpMkLst>
            <pc:docMk/>
            <pc:sldMk cId="0" sldId="262"/>
            <ac:grpSpMk id="670" creationId="{00000000-0000-0000-0000-000000000000}"/>
          </ac:grpSpMkLst>
        </pc:grpChg>
        <pc:grpChg chg="del">
          <ac:chgData name="massimo ." userId="7a2117e04902b169" providerId="LiveId" clId="{5F459DA5-BF2B-4ECF-93E0-61FE156AB96B}" dt="2025-07-03T16:38:45.272" v="76" actId="478"/>
          <ac:grpSpMkLst>
            <pc:docMk/>
            <pc:sldMk cId="0" sldId="262"/>
            <ac:grpSpMk id="673" creationId="{00000000-0000-0000-0000-000000000000}"/>
          </ac:grpSpMkLst>
        </pc:grpChg>
        <pc:picChg chg="add del mod">
          <ac:chgData name="massimo ." userId="7a2117e04902b169" providerId="LiveId" clId="{5F459DA5-BF2B-4ECF-93E0-61FE156AB96B}" dt="2025-07-07T12:55:36.746" v="655" actId="478"/>
          <ac:picMkLst>
            <pc:docMk/>
            <pc:sldMk cId="0" sldId="262"/>
            <ac:picMk id="3" creationId="{FE7BBFB2-5E47-AD3E-3937-AEBB1F7616F1}"/>
          </ac:picMkLst>
        </pc:picChg>
        <pc:picChg chg="add mod">
          <ac:chgData name="massimo ." userId="7a2117e04902b169" providerId="LiveId" clId="{5F459DA5-BF2B-4ECF-93E0-61FE156AB96B}" dt="2025-07-07T13:16:19.966" v="666" actId="1076"/>
          <ac:picMkLst>
            <pc:docMk/>
            <pc:sldMk cId="0" sldId="262"/>
            <ac:picMk id="5" creationId="{51D5F8F9-55EB-00CB-DFBB-399B1867805F}"/>
          </ac:picMkLst>
        </pc:picChg>
      </pc:sldChg>
      <pc:sldChg chg="addSp delSp modSp mod">
        <pc:chgData name="massimo ." userId="7a2117e04902b169" providerId="LiveId" clId="{5F459DA5-BF2B-4ECF-93E0-61FE156AB96B}" dt="2025-07-03T17:00:23.603" v="431" actId="1076"/>
        <pc:sldMkLst>
          <pc:docMk/>
          <pc:sldMk cId="0" sldId="263"/>
        </pc:sldMkLst>
        <pc:spChg chg="add del mod">
          <ac:chgData name="massimo ." userId="7a2117e04902b169" providerId="LiveId" clId="{5F459DA5-BF2B-4ECF-93E0-61FE156AB96B}" dt="2025-07-03T16:40:07.106" v="147" actId="478"/>
          <ac:spMkLst>
            <pc:docMk/>
            <pc:sldMk cId="0" sldId="263"/>
            <ac:spMk id="3" creationId="{A2B3E30F-8BAD-2999-9A5B-2BE7D3635D95}"/>
          </ac:spMkLst>
        </pc:spChg>
        <pc:spChg chg="mod">
          <ac:chgData name="massimo ." userId="7a2117e04902b169" providerId="LiveId" clId="{5F459DA5-BF2B-4ECF-93E0-61FE156AB96B}" dt="2025-07-03T16:59:49.386" v="426" actId="1076"/>
          <ac:spMkLst>
            <pc:docMk/>
            <pc:sldMk cId="0" sldId="263"/>
            <ac:spMk id="688" creationId="{00000000-0000-0000-0000-000000000000}"/>
          </ac:spMkLst>
        </pc:spChg>
        <pc:spChg chg="mod">
          <ac:chgData name="massimo ." userId="7a2117e04902b169" providerId="LiveId" clId="{5F459DA5-BF2B-4ECF-93E0-61FE156AB96B}" dt="2025-07-03T17:00:23.603" v="431" actId="1076"/>
          <ac:spMkLst>
            <pc:docMk/>
            <pc:sldMk cId="0" sldId="263"/>
            <ac:spMk id="689" creationId="{00000000-0000-0000-0000-000000000000}"/>
          </ac:spMkLst>
        </pc:spChg>
        <pc:spChg chg="del">
          <ac:chgData name="massimo ." userId="7a2117e04902b169" providerId="LiveId" clId="{5F459DA5-BF2B-4ECF-93E0-61FE156AB96B}" dt="2025-07-03T16:40:08.943" v="148" actId="478"/>
          <ac:spMkLst>
            <pc:docMk/>
            <pc:sldMk cId="0" sldId="263"/>
            <ac:spMk id="690" creationId="{00000000-0000-0000-0000-000000000000}"/>
          </ac:spMkLst>
        </pc:spChg>
        <pc:spChg chg="del">
          <ac:chgData name="massimo ." userId="7a2117e04902b169" providerId="LiveId" clId="{5F459DA5-BF2B-4ECF-93E0-61FE156AB96B}" dt="2025-07-03T16:40:03.562" v="146" actId="478"/>
          <ac:spMkLst>
            <pc:docMk/>
            <pc:sldMk cId="0" sldId="263"/>
            <ac:spMk id="691" creationId="{00000000-0000-0000-0000-000000000000}"/>
          </ac:spMkLst>
        </pc:spChg>
        <pc:cxnChg chg="del mod">
          <ac:chgData name="massimo ." userId="7a2117e04902b169" providerId="LiveId" clId="{5F459DA5-BF2B-4ECF-93E0-61FE156AB96B}" dt="2025-07-03T16:40:10.797" v="149" actId="478"/>
          <ac:cxnSpMkLst>
            <pc:docMk/>
            <pc:sldMk cId="0" sldId="263"/>
            <ac:cxnSpMk id="694" creationId="{00000000-0000-0000-0000-000000000000}"/>
          </ac:cxnSpMkLst>
        </pc:cxnChg>
      </pc:sldChg>
      <pc:sldChg chg="addSp delSp modSp mod">
        <pc:chgData name="massimo ." userId="7a2117e04902b169" providerId="LiveId" clId="{5F459DA5-BF2B-4ECF-93E0-61FE156AB96B}" dt="2025-07-03T16:41:34.520" v="186" actId="1076"/>
        <pc:sldMkLst>
          <pc:docMk/>
          <pc:sldMk cId="0" sldId="264"/>
        </pc:sldMkLst>
        <pc:spChg chg="mod">
          <ac:chgData name="massimo ." userId="7a2117e04902b169" providerId="LiveId" clId="{5F459DA5-BF2B-4ECF-93E0-61FE156AB96B}" dt="2025-07-03T16:40:58.173" v="177" actId="20577"/>
          <ac:spMkLst>
            <pc:docMk/>
            <pc:sldMk cId="0" sldId="264"/>
            <ac:spMk id="700" creationId="{00000000-0000-0000-0000-000000000000}"/>
          </ac:spMkLst>
        </pc:spChg>
        <pc:spChg chg="del">
          <ac:chgData name="massimo ." userId="7a2117e04902b169" providerId="LiveId" clId="{5F459DA5-BF2B-4ECF-93E0-61FE156AB96B}" dt="2025-07-03T16:41:01.103" v="178" actId="478"/>
          <ac:spMkLst>
            <pc:docMk/>
            <pc:sldMk cId="0" sldId="264"/>
            <ac:spMk id="701" creationId="{00000000-0000-0000-0000-000000000000}"/>
          </ac:spMkLst>
        </pc:spChg>
        <pc:spChg chg="del">
          <ac:chgData name="massimo ." userId="7a2117e04902b169" providerId="LiveId" clId="{5F459DA5-BF2B-4ECF-93E0-61FE156AB96B}" dt="2025-07-03T16:41:01.103" v="178" actId="478"/>
          <ac:spMkLst>
            <pc:docMk/>
            <pc:sldMk cId="0" sldId="264"/>
            <ac:spMk id="702" creationId="{00000000-0000-0000-0000-000000000000}"/>
          </ac:spMkLst>
        </pc:spChg>
        <pc:spChg chg="del">
          <ac:chgData name="massimo ." userId="7a2117e04902b169" providerId="LiveId" clId="{5F459DA5-BF2B-4ECF-93E0-61FE156AB96B}" dt="2025-07-03T16:41:01.103" v="178" actId="478"/>
          <ac:spMkLst>
            <pc:docMk/>
            <pc:sldMk cId="0" sldId="264"/>
            <ac:spMk id="703" creationId="{00000000-0000-0000-0000-000000000000}"/>
          </ac:spMkLst>
        </pc:spChg>
        <pc:spChg chg="del">
          <ac:chgData name="massimo ." userId="7a2117e04902b169" providerId="LiveId" clId="{5F459DA5-BF2B-4ECF-93E0-61FE156AB96B}" dt="2025-07-03T16:41:01.103" v="178" actId="478"/>
          <ac:spMkLst>
            <pc:docMk/>
            <pc:sldMk cId="0" sldId="264"/>
            <ac:spMk id="704" creationId="{00000000-0000-0000-0000-000000000000}"/>
          </ac:spMkLst>
        </pc:spChg>
        <pc:spChg chg="del">
          <ac:chgData name="massimo ." userId="7a2117e04902b169" providerId="LiveId" clId="{5F459DA5-BF2B-4ECF-93E0-61FE156AB96B}" dt="2025-07-03T16:41:01.103" v="178" actId="478"/>
          <ac:spMkLst>
            <pc:docMk/>
            <pc:sldMk cId="0" sldId="264"/>
            <ac:spMk id="705" creationId="{00000000-0000-0000-0000-000000000000}"/>
          </ac:spMkLst>
        </pc:spChg>
        <pc:spChg chg="del">
          <ac:chgData name="massimo ." userId="7a2117e04902b169" providerId="LiveId" clId="{5F459DA5-BF2B-4ECF-93E0-61FE156AB96B}" dt="2025-07-03T16:41:01.103" v="178" actId="478"/>
          <ac:spMkLst>
            <pc:docMk/>
            <pc:sldMk cId="0" sldId="264"/>
            <ac:spMk id="706" creationId="{00000000-0000-0000-0000-000000000000}"/>
          </ac:spMkLst>
        </pc:spChg>
        <pc:spChg chg="del">
          <ac:chgData name="massimo ." userId="7a2117e04902b169" providerId="LiveId" clId="{5F459DA5-BF2B-4ECF-93E0-61FE156AB96B}" dt="2025-07-03T16:41:01.103" v="178" actId="478"/>
          <ac:spMkLst>
            <pc:docMk/>
            <pc:sldMk cId="0" sldId="264"/>
            <ac:spMk id="707" creationId="{00000000-0000-0000-0000-000000000000}"/>
          </ac:spMkLst>
        </pc:spChg>
        <pc:spChg chg="del">
          <ac:chgData name="massimo ." userId="7a2117e04902b169" providerId="LiveId" clId="{5F459DA5-BF2B-4ECF-93E0-61FE156AB96B}" dt="2025-07-03T16:41:01.103" v="178" actId="478"/>
          <ac:spMkLst>
            <pc:docMk/>
            <pc:sldMk cId="0" sldId="264"/>
            <ac:spMk id="708" creationId="{00000000-0000-0000-0000-000000000000}"/>
          </ac:spMkLst>
        </pc:spChg>
        <pc:spChg chg="del">
          <ac:chgData name="massimo ." userId="7a2117e04902b169" providerId="LiveId" clId="{5F459DA5-BF2B-4ECF-93E0-61FE156AB96B}" dt="2025-07-03T16:41:01.103" v="178" actId="478"/>
          <ac:spMkLst>
            <pc:docMk/>
            <pc:sldMk cId="0" sldId="264"/>
            <ac:spMk id="709" creationId="{00000000-0000-0000-0000-000000000000}"/>
          </ac:spMkLst>
        </pc:spChg>
        <pc:picChg chg="add del mod">
          <ac:chgData name="massimo ." userId="7a2117e04902b169" providerId="LiveId" clId="{5F459DA5-BF2B-4ECF-93E0-61FE156AB96B}" dt="2025-07-03T16:41:29.933" v="183" actId="478"/>
          <ac:picMkLst>
            <pc:docMk/>
            <pc:sldMk cId="0" sldId="264"/>
            <ac:picMk id="3" creationId="{81491240-D87D-FB3E-D4CF-AA31172354B9}"/>
          </ac:picMkLst>
        </pc:picChg>
        <pc:picChg chg="add mod">
          <ac:chgData name="massimo ." userId="7a2117e04902b169" providerId="LiveId" clId="{5F459DA5-BF2B-4ECF-93E0-61FE156AB96B}" dt="2025-07-03T16:41:34.520" v="186" actId="1076"/>
          <ac:picMkLst>
            <pc:docMk/>
            <pc:sldMk cId="0" sldId="264"/>
            <ac:picMk id="5" creationId="{48FFF4DD-88E2-192C-B161-6C1C2D5A5752}"/>
          </ac:picMkLst>
        </pc:picChg>
        <pc:picChg chg="del">
          <ac:chgData name="massimo ." userId="7a2117e04902b169" providerId="LiveId" clId="{5F459DA5-BF2B-4ECF-93E0-61FE156AB96B}" dt="2025-07-03T16:40:52.101" v="156" actId="478"/>
          <ac:picMkLst>
            <pc:docMk/>
            <pc:sldMk cId="0" sldId="264"/>
            <ac:picMk id="699" creationId="{00000000-0000-0000-0000-000000000000}"/>
          </ac:picMkLst>
        </pc:picChg>
      </pc:sldChg>
      <pc:sldChg chg="addSp delSp modSp mod ord">
        <pc:chgData name="massimo ." userId="7a2117e04902b169" providerId="LiveId" clId="{5F459DA5-BF2B-4ECF-93E0-61FE156AB96B}" dt="2025-07-07T12:55:07.909" v="650" actId="1076"/>
        <pc:sldMkLst>
          <pc:docMk/>
          <pc:sldMk cId="0" sldId="265"/>
        </pc:sldMkLst>
        <pc:spChg chg="mod">
          <ac:chgData name="massimo ." userId="7a2117e04902b169" providerId="LiveId" clId="{5F459DA5-BF2B-4ECF-93E0-61FE156AB96B}" dt="2025-07-03T16:03:39.301" v="23" actId="20577"/>
          <ac:spMkLst>
            <pc:docMk/>
            <pc:sldMk cId="0" sldId="265"/>
            <ac:spMk id="714" creationId="{00000000-0000-0000-0000-000000000000}"/>
          </ac:spMkLst>
        </pc:spChg>
        <pc:spChg chg="del mod">
          <ac:chgData name="massimo ." userId="7a2117e04902b169" providerId="LiveId" clId="{5F459DA5-BF2B-4ECF-93E0-61FE156AB96B}" dt="2025-07-03T16:37:55.142" v="32" actId="478"/>
          <ac:spMkLst>
            <pc:docMk/>
            <pc:sldMk cId="0" sldId="265"/>
            <ac:spMk id="715" creationId="{00000000-0000-0000-0000-000000000000}"/>
          </ac:spMkLst>
        </pc:spChg>
        <pc:spChg chg="del">
          <ac:chgData name="massimo ." userId="7a2117e04902b169" providerId="LiveId" clId="{5F459DA5-BF2B-4ECF-93E0-61FE156AB96B}" dt="2025-07-03T16:38:00.355" v="34" actId="478"/>
          <ac:spMkLst>
            <pc:docMk/>
            <pc:sldMk cId="0" sldId="265"/>
            <ac:spMk id="716" creationId="{00000000-0000-0000-0000-000000000000}"/>
          </ac:spMkLst>
        </pc:spChg>
        <pc:spChg chg="del">
          <ac:chgData name="massimo ." userId="7a2117e04902b169" providerId="LiveId" clId="{5F459DA5-BF2B-4ECF-93E0-61FE156AB96B}" dt="2025-07-03T16:38:07.027" v="37" actId="478"/>
          <ac:spMkLst>
            <pc:docMk/>
            <pc:sldMk cId="0" sldId="265"/>
            <ac:spMk id="996" creationId="{00000000-0000-0000-0000-000000000000}"/>
          </ac:spMkLst>
        </pc:spChg>
        <pc:spChg chg="del">
          <ac:chgData name="massimo ." userId="7a2117e04902b169" providerId="LiveId" clId="{5F459DA5-BF2B-4ECF-93E0-61FE156AB96B}" dt="2025-07-03T16:38:06.391" v="36" actId="478"/>
          <ac:spMkLst>
            <pc:docMk/>
            <pc:sldMk cId="0" sldId="265"/>
            <ac:spMk id="997" creationId="{00000000-0000-0000-0000-000000000000}"/>
          </ac:spMkLst>
        </pc:spChg>
        <pc:spChg chg="del">
          <ac:chgData name="massimo ." userId="7a2117e04902b169" providerId="LiveId" clId="{5F459DA5-BF2B-4ECF-93E0-61FE156AB96B}" dt="2025-07-03T16:38:08.058" v="38" actId="478"/>
          <ac:spMkLst>
            <pc:docMk/>
            <pc:sldMk cId="0" sldId="265"/>
            <ac:spMk id="998" creationId="{00000000-0000-0000-0000-000000000000}"/>
          </ac:spMkLst>
        </pc:spChg>
        <pc:spChg chg="del">
          <ac:chgData name="massimo ." userId="7a2117e04902b169" providerId="LiveId" clId="{5F459DA5-BF2B-4ECF-93E0-61FE156AB96B}" dt="2025-07-03T16:38:01.665" v="35" actId="478"/>
          <ac:spMkLst>
            <pc:docMk/>
            <pc:sldMk cId="0" sldId="265"/>
            <ac:spMk id="999" creationId="{00000000-0000-0000-0000-000000000000}"/>
          </ac:spMkLst>
        </pc:spChg>
        <pc:spChg chg="del">
          <ac:chgData name="massimo ." userId="7a2117e04902b169" providerId="LiveId" clId="{5F459DA5-BF2B-4ECF-93E0-61FE156AB96B}" dt="2025-07-03T16:38:00.355" v="34" actId="478"/>
          <ac:spMkLst>
            <pc:docMk/>
            <pc:sldMk cId="0" sldId="265"/>
            <ac:spMk id="1000" creationId="{00000000-0000-0000-0000-000000000000}"/>
          </ac:spMkLst>
        </pc:spChg>
        <pc:spChg chg="del">
          <ac:chgData name="massimo ." userId="7a2117e04902b169" providerId="LiveId" clId="{5F459DA5-BF2B-4ECF-93E0-61FE156AB96B}" dt="2025-07-03T16:38:00.355" v="34" actId="478"/>
          <ac:spMkLst>
            <pc:docMk/>
            <pc:sldMk cId="0" sldId="265"/>
            <ac:spMk id="1001" creationId="{00000000-0000-0000-0000-000000000000}"/>
          </ac:spMkLst>
        </pc:spChg>
        <pc:spChg chg="del">
          <ac:chgData name="massimo ." userId="7a2117e04902b169" providerId="LiveId" clId="{5F459DA5-BF2B-4ECF-93E0-61FE156AB96B}" dt="2025-07-03T16:38:00.355" v="34" actId="478"/>
          <ac:spMkLst>
            <pc:docMk/>
            <pc:sldMk cId="0" sldId="265"/>
            <ac:spMk id="1002" creationId="{00000000-0000-0000-0000-000000000000}"/>
          </ac:spMkLst>
        </pc:spChg>
        <pc:spChg chg="del">
          <ac:chgData name="massimo ." userId="7a2117e04902b169" providerId="LiveId" clId="{5F459DA5-BF2B-4ECF-93E0-61FE156AB96B}" dt="2025-07-03T16:38:00.355" v="34" actId="478"/>
          <ac:spMkLst>
            <pc:docMk/>
            <pc:sldMk cId="0" sldId="265"/>
            <ac:spMk id="1003" creationId="{00000000-0000-0000-0000-000000000000}"/>
          </ac:spMkLst>
        </pc:spChg>
        <pc:spChg chg="del">
          <ac:chgData name="massimo ." userId="7a2117e04902b169" providerId="LiveId" clId="{5F459DA5-BF2B-4ECF-93E0-61FE156AB96B}" dt="2025-07-03T16:38:00.355" v="34" actId="478"/>
          <ac:spMkLst>
            <pc:docMk/>
            <pc:sldMk cId="0" sldId="265"/>
            <ac:spMk id="1004" creationId="{00000000-0000-0000-0000-000000000000}"/>
          </ac:spMkLst>
        </pc:spChg>
        <pc:spChg chg="del">
          <ac:chgData name="massimo ." userId="7a2117e04902b169" providerId="LiveId" clId="{5F459DA5-BF2B-4ECF-93E0-61FE156AB96B}" dt="2025-07-03T16:38:00.355" v="34" actId="478"/>
          <ac:spMkLst>
            <pc:docMk/>
            <pc:sldMk cId="0" sldId="265"/>
            <ac:spMk id="1005" creationId="{00000000-0000-0000-0000-000000000000}"/>
          </ac:spMkLst>
        </pc:spChg>
        <pc:grpChg chg="del">
          <ac:chgData name="massimo ." userId="7a2117e04902b169" providerId="LiveId" clId="{5F459DA5-BF2B-4ECF-93E0-61FE156AB96B}" dt="2025-07-03T16:03:43.935" v="24" actId="478"/>
          <ac:grpSpMkLst>
            <pc:docMk/>
            <pc:sldMk cId="0" sldId="265"/>
            <ac:grpSpMk id="717" creationId="{00000000-0000-0000-0000-000000000000}"/>
          </ac:grpSpMkLst>
        </pc:grpChg>
        <pc:grpChg chg="del">
          <ac:chgData name="massimo ." userId="7a2117e04902b169" providerId="LiveId" clId="{5F459DA5-BF2B-4ECF-93E0-61FE156AB96B}" dt="2025-07-03T16:38:00.355" v="34" actId="478"/>
          <ac:grpSpMkLst>
            <pc:docMk/>
            <pc:sldMk cId="0" sldId="265"/>
            <ac:grpSpMk id="975" creationId="{00000000-0000-0000-0000-000000000000}"/>
          </ac:grpSpMkLst>
        </pc:grpChg>
        <pc:grpChg chg="del">
          <ac:chgData name="massimo ." userId="7a2117e04902b169" providerId="LiveId" clId="{5F459DA5-BF2B-4ECF-93E0-61FE156AB96B}" dt="2025-07-03T16:38:00.355" v="34" actId="478"/>
          <ac:grpSpMkLst>
            <pc:docMk/>
            <pc:sldMk cId="0" sldId="265"/>
            <ac:grpSpMk id="982" creationId="{00000000-0000-0000-0000-000000000000}"/>
          </ac:grpSpMkLst>
        </pc:grpChg>
        <pc:grpChg chg="del">
          <ac:chgData name="massimo ." userId="7a2117e04902b169" providerId="LiveId" clId="{5F459DA5-BF2B-4ECF-93E0-61FE156AB96B}" dt="2025-07-03T16:37:57.063" v="33" actId="478"/>
          <ac:grpSpMkLst>
            <pc:docMk/>
            <pc:sldMk cId="0" sldId="265"/>
            <ac:grpSpMk id="991" creationId="{00000000-0000-0000-0000-000000000000}"/>
          </ac:grpSpMkLst>
        </pc:grpChg>
        <pc:graphicFrameChg chg="add del mod">
          <ac:chgData name="massimo ." userId="7a2117e04902b169" providerId="LiveId" clId="{5F459DA5-BF2B-4ECF-93E0-61FE156AB96B}" dt="2025-07-03T16:11:52.595" v="27" actId="478"/>
          <ac:graphicFrameMkLst>
            <pc:docMk/>
            <pc:sldMk cId="0" sldId="265"/>
            <ac:graphicFrameMk id="2" creationId="{46FEDE94-8CA4-B641-6B44-83CE0C48C961}"/>
          </ac:graphicFrameMkLst>
        </pc:graphicFrameChg>
        <pc:picChg chg="add mod">
          <ac:chgData name="massimo ." userId="7a2117e04902b169" providerId="LiveId" clId="{5F459DA5-BF2B-4ECF-93E0-61FE156AB96B}" dt="2025-07-07T12:55:07.909" v="650" actId="1076"/>
          <ac:picMkLst>
            <pc:docMk/>
            <pc:sldMk cId="0" sldId="265"/>
            <ac:picMk id="3" creationId="{1096ECB4-E23F-017C-9546-8518E0A91622}"/>
          </ac:picMkLst>
        </pc:picChg>
      </pc:sldChg>
      <pc:sldChg chg="addSp delSp modSp mod">
        <pc:chgData name="massimo ." userId="7a2117e04902b169" providerId="LiveId" clId="{5F459DA5-BF2B-4ECF-93E0-61FE156AB96B}" dt="2025-07-03T16:49:32.382" v="221" actId="1076"/>
        <pc:sldMkLst>
          <pc:docMk/>
          <pc:sldMk cId="0" sldId="266"/>
        </pc:sldMkLst>
        <pc:spChg chg="mod">
          <ac:chgData name="massimo ." userId="7a2117e04902b169" providerId="LiveId" clId="{5F459DA5-BF2B-4ECF-93E0-61FE156AB96B}" dt="2025-07-03T16:48:55.411" v="213" actId="20577"/>
          <ac:spMkLst>
            <pc:docMk/>
            <pc:sldMk cId="0" sldId="266"/>
            <ac:spMk id="1010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11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12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13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14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15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16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17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18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21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22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23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24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25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26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27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28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29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30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31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32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33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34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35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36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37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38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39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40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41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42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43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44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45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46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47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48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49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50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51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52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56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57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58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63" creationId="{00000000-0000-0000-0000-000000000000}"/>
          </ac:spMkLst>
        </pc:spChg>
        <pc:spChg chg="del">
          <ac:chgData name="massimo ." userId="7a2117e04902b169" providerId="LiveId" clId="{5F459DA5-BF2B-4ECF-93E0-61FE156AB96B}" dt="2025-07-03T16:45:30.567" v="187" actId="478"/>
          <ac:spMkLst>
            <pc:docMk/>
            <pc:sldMk cId="0" sldId="266"/>
            <ac:spMk id="1064" creationId="{00000000-0000-0000-0000-000000000000}"/>
          </ac:spMkLst>
        </pc:spChg>
        <pc:grpChg chg="del">
          <ac:chgData name="massimo ." userId="7a2117e04902b169" providerId="LiveId" clId="{5F459DA5-BF2B-4ECF-93E0-61FE156AB96B}" dt="2025-07-03T16:45:30.567" v="187" actId="478"/>
          <ac:grpSpMkLst>
            <pc:docMk/>
            <pc:sldMk cId="0" sldId="266"/>
            <ac:grpSpMk id="1053" creationId="{00000000-0000-0000-0000-000000000000}"/>
          </ac:grpSpMkLst>
        </pc:grpChg>
        <pc:grpChg chg="del">
          <ac:chgData name="massimo ." userId="7a2117e04902b169" providerId="LiveId" clId="{5F459DA5-BF2B-4ECF-93E0-61FE156AB96B}" dt="2025-07-03T16:45:30.567" v="187" actId="478"/>
          <ac:grpSpMkLst>
            <pc:docMk/>
            <pc:sldMk cId="0" sldId="266"/>
            <ac:grpSpMk id="1060" creationId="{00000000-0000-0000-0000-000000000000}"/>
          </ac:grpSpMkLst>
        </pc:grpChg>
        <pc:picChg chg="add mod">
          <ac:chgData name="massimo ." userId="7a2117e04902b169" providerId="LiveId" clId="{5F459DA5-BF2B-4ECF-93E0-61FE156AB96B}" dt="2025-07-03T16:49:32.382" v="221" actId="1076"/>
          <ac:picMkLst>
            <pc:docMk/>
            <pc:sldMk cId="0" sldId="266"/>
            <ac:picMk id="3" creationId="{25424503-906D-E3FF-30B3-79AA6C69C9C0}"/>
          </ac:picMkLst>
        </pc:picChg>
        <pc:cxnChg chg="del mod">
          <ac:chgData name="massimo ." userId="7a2117e04902b169" providerId="LiveId" clId="{5F459DA5-BF2B-4ECF-93E0-61FE156AB96B}" dt="2025-07-03T16:45:30.567" v="187" actId="478"/>
          <ac:cxnSpMkLst>
            <pc:docMk/>
            <pc:sldMk cId="0" sldId="266"/>
            <ac:cxnSpMk id="1019" creationId="{00000000-0000-0000-0000-000000000000}"/>
          </ac:cxnSpMkLst>
        </pc:cxnChg>
        <pc:cxnChg chg="del">
          <ac:chgData name="massimo ." userId="7a2117e04902b169" providerId="LiveId" clId="{5F459DA5-BF2B-4ECF-93E0-61FE156AB96B}" dt="2025-07-03T16:45:30.567" v="187" actId="478"/>
          <ac:cxnSpMkLst>
            <pc:docMk/>
            <pc:sldMk cId="0" sldId="266"/>
            <ac:cxnSpMk id="1020" creationId="{00000000-0000-0000-0000-000000000000}"/>
          </ac:cxnSpMkLst>
        </pc:cxnChg>
        <pc:cxnChg chg="del mod">
          <ac:chgData name="massimo ." userId="7a2117e04902b169" providerId="LiveId" clId="{5F459DA5-BF2B-4ECF-93E0-61FE156AB96B}" dt="2025-07-03T16:45:30.567" v="187" actId="478"/>
          <ac:cxnSpMkLst>
            <pc:docMk/>
            <pc:sldMk cId="0" sldId="266"/>
            <ac:cxnSpMk id="1059" creationId="{00000000-0000-0000-0000-000000000000}"/>
          </ac:cxnSpMkLst>
        </pc:cxnChg>
      </pc:sldChg>
      <pc:sldChg chg="del">
        <pc:chgData name="massimo ." userId="7a2117e04902b169" providerId="LiveId" clId="{5F459DA5-BF2B-4ECF-93E0-61FE156AB96B}" dt="2025-07-03T16:49:54.242" v="222" actId="47"/>
        <pc:sldMkLst>
          <pc:docMk/>
          <pc:sldMk cId="0" sldId="267"/>
        </pc:sldMkLst>
      </pc:sldChg>
      <pc:sldChg chg="del">
        <pc:chgData name="massimo ." userId="7a2117e04902b169" providerId="LiveId" clId="{5F459DA5-BF2B-4ECF-93E0-61FE156AB96B}" dt="2025-07-03T16:49:54.300" v="223" actId="47"/>
        <pc:sldMkLst>
          <pc:docMk/>
          <pc:sldMk cId="0" sldId="268"/>
        </pc:sldMkLst>
      </pc:sldChg>
      <pc:sldChg chg="addSp delSp modSp mod">
        <pc:chgData name="massimo ." userId="7a2117e04902b169" providerId="LiveId" clId="{5F459DA5-BF2B-4ECF-93E0-61FE156AB96B}" dt="2025-07-03T19:13:57.949" v="638" actId="1076"/>
        <pc:sldMkLst>
          <pc:docMk/>
          <pc:sldMk cId="0" sldId="269"/>
        </pc:sldMkLst>
        <pc:spChg chg="add del mod">
          <ac:chgData name="massimo ." userId="7a2117e04902b169" providerId="LiveId" clId="{5F459DA5-BF2B-4ECF-93E0-61FE156AB96B}" dt="2025-07-03T17:34:03.057" v="473" actId="478"/>
          <ac:spMkLst>
            <pc:docMk/>
            <pc:sldMk cId="0" sldId="269"/>
            <ac:spMk id="4" creationId="{BE7CC5E7-C011-BCAA-768D-B30C6F3BC49B}"/>
          </ac:spMkLst>
        </pc:spChg>
        <pc:spChg chg="add del mod">
          <ac:chgData name="massimo ." userId="7a2117e04902b169" providerId="LiveId" clId="{5F459DA5-BF2B-4ECF-93E0-61FE156AB96B}" dt="2025-07-03T17:34:09.013" v="477" actId="478"/>
          <ac:spMkLst>
            <pc:docMk/>
            <pc:sldMk cId="0" sldId="269"/>
            <ac:spMk id="5" creationId="{55DAC677-FEEB-3E1F-D585-1E0D3F62B909}"/>
          </ac:spMkLst>
        </pc:spChg>
        <pc:spChg chg="add mod">
          <ac:chgData name="massimo ." userId="7a2117e04902b169" providerId="LiveId" clId="{5F459DA5-BF2B-4ECF-93E0-61FE156AB96B}" dt="2025-07-03T19:13:57.949" v="638" actId="1076"/>
          <ac:spMkLst>
            <pc:docMk/>
            <pc:sldMk cId="0" sldId="269"/>
            <ac:spMk id="6" creationId="{9177DF54-5611-CA7C-0ADB-3CDC22379C74}"/>
          </ac:spMkLst>
        </pc:spChg>
        <pc:spChg chg="mod">
          <ac:chgData name="massimo ." userId="7a2117e04902b169" providerId="LiveId" clId="{5F459DA5-BF2B-4ECF-93E0-61FE156AB96B}" dt="2025-07-03T17:01:03.782" v="443" actId="20577"/>
          <ac:spMkLst>
            <pc:docMk/>
            <pc:sldMk cId="0" sldId="269"/>
            <ac:spMk id="1090" creationId="{00000000-0000-0000-0000-000000000000}"/>
          </ac:spMkLst>
        </pc:spChg>
        <pc:spChg chg="del">
          <ac:chgData name="massimo ." userId="7a2117e04902b169" providerId="LiveId" clId="{5F459DA5-BF2B-4ECF-93E0-61FE156AB96B}" dt="2025-07-03T16:59:05.330" v="393" actId="478"/>
          <ac:spMkLst>
            <pc:docMk/>
            <pc:sldMk cId="0" sldId="269"/>
            <ac:spMk id="1104" creationId="{00000000-0000-0000-0000-000000000000}"/>
          </ac:spMkLst>
        </pc:spChg>
        <pc:spChg chg="del">
          <ac:chgData name="massimo ." userId="7a2117e04902b169" providerId="LiveId" clId="{5F459DA5-BF2B-4ECF-93E0-61FE156AB96B}" dt="2025-07-03T16:59:05.330" v="393" actId="478"/>
          <ac:spMkLst>
            <pc:docMk/>
            <pc:sldMk cId="0" sldId="269"/>
            <ac:spMk id="1105" creationId="{00000000-0000-0000-0000-000000000000}"/>
          </ac:spMkLst>
        </pc:spChg>
        <pc:spChg chg="del">
          <ac:chgData name="massimo ." userId="7a2117e04902b169" providerId="LiveId" clId="{5F459DA5-BF2B-4ECF-93E0-61FE156AB96B}" dt="2025-07-03T16:59:09.378" v="395" actId="478"/>
          <ac:spMkLst>
            <pc:docMk/>
            <pc:sldMk cId="0" sldId="269"/>
            <ac:spMk id="1106" creationId="{00000000-0000-0000-0000-000000000000}"/>
          </ac:spMkLst>
        </pc:spChg>
        <pc:spChg chg="del">
          <ac:chgData name="massimo ." userId="7a2117e04902b169" providerId="LiveId" clId="{5F459DA5-BF2B-4ECF-93E0-61FE156AB96B}" dt="2025-07-03T16:59:07.215" v="394" actId="478"/>
          <ac:spMkLst>
            <pc:docMk/>
            <pc:sldMk cId="0" sldId="269"/>
            <ac:spMk id="1107" creationId="{00000000-0000-0000-0000-000000000000}"/>
          </ac:spMkLst>
        </pc:spChg>
        <pc:spChg chg="del">
          <ac:chgData name="massimo ." userId="7a2117e04902b169" providerId="LiveId" clId="{5F459DA5-BF2B-4ECF-93E0-61FE156AB96B}" dt="2025-07-03T16:59:05.330" v="393" actId="478"/>
          <ac:spMkLst>
            <pc:docMk/>
            <pc:sldMk cId="0" sldId="269"/>
            <ac:spMk id="1108" creationId="{00000000-0000-0000-0000-000000000000}"/>
          </ac:spMkLst>
        </pc:spChg>
        <pc:spChg chg="del">
          <ac:chgData name="massimo ." userId="7a2117e04902b169" providerId="LiveId" clId="{5F459DA5-BF2B-4ECF-93E0-61FE156AB96B}" dt="2025-07-03T16:59:10.921" v="396" actId="478"/>
          <ac:spMkLst>
            <pc:docMk/>
            <pc:sldMk cId="0" sldId="269"/>
            <ac:spMk id="1109" creationId="{00000000-0000-0000-0000-000000000000}"/>
          </ac:spMkLst>
        </pc:spChg>
        <pc:spChg chg="del">
          <ac:chgData name="massimo ." userId="7a2117e04902b169" providerId="LiveId" clId="{5F459DA5-BF2B-4ECF-93E0-61FE156AB96B}" dt="2025-07-03T16:59:05.330" v="393" actId="478"/>
          <ac:spMkLst>
            <pc:docMk/>
            <pc:sldMk cId="0" sldId="269"/>
            <ac:spMk id="1110" creationId="{00000000-0000-0000-0000-000000000000}"/>
          </ac:spMkLst>
        </pc:spChg>
        <pc:spChg chg="del">
          <ac:chgData name="massimo ." userId="7a2117e04902b169" providerId="LiveId" clId="{5F459DA5-BF2B-4ECF-93E0-61FE156AB96B}" dt="2025-07-03T16:59:05.330" v="393" actId="478"/>
          <ac:spMkLst>
            <pc:docMk/>
            <pc:sldMk cId="0" sldId="269"/>
            <ac:spMk id="1111" creationId="{00000000-0000-0000-0000-000000000000}"/>
          </ac:spMkLst>
        </pc:spChg>
        <pc:spChg chg="del">
          <ac:chgData name="massimo ." userId="7a2117e04902b169" providerId="LiveId" clId="{5F459DA5-BF2B-4ECF-93E0-61FE156AB96B}" dt="2025-07-03T16:59:05.330" v="393" actId="478"/>
          <ac:spMkLst>
            <pc:docMk/>
            <pc:sldMk cId="0" sldId="269"/>
            <ac:spMk id="1112" creationId="{00000000-0000-0000-0000-000000000000}"/>
          </ac:spMkLst>
        </pc:spChg>
        <pc:spChg chg="del">
          <ac:chgData name="massimo ." userId="7a2117e04902b169" providerId="LiveId" clId="{5F459DA5-BF2B-4ECF-93E0-61FE156AB96B}" dt="2025-07-03T16:59:05.330" v="393" actId="478"/>
          <ac:spMkLst>
            <pc:docMk/>
            <pc:sldMk cId="0" sldId="269"/>
            <ac:spMk id="1113" creationId="{00000000-0000-0000-0000-000000000000}"/>
          </ac:spMkLst>
        </pc:spChg>
        <pc:spChg chg="del">
          <ac:chgData name="massimo ." userId="7a2117e04902b169" providerId="LiveId" clId="{5F459DA5-BF2B-4ECF-93E0-61FE156AB96B}" dt="2025-07-03T16:59:05.330" v="393" actId="478"/>
          <ac:spMkLst>
            <pc:docMk/>
            <pc:sldMk cId="0" sldId="269"/>
            <ac:spMk id="1114" creationId="{00000000-0000-0000-0000-000000000000}"/>
          </ac:spMkLst>
        </pc:spChg>
        <pc:spChg chg="del">
          <ac:chgData name="massimo ." userId="7a2117e04902b169" providerId="LiveId" clId="{5F459DA5-BF2B-4ECF-93E0-61FE156AB96B}" dt="2025-07-03T16:59:05.330" v="393" actId="478"/>
          <ac:spMkLst>
            <pc:docMk/>
            <pc:sldMk cId="0" sldId="269"/>
            <ac:spMk id="1115" creationId="{00000000-0000-0000-0000-000000000000}"/>
          </ac:spMkLst>
        </pc:spChg>
        <pc:grpChg chg="del">
          <ac:chgData name="massimo ." userId="7a2117e04902b169" providerId="LiveId" clId="{5F459DA5-BF2B-4ECF-93E0-61FE156AB96B}" dt="2025-07-03T16:59:05.330" v="393" actId="478"/>
          <ac:grpSpMkLst>
            <pc:docMk/>
            <pc:sldMk cId="0" sldId="269"/>
            <ac:grpSpMk id="1092" creationId="{00000000-0000-0000-0000-000000000000}"/>
          </ac:grpSpMkLst>
        </pc:grpChg>
        <pc:grpChg chg="del">
          <ac:chgData name="massimo ." userId="7a2117e04902b169" providerId="LiveId" clId="{5F459DA5-BF2B-4ECF-93E0-61FE156AB96B}" dt="2025-07-03T16:59:05.330" v="393" actId="478"/>
          <ac:grpSpMkLst>
            <pc:docMk/>
            <pc:sldMk cId="0" sldId="269"/>
            <ac:grpSpMk id="1095" creationId="{00000000-0000-0000-0000-000000000000}"/>
          </ac:grpSpMkLst>
        </pc:grpChg>
        <pc:grpChg chg="del">
          <ac:chgData name="massimo ." userId="7a2117e04902b169" providerId="LiveId" clId="{5F459DA5-BF2B-4ECF-93E0-61FE156AB96B}" dt="2025-07-03T16:59:05.330" v="393" actId="478"/>
          <ac:grpSpMkLst>
            <pc:docMk/>
            <pc:sldMk cId="0" sldId="269"/>
            <ac:grpSpMk id="1098" creationId="{00000000-0000-0000-0000-000000000000}"/>
          </ac:grpSpMkLst>
        </pc:grpChg>
        <pc:grpChg chg="del">
          <ac:chgData name="massimo ." userId="7a2117e04902b169" providerId="LiveId" clId="{5F459DA5-BF2B-4ECF-93E0-61FE156AB96B}" dt="2025-07-03T16:59:05.330" v="393" actId="478"/>
          <ac:grpSpMkLst>
            <pc:docMk/>
            <pc:sldMk cId="0" sldId="269"/>
            <ac:grpSpMk id="1101" creationId="{00000000-0000-0000-0000-000000000000}"/>
          </ac:grpSpMkLst>
        </pc:grpChg>
        <pc:picChg chg="add mod">
          <ac:chgData name="massimo ." userId="7a2117e04902b169" providerId="LiveId" clId="{5F459DA5-BF2B-4ECF-93E0-61FE156AB96B}" dt="2025-07-03T17:36:13.019" v="547" actId="1076"/>
          <ac:picMkLst>
            <pc:docMk/>
            <pc:sldMk cId="0" sldId="269"/>
            <ac:picMk id="3" creationId="{23FB0B5A-9963-92DE-A7EE-CC24B1632065}"/>
          </ac:picMkLst>
        </pc:picChg>
        <pc:cxnChg chg="del">
          <ac:chgData name="massimo ." userId="7a2117e04902b169" providerId="LiveId" clId="{5F459DA5-BF2B-4ECF-93E0-61FE156AB96B}" dt="2025-07-03T16:59:05.330" v="393" actId="478"/>
          <ac:cxnSpMkLst>
            <pc:docMk/>
            <pc:sldMk cId="0" sldId="269"/>
            <ac:cxnSpMk id="1086" creationId="{00000000-0000-0000-0000-000000000000}"/>
          </ac:cxnSpMkLst>
        </pc:cxnChg>
        <pc:cxnChg chg="del">
          <ac:chgData name="massimo ." userId="7a2117e04902b169" providerId="LiveId" clId="{5F459DA5-BF2B-4ECF-93E0-61FE156AB96B}" dt="2025-07-03T16:59:05.330" v="393" actId="478"/>
          <ac:cxnSpMkLst>
            <pc:docMk/>
            <pc:sldMk cId="0" sldId="269"/>
            <ac:cxnSpMk id="1087" creationId="{00000000-0000-0000-0000-000000000000}"/>
          </ac:cxnSpMkLst>
        </pc:cxnChg>
        <pc:cxnChg chg="del">
          <ac:chgData name="massimo ." userId="7a2117e04902b169" providerId="LiveId" clId="{5F459DA5-BF2B-4ECF-93E0-61FE156AB96B}" dt="2025-07-03T16:59:05.330" v="393" actId="478"/>
          <ac:cxnSpMkLst>
            <pc:docMk/>
            <pc:sldMk cId="0" sldId="269"/>
            <ac:cxnSpMk id="1088" creationId="{00000000-0000-0000-0000-000000000000}"/>
          </ac:cxnSpMkLst>
        </pc:cxnChg>
        <pc:cxnChg chg="del">
          <ac:chgData name="massimo ." userId="7a2117e04902b169" providerId="LiveId" clId="{5F459DA5-BF2B-4ECF-93E0-61FE156AB96B}" dt="2025-07-03T16:59:05.330" v="393" actId="478"/>
          <ac:cxnSpMkLst>
            <pc:docMk/>
            <pc:sldMk cId="0" sldId="269"/>
            <ac:cxnSpMk id="1089" creationId="{00000000-0000-0000-0000-000000000000}"/>
          </ac:cxnSpMkLst>
        </pc:cxnChg>
        <pc:cxnChg chg="del">
          <ac:chgData name="massimo ." userId="7a2117e04902b169" providerId="LiveId" clId="{5F459DA5-BF2B-4ECF-93E0-61FE156AB96B}" dt="2025-07-03T16:59:05.330" v="393" actId="478"/>
          <ac:cxnSpMkLst>
            <pc:docMk/>
            <pc:sldMk cId="0" sldId="269"/>
            <ac:cxnSpMk id="1091" creationId="{00000000-0000-0000-0000-000000000000}"/>
          </ac:cxnSpMkLst>
        </pc:cxnChg>
      </pc:sldChg>
      <pc:sldChg chg="del">
        <pc:chgData name="massimo ." userId="7a2117e04902b169" providerId="LiveId" clId="{5F459DA5-BF2B-4ECF-93E0-61FE156AB96B}" dt="2025-07-03T19:08:40.607" v="632" actId="47"/>
        <pc:sldMkLst>
          <pc:docMk/>
          <pc:sldMk cId="0" sldId="270"/>
        </pc:sldMkLst>
      </pc:sldChg>
      <pc:sldChg chg="del">
        <pc:chgData name="massimo ." userId="7a2117e04902b169" providerId="LiveId" clId="{5F459DA5-BF2B-4ECF-93E0-61FE156AB96B}" dt="2025-07-03T19:08:40.607" v="632" actId="47"/>
        <pc:sldMkLst>
          <pc:docMk/>
          <pc:sldMk cId="0" sldId="271"/>
        </pc:sldMkLst>
      </pc:sldChg>
      <pc:sldChg chg="del">
        <pc:chgData name="massimo ." userId="7a2117e04902b169" providerId="LiveId" clId="{5F459DA5-BF2B-4ECF-93E0-61FE156AB96B}" dt="2025-07-03T19:08:40.607" v="632" actId="47"/>
        <pc:sldMkLst>
          <pc:docMk/>
          <pc:sldMk cId="0" sldId="272"/>
        </pc:sldMkLst>
      </pc:sldChg>
      <pc:sldChg chg="del">
        <pc:chgData name="massimo ." userId="7a2117e04902b169" providerId="LiveId" clId="{5F459DA5-BF2B-4ECF-93E0-61FE156AB96B}" dt="2025-07-03T19:08:40.607" v="632" actId="47"/>
        <pc:sldMkLst>
          <pc:docMk/>
          <pc:sldMk cId="0" sldId="273"/>
        </pc:sldMkLst>
      </pc:sldChg>
      <pc:sldChg chg="modSp del mod">
        <pc:chgData name="massimo ." userId="7a2117e04902b169" providerId="LiveId" clId="{5F459DA5-BF2B-4ECF-93E0-61FE156AB96B}" dt="2025-07-03T19:08:40.658" v="633" actId="47"/>
        <pc:sldMkLst>
          <pc:docMk/>
          <pc:sldMk cId="0" sldId="274"/>
        </pc:sldMkLst>
        <pc:spChg chg="mod">
          <ac:chgData name="massimo ." userId="7a2117e04902b169" providerId="LiveId" clId="{5F459DA5-BF2B-4ECF-93E0-61FE156AB96B}" dt="2025-07-03T16:58:08.607" v="354" actId="14100"/>
          <ac:spMkLst>
            <pc:docMk/>
            <pc:sldMk cId="0" sldId="274"/>
            <ac:spMk id="1234" creationId="{00000000-0000-0000-0000-000000000000}"/>
          </ac:spMkLst>
        </pc:spChg>
        <pc:spChg chg="mod">
          <ac:chgData name="massimo ." userId="7a2117e04902b169" providerId="LiveId" clId="{5F459DA5-BF2B-4ECF-93E0-61FE156AB96B}" dt="2025-07-03T16:58:45.309" v="392" actId="1076"/>
          <ac:spMkLst>
            <pc:docMk/>
            <pc:sldMk cId="0" sldId="274"/>
            <ac:spMk id="1235" creationId="{00000000-0000-0000-0000-000000000000}"/>
          </ac:spMkLst>
        </pc:spChg>
        <pc:cxnChg chg="mod">
          <ac:chgData name="massimo ." userId="7a2117e04902b169" providerId="LiveId" clId="{5F459DA5-BF2B-4ECF-93E0-61FE156AB96B}" dt="2025-07-03T16:58:13.230" v="355" actId="14100"/>
          <ac:cxnSpMkLst>
            <pc:docMk/>
            <pc:sldMk cId="0" sldId="274"/>
            <ac:cxnSpMk id="1233" creationId="{00000000-0000-0000-0000-000000000000}"/>
          </ac:cxnSpMkLst>
        </pc:cxnChg>
      </pc:sldChg>
      <pc:sldChg chg="del">
        <pc:chgData name="massimo ." userId="7a2117e04902b169" providerId="LiveId" clId="{5F459DA5-BF2B-4ECF-93E0-61FE156AB96B}" dt="2025-07-03T19:08:45.308" v="634" actId="47"/>
        <pc:sldMkLst>
          <pc:docMk/>
          <pc:sldMk cId="0" sldId="275"/>
        </pc:sldMkLst>
      </pc:sldChg>
      <pc:sldChg chg="del">
        <pc:chgData name="massimo ." userId="7a2117e04902b169" providerId="LiveId" clId="{5F459DA5-BF2B-4ECF-93E0-61FE156AB96B}" dt="2025-07-03T19:08:45.308" v="634" actId="47"/>
        <pc:sldMkLst>
          <pc:docMk/>
          <pc:sldMk cId="0" sldId="276"/>
        </pc:sldMkLst>
      </pc:sldChg>
      <pc:sldChg chg="del">
        <pc:chgData name="massimo ." userId="7a2117e04902b169" providerId="LiveId" clId="{5F459DA5-BF2B-4ECF-93E0-61FE156AB96B}" dt="2025-07-03T19:08:45.308" v="634" actId="47"/>
        <pc:sldMkLst>
          <pc:docMk/>
          <pc:sldMk cId="0" sldId="277"/>
        </pc:sldMkLst>
      </pc:sldChg>
      <pc:sldChg chg="addSp delSp modSp add del mod">
        <pc:chgData name="massimo ." userId="7a2117e04902b169" providerId="LiveId" clId="{5F459DA5-BF2B-4ECF-93E0-61FE156AB96B}" dt="2025-07-03T19:13:40.534" v="636" actId="47"/>
        <pc:sldMkLst>
          <pc:docMk/>
          <pc:sldMk cId="0" sldId="278"/>
        </pc:sldMkLst>
        <pc:spChg chg="add del mod">
          <ac:chgData name="massimo ." userId="7a2117e04902b169" providerId="LiveId" clId="{5F459DA5-BF2B-4ECF-93E0-61FE156AB96B}" dt="2025-07-03T16:55:41.305" v="340" actId="478"/>
          <ac:spMkLst>
            <pc:docMk/>
            <pc:sldMk cId="0" sldId="278"/>
            <ac:spMk id="3" creationId="{064F5CB0-9647-E4CF-6E70-107E08142EA5}"/>
          </ac:spMkLst>
        </pc:spChg>
        <pc:spChg chg="add mod">
          <ac:chgData name="massimo ." userId="7a2117e04902b169" providerId="LiveId" clId="{5F459DA5-BF2B-4ECF-93E0-61FE156AB96B}" dt="2025-07-03T16:56:04.147" v="350" actId="207"/>
          <ac:spMkLst>
            <pc:docMk/>
            <pc:sldMk cId="0" sldId="278"/>
            <ac:spMk id="4" creationId="{CE453031-A0CF-33F5-5BD6-A96E0A77D609}"/>
          </ac:spMkLst>
        </pc:spChg>
        <pc:spChg chg="mod">
          <ac:chgData name="massimo ." userId="7a2117e04902b169" providerId="LiveId" clId="{5F459DA5-BF2B-4ECF-93E0-61FE156AB96B}" dt="2025-07-03T16:56:08.506" v="351" actId="1076"/>
          <ac:spMkLst>
            <pc:docMk/>
            <pc:sldMk cId="0" sldId="278"/>
            <ac:spMk id="1355" creationId="{00000000-0000-0000-0000-000000000000}"/>
          </ac:spMkLst>
        </pc:spChg>
        <pc:spChg chg="del mod">
          <ac:chgData name="massimo ." userId="7a2117e04902b169" providerId="LiveId" clId="{5F459DA5-BF2B-4ECF-93E0-61FE156AB96B}" dt="2025-07-03T16:55:40.328" v="339" actId="478"/>
          <ac:spMkLst>
            <pc:docMk/>
            <pc:sldMk cId="0" sldId="278"/>
            <ac:spMk id="1356" creationId="{00000000-0000-0000-0000-000000000000}"/>
          </ac:spMkLst>
        </pc:spChg>
        <pc:spChg chg="del">
          <ac:chgData name="massimo ." userId="7a2117e04902b169" providerId="LiveId" clId="{5F459DA5-BF2B-4ECF-93E0-61FE156AB96B}" dt="2025-07-03T16:55:53.778" v="347" actId="478"/>
          <ac:spMkLst>
            <pc:docMk/>
            <pc:sldMk cId="0" sldId="278"/>
            <ac:spMk id="1357" creationId="{00000000-0000-0000-0000-000000000000}"/>
          </ac:spMkLst>
        </pc:spChg>
        <pc:spChg chg="del">
          <ac:chgData name="massimo ." userId="7a2117e04902b169" providerId="LiveId" clId="{5F459DA5-BF2B-4ECF-93E0-61FE156AB96B}" dt="2025-07-03T16:55:51.971" v="346" actId="478"/>
          <ac:spMkLst>
            <pc:docMk/>
            <pc:sldMk cId="0" sldId="278"/>
            <ac:spMk id="1365" creationId="{00000000-0000-0000-0000-000000000000}"/>
          </ac:spMkLst>
        </pc:spChg>
        <pc:spChg chg="del">
          <ac:chgData name="massimo ." userId="7a2117e04902b169" providerId="LiveId" clId="{5F459DA5-BF2B-4ECF-93E0-61FE156AB96B}" dt="2025-07-03T16:55:51.971" v="346" actId="478"/>
          <ac:spMkLst>
            <pc:docMk/>
            <pc:sldMk cId="0" sldId="278"/>
            <ac:spMk id="1366" creationId="{00000000-0000-0000-0000-000000000000}"/>
          </ac:spMkLst>
        </pc:spChg>
        <pc:spChg chg="del">
          <ac:chgData name="massimo ." userId="7a2117e04902b169" providerId="LiveId" clId="{5F459DA5-BF2B-4ECF-93E0-61FE156AB96B}" dt="2025-07-03T16:55:51.971" v="346" actId="478"/>
          <ac:spMkLst>
            <pc:docMk/>
            <pc:sldMk cId="0" sldId="278"/>
            <ac:spMk id="1367" creationId="{00000000-0000-0000-0000-000000000000}"/>
          </ac:spMkLst>
        </pc:spChg>
        <pc:spChg chg="del">
          <ac:chgData name="massimo ." userId="7a2117e04902b169" providerId="LiveId" clId="{5F459DA5-BF2B-4ECF-93E0-61FE156AB96B}" dt="2025-07-03T16:55:51.971" v="346" actId="478"/>
          <ac:spMkLst>
            <pc:docMk/>
            <pc:sldMk cId="0" sldId="278"/>
            <ac:spMk id="1372" creationId="{00000000-0000-0000-0000-000000000000}"/>
          </ac:spMkLst>
        </pc:spChg>
        <pc:grpChg chg="del">
          <ac:chgData name="massimo ." userId="7a2117e04902b169" providerId="LiveId" clId="{5F459DA5-BF2B-4ECF-93E0-61FE156AB96B}" dt="2025-07-03T16:55:51.971" v="346" actId="478"/>
          <ac:grpSpMkLst>
            <pc:docMk/>
            <pc:sldMk cId="0" sldId="278"/>
            <ac:grpSpMk id="1368" creationId="{00000000-0000-0000-0000-000000000000}"/>
          </ac:grpSpMkLst>
        </pc:grpChg>
        <pc:grpChg chg="del">
          <ac:chgData name="massimo ." userId="7a2117e04902b169" providerId="LiveId" clId="{5F459DA5-BF2B-4ECF-93E0-61FE156AB96B}" dt="2025-07-03T16:55:51.971" v="346" actId="478"/>
          <ac:grpSpMkLst>
            <pc:docMk/>
            <pc:sldMk cId="0" sldId="278"/>
            <ac:grpSpMk id="1373" creationId="{00000000-0000-0000-0000-000000000000}"/>
          </ac:grpSpMkLst>
        </pc:grpChg>
      </pc:sldChg>
      <pc:sldChg chg="del">
        <pc:chgData name="massimo ." userId="7a2117e04902b169" providerId="LiveId" clId="{5F459DA5-BF2B-4ECF-93E0-61FE156AB96B}" dt="2025-07-03T19:13:46.302" v="637" actId="47"/>
        <pc:sldMkLst>
          <pc:docMk/>
          <pc:sldMk cId="0" sldId="279"/>
        </pc:sldMkLst>
      </pc:sldChg>
      <pc:sldChg chg="del">
        <pc:chgData name="massimo ." userId="7a2117e04902b169" providerId="LiveId" clId="{5F459DA5-BF2B-4ECF-93E0-61FE156AB96B}" dt="2025-07-03T19:13:46.302" v="637" actId="47"/>
        <pc:sldMkLst>
          <pc:docMk/>
          <pc:sldMk cId="0" sldId="280"/>
        </pc:sldMkLst>
      </pc:sldChg>
      <pc:sldChg chg="del">
        <pc:chgData name="massimo ." userId="7a2117e04902b169" providerId="LiveId" clId="{5F459DA5-BF2B-4ECF-93E0-61FE156AB96B}" dt="2025-07-03T19:13:46.302" v="637" actId="47"/>
        <pc:sldMkLst>
          <pc:docMk/>
          <pc:sldMk cId="0" sldId="281"/>
        </pc:sldMkLst>
      </pc:sldChg>
      <pc:sldChg chg="del">
        <pc:chgData name="massimo ." userId="7a2117e04902b169" providerId="LiveId" clId="{5F459DA5-BF2B-4ECF-93E0-61FE156AB96B}" dt="2025-07-03T19:13:46.302" v="637" actId="47"/>
        <pc:sldMkLst>
          <pc:docMk/>
          <pc:sldMk cId="0" sldId="282"/>
        </pc:sldMkLst>
      </pc:sldChg>
      <pc:sldChg chg="del">
        <pc:chgData name="massimo ." userId="7a2117e04902b169" providerId="LiveId" clId="{5F459DA5-BF2B-4ECF-93E0-61FE156AB96B}" dt="2025-07-03T19:13:46.302" v="637" actId="47"/>
        <pc:sldMkLst>
          <pc:docMk/>
          <pc:sldMk cId="0" sldId="283"/>
        </pc:sldMkLst>
      </pc:sldChg>
      <pc:sldChg chg="del">
        <pc:chgData name="massimo ." userId="7a2117e04902b169" providerId="LiveId" clId="{5F459DA5-BF2B-4ECF-93E0-61FE156AB96B}" dt="2025-07-03T19:13:46.302" v="637" actId="47"/>
        <pc:sldMkLst>
          <pc:docMk/>
          <pc:sldMk cId="0" sldId="284"/>
        </pc:sldMkLst>
      </pc:sldChg>
      <pc:sldChg chg="del">
        <pc:chgData name="massimo ." userId="7a2117e04902b169" providerId="LiveId" clId="{5F459DA5-BF2B-4ECF-93E0-61FE156AB96B}" dt="2025-07-03T19:13:46.302" v="637" actId="47"/>
        <pc:sldMkLst>
          <pc:docMk/>
          <pc:sldMk cId="0" sldId="285"/>
        </pc:sldMkLst>
      </pc:sldChg>
      <pc:sldChg chg="del">
        <pc:chgData name="massimo ." userId="7a2117e04902b169" providerId="LiveId" clId="{5F459DA5-BF2B-4ECF-93E0-61FE156AB96B}" dt="2025-07-03T19:13:46.302" v="637" actId="47"/>
        <pc:sldMkLst>
          <pc:docMk/>
          <pc:sldMk cId="0" sldId="286"/>
        </pc:sldMkLst>
      </pc:sldChg>
      <pc:sldChg chg="del">
        <pc:chgData name="massimo ." userId="7a2117e04902b169" providerId="LiveId" clId="{5F459DA5-BF2B-4ECF-93E0-61FE156AB96B}" dt="2025-07-03T19:13:46.302" v="637" actId="47"/>
        <pc:sldMkLst>
          <pc:docMk/>
          <pc:sldMk cId="0" sldId="287"/>
        </pc:sldMkLst>
      </pc:sldChg>
      <pc:sldChg chg="del">
        <pc:chgData name="massimo ." userId="7a2117e04902b169" providerId="LiveId" clId="{5F459DA5-BF2B-4ECF-93E0-61FE156AB96B}" dt="2025-07-03T19:13:46.302" v="637" actId="47"/>
        <pc:sldMkLst>
          <pc:docMk/>
          <pc:sldMk cId="0" sldId="288"/>
        </pc:sldMkLst>
      </pc:sldChg>
      <pc:sldChg chg="del">
        <pc:chgData name="massimo ." userId="7a2117e04902b169" providerId="LiveId" clId="{5F459DA5-BF2B-4ECF-93E0-61FE156AB96B}" dt="2025-07-03T19:13:46.302" v="637" actId="47"/>
        <pc:sldMkLst>
          <pc:docMk/>
          <pc:sldMk cId="0" sldId="289"/>
        </pc:sldMkLst>
      </pc:sldChg>
      <pc:sldChg chg="del">
        <pc:chgData name="massimo ." userId="7a2117e04902b169" providerId="LiveId" clId="{5F459DA5-BF2B-4ECF-93E0-61FE156AB96B}" dt="2025-07-03T19:13:46.302" v="637" actId="47"/>
        <pc:sldMkLst>
          <pc:docMk/>
          <pc:sldMk cId="0" sldId="290"/>
        </pc:sldMkLst>
      </pc:sldChg>
      <pc:sldChg chg="del">
        <pc:chgData name="massimo ." userId="7a2117e04902b169" providerId="LiveId" clId="{5F459DA5-BF2B-4ECF-93E0-61FE156AB96B}" dt="2025-07-03T19:13:46.302" v="637" actId="47"/>
        <pc:sldMkLst>
          <pc:docMk/>
          <pc:sldMk cId="0" sldId="291"/>
        </pc:sldMkLst>
      </pc:sldChg>
      <pc:sldChg chg="del">
        <pc:chgData name="massimo ." userId="7a2117e04902b169" providerId="LiveId" clId="{5F459DA5-BF2B-4ECF-93E0-61FE156AB96B}" dt="2025-07-03T19:13:46.302" v="637" actId="47"/>
        <pc:sldMkLst>
          <pc:docMk/>
          <pc:sldMk cId="0" sldId="292"/>
        </pc:sldMkLst>
      </pc:sldChg>
      <pc:sldChg chg="del">
        <pc:chgData name="massimo ." userId="7a2117e04902b169" providerId="LiveId" clId="{5F459DA5-BF2B-4ECF-93E0-61FE156AB96B}" dt="2025-07-03T19:13:46.302" v="637" actId="47"/>
        <pc:sldMkLst>
          <pc:docMk/>
          <pc:sldMk cId="0" sldId="293"/>
        </pc:sldMkLst>
      </pc:sldChg>
      <pc:sldChg chg="del">
        <pc:chgData name="massimo ." userId="7a2117e04902b169" providerId="LiveId" clId="{5F459DA5-BF2B-4ECF-93E0-61FE156AB96B}" dt="2025-07-03T19:13:46.302" v="637" actId="47"/>
        <pc:sldMkLst>
          <pc:docMk/>
          <pc:sldMk cId="0" sldId="294"/>
        </pc:sldMkLst>
      </pc:sldChg>
      <pc:sldChg chg="del">
        <pc:chgData name="massimo ." userId="7a2117e04902b169" providerId="LiveId" clId="{5F459DA5-BF2B-4ECF-93E0-61FE156AB96B}" dt="2025-07-03T19:13:46.302" v="637" actId="47"/>
        <pc:sldMkLst>
          <pc:docMk/>
          <pc:sldMk cId="0" sldId="295"/>
        </pc:sldMkLst>
      </pc:sldChg>
      <pc:sldChg chg="del">
        <pc:chgData name="massimo ." userId="7a2117e04902b169" providerId="LiveId" clId="{5F459DA5-BF2B-4ECF-93E0-61FE156AB96B}" dt="2025-07-03T19:13:46.302" v="637" actId="47"/>
        <pc:sldMkLst>
          <pc:docMk/>
          <pc:sldMk cId="0" sldId="296"/>
        </pc:sldMkLst>
      </pc:sldChg>
      <pc:sldChg chg="new del">
        <pc:chgData name="massimo ." userId="7a2117e04902b169" providerId="LiveId" clId="{5F459DA5-BF2B-4ECF-93E0-61FE156AB96B}" dt="2025-07-03T16:20:13.941" v="29" actId="47"/>
        <pc:sldMkLst>
          <pc:docMk/>
          <pc:sldMk cId="1269502294" sldId="297"/>
        </pc:sldMkLst>
      </pc:sldChg>
      <pc:sldChg chg="addSp delSp modSp add mod">
        <pc:chgData name="massimo ." userId="7a2117e04902b169" providerId="LiveId" clId="{5F459DA5-BF2B-4ECF-93E0-61FE156AB96B}" dt="2025-07-03T16:54:58.835" v="337" actId="1076"/>
        <pc:sldMkLst>
          <pc:docMk/>
          <pc:sldMk cId="1936368572" sldId="297"/>
        </pc:sldMkLst>
        <pc:spChg chg="mod">
          <ac:chgData name="massimo ." userId="7a2117e04902b169" providerId="LiveId" clId="{5F459DA5-BF2B-4ECF-93E0-61FE156AB96B}" dt="2025-07-03T16:54:58.835" v="337" actId="1076"/>
          <ac:spMkLst>
            <pc:docMk/>
            <pc:sldMk cId="1936368572" sldId="297"/>
            <ac:spMk id="1010" creationId="{00000000-0000-0000-0000-000000000000}"/>
          </ac:spMkLst>
        </pc:spChg>
        <pc:picChg chg="del">
          <ac:chgData name="massimo ." userId="7a2117e04902b169" providerId="LiveId" clId="{5F459DA5-BF2B-4ECF-93E0-61FE156AB96B}" dt="2025-07-03T16:50:02.631" v="225" actId="478"/>
          <ac:picMkLst>
            <pc:docMk/>
            <pc:sldMk cId="1936368572" sldId="297"/>
            <ac:picMk id="3" creationId="{25424503-906D-E3FF-30B3-79AA6C69C9C0}"/>
          </ac:picMkLst>
        </pc:picChg>
        <pc:picChg chg="add mod">
          <ac:chgData name="massimo ." userId="7a2117e04902b169" providerId="LiveId" clId="{5F459DA5-BF2B-4ECF-93E0-61FE156AB96B}" dt="2025-07-03T16:54:51.373" v="333" actId="14100"/>
          <ac:picMkLst>
            <pc:docMk/>
            <pc:sldMk cId="1936368572" sldId="297"/>
            <ac:picMk id="4" creationId="{6FE9FA88-6A47-2C57-BBC6-92E59C6CE563}"/>
          </ac:picMkLst>
        </pc:picChg>
      </pc:sldChg>
      <pc:sldChg chg="addSp delSp modSp add mod ord">
        <pc:chgData name="massimo ." userId="7a2117e04902b169" providerId="LiveId" clId="{5F459DA5-BF2B-4ECF-93E0-61FE156AB96B}" dt="2025-07-03T16:52:24.626" v="272" actId="20577"/>
        <pc:sldMkLst>
          <pc:docMk/>
          <pc:sldMk cId="1188437697" sldId="298"/>
        </pc:sldMkLst>
        <pc:spChg chg="mod">
          <ac:chgData name="massimo ." userId="7a2117e04902b169" providerId="LiveId" clId="{5F459DA5-BF2B-4ECF-93E0-61FE156AB96B}" dt="2025-07-03T16:52:24.626" v="272" actId="20577"/>
          <ac:spMkLst>
            <pc:docMk/>
            <pc:sldMk cId="1188437697" sldId="298"/>
            <ac:spMk id="1010" creationId="{00000000-0000-0000-0000-000000000000}"/>
          </ac:spMkLst>
        </pc:spChg>
        <pc:picChg chg="del">
          <ac:chgData name="massimo ." userId="7a2117e04902b169" providerId="LiveId" clId="{5F459DA5-BF2B-4ECF-93E0-61FE156AB96B}" dt="2025-07-03T16:50:04.646" v="227" actId="478"/>
          <ac:picMkLst>
            <pc:docMk/>
            <pc:sldMk cId="1188437697" sldId="298"/>
            <ac:picMk id="3" creationId="{25424503-906D-E3FF-30B3-79AA6C69C9C0}"/>
          </ac:picMkLst>
        </pc:picChg>
        <pc:picChg chg="add mod">
          <ac:chgData name="massimo ." userId="7a2117e04902b169" providerId="LiveId" clId="{5F459DA5-BF2B-4ECF-93E0-61FE156AB96B}" dt="2025-07-03T16:50:26.361" v="230" actId="1076"/>
          <ac:picMkLst>
            <pc:docMk/>
            <pc:sldMk cId="1188437697" sldId="298"/>
            <ac:picMk id="4" creationId="{79B8A50C-3EAF-0DC2-DB99-6D48DF0C7891}"/>
          </ac:picMkLst>
        </pc:picChg>
      </pc:sldChg>
      <pc:sldMasterChg chg="addSldLayout delSldLayout">
        <pc:chgData name="massimo ." userId="7a2117e04902b169" providerId="LiveId" clId="{5F459DA5-BF2B-4ECF-93E0-61FE156AB96B}" dt="2025-07-03T19:13:46.302" v="637" actId="47"/>
        <pc:sldMasterMkLst>
          <pc:docMk/>
          <pc:sldMasterMk cId="0" sldId="2147483670"/>
        </pc:sldMasterMkLst>
        <pc:sldLayoutChg chg="del">
          <pc:chgData name="massimo ." userId="7a2117e04902b169" providerId="LiveId" clId="{5F459DA5-BF2B-4ECF-93E0-61FE156AB96B}" dt="2025-07-03T19:08:45.308" v="634" actId="47"/>
          <pc:sldLayoutMkLst>
            <pc:docMk/>
            <pc:sldMasterMk cId="0" sldId="2147483670"/>
            <pc:sldLayoutMk cId="0" sldId="2147483653"/>
          </pc:sldLayoutMkLst>
        </pc:sldLayoutChg>
        <pc:sldLayoutChg chg="del">
          <pc:chgData name="massimo ." userId="7a2117e04902b169" providerId="LiveId" clId="{5F459DA5-BF2B-4ECF-93E0-61FE156AB96B}" dt="2025-07-03T16:49:54.300" v="223" actId="47"/>
          <pc:sldLayoutMkLst>
            <pc:docMk/>
            <pc:sldMasterMk cId="0" sldId="2147483670"/>
            <pc:sldLayoutMk cId="0" sldId="2147483654"/>
          </pc:sldLayoutMkLst>
        </pc:sldLayoutChg>
        <pc:sldLayoutChg chg="del">
          <pc:chgData name="massimo ." userId="7a2117e04902b169" providerId="LiveId" clId="{5F459DA5-BF2B-4ECF-93E0-61FE156AB96B}" dt="2025-07-03T16:49:54.242" v="222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massimo ." userId="7a2117e04902b169" providerId="LiveId" clId="{5F459DA5-BF2B-4ECF-93E0-61FE156AB96B}" dt="2025-07-03T19:08:40.607" v="632" actId="47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massimo ." userId="7a2117e04902b169" providerId="LiveId" clId="{5F459DA5-BF2B-4ECF-93E0-61FE156AB96B}" dt="2025-07-03T19:08:40.658" v="633" actId="47"/>
          <pc:sldLayoutMkLst>
            <pc:docMk/>
            <pc:sldMasterMk cId="0" sldId="2147483670"/>
            <pc:sldLayoutMk cId="0" sldId="2147483658"/>
          </pc:sldLayoutMkLst>
        </pc:sldLayoutChg>
        <pc:sldLayoutChg chg="del">
          <pc:chgData name="massimo ." userId="7a2117e04902b169" providerId="LiveId" clId="{5F459DA5-BF2B-4ECF-93E0-61FE156AB96B}" dt="2025-07-03T19:08:40.607" v="632" actId="47"/>
          <pc:sldLayoutMkLst>
            <pc:docMk/>
            <pc:sldMasterMk cId="0" sldId="2147483670"/>
            <pc:sldLayoutMk cId="0" sldId="2147483660"/>
          </pc:sldLayoutMkLst>
        </pc:sldLayoutChg>
        <pc:sldLayoutChg chg="del">
          <pc:chgData name="massimo ." userId="7a2117e04902b169" providerId="LiveId" clId="{5F459DA5-BF2B-4ECF-93E0-61FE156AB96B}" dt="2025-07-03T19:08:45.308" v="634" actId="47"/>
          <pc:sldLayoutMkLst>
            <pc:docMk/>
            <pc:sldMasterMk cId="0" sldId="2147483670"/>
            <pc:sldLayoutMk cId="0" sldId="2147483661"/>
          </pc:sldLayoutMkLst>
        </pc:sldLayoutChg>
        <pc:sldLayoutChg chg="del">
          <pc:chgData name="massimo ." userId="7a2117e04902b169" providerId="LiveId" clId="{5F459DA5-BF2B-4ECF-93E0-61FE156AB96B}" dt="2025-07-03T19:08:40.607" v="632" actId="47"/>
          <pc:sldLayoutMkLst>
            <pc:docMk/>
            <pc:sldMasterMk cId="0" sldId="2147483670"/>
            <pc:sldLayoutMk cId="0" sldId="2147483662"/>
          </pc:sldLayoutMkLst>
        </pc:sldLayoutChg>
        <pc:sldLayoutChg chg="del">
          <pc:chgData name="massimo ." userId="7a2117e04902b169" providerId="LiveId" clId="{5F459DA5-BF2B-4ECF-93E0-61FE156AB96B}" dt="2025-07-03T16:20:14.004" v="30" actId="47"/>
          <pc:sldLayoutMkLst>
            <pc:docMk/>
            <pc:sldMasterMk cId="0" sldId="2147483670"/>
            <pc:sldLayoutMk cId="0" sldId="2147483663"/>
          </pc:sldLayoutMkLst>
        </pc:sldLayoutChg>
        <pc:sldLayoutChg chg="del">
          <pc:chgData name="massimo ." userId="7a2117e04902b169" providerId="LiveId" clId="{5F459DA5-BF2B-4ECF-93E0-61FE156AB96B}" dt="2025-07-03T19:08:40.607" v="632" actId="47"/>
          <pc:sldLayoutMkLst>
            <pc:docMk/>
            <pc:sldMasterMk cId="0" sldId="2147483670"/>
            <pc:sldLayoutMk cId="0" sldId="2147483664"/>
          </pc:sldLayoutMkLst>
        </pc:sldLayoutChg>
        <pc:sldLayoutChg chg="add del">
          <pc:chgData name="massimo ." userId="7a2117e04902b169" providerId="LiveId" clId="{5F459DA5-BF2B-4ECF-93E0-61FE156AB96B}" dt="2025-07-03T19:13:40.534" v="636" actId="47"/>
          <pc:sldLayoutMkLst>
            <pc:docMk/>
            <pc:sldMasterMk cId="0" sldId="2147483670"/>
            <pc:sldLayoutMk cId="0" sldId="2147483665"/>
          </pc:sldLayoutMkLst>
        </pc:sldLayoutChg>
        <pc:sldLayoutChg chg="del">
          <pc:chgData name="massimo ." userId="7a2117e04902b169" providerId="LiveId" clId="{5F459DA5-BF2B-4ECF-93E0-61FE156AB96B}" dt="2025-07-03T19:13:46.302" v="637" actId="47"/>
          <pc:sldLayoutMkLst>
            <pc:docMk/>
            <pc:sldMasterMk cId="0" sldId="2147483670"/>
            <pc:sldLayoutMk cId="0" sldId="2147483666"/>
          </pc:sldLayoutMkLst>
        </pc:sldLayoutChg>
      </pc:sldMasterChg>
      <pc:sldMasterChg chg="del delSldLayout">
        <pc:chgData name="massimo ." userId="7a2117e04902b169" providerId="LiveId" clId="{5F459DA5-BF2B-4ECF-93E0-61FE156AB96B}" dt="2025-07-03T19:13:46.302" v="637" actId="47"/>
        <pc:sldMasterMkLst>
          <pc:docMk/>
          <pc:sldMasterMk cId="0" sldId="2147483671"/>
        </pc:sldMasterMkLst>
        <pc:sldLayoutChg chg="del">
          <pc:chgData name="massimo ." userId="7a2117e04902b169" providerId="LiveId" clId="{5F459DA5-BF2B-4ECF-93E0-61FE156AB96B}" dt="2025-07-03T19:13:46.302" v="637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30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72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65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DA548971-9B06-272B-800F-1DAF2D12CD04}"/>
              </a:ext>
            </a:extLst>
          </p:cNvPr>
          <p:cNvSpPr/>
          <p:nvPr/>
        </p:nvSpPr>
        <p:spPr>
          <a:xfrm>
            <a:off x="5056909" y="2223465"/>
            <a:ext cx="398708" cy="575153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2178525" y="425318"/>
            <a:ext cx="4587950" cy="35962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GLOBAL </a:t>
            </a:r>
            <a:r>
              <a:rPr lang="it-IT" dirty="0">
                <a:solidFill>
                  <a:schemeClr val="accent2"/>
                </a:solidFill>
              </a:rPr>
              <a:t>CYBERSECURITY</a:t>
            </a:r>
            <a:r>
              <a:rPr lang="it-IT" dirty="0"/>
              <a:t> THREATS</a:t>
            </a:r>
            <a:br>
              <a:rPr lang="it-IT" dirty="0"/>
            </a:br>
            <a:r>
              <a:rPr lang="it-IT" dirty="0"/>
              <a:t>(2015-2024)</a:t>
            </a:r>
            <a:br>
              <a:rPr lang="it-IT" dirty="0"/>
            </a:br>
            <a:r>
              <a:rPr lang="it-IT" sz="1800" dirty="0"/>
              <a:t>Massimo Bulligan – 15/07/2025</a:t>
            </a:r>
            <a:endParaRPr sz="1800"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5"/>
          <p:cNvSpPr txBox="1">
            <a:spLocks noGrp="1"/>
          </p:cNvSpPr>
          <p:nvPr>
            <p:ph type="ctrTitle"/>
          </p:nvPr>
        </p:nvSpPr>
        <p:spPr>
          <a:xfrm>
            <a:off x="611898" y="494802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Distribuzione delle perdite economiche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FE9FA88-6A47-2C57-BBC6-92E59C6CE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72" y="1005791"/>
            <a:ext cx="6768183" cy="402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6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Previsioni (scarsa precisione)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3FB0B5A-9963-92DE-A7EE-CC24B1632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25" y="989475"/>
            <a:ext cx="6125582" cy="3813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507;p28">
                <a:extLst>
                  <a:ext uri="{FF2B5EF4-FFF2-40B4-BE49-F238E27FC236}">
                    <a16:creationId xmlns:a16="http://schemas.microsoft.com/office/drawing/2014/main" id="{9177DF54-5611-CA7C-0ADB-3CDC22379C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2007" y="1405111"/>
                <a:ext cx="3567545" cy="1324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285750" indent="-285750"/>
                <a14:m>
                  <m:oMath xmlns:m="http://schemas.openxmlformats.org/officeDocument/2006/math">
                    <m:sSup>
                      <m:sSupPr>
                        <m:ctrlPr>
                          <a:rPr lang="it-IT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=0.1683  </m:t>
                    </m:r>
                  </m:oMath>
                </a14:m>
                <a:r>
                  <a:rPr lang="it-IT" sz="2200" dirty="0"/>
                  <a:t> </a:t>
                </a:r>
              </a:p>
              <a:p>
                <a:pPr marL="285750" indent="-285750"/>
                <a14:m>
                  <m:oMath xmlns:m="http://schemas.openxmlformats.org/officeDocument/2006/math">
                    <m:sSub>
                      <m:sSubPr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±</m:t>
                    </m:r>
                    <m:rad>
                      <m:radPr>
                        <m:degHide m:val="on"/>
                        <m:ctrlP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0.1683</m:t>
                        </m:r>
                      </m:e>
                    </m:rad>
                  </m:oMath>
                </a14:m>
                <a:endParaRPr lang="it-IT" sz="2200" b="0" dirty="0">
                  <a:ea typeface="Cambria Math" panose="02040503050406030204" pitchFamily="18" charset="0"/>
                </a:endParaRPr>
              </a:p>
              <a:p>
                <a:pPr marL="285750" indent="-285750"/>
                <a:r>
                  <a:rPr lang="it-IT" sz="2200" b="0" dirty="0">
                    <a:ea typeface="Cambria Math" panose="02040503050406030204" pitchFamily="18" charset="0"/>
                  </a:rPr>
                  <a:t>Pearson 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it-IT" sz="22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2200" dirty="0"/>
              </a:p>
            </p:txBody>
          </p:sp>
        </mc:Choice>
        <mc:Fallback xmlns="">
          <p:sp>
            <p:nvSpPr>
              <p:cNvPr id="6" name="Google Shape;507;p28">
                <a:extLst>
                  <a:ext uri="{FF2B5EF4-FFF2-40B4-BE49-F238E27FC236}">
                    <a16:creationId xmlns:a16="http://schemas.microsoft.com/office/drawing/2014/main" id="{9177DF54-5611-CA7C-0ADB-3CDC22379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007" y="1405111"/>
                <a:ext cx="3567545" cy="1324235"/>
              </a:xfrm>
              <a:prstGeom prst="rect">
                <a:avLst/>
              </a:prstGeom>
              <a:blipFill>
                <a:blip r:embed="rId4"/>
                <a:stretch>
                  <a:fillRect l="-10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7"/>
          <p:cNvSpPr txBox="1">
            <a:spLocks noGrp="1"/>
          </p:cNvSpPr>
          <p:nvPr>
            <p:ph type="title"/>
          </p:nvPr>
        </p:nvSpPr>
        <p:spPr>
          <a:xfrm>
            <a:off x="2437267" y="2009996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Fine</a:t>
            </a:r>
            <a:endParaRPr dirty="0"/>
          </a:p>
        </p:txBody>
      </p:sp>
      <p:sp>
        <p:nvSpPr>
          <p:cNvPr id="1358" name="Google Shape;1358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0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E453031-A0CF-33F5-5BD6-A96E0A77D609}"/>
              </a:ext>
            </a:extLst>
          </p:cNvPr>
          <p:cNvSpPr/>
          <p:nvPr/>
        </p:nvSpPr>
        <p:spPr>
          <a:xfrm>
            <a:off x="2286000" y="3803073"/>
            <a:ext cx="4135582" cy="955963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1994369" y="1559539"/>
            <a:ext cx="3665214" cy="120609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2400" dirty="0"/>
              <a:t>Origine: kaggle</a:t>
            </a:r>
          </a:p>
          <a:p>
            <a:pPr marL="285750" indent="-285750"/>
            <a:r>
              <a:rPr lang="it-IT" sz="2400" dirty="0"/>
              <a:t>Piccole dimensioni</a:t>
            </a:r>
          </a:p>
          <a:p>
            <a:pPr marL="285750" indent="-285750"/>
            <a:r>
              <a:rPr lang="it-IT" sz="2400" dirty="0"/>
              <a:t>Le variabili del dataset</a:t>
            </a:r>
          </a:p>
          <a:p>
            <a:pPr marL="285750" indent="-285750"/>
            <a:endParaRPr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715835" y="508792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Il dataset</a:t>
            </a:r>
            <a:endParaRPr sz="3600" dirty="0"/>
          </a:p>
        </p:txBody>
      </p: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228681" y="143451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df.head(10)</a:t>
            </a:r>
            <a:endParaRPr dirty="0"/>
          </a:p>
        </p:txBody>
      </p:sp>
      <p:sp>
        <p:nvSpPr>
          <p:cNvPr id="595" name="Google Shape;595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51DFD92-1560-2C7A-2771-38E6D292E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0" y="957110"/>
            <a:ext cx="7949840" cy="35733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Mappe coropletiche</a:t>
            </a:r>
            <a:endParaRPr dirty="0"/>
          </a:p>
        </p:txBody>
      </p:sp>
      <p:pic>
        <p:nvPicPr>
          <p:cNvPr id="3" name="Immagine 2" descr="Immagine che contiene mappa, testo, atlante">
            <a:extLst>
              <a:ext uri="{FF2B5EF4-FFF2-40B4-BE49-F238E27FC236}">
                <a16:creationId xmlns:a16="http://schemas.microsoft.com/office/drawing/2014/main" id="{1096ECB4-E23F-017C-9546-8518E0A91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89" y="989475"/>
            <a:ext cx="7976821" cy="39884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520732" y="173182"/>
            <a:ext cx="5099434" cy="6581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Perdite economiche per attacco</a:t>
            </a:r>
            <a:endParaRPr dirty="0"/>
          </a:p>
        </p:txBody>
      </p:sp>
      <p:pic>
        <p:nvPicPr>
          <p:cNvPr id="5" name="Immagine 4" descr="Immagine che contiene testo, schermata, Rettangolo, linea&#10;&#10;Il contenuto generato dall'IA potrebbe non essere corretto.">
            <a:extLst>
              <a:ext uri="{FF2B5EF4-FFF2-40B4-BE49-F238E27FC236}">
                <a16:creationId xmlns:a16="http://schemas.microsoft.com/office/drawing/2014/main" id="{51D5F8F9-55EB-00CB-DFBB-399B1867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29" y="1399311"/>
            <a:ext cx="8298741" cy="27085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875322" y="1734450"/>
            <a:ext cx="3393355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Alcuni grafici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832262" y="2488662"/>
            <a:ext cx="5479473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Comprendiamo meglio la statistica dietro gli attacchi</a:t>
            </a:r>
            <a:endParaRPr sz="2400" dirty="0"/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Paesi più attaccati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8FFF4DD-88E2-192C-B161-6C1C2D5A5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758" y="989475"/>
            <a:ext cx="6418484" cy="39937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Attacchi più utilizzati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424503-906D-E3FF-30B3-79AA6C69C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280" y="989475"/>
            <a:ext cx="6335439" cy="39293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Numero di attacchi per anno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9B8A50C-3EAF-0DC2-DB99-6D48DF0C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1181070"/>
            <a:ext cx="7193280" cy="35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3769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75</Words>
  <Application>Microsoft Office PowerPoint</Application>
  <PresentationFormat>Presentazione su schermo (16:9)</PresentationFormat>
  <Paragraphs>19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Fira Sans Extra Condensed Medium</vt:lpstr>
      <vt:lpstr>Maven Pro</vt:lpstr>
      <vt:lpstr>Share Tech</vt:lpstr>
      <vt:lpstr>Fira Sans Condensed Medium</vt:lpstr>
      <vt:lpstr>Cambria Math</vt:lpstr>
      <vt:lpstr>Data Science Consulting by Slidesgo</vt:lpstr>
      <vt:lpstr>GLOBAL CYBERSECURITY THREATS (2015-2024) Massimo Bulligan – 15/07/2025</vt:lpstr>
      <vt:lpstr>Il dataset</vt:lpstr>
      <vt:lpstr>df.head(10)</vt:lpstr>
      <vt:lpstr>Mappe coropletiche</vt:lpstr>
      <vt:lpstr>Perdite economiche per attacco</vt:lpstr>
      <vt:lpstr>Alcuni grafici</vt:lpstr>
      <vt:lpstr>Paesi più attaccati</vt:lpstr>
      <vt:lpstr>Attacchi più utilizzati</vt:lpstr>
      <vt:lpstr>Numero di attacchi per anno</vt:lpstr>
      <vt:lpstr>Distribuzione delle perdite economiche</vt:lpstr>
      <vt:lpstr>Previsioni (scarsa precisione)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massimo .</dc:creator>
  <cp:lastModifiedBy>massimo .</cp:lastModifiedBy>
  <cp:revision>1</cp:revision>
  <dcterms:modified xsi:type="dcterms:W3CDTF">2025-07-07T13:18:20Z</dcterms:modified>
</cp:coreProperties>
</file>