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6" r:id="rId6"/>
    <p:sldId id="281" r:id="rId7"/>
    <p:sldId id="277" r:id="rId8"/>
    <p:sldId id="268" r:id="rId9"/>
    <p:sldId id="278" r:id="rId10"/>
    <p:sldId id="269" r:id="rId11"/>
    <p:sldId id="280" r:id="rId12"/>
    <p:sldId id="279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43" autoAdjust="0"/>
    <p:restoredTop sz="86352" autoAdjust="0"/>
  </p:normalViewPr>
  <p:slideViewPr>
    <p:cSldViewPr>
      <p:cViewPr varScale="1">
        <p:scale>
          <a:sx n="65" d="100"/>
          <a:sy n="65" d="100"/>
        </p:scale>
        <p:origin x="-82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6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06DE-E46C-11DE-C687-0017421EB310}" type="datetimeFigureOut">
              <a:rPr lang="fr-FR" smtClean="0"/>
              <a:pPr/>
              <a:t>09/12/2009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Bee ERP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Démonstration </a:t>
            </a:r>
            <a:endParaRPr lang="fr-CA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Survol graphique des technologies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00694" y="428604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>
                <a:solidFill>
                  <a:srgbClr val="FF0000"/>
                </a:solidFill>
              </a:rPr>
              <a:t>Pascal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br>
              <a:rPr lang="fr-CA" dirty="0" smtClean="0">
                <a:solidFill>
                  <a:srgbClr val="FF0000"/>
                </a:solidFill>
              </a:rPr>
            </a:br>
            <a:r>
              <a:rPr lang="fr-CA" sz="3200" dirty="0" smtClean="0">
                <a:solidFill>
                  <a:srgbClr val="FF0000"/>
                </a:solidFill>
              </a:rPr>
              <a:t>(clic Guillaume)</a:t>
            </a:r>
            <a:endParaRPr lang="fr-CA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CA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smtClean="0"/>
              <a:t>Création d'un champ dynamique sur une entité</a:t>
            </a:r>
            <a:endParaRPr lang="fr-CA" sz="3600" smtClean="0"/>
          </a:p>
          <a:p>
            <a:pPr lvl="1"/>
            <a:r>
              <a:rPr lang="fr-CA" smtClean="0"/>
              <a:t>Création dynamique d'un module selon suggestion des auditeurs</a:t>
            </a:r>
            <a:endParaRPr lang="fr-CA" sz="3600" smtClean="0"/>
          </a:p>
          <a:p>
            <a:pPr lvl="2"/>
            <a:r>
              <a:rPr lang="fr-CA" smtClean="0"/>
              <a:t>Module</a:t>
            </a:r>
            <a:endParaRPr lang="fr-CA" sz="3200" smtClean="0"/>
          </a:p>
          <a:p>
            <a:pPr lvl="2"/>
            <a:r>
              <a:rPr lang="fr-CA" smtClean="0"/>
              <a:t>Entité</a:t>
            </a:r>
            <a:endParaRPr lang="fr-CA" sz="3200" smtClean="0"/>
          </a:p>
          <a:p>
            <a:pPr lvl="2"/>
            <a:r>
              <a:rPr lang="fr-CA" smtClean="0"/>
              <a:t>Accesseur</a:t>
            </a:r>
            <a:endParaRPr lang="fr-CA" sz="3200" smtClean="0"/>
          </a:p>
          <a:p>
            <a:pPr lvl="2"/>
            <a:r>
              <a:rPr lang="fr-CA" smtClean="0"/>
              <a:t>Task</a:t>
            </a:r>
            <a:endParaRPr lang="fr-CA" sz="3200" smtClean="0"/>
          </a:p>
          <a:p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572264" y="285728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Guillaume </a:t>
            </a:r>
            <a:r>
              <a:rPr lang="fr-CA" dirty="0" err="1" smtClean="0"/>
              <a:t>Lacasse</a:t>
            </a:r>
            <a:endParaRPr lang="fr-CA" dirty="0" smtClean="0"/>
          </a:p>
          <a:p>
            <a:r>
              <a:rPr lang="fr-CA" dirty="0" err="1" smtClean="0"/>
              <a:t>Jonatan</a:t>
            </a:r>
            <a:r>
              <a:rPr lang="fr-CA" dirty="0" smtClean="0"/>
              <a:t> Cloutier</a:t>
            </a:r>
          </a:p>
          <a:p>
            <a:r>
              <a:rPr lang="fr-CA" dirty="0" smtClean="0"/>
              <a:t>Jonathan </a:t>
            </a:r>
            <a:r>
              <a:rPr lang="fr-CA" dirty="0" err="1" smtClean="0"/>
              <a:t>Hallée</a:t>
            </a:r>
            <a:endParaRPr lang="fr-CA" dirty="0" smtClean="0"/>
          </a:p>
          <a:p>
            <a:r>
              <a:rPr lang="fr-CA" dirty="0" smtClean="0"/>
              <a:t>Pascal Lemay</a:t>
            </a:r>
          </a:p>
          <a:p>
            <a:r>
              <a:rPr lang="fr-CA" dirty="0" smtClean="0"/>
              <a:t>Gabriel </a:t>
            </a:r>
            <a:r>
              <a:rPr lang="fr-CA" dirty="0" err="1" smtClean="0"/>
              <a:t>Therrien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Qu'est-ce qu'un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CA" dirty="0" smtClean="0"/>
              <a:t>Outils </a:t>
            </a:r>
            <a:r>
              <a:rPr lang="fr-CA" dirty="0"/>
              <a:t>automatisé pour modéliser les comportements d'une entreprise afin de les rendre plus automatiques.</a:t>
            </a:r>
            <a:endParaRPr lang="fr-CA" sz="3200" dirty="0"/>
          </a:p>
          <a:p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5857884" y="57148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But d'un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Automatiser </a:t>
            </a:r>
            <a:r>
              <a:rPr lang="fr-CA" dirty="0"/>
              <a:t>des processus d'affaire dans une entreprise</a:t>
            </a:r>
          </a:p>
          <a:p>
            <a:r>
              <a:rPr lang="fr-CA" dirty="0"/>
              <a:t>Permet de grossir une entreprise en maintenant l'ordre</a:t>
            </a:r>
          </a:p>
          <a:p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Avantages/Désavantages de Bee </a:t>
            </a:r>
            <a:r>
              <a:rPr lang="fr-CA" dirty="0" err="1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5643570" y="78579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Orm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 smtClean="0"/>
              <a:t> Comment : Aller avec ce que tu as. Facilement transportable. SGDB séparé de l’</a:t>
            </a:r>
            <a:r>
              <a:rPr lang="fr-CA" dirty="0" err="1" smtClean="0"/>
              <a:t>orm</a:t>
            </a:r>
            <a:r>
              <a:rPr lang="fr-CA" dirty="0" smtClean="0"/>
              <a:t>.</a:t>
            </a:r>
          </a:p>
          <a:p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Accesseurs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Kovalev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Naked</a:t>
            </a:r>
            <a:r>
              <a:rPr lang="fr-CA" dirty="0" smtClean="0"/>
              <a:t> Object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72132" y="571480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Aspect </a:t>
            </a:r>
            <a:r>
              <a:rPr lang="fr-CA" dirty="0" err="1" smtClean="0"/>
              <a:t>framework</a:t>
            </a:r>
            <a:r>
              <a:rPr lang="fr-CA" dirty="0" smtClean="0"/>
              <a:t> de développement de logiciel d'entreprise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 smtClean="0"/>
              <a:t>(fonctionnalité avancé toujours possible simplement)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572264" y="357166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fr-CA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automatisée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Permettent d’informatiser les règles d’affaires de l’entreprise.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86446" y="35716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572264" y="35716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183</TotalTime>
  <Words>136</Words>
  <Application>Microsoft Office PowerPoint</Application>
  <PresentationFormat>Affichage à l'écran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Bee ERP</vt:lpstr>
      <vt:lpstr>Qu'est-ce qu'un ERP</vt:lpstr>
      <vt:lpstr>But d'un ERP</vt:lpstr>
      <vt:lpstr>Avantages/Désavantages de Bee Erp</vt:lpstr>
      <vt:lpstr>Orm </vt:lpstr>
      <vt:lpstr>Naked Object</vt:lpstr>
      <vt:lpstr>Aspect framework de développement de logiciel d'entreprise </vt:lpstr>
      <vt:lpstr>Tâche automatisée</vt:lpstr>
      <vt:lpstr>Programmation graphique</vt:lpstr>
      <vt:lpstr>Démonstration </vt:lpstr>
      <vt:lpstr>Survol graphique des technologies</vt:lpstr>
      <vt:lpstr>Programmation graphique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Jonatan Cloutier</dc:creator>
  <cp:lastModifiedBy>profil</cp:lastModifiedBy>
  <cp:revision>17</cp:revision>
  <dcterms:created xsi:type="dcterms:W3CDTF">2009-12-09T02:39:22Z</dcterms:created>
  <dcterms:modified xsi:type="dcterms:W3CDTF">2009-12-09T19:19:59Z</dcterms:modified>
</cp:coreProperties>
</file>