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76" r:id="rId6"/>
    <p:sldId id="281" r:id="rId7"/>
    <p:sldId id="277" r:id="rId8"/>
    <p:sldId id="268" r:id="rId9"/>
    <p:sldId id="278" r:id="rId10"/>
    <p:sldId id="269" r:id="rId11"/>
    <p:sldId id="280" r:id="rId12"/>
    <p:sldId id="279" r:id="rId13"/>
    <p:sldId id="282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76" autoAdjust="0"/>
    <p:restoredTop sz="86352" autoAdjust="0"/>
  </p:normalViewPr>
  <p:slideViewPr>
    <p:cSldViewPr>
      <p:cViewPr varScale="1">
        <p:scale>
          <a:sx n="69" d="100"/>
          <a:sy n="69" d="100"/>
        </p:scale>
        <p:origin x="-14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D08F8-5445-462B-9FD3-ACD73402E53B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2FCA-662C-40A7-8D5A-E68B7963E41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2FCA-662C-40A7-8D5A-E68B7963E411}" type="slidenum">
              <a:rPr lang="fr-CA" smtClean="0"/>
              <a:pPr/>
              <a:t>5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47098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Bee ERP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Démonstration </a:t>
            </a:r>
            <a:endParaRPr lang="fr-CA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fr-CA" dirty="0" smtClean="0">
                <a:hlinkClick r:id="rId2"/>
              </a:rPr>
              <a:t>http://127.0.0.1:47098/</a:t>
            </a:r>
            <a:r>
              <a:rPr lang="fr-CA" dirty="0" smtClean="0"/>
              <a:t> 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Survol graphique des technologies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Entité d'affaire</a:t>
            </a:r>
          </a:p>
          <a:p>
            <a:pPr lvl="1"/>
            <a:r>
              <a:rPr lang="fr-CA" dirty="0" smtClean="0"/>
              <a:t>Capsule d'information représentant un objet du monde réel</a:t>
            </a:r>
          </a:p>
          <a:p>
            <a:pPr lvl="1"/>
            <a:r>
              <a:rPr lang="fr-CA" dirty="0" smtClean="0"/>
              <a:t>Exemple</a:t>
            </a:r>
          </a:p>
          <a:p>
            <a:pPr lvl="2"/>
            <a:r>
              <a:rPr lang="fr-CA" dirty="0" smtClean="0"/>
              <a:t>Facture</a:t>
            </a:r>
          </a:p>
          <a:p>
            <a:pPr lvl="2"/>
            <a:r>
              <a:rPr lang="fr-CA" dirty="0" smtClean="0"/>
              <a:t>Client</a:t>
            </a:r>
          </a:p>
          <a:p>
            <a:pPr lvl="2"/>
            <a:r>
              <a:rPr lang="fr-CA" dirty="0" smtClean="0"/>
              <a:t>rendez-vous</a:t>
            </a:r>
          </a:p>
          <a:p>
            <a:r>
              <a:rPr lang="fr-CA" dirty="0" smtClean="0"/>
              <a:t>Tâches automatisées et accesseurs: </a:t>
            </a:r>
          </a:p>
          <a:p>
            <a:pPr lvl="1"/>
            <a:r>
              <a:rPr lang="fr-CA" dirty="0" smtClean="0"/>
              <a:t>connections automatisées dans un genre de réseau (accesseurs)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CA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fr-CA" dirty="0" smtClean="0"/>
              <a:t>Création / démonstration de page horaire</a:t>
            </a:r>
          </a:p>
          <a:p>
            <a:pPr lvl="2"/>
            <a:r>
              <a:rPr lang="fr-CA" sz="3000" dirty="0" smtClean="0"/>
              <a:t>nom: voyage</a:t>
            </a:r>
          </a:p>
          <a:p>
            <a:pPr lvl="1"/>
            <a:r>
              <a:rPr lang="fr-CA" sz="3200" dirty="0" smtClean="0"/>
              <a:t>Création d’un champ dynamique</a:t>
            </a:r>
          </a:p>
          <a:p>
            <a:pPr lvl="2"/>
            <a:r>
              <a:rPr lang="fr-CA" sz="3000" dirty="0" smtClean="0"/>
              <a:t>Sur facture: commentaire (champ texte)</a:t>
            </a:r>
          </a:p>
          <a:p>
            <a:pPr lvl="1"/>
            <a:r>
              <a:rPr lang="fr-CA" sz="3200" dirty="0" smtClean="0"/>
              <a:t>Création de tâche automatisée</a:t>
            </a:r>
          </a:p>
          <a:p>
            <a:pPr lvl="2"/>
            <a:r>
              <a:rPr lang="fr-CA" sz="3000" dirty="0" smtClean="0"/>
              <a:t>(Elles servent à manipuler les entités d'affaire)</a:t>
            </a:r>
          </a:p>
          <a:p>
            <a:pPr lvl="2"/>
            <a:r>
              <a:rPr lang="fr-CA" sz="3000" dirty="0" smtClean="0"/>
              <a:t>Création de transaction dans les finances lors de création de facture</a:t>
            </a:r>
          </a:p>
          <a:p>
            <a:pPr lvl="1"/>
            <a:endParaRPr lang="fr-CA" sz="3200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Création de module</a:t>
            </a:r>
          </a:p>
          <a:p>
            <a:pPr lvl="1"/>
            <a:r>
              <a:rPr lang="fr-CA" dirty="0" smtClean="0"/>
              <a:t>Module: Livraison</a:t>
            </a:r>
          </a:p>
          <a:p>
            <a:pPr lvl="1"/>
            <a:r>
              <a:rPr lang="fr-CA" dirty="0" smtClean="0"/>
              <a:t>Entités</a:t>
            </a:r>
          </a:p>
          <a:p>
            <a:pPr lvl="2"/>
            <a:r>
              <a:rPr lang="fr-CA" dirty="0" smtClean="0"/>
              <a:t>Livreur</a:t>
            </a:r>
          </a:p>
          <a:p>
            <a:pPr lvl="2"/>
            <a:r>
              <a:rPr lang="fr-CA" dirty="0" smtClean="0"/>
              <a:t>Camion</a:t>
            </a:r>
          </a:p>
          <a:p>
            <a:pPr lvl="2"/>
            <a:r>
              <a:rPr lang="fr-CA" dirty="0" smtClean="0"/>
              <a:t>Pièce</a:t>
            </a:r>
          </a:p>
          <a:p>
            <a:pPr lvl="2"/>
            <a:r>
              <a:rPr lang="fr-CA" dirty="0" smtClean="0"/>
              <a:t>Livraison</a:t>
            </a:r>
          </a:p>
          <a:p>
            <a:pPr lvl="1"/>
            <a:r>
              <a:rPr lang="fr-CA" dirty="0" smtClean="0"/>
              <a:t>Accesseurs</a:t>
            </a:r>
          </a:p>
          <a:p>
            <a:pPr lvl="2"/>
            <a:r>
              <a:rPr lang="fr-CA" dirty="0" smtClean="0"/>
              <a:t>Livreur -&gt; camion</a:t>
            </a:r>
          </a:p>
          <a:p>
            <a:pPr lvl="2"/>
            <a:r>
              <a:rPr lang="fr-CA" dirty="0" smtClean="0"/>
              <a:t>Pièces -&gt; livraison</a:t>
            </a:r>
            <a:endParaRPr lang="fr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Guillaume </a:t>
            </a:r>
            <a:r>
              <a:rPr lang="fr-CA" dirty="0" err="1" smtClean="0"/>
              <a:t>Lacasse</a:t>
            </a:r>
            <a:endParaRPr lang="fr-CA" dirty="0" smtClean="0"/>
          </a:p>
          <a:p>
            <a:r>
              <a:rPr lang="fr-CA" dirty="0" smtClean="0"/>
              <a:t>Jonatan Cloutier</a:t>
            </a:r>
          </a:p>
          <a:p>
            <a:r>
              <a:rPr lang="fr-CA" dirty="0" smtClean="0"/>
              <a:t>Jonathan </a:t>
            </a:r>
            <a:r>
              <a:rPr lang="fr-CA" dirty="0" err="1" smtClean="0"/>
              <a:t>Hallée</a:t>
            </a:r>
            <a:endParaRPr lang="fr-CA" dirty="0" smtClean="0"/>
          </a:p>
          <a:p>
            <a:r>
              <a:rPr lang="fr-CA" dirty="0" smtClean="0"/>
              <a:t>Pascal Lemay</a:t>
            </a:r>
          </a:p>
          <a:p>
            <a:r>
              <a:rPr lang="fr-CA" dirty="0" smtClean="0"/>
              <a:t>Gabriel </a:t>
            </a:r>
            <a:r>
              <a:rPr lang="fr-CA" dirty="0" err="1" smtClean="0"/>
              <a:t>Therrien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Qu'est-ce qu'un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A" dirty="0" smtClean="0"/>
              <a:t>Outils </a:t>
            </a:r>
            <a:r>
              <a:rPr lang="fr-CA" dirty="0"/>
              <a:t>automatisé pour modéliser les comportements d'une entreprise afin de les rendre plus automatiques</a:t>
            </a:r>
            <a:r>
              <a:rPr lang="fr-CA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But d'un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A" dirty="0" smtClean="0"/>
              <a:t>Automatiser </a:t>
            </a:r>
            <a:r>
              <a:rPr lang="fr-CA" dirty="0"/>
              <a:t>des processus d'affaire dans une entreprise</a:t>
            </a:r>
          </a:p>
          <a:p>
            <a:pPr>
              <a:lnSpc>
                <a:spcPct val="150000"/>
              </a:lnSpc>
            </a:pPr>
            <a:r>
              <a:rPr lang="fr-CA" dirty="0"/>
              <a:t>Permet de grossir une entreprise en maintenant </a:t>
            </a:r>
            <a:r>
              <a:rPr lang="fr-CA" dirty="0" smtClean="0"/>
              <a:t>l'ordre</a:t>
            </a:r>
          </a:p>
          <a:p>
            <a:pPr>
              <a:lnSpc>
                <a:spcPct val="150000"/>
              </a:lnSpc>
            </a:pPr>
            <a:r>
              <a:rPr lang="fr-CA" dirty="0" smtClean="0"/>
              <a:t>Centralisation des données d’une entreprise</a:t>
            </a:r>
          </a:p>
          <a:p>
            <a:pPr>
              <a:lnSpc>
                <a:spcPct val="150000"/>
              </a:lnSpc>
            </a:pPr>
            <a:endParaRPr lang="fr-CA" dirty="0"/>
          </a:p>
          <a:p>
            <a:pPr>
              <a:lnSpc>
                <a:spcPct val="150000"/>
              </a:lnSpc>
            </a:pP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Avantages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CA" sz="2400" dirty="0" smtClean="0"/>
              <a:t>Avantages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Une base de donnée unique et commune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Élimine les causes d’erreur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Pouvoir modeler le ERP sur l’entreprise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Système centralisé Minimise les coûts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La même recette d’utilisation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Optimise l’entreprise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Orm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7467600" cy="4983179"/>
          </a:xfrm>
        </p:spPr>
        <p:txBody>
          <a:bodyPr>
            <a:normAutofit/>
          </a:bodyPr>
          <a:lstStyle/>
          <a:p>
            <a:pPr lvl="0"/>
            <a:r>
              <a:rPr lang="fr-CA" sz="2800" dirty="0" smtClean="0"/>
              <a:t>Flexibilité de base de donnée</a:t>
            </a:r>
          </a:p>
          <a:p>
            <a:pPr lvl="0"/>
            <a:endParaRPr lang="fr-CA" sz="2800" dirty="0" smtClean="0"/>
          </a:p>
          <a:p>
            <a:pPr lvl="0"/>
            <a:r>
              <a:rPr lang="fr-CA" sz="2800" dirty="0" smtClean="0"/>
              <a:t>Système de base de donnée indépendant du logiciel et au choix du client</a:t>
            </a:r>
          </a:p>
          <a:p>
            <a:pPr lvl="0"/>
            <a:endParaRPr lang="fr-CA" sz="2800" dirty="0" smtClean="0"/>
          </a:p>
          <a:p>
            <a:pPr lvl="0"/>
            <a:r>
              <a:rPr lang="fr-CA" sz="2800" dirty="0" smtClean="0"/>
              <a:t>Données inter-reliées ( Liste de valeurs ) </a:t>
            </a:r>
          </a:p>
          <a:p>
            <a:pPr lvl="0"/>
            <a:endParaRPr lang="fr-CA" sz="2800" dirty="0" smtClean="0"/>
          </a:p>
          <a:p>
            <a:pPr lvl="0"/>
            <a:r>
              <a:rPr lang="fr-CA" sz="2800" dirty="0" smtClean="0"/>
              <a:t>Abstraction de la base de donnée pour l’enregistrement de données (rapidité de développement)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Naked Object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fr-CA" dirty="0" smtClean="0"/>
              <a:t>Simplifie le développement de modules</a:t>
            </a:r>
          </a:p>
          <a:p>
            <a:pPr lvl="0">
              <a:lnSpc>
                <a:spcPct val="150000"/>
              </a:lnSpc>
            </a:pPr>
            <a:r>
              <a:rPr lang="fr-CA" dirty="0" smtClean="0"/>
              <a:t>Permet l’ajout de fonctionnalités rapidement et de manière réutilisable</a:t>
            </a:r>
          </a:p>
          <a:p>
            <a:pPr lvl="0">
              <a:lnSpc>
                <a:spcPct val="150000"/>
              </a:lnSpc>
            </a:pPr>
            <a:r>
              <a:rPr lang="fr-CA" dirty="0" smtClean="0"/>
              <a:t>Standardise les interfaces utilisateur</a:t>
            </a:r>
          </a:p>
          <a:p>
            <a:pPr lvl="0">
              <a:lnSpc>
                <a:spcPct val="150000"/>
              </a:lnSpc>
            </a:pP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Aspect Framework de développement de logiciel d'entreprise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fr-CA" dirty="0" smtClean="0"/>
              <a:t>Possibilité d’ajout de fonctionnalité avancée par des programmeurs non spécialisés</a:t>
            </a:r>
          </a:p>
          <a:p>
            <a:pPr lvl="0">
              <a:lnSpc>
                <a:spcPct val="150000"/>
              </a:lnSpc>
            </a:pPr>
            <a:r>
              <a:rPr lang="fr-CA" dirty="0" smtClean="0"/>
              <a:t>Extensible a l’infini…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Tâche</a:t>
            </a:r>
            <a:r>
              <a:rPr lang="fr-CA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automatisée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A" dirty="0" smtClean="0"/>
              <a:t>Permettent d’informatiser les règles d’affaires de l’entreprise. </a:t>
            </a:r>
          </a:p>
          <a:p>
            <a:pPr lvl="1">
              <a:lnSpc>
                <a:spcPct val="150000"/>
              </a:lnSpc>
            </a:pPr>
            <a:r>
              <a:rPr lang="fr-CA" dirty="0" smtClean="0"/>
              <a:t>Modélisation des comportements des éléments de l’entreprise</a:t>
            </a:r>
          </a:p>
          <a:p>
            <a:pPr lvl="1">
              <a:lnSpc>
                <a:spcPct val="150000"/>
              </a:lnSpc>
            </a:pPr>
            <a:r>
              <a:rPr lang="fr-CA" dirty="0" smtClean="0"/>
              <a:t>Permet d’automatiser la transformation de l’information</a:t>
            </a:r>
          </a:p>
          <a:p>
            <a:pPr lvl="1">
              <a:lnSpc>
                <a:spcPct val="150000"/>
              </a:lnSpc>
            </a:pPr>
            <a:r>
              <a:rPr lang="fr-CA" dirty="0" smtClean="0"/>
              <a:t>Facile à gérer (sans lignes de code)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Rends les technologies de l’information plus agiles</a:t>
            </a:r>
          </a:p>
          <a:p>
            <a:r>
              <a:rPr lang="fr-CA" dirty="0" smtClean="0"/>
              <a:t>Enlève la rigidité imposée sur les processus d’affaire par les logiciels de gestion traditionnels en permettant d’intégrer l’automatisation de nouveaux processus selon les besoins</a:t>
            </a:r>
          </a:p>
          <a:p>
            <a:r>
              <a:rPr lang="fr-CA" dirty="0" smtClean="0"/>
              <a:t>Facilite l’adaptation d’une entreprise à des nouvelles réalités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339</TotalTime>
  <Words>344</Words>
  <Application>Microsoft Office PowerPoint</Application>
  <PresentationFormat>Affichage à l'écran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Technique</vt:lpstr>
      <vt:lpstr>Bee ERP</vt:lpstr>
      <vt:lpstr>Qu'est-ce qu'un ERP</vt:lpstr>
      <vt:lpstr>But d'un ERP</vt:lpstr>
      <vt:lpstr>Avantages</vt:lpstr>
      <vt:lpstr>Orm </vt:lpstr>
      <vt:lpstr>Naked Object</vt:lpstr>
      <vt:lpstr>Aspect Framework de développement de logiciel d'entreprise </vt:lpstr>
      <vt:lpstr>Tâche automatisée</vt:lpstr>
      <vt:lpstr>Programmation graphique</vt:lpstr>
      <vt:lpstr>Démonstration </vt:lpstr>
      <vt:lpstr>Survol graphique des technologies</vt:lpstr>
      <vt:lpstr>Programmation graphique</vt:lpstr>
      <vt:lpstr>Programmation graphique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Jonatan Cloutier</dc:creator>
  <cp:lastModifiedBy>profil</cp:lastModifiedBy>
  <cp:revision>48</cp:revision>
  <dcterms:created xsi:type="dcterms:W3CDTF">2009-12-09T02:39:22Z</dcterms:created>
  <dcterms:modified xsi:type="dcterms:W3CDTF">2009-12-15T16:20:53Z</dcterms:modified>
</cp:coreProperties>
</file>