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72" r:id="rId5"/>
    <p:sldId id="276" r:id="rId6"/>
    <p:sldId id="281" r:id="rId7"/>
    <p:sldId id="277" r:id="rId8"/>
    <p:sldId id="268" r:id="rId9"/>
    <p:sldId id="278" r:id="rId10"/>
    <p:sldId id="269" r:id="rId11"/>
    <p:sldId id="280" r:id="rId12"/>
    <p:sldId id="279" r:id="rId13"/>
    <p:sldId id="271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3" autoAdjust="0"/>
    <p:restoredTop sz="86352" autoAdjust="0"/>
  </p:normalViewPr>
  <p:slideViewPr>
    <p:cSldViewPr>
      <p:cViewPr varScale="1">
        <p:scale>
          <a:sx n="89" d="100"/>
          <a:sy n="89" d="100"/>
        </p:scale>
        <p:origin x="-331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D08F8-5445-462B-9FD3-ACD73402E53B}" type="datetimeFigureOut">
              <a:rPr lang="fr-FR" smtClean="0"/>
              <a:t>10/12/2009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F2FCA-662C-40A7-8D5A-E68B7963E411}" type="slidenum">
              <a:rPr lang="fr-CA" smtClean="0"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F2FCA-662C-40A7-8D5A-E68B7963E411}" type="slidenum">
              <a:rPr lang="fr-CA" smtClean="0"/>
              <a:t>5</a:t>
            </a:fld>
            <a:endParaRPr lang="fr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10/12/2009</a:t>
            </a:fld>
            <a:endParaRPr lang="fr-CA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10/12/2009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10/12/2009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10/12/2009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10/12/2009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10/12/2009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10/12/2009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10/12/2009</a:t>
            </a:fld>
            <a:endParaRPr lang="fr-CA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10/12/2009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06DE-E46C-11DE-C687-0017421EB310}" type="datetimeFigureOut">
              <a:rPr lang="fr-FR" smtClean="0"/>
              <a:pPr/>
              <a:t>10/12/2009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E2206DE-E46C-11DE-C687-0017421EB310}" type="datetimeFigureOut">
              <a:rPr lang="fr-FR" smtClean="0"/>
              <a:pPr/>
              <a:t>10/12/2009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E2206DE-E46C-11DE-C687-0017421EB310}" type="datetimeFigureOut">
              <a:rPr lang="fr-FR" smtClean="0"/>
              <a:pPr/>
              <a:t>10/12/2009</a:t>
            </a:fld>
            <a:endParaRPr lang="fr-CA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E221FB6-E46C-11DE-C687-0017421EB310}" type="slidenum">
              <a:rPr lang="fr-CA" smtClean="0"/>
              <a:pPr/>
              <a:t>‹N°›</a:t>
            </a:fld>
            <a:endParaRPr lang="fr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Bee ERP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Démonstration </a:t>
            </a:r>
            <a:endParaRPr lang="fr-CA" sz="4400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Survol graphique des technologies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5500694" y="428604"/>
            <a:ext cx="3429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 smtClean="0">
                <a:solidFill>
                  <a:srgbClr val="FF0000"/>
                </a:solidFill>
              </a:rPr>
              <a:t>Pascal</a:t>
            </a:r>
            <a:r>
              <a:rPr lang="fr-CA" dirty="0" smtClean="0">
                <a:solidFill>
                  <a:srgbClr val="FF0000"/>
                </a:solidFill>
              </a:rPr>
              <a:t> </a:t>
            </a:r>
            <a:br>
              <a:rPr lang="fr-CA" dirty="0" smtClean="0">
                <a:solidFill>
                  <a:srgbClr val="FF0000"/>
                </a:solidFill>
              </a:rPr>
            </a:br>
            <a:r>
              <a:rPr lang="fr-CA" sz="3200" dirty="0" smtClean="0">
                <a:solidFill>
                  <a:srgbClr val="FF0000"/>
                </a:solidFill>
              </a:rPr>
              <a:t>(clic Guillaume)</a:t>
            </a:r>
            <a:endParaRPr lang="fr-CA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CA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Programmation graphique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CA" smtClean="0"/>
              <a:t>Création d'un champ dynamique sur une entité</a:t>
            </a:r>
            <a:endParaRPr lang="fr-CA" sz="3600" smtClean="0"/>
          </a:p>
          <a:p>
            <a:pPr lvl="1"/>
            <a:r>
              <a:rPr lang="fr-CA" smtClean="0"/>
              <a:t>Création dynamique d'un module selon suggestion des auditeurs</a:t>
            </a:r>
            <a:endParaRPr lang="fr-CA" sz="3600" smtClean="0"/>
          </a:p>
          <a:p>
            <a:pPr lvl="2"/>
            <a:r>
              <a:rPr lang="fr-CA" smtClean="0"/>
              <a:t>Module</a:t>
            </a:r>
            <a:endParaRPr lang="fr-CA" sz="3200" smtClean="0"/>
          </a:p>
          <a:p>
            <a:pPr lvl="2"/>
            <a:r>
              <a:rPr lang="fr-CA" smtClean="0"/>
              <a:t>Entité</a:t>
            </a:r>
            <a:endParaRPr lang="fr-CA" sz="3200" smtClean="0"/>
          </a:p>
          <a:p>
            <a:pPr lvl="2"/>
            <a:r>
              <a:rPr lang="fr-CA" smtClean="0"/>
              <a:t>Accesseur</a:t>
            </a:r>
            <a:endParaRPr lang="fr-CA" sz="3200" smtClean="0"/>
          </a:p>
          <a:p>
            <a:pPr lvl="2"/>
            <a:r>
              <a:rPr lang="fr-CA" smtClean="0"/>
              <a:t>Task</a:t>
            </a:r>
            <a:endParaRPr lang="fr-CA" sz="3200" smtClean="0"/>
          </a:p>
          <a:p>
            <a:endParaRPr lang="fr-CA"/>
          </a:p>
        </p:txBody>
      </p:sp>
      <p:sp>
        <p:nvSpPr>
          <p:cNvPr id="4" name="ZoneTexte 3"/>
          <p:cNvSpPr txBox="1"/>
          <p:nvPr/>
        </p:nvSpPr>
        <p:spPr>
          <a:xfrm>
            <a:off x="6572264" y="285728"/>
            <a:ext cx="2143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 smtClean="0">
                <a:solidFill>
                  <a:srgbClr val="FF0000"/>
                </a:solidFill>
              </a:rPr>
              <a:t>Guillaume</a:t>
            </a:r>
            <a:endParaRPr lang="fr-CA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Guillaume </a:t>
            </a:r>
            <a:r>
              <a:rPr lang="fr-CA" dirty="0" err="1" smtClean="0"/>
              <a:t>Lacasse</a:t>
            </a:r>
            <a:endParaRPr lang="fr-CA" dirty="0" smtClean="0"/>
          </a:p>
          <a:p>
            <a:r>
              <a:rPr lang="fr-CA" dirty="0" err="1" smtClean="0"/>
              <a:t>Jonatan</a:t>
            </a:r>
            <a:r>
              <a:rPr lang="fr-CA" dirty="0" smtClean="0"/>
              <a:t> Cloutier</a:t>
            </a:r>
          </a:p>
          <a:p>
            <a:r>
              <a:rPr lang="fr-CA" dirty="0" smtClean="0"/>
              <a:t>Jonathan </a:t>
            </a:r>
            <a:r>
              <a:rPr lang="fr-CA" dirty="0" err="1" smtClean="0"/>
              <a:t>Hallée</a:t>
            </a:r>
            <a:endParaRPr lang="fr-CA" dirty="0" smtClean="0"/>
          </a:p>
          <a:p>
            <a:r>
              <a:rPr lang="fr-CA" dirty="0" smtClean="0"/>
              <a:t>Pascal Lemay</a:t>
            </a:r>
          </a:p>
          <a:p>
            <a:r>
              <a:rPr lang="fr-CA" dirty="0" smtClean="0"/>
              <a:t>Gabriel </a:t>
            </a:r>
            <a:r>
              <a:rPr lang="fr-CA" dirty="0" err="1" smtClean="0"/>
              <a:t>Therrien</a:t>
            </a:r>
            <a:endParaRPr lang="fr-CA" dirty="0" smtClean="0"/>
          </a:p>
          <a:p>
            <a:endParaRPr lang="fr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Qu'est-ce qu'un </a:t>
            </a:r>
            <a:r>
              <a:rPr lang="fr-CA" dirty="0" smtClean="0"/>
              <a:t>ERP</a:t>
            </a:r>
            <a:endParaRPr lang="fr-CA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fr-CA" dirty="0" smtClean="0"/>
              <a:t>Outils </a:t>
            </a:r>
            <a:r>
              <a:rPr lang="fr-CA" dirty="0"/>
              <a:t>automatisé pour modéliser les comportements d'une entreprise afin de les rendre plus automatiques.</a:t>
            </a:r>
            <a:endParaRPr lang="fr-CA" sz="3200" dirty="0"/>
          </a:p>
          <a:p>
            <a:endParaRPr lang="fr-CA" dirty="0"/>
          </a:p>
        </p:txBody>
      </p:sp>
      <p:sp>
        <p:nvSpPr>
          <p:cNvPr id="6" name="ZoneTexte 5"/>
          <p:cNvSpPr txBox="1"/>
          <p:nvPr/>
        </p:nvSpPr>
        <p:spPr>
          <a:xfrm>
            <a:off x="5857884" y="571480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 smtClean="0">
                <a:solidFill>
                  <a:srgbClr val="FF0000"/>
                </a:solidFill>
              </a:rPr>
              <a:t>Gabriel</a:t>
            </a:r>
            <a:endParaRPr lang="fr-CA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But d'un </a:t>
            </a:r>
            <a:r>
              <a:rPr lang="fr-CA" dirty="0" smtClean="0"/>
              <a:t>ERP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Automatiser </a:t>
            </a:r>
            <a:r>
              <a:rPr lang="fr-CA" dirty="0"/>
              <a:t>des processus d'affaire dans une entreprise</a:t>
            </a:r>
          </a:p>
          <a:p>
            <a:r>
              <a:rPr lang="fr-CA" dirty="0"/>
              <a:t>Permet de grossir une entreprise en maintenant l'ordre</a:t>
            </a:r>
          </a:p>
          <a:p>
            <a:endParaRPr lang="fr-CA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5429256" y="571480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 smtClean="0">
                <a:solidFill>
                  <a:srgbClr val="FF0000"/>
                </a:solidFill>
              </a:rPr>
              <a:t>Gabriel</a:t>
            </a:r>
            <a:endParaRPr lang="fr-CA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Avantages/Désavantages de Bee </a:t>
            </a:r>
            <a:r>
              <a:rPr lang="fr-CA" dirty="0" err="1" smtClean="0"/>
              <a:t>Erp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ZoneTexte 3"/>
          <p:cNvSpPr txBox="1"/>
          <p:nvPr/>
        </p:nvSpPr>
        <p:spPr>
          <a:xfrm>
            <a:off x="5643570" y="785794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 smtClean="0">
                <a:solidFill>
                  <a:srgbClr val="FF0000"/>
                </a:solidFill>
              </a:rPr>
              <a:t>Gabriel</a:t>
            </a:r>
            <a:endParaRPr lang="fr-CA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 smtClean="0"/>
              <a:t>Orm</a:t>
            </a:r>
            <a:r>
              <a:rPr lang="fr-CA" dirty="0" smtClean="0"/>
              <a:t> 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428736"/>
            <a:ext cx="7467600" cy="4983179"/>
          </a:xfrm>
        </p:spPr>
        <p:txBody>
          <a:bodyPr>
            <a:normAutofit lnSpcReduction="10000"/>
          </a:bodyPr>
          <a:lstStyle/>
          <a:p>
            <a:pPr lvl="0"/>
            <a:r>
              <a:rPr lang="fr-CA" sz="4400" dirty="0" smtClean="0">
                <a:latin typeface="+mj-lt"/>
                <a:ea typeface="+mj-ea"/>
                <a:cs typeface="+mj-cs"/>
              </a:rPr>
              <a:t> Flexibilité de base de donnée</a:t>
            </a:r>
          </a:p>
          <a:p>
            <a:pPr lvl="0"/>
            <a:r>
              <a:rPr lang="fr-CA" sz="4400" dirty="0" smtClean="0">
                <a:latin typeface="+mj-lt"/>
                <a:ea typeface="+mj-ea"/>
                <a:cs typeface="+mj-cs"/>
              </a:rPr>
              <a:t> </a:t>
            </a:r>
            <a:r>
              <a:rPr lang="fr-CA" sz="4400" dirty="0" smtClean="0">
                <a:latin typeface="+mj-lt"/>
                <a:ea typeface="+mj-ea"/>
                <a:cs typeface="+mj-cs"/>
              </a:rPr>
              <a:t>Selon le client</a:t>
            </a:r>
          </a:p>
          <a:p>
            <a:pPr lvl="0"/>
            <a:r>
              <a:rPr lang="fr-CA" sz="4400" dirty="0" smtClean="0">
                <a:latin typeface="+mj-lt"/>
                <a:ea typeface="+mj-ea"/>
                <a:cs typeface="+mj-cs"/>
              </a:rPr>
              <a:t> Base de donnée   indépendante</a:t>
            </a:r>
          </a:p>
          <a:p>
            <a:pPr lvl="0"/>
            <a:r>
              <a:rPr lang="fr-CA" sz="4400" dirty="0" smtClean="0">
                <a:latin typeface="+mj-lt"/>
                <a:ea typeface="+mj-ea"/>
                <a:cs typeface="+mj-cs"/>
              </a:rPr>
              <a:t> Données inter-reliées ( Liste de valeurs ) </a:t>
            </a:r>
            <a:endParaRPr lang="fr-CA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5429256" y="571480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 smtClean="0">
                <a:solidFill>
                  <a:srgbClr val="FF0000"/>
                </a:solidFill>
              </a:rPr>
              <a:t>Kovalev</a:t>
            </a:r>
            <a:endParaRPr lang="fr-CA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 smtClean="0"/>
              <a:t>Naked</a:t>
            </a:r>
            <a:r>
              <a:rPr lang="fr-CA" dirty="0" smtClean="0"/>
              <a:t> Object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5572132" y="571480"/>
            <a:ext cx="171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 err="1" smtClean="0">
                <a:solidFill>
                  <a:srgbClr val="FF0000"/>
                </a:solidFill>
              </a:rPr>
              <a:t>Jonatan</a:t>
            </a:r>
            <a:endParaRPr lang="fr-CA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Aspect </a:t>
            </a:r>
            <a:r>
              <a:rPr lang="fr-CA" dirty="0" err="1" smtClean="0"/>
              <a:t>framework</a:t>
            </a:r>
            <a:r>
              <a:rPr lang="fr-CA" dirty="0" smtClean="0"/>
              <a:t> de développement de logiciel d'entreprise 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dirty="0" smtClean="0"/>
              <a:t>(fonctionnalité avancé toujours possible simplement)</a:t>
            </a:r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6572264" y="357166"/>
            <a:ext cx="1643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 err="1" smtClean="0">
                <a:solidFill>
                  <a:srgbClr val="FF0000"/>
                </a:solidFill>
              </a:rPr>
              <a:t>Jonatan</a:t>
            </a:r>
            <a:endParaRPr lang="fr-CA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fr-CA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Tâche</a:t>
            </a:r>
            <a:r>
              <a:rPr lang="fr-CA" sz="44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automatisée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Permettent d’informatiser les règles d’affaires de l’entreprise.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786446" y="357166"/>
            <a:ext cx="2214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 smtClean="0">
                <a:solidFill>
                  <a:srgbClr val="FF0000"/>
                </a:solidFill>
              </a:rPr>
              <a:t>Guillaume</a:t>
            </a:r>
            <a:endParaRPr lang="fr-CA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fr-CA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Programmation graphique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6572264" y="357166"/>
            <a:ext cx="2143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 smtClean="0">
                <a:solidFill>
                  <a:srgbClr val="FF0000"/>
                </a:solidFill>
              </a:rPr>
              <a:t>Guillaume</a:t>
            </a:r>
            <a:endParaRPr lang="fr-CA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187</TotalTime>
  <Words>141</Words>
  <Application>Microsoft Office PowerPoint</Application>
  <PresentationFormat>Affichage à l'écran (4:3)</PresentationFormat>
  <Paragraphs>43</Paragraphs>
  <Slides>13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Technique</vt:lpstr>
      <vt:lpstr>Bee ERP</vt:lpstr>
      <vt:lpstr>Qu'est-ce qu'un ERP</vt:lpstr>
      <vt:lpstr>But d'un ERP</vt:lpstr>
      <vt:lpstr>Avantages/Désavantages de Bee Erp</vt:lpstr>
      <vt:lpstr>Orm </vt:lpstr>
      <vt:lpstr>Naked Object</vt:lpstr>
      <vt:lpstr>Aspect framework de développement de logiciel d'entreprise </vt:lpstr>
      <vt:lpstr>Tâche automatisée</vt:lpstr>
      <vt:lpstr>Programmation graphique</vt:lpstr>
      <vt:lpstr>Démonstration </vt:lpstr>
      <vt:lpstr>Survol graphique des technologies</vt:lpstr>
      <vt:lpstr>Programmation graphique</vt:lpstr>
      <vt:lpstr>Diapositive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Jonatan Cloutier</dc:creator>
  <cp:lastModifiedBy>profil</cp:lastModifiedBy>
  <cp:revision>18</cp:revision>
  <dcterms:created xsi:type="dcterms:W3CDTF">2009-12-09T02:39:22Z</dcterms:created>
  <dcterms:modified xsi:type="dcterms:W3CDTF">2009-12-10T21:37:13Z</dcterms:modified>
</cp:coreProperties>
</file>