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E119-6C44-4463-88DC-45ED943A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AEE5D-260E-494F-9FAD-6823F1B5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C059-DA2E-4E76-A595-F48B822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7DD4-3C8C-4F17-99B3-92059B17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CA97-B692-4330-B952-D8896821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528-9ED7-448D-806C-27FFA391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B5F6-F321-41FD-AEEF-69AEDAF7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D65D-D694-4260-BF0A-42E60315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58AE-387E-4FC4-8FA6-AAED304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2BEE-FCD0-450E-8F4E-F6A84BC4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5034-A38B-4298-A875-0F8F5D6C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85377-4A43-4844-81CD-D69765658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5382-2A13-48C2-B50B-AA2EA20F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1854-85FD-458B-AA43-2C8BB42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3144-A3F2-4604-8966-2FEDD19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0381-2442-468D-A8FF-D5A228E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46F7-C637-4B4E-BD68-FC44EF2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AA37-FD39-4FBC-92C3-60039692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6297-A674-4D86-BF78-D170E2C9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44AF-45DA-4D0F-8D40-465857F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E898-65D6-49D9-96A4-6077D8AE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63C9-3832-463F-8F02-B4CE0D79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24BF-7FD1-4E9D-B40E-47CBEE0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60C8-7A20-4405-9F76-23A7079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60EB-9FB6-4EA5-96F1-E8CFBA58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3F-1BDD-43DF-9FBD-9F3B19A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C8EF-3EFC-4334-9A59-C48F9C3E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FC6A-11F3-4482-83EF-00753B30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6F09-9665-4252-BB98-CEF7ADA5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66DC-6899-4FF1-BFF8-13E5B458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00C6-1C06-4070-BCB2-0C262E7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0DC-B6B6-43B2-A6E2-44071F2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E849-2033-4B1E-BF74-643B6A87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443E-15FA-4E0C-BCD3-96FB232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9F51E-42B2-4CD0-A3C3-64FA075D0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21698-6D1B-4445-A972-27C5E62F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39AE8-1CFE-491D-93B5-3F04EC4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9D996-9197-4B67-A646-3F8E9200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E164D-25ED-427A-8371-6B8BA90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C904-467E-4CA9-86D2-17D2A486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0143F-52FF-4203-8CA3-12E30C0F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F37A8-1A47-443C-85B2-D3348050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56FB-2A91-4F76-87A0-761F499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B512E-3E12-4456-A470-AA726C7E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CE9B-6A3D-468E-9E5F-6432F16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CC47-CCD2-4B8C-859C-1BD26C4B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5B21-02C6-412D-95F5-4ED40587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DA6A-FD03-47B2-9A16-65C34BA6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4701-E096-4CB0-966B-CE8A3B516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FD49-8374-4BCD-AD3C-4B56D5A2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BB7E-36C0-42BC-AC6E-BD91D2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7E17-9A6E-4EDD-A22E-750610F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A6E5-2CFF-4DE8-87AA-B9F0E4D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2351F-14CF-4671-A192-8C6C7F20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28F3-1074-4680-AE74-45EEEDACD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53E6-913B-46CA-B6EA-8917456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25D1-95DA-4FBC-B0D9-8FF7C603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88EA-FD64-4141-B929-3AB737FF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47AD0-7271-488E-8D4B-65A13A72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89A1-B30D-4331-8E00-AFEC46A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8D90-AC84-4A2B-8DA8-F746012C7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94E8-F801-4F4E-B6BE-FE6AD29044C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9425-F207-45EB-9F02-15CEF6E17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799C-A2B6-4F6B-8153-7CD2FF5FF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26A863-0A48-4747-A5E5-8807234976BD}"/>
              </a:ext>
            </a:extLst>
          </p:cNvPr>
          <p:cNvGrpSpPr/>
          <p:nvPr/>
        </p:nvGrpSpPr>
        <p:grpSpPr>
          <a:xfrm>
            <a:off x="2140616" y="1206278"/>
            <a:ext cx="7040168" cy="1891704"/>
            <a:chOff x="2140616" y="980237"/>
            <a:chExt cx="7040168" cy="1891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EC7C0-9FAD-4928-9A65-FD351674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980237"/>
              <a:ext cx="976495" cy="189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9CAA60-54A7-4B2A-AC85-77956363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40" y="980237"/>
              <a:ext cx="976495" cy="18917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6E20E4-FF9E-46CC-A62A-CF82CD06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064" y="980237"/>
              <a:ext cx="976495" cy="18917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C960B-A5A1-4278-819F-EB4D6724E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289" y="980237"/>
              <a:ext cx="976495" cy="18917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C6B79-9B2B-4D43-AFCA-40B07631ED02}"/>
              </a:ext>
            </a:extLst>
          </p:cNvPr>
          <p:cNvGrpSpPr/>
          <p:nvPr/>
        </p:nvGrpSpPr>
        <p:grpSpPr>
          <a:xfrm>
            <a:off x="2140616" y="4564581"/>
            <a:ext cx="7040168" cy="1152893"/>
            <a:chOff x="2140616" y="4564581"/>
            <a:chExt cx="7040168" cy="1152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191285-E64D-4BEE-B2F7-069F1B72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4564583"/>
              <a:ext cx="988192" cy="11528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9517BE-DC65-436D-A73A-D36CAD12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610" y="4564583"/>
              <a:ext cx="988192" cy="115289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FCE40C-97A2-4454-B8C3-F08C69A3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604" y="4564582"/>
              <a:ext cx="988192" cy="11528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BA90FB-3BB2-4052-B76A-6F30D5B8A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598" y="4564581"/>
              <a:ext cx="988192" cy="11528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CED87-72FF-4A6B-BDA4-F6D10C27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592" y="4564581"/>
              <a:ext cx="988192" cy="11528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28E5C4-AA0F-492C-8525-1D84C97A4E21}"/>
              </a:ext>
            </a:extLst>
          </p:cNvPr>
          <p:cNvSpPr txBox="1"/>
          <p:nvPr/>
        </p:nvSpPr>
        <p:spPr>
          <a:xfrm>
            <a:off x="4869367" y="409651"/>
            <a:ext cx="196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m</a:t>
            </a:r>
            <a:r>
              <a:rPr lang="en-US" sz="3200" dirty="0"/>
              <a:t> agents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C8DE-2B69-43DB-A0F3-8590E6DDA391}"/>
              </a:ext>
            </a:extLst>
          </p:cNvPr>
          <p:cNvSpPr txBox="1"/>
          <p:nvPr/>
        </p:nvSpPr>
        <p:spPr>
          <a:xfrm>
            <a:off x="4955807" y="5738977"/>
            <a:ext cx="177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n</a:t>
            </a:r>
            <a:r>
              <a:rPr lang="en-US" sz="3200" dirty="0"/>
              <a:t> goods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1B8CB4-C6B9-4751-917A-71DC330701C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2628864" y="3097982"/>
            <a:ext cx="1518842" cy="14666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D0774-A233-4FB3-9C83-3E9DD22954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650088" y="3097982"/>
            <a:ext cx="1010612" cy="1466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B94985-09E5-4450-BFFC-58B65CB9FD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671312" y="3097982"/>
            <a:ext cx="502382" cy="14665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1C77CE-29F7-4764-8231-7067E743978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660700" y="3097982"/>
            <a:ext cx="3031837" cy="1466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3E8CCB-8004-426D-920A-21F78343760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634712" y="3097982"/>
            <a:ext cx="2015376" cy="1466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B56391-1E77-4E1F-BB7E-F7B55A80982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628864" y="3097982"/>
            <a:ext cx="5848" cy="146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7F1BDC-2019-4C36-8569-449DE703BC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147706" y="3097982"/>
            <a:ext cx="2523606" cy="146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D70C40-B40C-4674-9F9A-CF0A8707515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8686688" y="3097982"/>
            <a:ext cx="5849" cy="146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859BE0-EA84-4C6E-B5C3-6D5A38D21A97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2628864" y="30979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474E5A-DABC-48E4-812E-7C4665BAB0C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147706" y="3097982"/>
            <a:ext cx="502382" cy="146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615A4F-1BE3-4210-98EA-12EF2386A79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628864" y="3097982"/>
            <a:ext cx="3031836" cy="146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E9AF2E-7CE9-4D7C-A604-22D30E7A60C3}"/>
              </a:ext>
            </a:extLst>
          </p:cNvPr>
          <p:cNvGrpSpPr/>
          <p:nvPr/>
        </p:nvGrpSpPr>
        <p:grpSpPr>
          <a:xfrm>
            <a:off x="3011216" y="2369324"/>
            <a:ext cx="6553501" cy="622732"/>
            <a:chOff x="3011216" y="2369324"/>
            <a:chExt cx="6553501" cy="62273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10C61D-AD8A-40C2-BA9B-EF136E0B5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216" y="2369324"/>
              <a:ext cx="485273" cy="62273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EE3FC0D-B21C-411C-8539-B06ABADB4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959" y="2369324"/>
              <a:ext cx="485273" cy="62273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6D7D2E-2FE9-4909-B269-4D08F898A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702" y="2369324"/>
              <a:ext cx="485273" cy="62273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AB4EF36-4ACC-4584-A43B-168A92EE5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44" y="2369324"/>
              <a:ext cx="485273" cy="622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90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Zhuang</dc:creator>
  <cp:lastModifiedBy>Ye Zhuang</cp:lastModifiedBy>
  <cp:revision>6</cp:revision>
  <dcterms:created xsi:type="dcterms:W3CDTF">2017-11-17T21:08:07Z</dcterms:created>
  <dcterms:modified xsi:type="dcterms:W3CDTF">2017-11-25T21:08:13Z</dcterms:modified>
</cp:coreProperties>
</file>