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E119-6C44-4463-88DC-45ED943A5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AEE5D-260E-494F-9FAD-6823F1B58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6C059-DA2E-4E76-A595-F48B8229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94E8-F801-4F4E-B6BE-FE6AD29044C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77DD4-3C8C-4F17-99B3-92059B178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BCA97-B692-4330-B952-D8896821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8B82-FA4B-446F-B32D-84AAB467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80528-9ED7-448D-806C-27FFA391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9B5F6-F321-41FD-AEEF-69AEDAF72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4D65D-D694-4260-BF0A-42E60315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94E8-F801-4F4E-B6BE-FE6AD29044C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158AE-387E-4FC4-8FA6-AAED3041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12BEE-FCD0-450E-8F4E-F6A84BC4A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8B82-FA4B-446F-B32D-84AAB467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4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85034-A38B-4298-A875-0F8F5D6C8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85377-4A43-4844-81CD-D69765658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55382-2A13-48C2-B50B-AA2EA20F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94E8-F801-4F4E-B6BE-FE6AD29044C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F1854-85FD-458B-AA43-2C8BB42CF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03144-A3F2-4604-8966-2FEDD19B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8B82-FA4B-446F-B32D-84AAB467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5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60381-2442-468D-A8FF-D5A228EDA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446F7-C637-4B4E-BD68-FC44EF2E0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7AA37-FD39-4FBC-92C3-60039692B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94E8-F801-4F4E-B6BE-FE6AD29044C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E6297-A674-4D86-BF78-D170E2C9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844AF-45DA-4D0F-8D40-465857F40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8B82-FA4B-446F-B32D-84AAB467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8E898-65D6-49D9-96A4-6077D8AEE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163C9-3832-463F-8F02-B4CE0D79D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D24BF-7FD1-4E9D-B40E-47CBEE0D5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94E8-F801-4F4E-B6BE-FE6AD29044C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760C8-7A20-4405-9F76-23A7079CD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960EB-9FB6-4EA5-96F1-E8CFBA58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8B82-FA4B-446F-B32D-84AAB467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7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813F-1BDD-43DF-9FBD-9F3B19A7D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0C8EF-3EFC-4334-9A59-C48F9C3E3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CFC6A-11F3-4482-83EF-00753B302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06F09-9665-4252-BB98-CEF7ADA5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94E8-F801-4F4E-B6BE-FE6AD29044C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766DC-6899-4FF1-BFF8-13E5B458F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800C6-1C06-4070-BCB2-0C262E76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8B82-FA4B-446F-B32D-84AAB467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3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00DC-B6B6-43B2-A6E2-44071F224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9E849-2033-4B1E-BF74-643B6A872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A443E-15FA-4E0C-BCD3-96FB232FE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9F51E-42B2-4CD0-A3C3-64FA075D0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21698-6D1B-4445-A972-27C5E62FA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139AE8-1CFE-491D-93B5-3F04EC44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94E8-F801-4F4E-B6BE-FE6AD29044C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9D996-9197-4B67-A646-3F8E9200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E164D-25ED-427A-8371-6B8BA901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8B82-FA4B-446F-B32D-84AAB467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6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C904-467E-4CA9-86D2-17D2A486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0143F-52FF-4203-8CA3-12E30C0F9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94E8-F801-4F4E-B6BE-FE6AD29044C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F37A8-1A47-443C-85B2-D3348050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C56FB-2A91-4F76-87A0-761F4993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8B82-FA4B-446F-B32D-84AAB467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4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CB512E-3E12-4456-A470-AA726C7E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94E8-F801-4F4E-B6BE-FE6AD29044C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20CE9B-6A3D-468E-9E5F-6432F16C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0CC47-CCD2-4B8C-859C-1BD26C4B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8B82-FA4B-446F-B32D-84AAB467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1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5B21-02C6-412D-95F5-4ED405879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CDA6A-FD03-47B2-9A16-65C34BA62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B4701-E096-4CB0-966B-CE8A3B516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8FD49-8374-4BCD-AD3C-4B56D5A2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94E8-F801-4F4E-B6BE-FE6AD29044C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BBB7E-36C0-42BC-AC6E-BD91D2A42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F7E17-9A6E-4EDD-A22E-750610F4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8B82-FA4B-446F-B32D-84AAB467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3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A6E5-2CFF-4DE8-87AA-B9F0E4D2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12351F-14CF-4671-A192-8C6C7F201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F28F3-1074-4680-AE74-45EEEDACD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453E6-913B-46CA-B6EA-89174568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94E8-F801-4F4E-B6BE-FE6AD29044C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625D1-95DA-4FBC-B0D9-8FF7C6032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A88EA-FD64-4141-B929-3AB737FF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8B82-FA4B-446F-B32D-84AAB467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4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47AD0-7271-488E-8D4B-65A13A726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89A1-B30D-4331-8E00-AFEC46AED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78D90-AC84-4A2B-8DA8-F746012C7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D94E8-F801-4F4E-B6BE-FE6AD29044C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79425-F207-45EB-9F02-15CEF6E17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C799C-A2B6-4F6B-8153-7CD2FF5FF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18B82-FA4B-446F-B32D-84AAB467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0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A26A863-0A48-4747-A5E5-8807234976BD}"/>
              </a:ext>
            </a:extLst>
          </p:cNvPr>
          <p:cNvGrpSpPr/>
          <p:nvPr/>
        </p:nvGrpSpPr>
        <p:grpSpPr>
          <a:xfrm>
            <a:off x="2263167" y="1206278"/>
            <a:ext cx="7040168" cy="1891704"/>
            <a:chOff x="2140616" y="980237"/>
            <a:chExt cx="7040168" cy="18917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1BEC7C0-9FAD-4928-9A65-FD351674B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616" y="980237"/>
              <a:ext cx="976495" cy="189170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69CAA60-54A7-4B2A-AC85-779563632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1840" y="980237"/>
              <a:ext cx="976495" cy="189170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96E20E4-FF9E-46CC-A62A-CF82CD06E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3064" y="980237"/>
              <a:ext cx="976495" cy="189170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86C960B-A5A1-4278-819F-EB4D6724E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4289" y="980237"/>
              <a:ext cx="976495" cy="1891704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DDC6B79-9B2B-4D43-AFCA-40B07631ED02}"/>
              </a:ext>
            </a:extLst>
          </p:cNvPr>
          <p:cNvGrpSpPr/>
          <p:nvPr/>
        </p:nvGrpSpPr>
        <p:grpSpPr>
          <a:xfrm>
            <a:off x="2263167" y="4564581"/>
            <a:ext cx="7040168" cy="1152893"/>
            <a:chOff x="2140616" y="4564581"/>
            <a:chExt cx="7040168" cy="115289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3191285-E64D-4BEE-B2F7-069F1B723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616" y="4564583"/>
              <a:ext cx="988192" cy="115289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69517BE-DC65-436D-A73A-D36CAD12F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3610" y="4564583"/>
              <a:ext cx="988192" cy="115289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CFCE40C-97A2-4454-B8C3-F08C69A37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6604" y="4564582"/>
              <a:ext cx="988192" cy="115289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FBA90FB-3BB2-4052-B76A-6F30D5B8A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9598" y="4564581"/>
              <a:ext cx="988192" cy="115289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DDCED87-72FF-4A6B-BDA4-F6D10C275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2592" y="4564581"/>
              <a:ext cx="988192" cy="1152891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28E5C4-AA0F-492C-8525-1D84C97A4E21}"/>
                  </a:ext>
                </a:extLst>
              </p:cNvPr>
              <p:cNvSpPr txBox="1"/>
              <p:nvPr/>
            </p:nvSpPr>
            <p:spPr>
              <a:xfrm>
                <a:off x="4991918" y="409651"/>
                <a:ext cx="19655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agents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28E5C4-AA0F-492C-8525-1D84C97A4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918" y="409651"/>
                <a:ext cx="1965586" cy="584775"/>
              </a:xfrm>
              <a:prstGeom prst="rect">
                <a:avLst/>
              </a:prstGeom>
              <a:blipFill>
                <a:blip r:embed="rId4"/>
                <a:stretch>
                  <a:fillRect t="-12500" r="-155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1B6C8DE-2B69-43DB-A0F3-8590E6DDA391}"/>
                  </a:ext>
                </a:extLst>
              </p:cNvPr>
              <p:cNvSpPr txBox="1"/>
              <p:nvPr/>
            </p:nvSpPr>
            <p:spPr>
              <a:xfrm>
                <a:off x="5078358" y="5738977"/>
                <a:ext cx="17780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goods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1B6C8DE-2B69-43DB-A0F3-8590E6DDA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358" y="5738977"/>
                <a:ext cx="1778076" cy="584775"/>
              </a:xfrm>
              <a:prstGeom prst="rect">
                <a:avLst/>
              </a:prstGeom>
              <a:blipFill>
                <a:blip r:embed="rId5"/>
                <a:stretch>
                  <a:fillRect t="-12500" r="-1027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1B8CB4-C6B9-4751-917A-71DC330701C2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2751415" y="3097982"/>
            <a:ext cx="1518842" cy="1466601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85D0774-A233-4FB3-9C83-3E9DD22954BB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4772639" y="3097982"/>
            <a:ext cx="1010612" cy="146660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CB94985-09E5-4450-BFFC-58B65CB9FDCD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6793863" y="3097982"/>
            <a:ext cx="502382" cy="1466599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31C77CE-29F7-4764-8231-7067E7439782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5783251" y="3097982"/>
            <a:ext cx="3031837" cy="146660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3E8CCB-8004-426D-920A-21F783437604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2757263" y="3097982"/>
            <a:ext cx="2015376" cy="146660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CB56391-1E77-4E1F-BB7E-F7B55A80982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2751415" y="3097982"/>
            <a:ext cx="5848" cy="146660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87F1BDC-2019-4C36-8569-449DE703BC75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4270257" y="3097982"/>
            <a:ext cx="2523606" cy="146660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D70C40-B40C-4674-9F9A-CF0A8707515D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flipH="1">
            <a:off x="8809239" y="3097982"/>
            <a:ext cx="5849" cy="1466599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6859BE0-EA84-4C6E-B5C3-6D5A38D21A97}"/>
              </a:ext>
            </a:extLst>
          </p:cNvPr>
          <p:cNvCxnSpPr>
            <a:stCxn id="5" idx="2"/>
            <a:endCxn id="5" idx="2"/>
          </p:cNvCxnSpPr>
          <p:nvPr/>
        </p:nvCxnSpPr>
        <p:spPr>
          <a:xfrm>
            <a:off x="2751415" y="309798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9474E5A-DABC-48E4-812E-7C4665BAB0C7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4270257" y="3097982"/>
            <a:ext cx="502382" cy="146660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2615A4F-1BE3-4210-98EA-12EF2386A797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2751415" y="3097982"/>
            <a:ext cx="3031836" cy="146660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1E9AF2E-7CE9-4D7C-A604-22D30E7A60C3}"/>
              </a:ext>
            </a:extLst>
          </p:cNvPr>
          <p:cNvGrpSpPr/>
          <p:nvPr/>
        </p:nvGrpSpPr>
        <p:grpSpPr>
          <a:xfrm>
            <a:off x="3133767" y="2369324"/>
            <a:ext cx="6553501" cy="622732"/>
            <a:chOff x="3011216" y="2369324"/>
            <a:chExt cx="6553501" cy="622732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4610C61D-AD8A-40C2-BA9B-EF136E0B5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1216" y="2369324"/>
              <a:ext cx="485273" cy="622732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EE3FC0D-B21C-411C-8539-B06ABADB4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3959" y="2369324"/>
              <a:ext cx="485273" cy="622732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26D7D2E-2FE9-4909-B269-4D08F898A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6702" y="2369324"/>
              <a:ext cx="485273" cy="622732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5AB4EF36-4ACC-4584-A43B-168A92EE5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9444" y="2369324"/>
              <a:ext cx="485273" cy="622732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AE8B49-CEFA-4BD3-AD12-625491BE8C97}"/>
                  </a:ext>
                </a:extLst>
              </p:cNvPr>
              <p:cNvSpPr txBox="1"/>
              <p:nvPr/>
            </p:nvSpPr>
            <p:spPr>
              <a:xfrm>
                <a:off x="-106476" y="1859742"/>
                <a:ext cx="21966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Budget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AE8B49-CEFA-4BD3-AD12-625491BE8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6476" y="1859742"/>
                <a:ext cx="2196620" cy="584775"/>
              </a:xfrm>
              <a:prstGeom prst="rect">
                <a:avLst/>
              </a:prstGeom>
              <a:blipFill>
                <a:blip r:embed="rId7"/>
                <a:stretch>
                  <a:fillRect l="-556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5C6316A-6043-4969-B067-8B4A9B545C9C}"/>
                  </a:ext>
                </a:extLst>
              </p:cNvPr>
              <p:cNvSpPr txBox="1"/>
              <p:nvPr/>
            </p:nvSpPr>
            <p:spPr>
              <a:xfrm>
                <a:off x="-106476" y="4826934"/>
                <a:ext cx="2196620" cy="624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Supply</a:t>
                </a:r>
                <a:r>
                  <a:rPr lang="en-US" sz="32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5C6316A-6043-4969-B067-8B4A9B545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6476" y="4826934"/>
                <a:ext cx="2196620" cy="624338"/>
              </a:xfrm>
              <a:prstGeom prst="rect">
                <a:avLst/>
              </a:prstGeom>
              <a:blipFill>
                <a:blip r:embed="rId8"/>
                <a:stretch>
                  <a:fillRect t="-11765" b="-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14DD9AF-3DAC-4126-A99E-1400A07621EE}"/>
                  </a:ext>
                </a:extLst>
              </p:cNvPr>
              <p:cNvSpPr txBox="1"/>
              <p:nvPr/>
            </p:nvSpPr>
            <p:spPr>
              <a:xfrm>
                <a:off x="-28422" y="3519113"/>
                <a:ext cx="2040512" cy="624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Utility</a:t>
                </a:r>
                <a:r>
                  <a:rPr lang="en-US" sz="32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14DD9AF-3DAC-4126-A99E-1400A0762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422" y="3519113"/>
                <a:ext cx="2040512" cy="624338"/>
              </a:xfrm>
              <a:prstGeom prst="rect">
                <a:avLst/>
              </a:prstGeom>
              <a:blipFill>
                <a:blip r:embed="rId9"/>
                <a:stretch>
                  <a:fillRect l="-1493" t="-11650" b="-25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708BF9-FB14-45C0-AFBB-07C5A24FBDAC}"/>
                  </a:ext>
                </a:extLst>
              </p:cNvPr>
              <p:cNvSpPr txBox="1"/>
              <p:nvPr/>
            </p:nvSpPr>
            <p:spPr>
              <a:xfrm>
                <a:off x="9772815" y="1593738"/>
                <a:ext cx="2196620" cy="1116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Allocation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200" dirty="0"/>
                  <a:t> = ?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708BF9-FB14-45C0-AFBB-07C5A24FB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2815" y="1593738"/>
                <a:ext cx="2196620" cy="1116781"/>
              </a:xfrm>
              <a:prstGeom prst="rect">
                <a:avLst/>
              </a:prstGeom>
              <a:blipFill>
                <a:blip r:embed="rId10"/>
                <a:stretch>
                  <a:fillRect t="-7065" b="-13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A0CFB20-F4D4-46DF-870A-296F56AF423B}"/>
                  </a:ext>
                </a:extLst>
              </p:cNvPr>
              <p:cNvSpPr txBox="1"/>
              <p:nvPr/>
            </p:nvSpPr>
            <p:spPr>
              <a:xfrm>
                <a:off x="9772815" y="4580712"/>
                <a:ext cx="2196620" cy="1116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Price</a:t>
                </a:r>
                <a:endParaRPr lang="en-US" sz="3200" b="0" i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= ?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A0CFB20-F4D4-46DF-870A-296F56AF4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2815" y="4580712"/>
                <a:ext cx="2196620" cy="1116781"/>
              </a:xfrm>
              <a:prstGeom prst="rect">
                <a:avLst/>
              </a:prstGeom>
              <a:blipFill>
                <a:blip r:embed="rId11"/>
                <a:stretch>
                  <a:fillRect t="-6522" b="-13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9905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11532</TotalTime>
  <Words>20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 Zhuang</dc:creator>
  <cp:lastModifiedBy>Zhuang, Ye</cp:lastModifiedBy>
  <cp:revision>8</cp:revision>
  <dcterms:created xsi:type="dcterms:W3CDTF">2017-11-17T21:08:07Z</dcterms:created>
  <dcterms:modified xsi:type="dcterms:W3CDTF">2017-11-30T18:00:59Z</dcterms:modified>
</cp:coreProperties>
</file>