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E119-6C44-4463-88DC-45ED943A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AEE5D-260E-494F-9FAD-6823F1B5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C059-DA2E-4E76-A595-F48B822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7DD4-3C8C-4F17-99B3-92059B17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CA97-B692-4330-B952-D8896821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528-9ED7-448D-806C-27FFA391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9B5F6-F321-41FD-AEEF-69AEDAF7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D65D-D694-4260-BF0A-42E60315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58AE-387E-4FC4-8FA6-AAED3041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2BEE-FCD0-450E-8F4E-F6A84BC4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5034-A38B-4298-A875-0F8F5D6C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85377-4A43-4844-81CD-D69765658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5382-2A13-48C2-B50B-AA2EA20F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F1854-85FD-458B-AA43-2C8BB42C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3144-A3F2-4604-8966-2FEDD19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0381-2442-468D-A8FF-D5A228E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46F7-C637-4B4E-BD68-FC44EF2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AA37-FD39-4FBC-92C3-60039692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6297-A674-4D86-BF78-D170E2C9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44AF-45DA-4D0F-8D40-465857F4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E898-65D6-49D9-96A4-6077D8AE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63C9-3832-463F-8F02-B4CE0D79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24BF-7FD1-4E9D-B40E-47CBEE0D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60C8-7A20-4405-9F76-23A7079C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60EB-9FB6-4EA5-96F1-E8CFBA58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3F-1BDD-43DF-9FBD-9F3B19A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C8EF-3EFC-4334-9A59-C48F9C3E3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FC6A-11F3-4482-83EF-00753B30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6F09-9665-4252-BB98-CEF7ADA5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66DC-6899-4FF1-BFF8-13E5B458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800C6-1C06-4070-BCB2-0C262E7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0DC-B6B6-43B2-A6E2-44071F2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E849-2033-4B1E-BF74-643B6A87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A443E-15FA-4E0C-BCD3-96FB232F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9F51E-42B2-4CD0-A3C3-64FA075D0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21698-6D1B-4445-A972-27C5E62FA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39AE8-1CFE-491D-93B5-3F04EC44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9D996-9197-4B67-A646-3F8E9200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E164D-25ED-427A-8371-6B8BA90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C904-467E-4CA9-86D2-17D2A486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0143F-52FF-4203-8CA3-12E30C0F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F37A8-1A47-443C-85B2-D3348050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C56FB-2A91-4F76-87A0-761F4993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B512E-3E12-4456-A470-AA726C7E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CE9B-6A3D-468E-9E5F-6432F16C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CC47-CCD2-4B8C-859C-1BD26C4B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5B21-02C6-412D-95F5-4ED40587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DA6A-FD03-47B2-9A16-65C34BA6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B4701-E096-4CB0-966B-CE8A3B516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FD49-8374-4BCD-AD3C-4B56D5A2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BB7E-36C0-42BC-AC6E-BD91D2A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7E17-9A6E-4EDD-A22E-750610F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A6E5-2CFF-4DE8-87AA-B9F0E4D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2351F-14CF-4671-A192-8C6C7F201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F28F3-1074-4680-AE74-45EEEDACD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53E6-913B-46CA-B6EA-8917456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25D1-95DA-4FBC-B0D9-8FF7C603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88EA-FD64-4141-B929-3AB737FF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47AD0-7271-488E-8D4B-65A13A72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89A1-B30D-4331-8E00-AFEC46AE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8D90-AC84-4A2B-8DA8-F746012C7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94E8-F801-4F4E-B6BE-FE6AD29044C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9425-F207-45EB-9F02-15CEF6E17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799C-A2B6-4F6B-8153-7CD2FF5FF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0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A26A863-0A48-4747-A5E5-8807234976BD}"/>
              </a:ext>
            </a:extLst>
          </p:cNvPr>
          <p:cNvGrpSpPr/>
          <p:nvPr/>
        </p:nvGrpSpPr>
        <p:grpSpPr>
          <a:xfrm>
            <a:off x="2263167" y="1206278"/>
            <a:ext cx="7040168" cy="1891704"/>
            <a:chOff x="2140616" y="980237"/>
            <a:chExt cx="7040168" cy="18917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BEC7C0-9FAD-4928-9A65-FD351674B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16" y="980237"/>
              <a:ext cx="976495" cy="189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9CAA60-54A7-4B2A-AC85-779563632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840" y="980237"/>
              <a:ext cx="976495" cy="18917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6E20E4-FF9E-46CC-A62A-CF82CD06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064" y="980237"/>
              <a:ext cx="976495" cy="189170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6C960B-A5A1-4278-819F-EB4D6724E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289" y="980237"/>
              <a:ext cx="976495" cy="18917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C6B79-9B2B-4D43-AFCA-40B07631ED02}"/>
              </a:ext>
            </a:extLst>
          </p:cNvPr>
          <p:cNvGrpSpPr/>
          <p:nvPr/>
        </p:nvGrpSpPr>
        <p:grpSpPr>
          <a:xfrm>
            <a:off x="2263167" y="4564581"/>
            <a:ext cx="7040168" cy="1152893"/>
            <a:chOff x="2140616" y="4564581"/>
            <a:chExt cx="7040168" cy="11528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191285-E64D-4BEE-B2F7-069F1B72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16" y="4564583"/>
              <a:ext cx="988192" cy="11528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9517BE-DC65-436D-A73A-D36CAD12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610" y="4564583"/>
              <a:ext cx="988192" cy="115289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FCE40C-97A2-4454-B8C3-F08C69A3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604" y="4564582"/>
              <a:ext cx="988192" cy="115289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BA90FB-3BB2-4052-B76A-6F30D5B8A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598" y="4564581"/>
              <a:ext cx="988192" cy="11528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CED87-72FF-4A6B-BDA4-F6D10C27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2592" y="4564581"/>
              <a:ext cx="988192" cy="115289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8E5C4-AA0F-492C-8525-1D84C97A4E21}"/>
                  </a:ext>
                </a:extLst>
              </p:cNvPr>
              <p:cNvSpPr txBox="1"/>
              <p:nvPr/>
            </p:nvSpPr>
            <p:spPr>
              <a:xfrm>
                <a:off x="4991918" y="409651"/>
                <a:ext cx="19655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agents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8E5C4-AA0F-492C-8525-1D84C97A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918" y="409651"/>
                <a:ext cx="1965586" cy="584775"/>
              </a:xfrm>
              <a:prstGeom prst="rect">
                <a:avLst/>
              </a:prstGeom>
              <a:blipFill>
                <a:blip r:embed="rId4"/>
                <a:stretch>
                  <a:fillRect t="-12500" r="-155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B6C8DE-2B69-43DB-A0F3-8590E6DDA391}"/>
                  </a:ext>
                </a:extLst>
              </p:cNvPr>
              <p:cNvSpPr txBox="1"/>
              <p:nvPr/>
            </p:nvSpPr>
            <p:spPr>
              <a:xfrm>
                <a:off x="5078358" y="5738977"/>
                <a:ext cx="17780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goods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B6C8DE-2B69-43DB-A0F3-8590E6DDA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58" y="5738977"/>
                <a:ext cx="1778076" cy="584775"/>
              </a:xfrm>
              <a:prstGeom prst="rect">
                <a:avLst/>
              </a:prstGeom>
              <a:blipFill>
                <a:blip r:embed="rId5"/>
                <a:stretch>
                  <a:fillRect t="-12500" r="-102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1B8CB4-C6B9-4751-917A-71DC330701C2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2751415" y="3097982"/>
            <a:ext cx="1518842" cy="146660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5D0774-A233-4FB3-9C83-3E9DD22954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772639" y="3097982"/>
            <a:ext cx="1010612" cy="146660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B94985-09E5-4450-BFFC-58B65CB9FDC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793863" y="3097982"/>
            <a:ext cx="502382" cy="146659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1C77CE-29F7-4764-8231-7067E743978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783251" y="3097982"/>
            <a:ext cx="3031837" cy="146660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3E8CCB-8004-426D-920A-21F78343760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757263" y="3097982"/>
            <a:ext cx="2015376" cy="14666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B56391-1E77-4E1F-BB7E-F7B55A80982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751415" y="3097982"/>
            <a:ext cx="5848" cy="1466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7F1BDC-2019-4C36-8569-449DE703BC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270257" y="3097982"/>
            <a:ext cx="2523606" cy="1466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D70C40-B40C-4674-9F9A-CF0A8707515D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8809239" y="3097982"/>
            <a:ext cx="5849" cy="146659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859BE0-EA84-4C6E-B5C3-6D5A38D21A97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2751415" y="30979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474E5A-DABC-48E4-812E-7C4665BAB0C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270257" y="3097982"/>
            <a:ext cx="502382" cy="1466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615A4F-1BE3-4210-98EA-12EF2386A79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751415" y="3097982"/>
            <a:ext cx="3031836" cy="14666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E9AF2E-7CE9-4D7C-A604-22D30E7A60C3}"/>
              </a:ext>
            </a:extLst>
          </p:cNvPr>
          <p:cNvGrpSpPr/>
          <p:nvPr/>
        </p:nvGrpSpPr>
        <p:grpSpPr>
          <a:xfrm>
            <a:off x="3133767" y="2369324"/>
            <a:ext cx="6553501" cy="622732"/>
            <a:chOff x="3011216" y="2369324"/>
            <a:chExt cx="6553501" cy="62273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10C61D-AD8A-40C2-BA9B-EF136E0B5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216" y="2369324"/>
              <a:ext cx="485273" cy="62273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EE3FC0D-B21C-411C-8539-B06ABADB4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959" y="2369324"/>
              <a:ext cx="485273" cy="62273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26D7D2E-2FE9-4909-B269-4D08F898A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702" y="2369324"/>
              <a:ext cx="485273" cy="62273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AB4EF36-4ACC-4584-A43B-168A92EE5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44" y="2369324"/>
              <a:ext cx="485273" cy="6227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E8B49-CEFA-4BD3-AD12-625491BE8C97}"/>
                  </a:ext>
                </a:extLst>
              </p:cNvPr>
              <p:cNvSpPr txBox="1"/>
              <p:nvPr/>
            </p:nvSpPr>
            <p:spPr>
              <a:xfrm>
                <a:off x="-106476" y="1859742"/>
                <a:ext cx="21966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Budget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E8B49-CEFA-4BD3-AD12-625491BE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476" y="1859742"/>
                <a:ext cx="2196620" cy="584775"/>
              </a:xfrm>
              <a:prstGeom prst="rect">
                <a:avLst/>
              </a:prstGeom>
              <a:blipFill>
                <a:blip r:embed="rId7"/>
                <a:stretch>
                  <a:fillRect l="-5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C6316A-6043-4969-B067-8B4A9B545C9C}"/>
                  </a:ext>
                </a:extLst>
              </p:cNvPr>
              <p:cNvSpPr txBox="1"/>
              <p:nvPr/>
            </p:nvSpPr>
            <p:spPr>
              <a:xfrm>
                <a:off x="-106476" y="4826934"/>
                <a:ext cx="2196620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Supply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C6316A-6043-4969-B067-8B4A9B545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476" y="4826934"/>
                <a:ext cx="2196620" cy="624338"/>
              </a:xfrm>
              <a:prstGeom prst="rect">
                <a:avLst/>
              </a:prstGeom>
              <a:blipFill>
                <a:blip r:embed="rId8"/>
                <a:stretch>
                  <a:fillRect t="-117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4DD9AF-3DAC-4126-A99E-1400A07621EE}"/>
                  </a:ext>
                </a:extLst>
              </p:cNvPr>
              <p:cNvSpPr txBox="1"/>
              <p:nvPr/>
            </p:nvSpPr>
            <p:spPr>
              <a:xfrm>
                <a:off x="-28422" y="3519113"/>
                <a:ext cx="2040512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Utility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4DD9AF-3DAC-4126-A99E-1400A076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422" y="3519113"/>
                <a:ext cx="2040512" cy="624338"/>
              </a:xfrm>
              <a:prstGeom prst="rect">
                <a:avLst/>
              </a:prstGeom>
              <a:blipFill>
                <a:blip r:embed="rId9"/>
                <a:stretch>
                  <a:fillRect l="-1493"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708BF9-FB14-45C0-AFBB-07C5A24FBDAC}"/>
                  </a:ext>
                </a:extLst>
              </p:cNvPr>
              <p:cNvSpPr txBox="1"/>
              <p:nvPr/>
            </p:nvSpPr>
            <p:spPr>
              <a:xfrm>
                <a:off x="9772815" y="1593738"/>
                <a:ext cx="2196620" cy="111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Allocation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= ?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708BF9-FB14-45C0-AFBB-07C5A24F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815" y="1593738"/>
                <a:ext cx="2196620" cy="1116781"/>
              </a:xfrm>
              <a:prstGeom prst="rect">
                <a:avLst/>
              </a:prstGeom>
              <a:blipFill>
                <a:blip r:embed="rId10"/>
                <a:stretch>
                  <a:fillRect t="-7065" b="-1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0CFB20-F4D4-46DF-870A-296F56AF423B}"/>
                  </a:ext>
                </a:extLst>
              </p:cNvPr>
              <p:cNvSpPr txBox="1"/>
              <p:nvPr/>
            </p:nvSpPr>
            <p:spPr>
              <a:xfrm>
                <a:off x="9772815" y="4580712"/>
                <a:ext cx="2196620" cy="111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Price</a:t>
                </a:r>
                <a:endParaRPr lang="en-US" sz="32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= 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0CFB20-F4D4-46DF-870A-296F56AF4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815" y="4580712"/>
                <a:ext cx="2196620" cy="1116781"/>
              </a:xfrm>
              <a:prstGeom prst="rect">
                <a:avLst/>
              </a:prstGeom>
              <a:blipFill>
                <a:blip r:embed="rId11"/>
                <a:stretch>
                  <a:fillRect t="-6522" b="-1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90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DF5892-CE2F-42B6-B0A5-8E594CD4EF94}"/>
              </a:ext>
            </a:extLst>
          </p:cNvPr>
          <p:cNvCxnSpPr>
            <a:cxnSpLocks/>
          </p:cNvCxnSpPr>
          <p:nvPr/>
        </p:nvCxnSpPr>
        <p:spPr>
          <a:xfrm flipV="1">
            <a:off x="3235077" y="4383465"/>
            <a:ext cx="5286754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  <a:effectLst>
            <a:outerShdw blurRad="190500" dist="50800" dir="16200000" sx="101000" sy="101000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21BE7-2301-416A-9965-D1C645869A71}"/>
              </a:ext>
            </a:extLst>
          </p:cNvPr>
          <p:cNvCxnSpPr>
            <a:cxnSpLocks/>
          </p:cNvCxnSpPr>
          <p:nvPr/>
        </p:nvCxnSpPr>
        <p:spPr>
          <a:xfrm flipV="1">
            <a:off x="3919004" y="978032"/>
            <a:ext cx="0" cy="527194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  <a:effectLst>
            <a:outerShdw blurRad="190500" dist="50800" sx="101000" sy="101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9DE91D-A458-4373-BB8E-0850F57B9694}"/>
                  </a:ext>
                </a:extLst>
              </p:cNvPr>
              <p:cNvSpPr txBox="1"/>
              <p:nvPr/>
            </p:nvSpPr>
            <p:spPr>
              <a:xfrm>
                <a:off x="4052608" y="1032504"/>
                <a:ext cx="707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9DE91D-A458-4373-BB8E-0850F57B9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08" y="1032504"/>
                <a:ext cx="707373" cy="276999"/>
              </a:xfrm>
              <a:prstGeom prst="rect">
                <a:avLst/>
              </a:prstGeom>
              <a:blipFill>
                <a:blip r:embed="rId2"/>
                <a:stretch>
                  <a:fillRect l="-7759" r="-689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809E32-FCF0-4A63-A7FF-62E40354EF2A}"/>
                  </a:ext>
                </a:extLst>
              </p:cNvPr>
              <p:cNvSpPr txBox="1"/>
              <p:nvPr/>
            </p:nvSpPr>
            <p:spPr>
              <a:xfrm>
                <a:off x="7858217" y="3938015"/>
                <a:ext cx="712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809E32-FCF0-4A63-A7FF-62E40354E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17" y="3938015"/>
                <a:ext cx="712696" cy="276999"/>
              </a:xfrm>
              <a:prstGeom prst="rect">
                <a:avLst/>
              </a:prstGeom>
              <a:blipFill>
                <a:blip r:embed="rId3"/>
                <a:stretch>
                  <a:fillRect l="-7692" r="-769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064B53-6C1A-4450-8EB2-F74DFB72A78F}"/>
              </a:ext>
            </a:extLst>
          </p:cNvPr>
          <p:cNvCxnSpPr>
            <a:cxnSpLocks/>
          </p:cNvCxnSpPr>
          <p:nvPr/>
        </p:nvCxnSpPr>
        <p:spPr>
          <a:xfrm>
            <a:off x="2641188" y="1798338"/>
            <a:ext cx="5486400" cy="274320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blurRad="190500" dist="50800" dir="8100000" sx="101000" sy="101000" algn="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FA187C-C864-4C1B-834D-727686C799F1}"/>
                  </a:ext>
                </a:extLst>
              </p:cNvPr>
              <p:cNvSpPr txBox="1"/>
              <p:nvPr/>
            </p:nvSpPr>
            <p:spPr>
              <a:xfrm>
                <a:off x="6452352" y="1586502"/>
                <a:ext cx="1174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FA187C-C864-4C1B-834D-727686C7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52" y="1586502"/>
                <a:ext cx="1174809" cy="276999"/>
              </a:xfrm>
              <a:prstGeom prst="rect">
                <a:avLst/>
              </a:prstGeom>
              <a:blipFill>
                <a:blip r:embed="rId4"/>
                <a:stretch>
                  <a:fillRect l="-6218" r="-46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2D0AA2-8F0D-46B8-B18A-BB52EE244932}"/>
                  </a:ext>
                </a:extLst>
              </p:cNvPr>
              <p:cNvSpPr txBox="1"/>
              <p:nvPr/>
            </p:nvSpPr>
            <p:spPr>
              <a:xfrm>
                <a:off x="2306669" y="1366070"/>
                <a:ext cx="13415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2D0AA2-8F0D-46B8-B18A-BB52EE24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669" y="1366070"/>
                <a:ext cx="1341521" cy="276999"/>
              </a:xfrm>
              <a:prstGeom prst="rect">
                <a:avLst/>
              </a:prstGeom>
              <a:blipFill>
                <a:blip r:embed="rId5"/>
                <a:stretch>
                  <a:fillRect l="-4091" r="-409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7D7469-AA20-458F-BD48-F95154404BA1}"/>
              </a:ext>
            </a:extLst>
          </p:cNvPr>
          <p:cNvCxnSpPr/>
          <p:nvPr/>
        </p:nvCxnSpPr>
        <p:spPr>
          <a:xfrm flipV="1">
            <a:off x="4092959" y="1638349"/>
            <a:ext cx="2286000" cy="4572000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blurRad="190500" dist="50800" dir="13500000" sx="101000" sy="101000" algn="b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DCC06F-1482-4649-919F-B736DD827347}"/>
              </a:ext>
            </a:extLst>
          </p:cNvPr>
          <p:cNvSpPr txBox="1"/>
          <p:nvPr/>
        </p:nvSpPr>
        <p:spPr>
          <a:xfrm flipH="1">
            <a:off x="3167718" y="4383464"/>
            <a:ext cx="7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1’</a:t>
            </a:r>
            <a:r>
              <a:rPr lang="en-US" dirty="0"/>
              <a:t>,</a:t>
            </a:r>
            <a:r>
              <a:rPr lang="en-US" dirty="0">
                <a:solidFill>
                  <a:schemeClr val="accent6"/>
                </a:solidFill>
              </a:rPr>
              <a:t>2’</a:t>
            </a:r>
            <a:r>
              <a:rPr lang="en-US" dirty="0"/>
              <a:t>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68A871-CA50-4222-AE0B-9AC8DB112470}"/>
              </a:ext>
            </a:extLst>
          </p:cNvPr>
          <p:cNvSpPr/>
          <p:nvPr/>
        </p:nvSpPr>
        <p:spPr>
          <a:xfrm>
            <a:off x="3846594" y="4314213"/>
            <a:ext cx="138500" cy="13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E0650D4-45EF-43A0-B38F-50B5AEBAAACA}"/>
              </a:ext>
            </a:extLst>
          </p:cNvPr>
          <p:cNvSpPr/>
          <p:nvPr/>
        </p:nvSpPr>
        <p:spPr>
          <a:xfrm>
            <a:off x="4951101" y="4306357"/>
            <a:ext cx="138500" cy="1385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06D6E7-92E1-4B6F-9F3D-B45F6F31DCB2}"/>
              </a:ext>
            </a:extLst>
          </p:cNvPr>
          <p:cNvSpPr/>
          <p:nvPr/>
        </p:nvSpPr>
        <p:spPr>
          <a:xfrm>
            <a:off x="5505712" y="3198218"/>
            <a:ext cx="138500" cy="13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303407-1CA0-4015-9971-C2273BA53142}"/>
              </a:ext>
            </a:extLst>
          </p:cNvPr>
          <p:cNvSpPr/>
          <p:nvPr/>
        </p:nvSpPr>
        <p:spPr>
          <a:xfrm>
            <a:off x="3847687" y="2368660"/>
            <a:ext cx="138500" cy="1385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19DAC9-5ADB-45C9-9479-42D60CE2747C}"/>
              </a:ext>
            </a:extLst>
          </p:cNvPr>
          <p:cNvSpPr txBox="1"/>
          <p:nvPr/>
        </p:nvSpPr>
        <p:spPr>
          <a:xfrm flipH="1">
            <a:off x="5020351" y="4465974"/>
            <a:ext cx="7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1’,1</a:t>
            </a:r>
            <a:r>
              <a:rPr lang="en-US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65E4E-48D5-4AB3-B822-EE791AF73C89}"/>
              </a:ext>
            </a:extLst>
          </p:cNvPr>
          <p:cNvSpPr txBox="1"/>
          <p:nvPr/>
        </p:nvSpPr>
        <p:spPr>
          <a:xfrm flipH="1">
            <a:off x="5653999" y="2985272"/>
            <a:ext cx="7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15A88-4F5A-4ACB-9413-E67E10B272BD}"/>
              </a:ext>
            </a:extLst>
          </p:cNvPr>
          <p:cNvSpPr txBox="1"/>
          <p:nvPr/>
        </p:nvSpPr>
        <p:spPr>
          <a:xfrm flipH="1">
            <a:off x="3930269" y="2068578"/>
            <a:ext cx="8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(2,2’)</a:t>
            </a:r>
          </a:p>
        </p:txBody>
      </p:sp>
    </p:spTree>
    <p:extLst>
      <p:ext uri="{BB962C8B-B14F-4D97-AF65-F5344CB8AC3E}">
        <p14:creationId xmlns:p14="http://schemas.microsoft.com/office/powerpoint/2010/main" val="13712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933AF2-6D0B-41E4-B58E-CFC9C565F983}"/>
              </a:ext>
            </a:extLst>
          </p:cNvPr>
          <p:cNvSpPr/>
          <p:nvPr/>
        </p:nvSpPr>
        <p:spPr>
          <a:xfrm>
            <a:off x="5126962" y="1350936"/>
            <a:ext cx="2743200" cy="274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CAA63CB7-1178-45C1-820A-B0083A21395A}"/>
              </a:ext>
            </a:extLst>
          </p:cNvPr>
          <p:cNvSpPr/>
          <p:nvPr/>
        </p:nvSpPr>
        <p:spPr>
          <a:xfrm>
            <a:off x="5998027" y="1348017"/>
            <a:ext cx="496659" cy="912585"/>
          </a:xfrm>
          <a:custGeom>
            <a:avLst/>
            <a:gdLst>
              <a:gd name="connsiteX0" fmla="*/ 0 w 1110343"/>
              <a:gd name="connsiteY0" fmla="*/ 816429 h 816429"/>
              <a:gd name="connsiteX1" fmla="*/ 555172 w 1110343"/>
              <a:gd name="connsiteY1" fmla="*/ 0 h 816429"/>
              <a:gd name="connsiteX2" fmla="*/ 1110343 w 1110343"/>
              <a:gd name="connsiteY2" fmla="*/ 816429 h 816429"/>
              <a:gd name="connsiteX3" fmla="*/ 0 w 1110343"/>
              <a:gd name="connsiteY3" fmla="*/ 816429 h 816429"/>
              <a:gd name="connsiteX0" fmla="*/ 0 w 2841171"/>
              <a:gd name="connsiteY0" fmla="*/ 1447801 h 1447801"/>
              <a:gd name="connsiteX1" fmla="*/ 2286000 w 2841171"/>
              <a:gd name="connsiteY1" fmla="*/ 0 h 1447801"/>
              <a:gd name="connsiteX2" fmla="*/ 2841171 w 2841171"/>
              <a:gd name="connsiteY2" fmla="*/ 816429 h 1447801"/>
              <a:gd name="connsiteX3" fmla="*/ 0 w 2841171"/>
              <a:gd name="connsiteY3" fmla="*/ 1447801 h 1447801"/>
              <a:gd name="connsiteX0" fmla="*/ 0 w 2286000"/>
              <a:gd name="connsiteY0" fmla="*/ 1447801 h 1447801"/>
              <a:gd name="connsiteX1" fmla="*/ 2286000 w 2286000"/>
              <a:gd name="connsiteY1" fmla="*/ 0 h 1447801"/>
              <a:gd name="connsiteX2" fmla="*/ 2133599 w 2286000"/>
              <a:gd name="connsiteY2" fmla="*/ 849087 h 1447801"/>
              <a:gd name="connsiteX3" fmla="*/ 0 w 2286000"/>
              <a:gd name="connsiteY3" fmla="*/ 1447801 h 1447801"/>
              <a:gd name="connsiteX0" fmla="*/ 304800 w 2438399"/>
              <a:gd name="connsiteY0" fmla="*/ 598714 h 598714"/>
              <a:gd name="connsiteX1" fmla="*/ 0 w 2438399"/>
              <a:gd name="connsiteY1" fmla="*/ 533399 h 598714"/>
              <a:gd name="connsiteX2" fmla="*/ 2438399 w 2438399"/>
              <a:gd name="connsiteY2" fmla="*/ 0 h 598714"/>
              <a:gd name="connsiteX3" fmla="*/ 304800 w 2438399"/>
              <a:gd name="connsiteY3" fmla="*/ 598714 h 598714"/>
              <a:gd name="connsiteX0" fmla="*/ 304800 w 468084"/>
              <a:gd name="connsiteY0" fmla="*/ 348343 h 348343"/>
              <a:gd name="connsiteX1" fmla="*/ 0 w 468084"/>
              <a:gd name="connsiteY1" fmla="*/ 283028 h 348343"/>
              <a:gd name="connsiteX2" fmla="*/ 468084 w 468084"/>
              <a:gd name="connsiteY2" fmla="*/ 0 h 348343"/>
              <a:gd name="connsiteX3" fmla="*/ 304800 w 468084"/>
              <a:gd name="connsiteY3" fmla="*/ 348343 h 348343"/>
              <a:gd name="connsiteX0" fmla="*/ 0 w 533398"/>
              <a:gd name="connsiteY0" fmla="*/ 881743 h 881743"/>
              <a:gd name="connsiteX1" fmla="*/ 65314 w 533398"/>
              <a:gd name="connsiteY1" fmla="*/ 283028 h 881743"/>
              <a:gd name="connsiteX2" fmla="*/ 533398 w 533398"/>
              <a:gd name="connsiteY2" fmla="*/ 0 h 881743"/>
              <a:gd name="connsiteX3" fmla="*/ 0 w 533398"/>
              <a:gd name="connsiteY3" fmla="*/ 881743 h 881743"/>
              <a:gd name="connsiteX0" fmla="*/ 0 w 533398"/>
              <a:gd name="connsiteY0" fmla="*/ 925285 h 925285"/>
              <a:gd name="connsiteX1" fmla="*/ 65314 w 533398"/>
              <a:gd name="connsiteY1" fmla="*/ 326570 h 925285"/>
              <a:gd name="connsiteX2" fmla="*/ 533398 w 533398"/>
              <a:gd name="connsiteY2" fmla="*/ 0 h 925285"/>
              <a:gd name="connsiteX3" fmla="*/ 0 w 533398"/>
              <a:gd name="connsiteY3" fmla="*/ 925285 h 925285"/>
              <a:gd name="connsiteX0" fmla="*/ 0 w 533398"/>
              <a:gd name="connsiteY0" fmla="*/ 925285 h 925285"/>
              <a:gd name="connsiteX1" fmla="*/ 65314 w 533398"/>
              <a:gd name="connsiteY1" fmla="*/ 272142 h 925285"/>
              <a:gd name="connsiteX2" fmla="*/ 533398 w 533398"/>
              <a:gd name="connsiteY2" fmla="*/ 0 h 925285"/>
              <a:gd name="connsiteX3" fmla="*/ 0 w 533398"/>
              <a:gd name="connsiteY3" fmla="*/ 925285 h 925285"/>
              <a:gd name="connsiteX0" fmla="*/ 4536 w 468084"/>
              <a:gd name="connsiteY0" fmla="*/ 909410 h 909410"/>
              <a:gd name="connsiteX1" fmla="*/ 0 w 468084"/>
              <a:gd name="connsiteY1" fmla="*/ 272142 h 909410"/>
              <a:gd name="connsiteX2" fmla="*/ 468084 w 468084"/>
              <a:gd name="connsiteY2" fmla="*/ 0 h 909410"/>
              <a:gd name="connsiteX3" fmla="*/ 4536 w 468084"/>
              <a:gd name="connsiteY3" fmla="*/ 909410 h 909410"/>
              <a:gd name="connsiteX0" fmla="*/ 29936 w 493484"/>
              <a:gd name="connsiteY0" fmla="*/ 909410 h 909410"/>
              <a:gd name="connsiteX1" fmla="*/ 0 w 493484"/>
              <a:gd name="connsiteY1" fmla="*/ 272142 h 909410"/>
              <a:gd name="connsiteX2" fmla="*/ 493484 w 493484"/>
              <a:gd name="connsiteY2" fmla="*/ 0 h 909410"/>
              <a:gd name="connsiteX3" fmla="*/ 29936 w 493484"/>
              <a:gd name="connsiteY3" fmla="*/ 909410 h 909410"/>
              <a:gd name="connsiteX0" fmla="*/ 29936 w 445859"/>
              <a:gd name="connsiteY0" fmla="*/ 922110 h 922110"/>
              <a:gd name="connsiteX1" fmla="*/ 0 w 445859"/>
              <a:gd name="connsiteY1" fmla="*/ 284842 h 922110"/>
              <a:gd name="connsiteX2" fmla="*/ 445859 w 445859"/>
              <a:gd name="connsiteY2" fmla="*/ 0 h 922110"/>
              <a:gd name="connsiteX3" fmla="*/ 29936 w 445859"/>
              <a:gd name="connsiteY3" fmla="*/ 922110 h 922110"/>
              <a:gd name="connsiteX0" fmla="*/ 87086 w 503009"/>
              <a:gd name="connsiteY0" fmla="*/ 922110 h 922110"/>
              <a:gd name="connsiteX1" fmla="*/ 0 w 503009"/>
              <a:gd name="connsiteY1" fmla="*/ 265792 h 922110"/>
              <a:gd name="connsiteX2" fmla="*/ 503009 w 503009"/>
              <a:gd name="connsiteY2" fmla="*/ 0 h 922110"/>
              <a:gd name="connsiteX3" fmla="*/ 87086 w 503009"/>
              <a:gd name="connsiteY3" fmla="*/ 922110 h 922110"/>
              <a:gd name="connsiteX0" fmla="*/ 33111 w 503009"/>
              <a:gd name="connsiteY0" fmla="*/ 903060 h 903060"/>
              <a:gd name="connsiteX1" fmla="*/ 0 w 503009"/>
              <a:gd name="connsiteY1" fmla="*/ 265792 h 903060"/>
              <a:gd name="connsiteX2" fmla="*/ 503009 w 503009"/>
              <a:gd name="connsiteY2" fmla="*/ 0 h 903060"/>
              <a:gd name="connsiteX3" fmla="*/ 33111 w 503009"/>
              <a:gd name="connsiteY3" fmla="*/ 903060 h 903060"/>
              <a:gd name="connsiteX0" fmla="*/ 45811 w 503009"/>
              <a:gd name="connsiteY0" fmla="*/ 912585 h 912585"/>
              <a:gd name="connsiteX1" fmla="*/ 0 w 503009"/>
              <a:gd name="connsiteY1" fmla="*/ 265792 h 912585"/>
              <a:gd name="connsiteX2" fmla="*/ 503009 w 503009"/>
              <a:gd name="connsiteY2" fmla="*/ 0 h 912585"/>
              <a:gd name="connsiteX3" fmla="*/ 45811 w 503009"/>
              <a:gd name="connsiteY3" fmla="*/ 912585 h 912585"/>
              <a:gd name="connsiteX0" fmla="*/ 39461 w 496659"/>
              <a:gd name="connsiteY0" fmla="*/ 912585 h 912585"/>
              <a:gd name="connsiteX1" fmla="*/ 0 w 496659"/>
              <a:gd name="connsiteY1" fmla="*/ 265792 h 912585"/>
              <a:gd name="connsiteX2" fmla="*/ 496659 w 496659"/>
              <a:gd name="connsiteY2" fmla="*/ 0 h 912585"/>
              <a:gd name="connsiteX3" fmla="*/ 39461 w 496659"/>
              <a:gd name="connsiteY3" fmla="*/ 912585 h 91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59" h="912585">
                <a:moveTo>
                  <a:pt x="39461" y="912585"/>
                </a:moveTo>
                <a:lnTo>
                  <a:pt x="0" y="265792"/>
                </a:lnTo>
                <a:lnTo>
                  <a:pt x="496659" y="0"/>
                </a:lnTo>
                <a:lnTo>
                  <a:pt x="39461" y="912585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4DBBA7B-F60B-4B2A-B2EC-2FD865888670}"/>
              </a:ext>
            </a:extLst>
          </p:cNvPr>
          <p:cNvSpPr/>
          <p:nvPr/>
        </p:nvSpPr>
        <p:spPr>
          <a:xfrm>
            <a:off x="5126961" y="1345093"/>
            <a:ext cx="2725377" cy="2743201"/>
          </a:xfrm>
          <a:custGeom>
            <a:avLst/>
            <a:gdLst>
              <a:gd name="connsiteX0" fmla="*/ 0 w 2322605"/>
              <a:gd name="connsiteY0" fmla="*/ 1533525 h 1533525"/>
              <a:gd name="connsiteX1" fmla="*/ 1161303 w 2322605"/>
              <a:gd name="connsiteY1" fmla="*/ 0 h 1533525"/>
              <a:gd name="connsiteX2" fmla="*/ 2322605 w 2322605"/>
              <a:gd name="connsiteY2" fmla="*/ 1533525 h 1533525"/>
              <a:gd name="connsiteX3" fmla="*/ 0 w 2322605"/>
              <a:gd name="connsiteY3" fmla="*/ 1533525 h 1533525"/>
              <a:gd name="connsiteX0" fmla="*/ 0 w 2366148"/>
              <a:gd name="connsiteY0" fmla="*/ 346982 h 1533525"/>
              <a:gd name="connsiteX1" fmla="*/ 1204846 w 2366148"/>
              <a:gd name="connsiteY1" fmla="*/ 0 h 1533525"/>
              <a:gd name="connsiteX2" fmla="*/ 2366148 w 2366148"/>
              <a:gd name="connsiteY2" fmla="*/ 1533525 h 1533525"/>
              <a:gd name="connsiteX3" fmla="*/ 0 w 2366148"/>
              <a:gd name="connsiteY3" fmla="*/ 346982 h 1533525"/>
              <a:gd name="connsiteX0" fmla="*/ 0 w 2322606"/>
              <a:gd name="connsiteY0" fmla="*/ 346982 h 2545897"/>
              <a:gd name="connsiteX1" fmla="*/ 1204846 w 2322606"/>
              <a:gd name="connsiteY1" fmla="*/ 0 h 2545897"/>
              <a:gd name="connsiteX2" fmla="*/ 2322606 w 2322606"/>
              <a:gd name="connsiteY2" fmla="*/ 2545897 h 2545897"/>
              <a:gd name="connsiteX3" fmla="*/ 0 w 2322606"/>
              <a:gd name="connsiteY3" fmla="*/ 346982 h 2545897"/>
              <a:gd name="connsiteX0" fmla="*/ 0 w 2322606"/>
              <a:gd name="connsiteY0" fmla="*/ 0 h 2198915"/>
              <a:gd name="connsiteX1" fmla="*/ 682332 w 2322606"/>
              <a:gd name="connsiteY1" fmla="*/ 306161 h 2198915"/>
              <a:gd name="connsiteX2" fmla="*/ 2322606 w 2322606"/>
              <a:gd name="connsiteY2" fmla="*/ 2198915 h 2198915"/>
              <a:gd name="connsiteX3" fmla="*/ 0 w 2322606"/>
              <a:gd name="connsiteY3" fmla="*/ 0 h 2198915"/>
              <a:gd name="connsiteX0" fmla="*/ 0 w 2322606"/>
              <a:gd name="connsiteY0" fmla="*/ 0 h 2198915"/>
              <a:gd name="connsiteX1" fmla="*/ 2195447 w 2322606"/>
              <a:gd name="connsiteY1" fmla="*/ 676276 h 2198915"/>
              <a:gd name="connsiteX2" fmla="*/ 2322606 w 2322606"/>
              <a:gd name="connsiteY2" fmla="*/ 2198915 h 2198915"/>
              <a:gd name="connsiteX3" fmla="*/ 0 w 2322606"/>
              <a:gd name="connsiteY3" fmla="*/ 0 h 2198915"/>
              <a:gd name="connsiteX0" fmla="*/ 0 w 2725377"/>
              <a:gd name="connsiteY0" fmla="*/ 0 h 2743201"/>
              <a:gd name="connsiteX1" fmla="*/ 2195447 w 2725377"/>
              <a:gd name="connsiteY1" fmla="*/ 676276 h 2743201"/>
              <a:gd name="connsiteX2" fmla="*/ 2725377 w 2725377"/>
              <a:gd name="connsiteY2" fmla="*/ 2743201 h 2743201"/>
              <a:gd name="connsiteX3" fmla="*/ 0 w 2725377"/>
              <a:gd name="connsiteY3" fmla="*/ 0 h 2743201"/>
              <a:gd name="connsiteX0" fmla="*/ 0 w 2725377"/>
              <a:gd name="connsiteY0" fmla="*/ 0 h 2743201"/>
              <a:gd name="connsiteX1" fmla="*/ 2141019 w 2725377"/>
              <a:gd name="connsiteY1" fmla="*/ 665390 h 2743201"/>
              <a:gd name="connsiteX2" fmla="*/ 2725377 w 2725377"/>
              <a:gd name="connsiteY2" fmla="*/ 2743201 h 2743201"/>
              <a:gd name="connsiteX3" fmla="*/ 0 w 2725377"/>
              <a:gd name="connsiteY3" fmla="*/ 0 h 274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5377" h="2743201">
                <a:moveTo>
                  <a:pt x="0" y="0"/>
                </a:moveTo>
                <a:lnTo>
                  <a:pt x="2141019" y="665390"/>
                </a:lnTo>
                <a:lnTo>
                  <a:pt x="2725377" y="274320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B34676-3C5F-4EF9-8318-D7836C3B1A01}"/>
                  </a:ext>
                </a:extLst>
              </p:cNvPr>
              <p:cNvSpPr txBox="1"/>
              <p:nvPr/>
            </p:nvSpPr>
            <p:spPr>
              <a:xfrm>
                <a:off x="7916229" y="3646714"/>
                <a:ext cx="18267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B34676-3C5F-4EF9-8318-D7836C3B1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29" y="3646714"/>
                <a:ext cx="1826742" cy="276999"/>
              </a:xfrm>
              <a:prstGeom prst="rect">
                <a:avLst/>
              </a:prstGeom>
              <a:blipFill>
                <a:blip r:embed="rId2"/>
                <a:stretch>
                  <a:fillRect l="-3344" r="-20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D94654-9A49-4579-B877-E08C53811FEB}"/>
                  </a:ext>
                </a:extLst>
              </p:cNvPr>
              <p:cNvSpPr txBox="1"/>
              <p:nvPr/>
            </p:nvSpPr>
            <p:spPr>
              <a:xfrm>
                <a:off x="2096660" y="3150033"/>
                <a:ext cx="17590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D94654-9A49-4579-B877-E08C53811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60" y="3150033"/>
                <a:ext cx="1759077" cy="276999"/>
              </a:xfrm>
              <a:prstGeom prst="rect">
                <a:avLst/>
              </a:prstGeom>
              <a:blipFill>
                <a:blip r:embed="rId3"/>
                <a:stretch>
                  <a:fillRect l="-2076" r="-17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arallelogram 30">
            <a:extLst>
              <a:ext uri="{FF2B5EF4-FFF2-40B4-BE49-F238E27FC236}">
                <a16:creationId xmlns:a16="http://schemas.microsoft.com/office/drawing/2014/main" id="{9145AF80-C6AE-4FD4-ADB5-393941204BC8}"/>
              </a:ext>
            </a:extLst>
          </p:cNvPr>
          <p:cNvSpPr/>
          <p:nvPr/>
        </p:nvSpPr>
        <p:spPr>
          <a:xfrm rot="10800000">
            <a:off x="3875310" y="4094136"/>
            <a:ext cx="3994852" cy="1403150"/>
          </a:xfrm>
          <a:prstGeom prst="parallelogram">
            <a:avLst>
              <a:gd name="adj" fmla="val 88457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8E67A33-58E8-4D57-89B6-02501CB8C5ED}"/>
              </a:ext>
            </a:extLst>
          </p:cNvPr>
          <p:cNvSpPr/>
          <p:nvPr/>
        </p:nvSpPr>
        <p:spPr>
          <a:xfrm rot="16200000" flipH="1">
            <a:off x="2425039" y="2801207"/>
            <a:ext cx="4152195" cy="1251650"/>
          </a:xfrm>
          <a:prstGeom prst="parallelogram">
            <a:avLst>
              <a:gd name="adj" fmla="val 112935"/>
            </a:avLst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58C384-31DE-41FF-AE05-8C3D3C028CEB}"/>
              </a:ext>
            </a:extLst>
          </p:cNvPr>
          <p:cNvCxnSpPr>
            <a:cxnSpLocks/>
          </p:cNvCxnSpPr>
          <p:nvPr/>
        </p:nvCxnSpPr>
        <p:spPr>
          <a:xfrm>
            <a:off x="-361217" y="59841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60184DD-9EA5-4BAB-B8F4-70A339AA0213}"/>
              </a:ext>
            </a:extLst>
          </p:cNvPr>
          <p:cNvSpPr/>
          <p:nvPr/>
        </p:nvSpPr>
        <p:spPr>
          <a:xfrm>
            <a:off x="3873180" y="1614968"/>
            <a:ext cx="2164309" cy="2467174"/>
          </a:xfrm>
          <a:custGeom>
            <a:avLst/>
            <a:gdLst>
              <a:gd name="connsiteX0" fmla="*/ 0 w 2725377"/>
              <a:gd name="connsiteY0" fmla="*/ 0 h 3880050"/>
              <a:gd name="connsiteX1" fmla="*/ 2725377 w 2725377"/>
              <a:gd name="connsiteY1" fmla="*/ 0 h 3880050"/>
              <a:gd name="connsiteX2" fmla="*/ 2725377 w 2725377"/>
              <a:gd name="connsiteY2" fmla="*/ 3880050 h 3880050"/>
              <a:gd name="connsiteX3" fmla="*/ 0 w 2725377"/>
              <a:gd name="connsiteY3" fmla="*/ 3880050 h 3880050"/>
              <a:gd name="connsiteX4" fmla="*/ 0 w 2725377"/>
              <a:gd name="connsiteY4" fmla="*/ 0 h 3880050"/>
              <a:gd name="connsiteX0" fmla="*/ 0 w 3857491"/>
              <a:gd name="connsiteY0" fmla="*/ 0 h 3880050"/>
              <a:gd name="connsiteX1" fmla="*/ 3857491 w 3857491"/>
              <a:gd name="connsiteY1" fmla="*/ 10886 h 3880050"/>
              <a:gd name="connsiteX2" fmla="*/ 2725377 w 3857491"/>
              <a:gd name="connsiteY2" fmla="*/ 3880050 h 3880050"/>
              <a:gd name="connsiteX3" fmla="*/ 0 w 3857491"/>
              <a:gd name="connsiteY3" fmla="*/ 3880050 h 3880050"/>
              <a:gd name="connsiteX4" fmla="*/ 0 w 3857491"/>
              <a:gd name="connsiteY4" fmla="*/ 0 h 3880050"/>
              <a:gd name="connsiteX0" fmla="*/ 1219200 w 3857491"/>
              <a:gd name="connsiteY0" fmla="*/ 1393371 h 3869164"/>
              <a:gd name="connsiteX1" fmla="*/ 3857491 w 3857491"/>
              <a:gd name="connsiteY1" fmla="*/ 0 h 3869164"/>
              <a:gd name="connsiteX2" fmla="*/ 2725377 w 3857491"/>
              <a:gd name="connsiteY2" fmla="*/ 3869164 h 3869164"/>
              <a:gd name="connsiteX3" fmla="*/ 0 w 3857491"/>
              <a:gd name="connsiteY3" fmla="*/ 3869164 h 3869164"/>
              <a:gd name="connsiteX4" fmla="*/ 1219200 w 3857491"/>
              <a:gd name="connsiteY4" fmla="*/ 1393371 h 3869164"/>
              <a:gd name="connsiteX0" fmla="*/ 1338942 w 3977233"/>
              <a:gd name="connsiteY0" fmla="*/ 1393371 h 4163078"/>
              <a:gd name="connsiteX1" fmla="*/ 3977233 w 3977233"/>
              <a:gd name="connsiteY1" fmla="*/ 0 h 4163078"/>
              <a:gd name="connsiteX2" fmla="*/ 2845119 w 3977233"/>
              <a:gd name="connsiteY2" fmla="*/ 3869164 h 4163078"/>
              <a:gd name="connsiteX3" fmla="*/ 0 w 3977233"/>
              <a:gd name="connsiteY3" fmla="*/ 4163078 h 4163078"/>
              <a:gd name="connsiteX4" fmla="*/ 1338942 w 3977233"/>
              <a:gd name="connsiteY4" fmla="*/ 1393371 h 4163078"/>
              <a:gd name="connsiteX0" fmla="*/ 1338942 w 3977233"/>
              <a:gd name="connsiteY0" fmla="*/ 1393371 h 4163078"/>
              <a:gd name="connsiteX1" fmla="*/ 3977233 w 3977233"/>
              <a:gd name="connsiteY1" fmla="*/ 0 h 4163078"/>
              <a:gd name="connsiteX2" fmla="*/ 2670948 w 3977233"/>
              <a:gd name="connsiteY2" fmla="*/ 2747935 h 4163078"/>
              <a:gd name="connsiteX3" fmla="*/ 0 w 3977233"/>
              <a:gd name="connsiteY3" fmla="*/ 4163078 h 4163078"/>
              <a:gd name="connsiteX4" fmla="*/ 1338942 w 3977233"/>
              <a:gd name="connsiteY4" fmla="*/ 1393371 h 4163078"/>
              <a:gd name="connsiteX0" fmla="*/ 0 w 3999005"/>
              <a:gd name="connsiteY0" fmla="*/ 1415142 h 4163078"/>
              <a:gd name="connsiteX1" fmla="*/ 3999005 w 3999005"/>
              <a:gd name="connsiteY1" fmla="*/ 0 h 4163078"/>
              <a:gd name="connsiteX2" fmla="*/ 2692720 w 3999005"/>
              <a:gd name="connsiteY2" fmla="*/ 2747935 h 4163078"/>
              <a:gd name="connsiteX3" fmla="*/ 21772 w 3999005"/>
              <a:gd name="connsiteY3" fmla="*/ 4163078 h 4163078"/>
              <a:gd name="connsiteX4" fmla="*/ 0 w 3999005"/>
              <a:gd name="connsiteY4" fmla="*/ 1415142 h 4163078"/>
              <a:gd name="connsiteX0" fmla="*/ 0 w 3999005"/>
              <a:gd name="connsiteY0" fmla="*/ 1415142 h 2747935"/>
              <a:gd name="connsiteX1" fmla="*/ 3999005 w 3999005"/>
              <a:gd name="connsiteY1" fmla="*/ 0 h 2747935"/>
              <a:gd name="connsiteX2" fmla="*/ 2692720 w 3999005"/>
              <a:gd name="connsiteY2" fmla="*/ 2747935 h 2747935"/>
              <a:gd name="connsiteX3" fmla="*/ 1273629 w 3999005"/>
              <a:gd name="connsiteY3" fmla="*/ 2726164 h 2747935"/>
              <a:gd name="connsiteX4" fmla="*/ 0 w 3999005"/>
              <a:gd name="connsiteY4" fmla="*/ 1415142 h 2747935"/>
              <a:gd name="connsiteX0" fmla="*/ 0 w 3999005"/>
              <a:gd name="connsiteY0" fmla="*/ 1415142 h 2726164"/>
              <a:gd name="connsiteX1" fmla="*/ 3999005 w 3999005"/>
              <a:gd name="connsiteY1" fmla="*/ 0 h 2726164"/>
              <a:gd name="connsiteX2" fmla="*/ 2529434 w 3999005"/>
              <a:gd name="connsiteY2" fmla="*/ 1278364 h 2726164"/>
              <a:gd name="connsiteX3" fmla="*/ 1273629 w 3999005"/>
              <a:gd name="connsiteY3" fmla="*/ 2726164 h 2726164"/>
              <a:gd name="connsiteX4" fmla="*/ 0 w 3999005"/>
              <a:gd name="connsiteY4" fmla="*/ 1415142 h 2726164"/>
              <a:gd name="connsiteX0" fmla="*/ 0 w 2747147"/>
              <a:gd name="connsiteY0" fmla="*/ 1436913 h 2747935"/>
              <a:gd name="connsiteX1" fmla="*/ 2747147 w 2747147"/>
              <a:gd name="connsiteY1" fmla="*/ 0 h 2747935"/>
              <a:gd name="connsiteX2" fmla="*/ 2529434 w 2747147"/>
              <a:gd name="connsiteY2" fmla="*/ 1300135 h 2747935"/>
              <a:gd name="connsiteX3" fmla="*/ 1273629 w 2747147"/>
              <a:gd name="connsiteY3" fmla="*/ 2747935 h 2747935"/>
              <a:gd name="connsiteX4" fmla="*/ 0 w 2747147"/>
              <a:gd name="connsiteY4" fmla="*/ 1436913 h 2747935"/>
              <a:gd name="connsiteX0" fmla="*/ 0 w 2747147"/>
              <a:gd name="connsiteY0" fmla="*/ 1436913 h 2747935"/>
              <a:gd name="connsiteX1" fmla="*/ 2747147 w 2747147"/>
              <a:gd name="connsiteY1" fmla="*/ 0 h 2747935"/>
              <a:gd name="connsiteX2" fmla="*/ 2181091 w 2747147"/>
              <a:gd name="connsiteY2" fmla="*/ 919135 h 2747935"/>
              <a:gd name="connsiteX3" fmla="*/ 1273629 w 2747147"/>
              <a:gd name="connsiteY3" fmla="*/ 2747935 h 2747935"/>
              <a:gd name="connsiteX4" fmla="*/ 0 w 2747147"/>
              <a:gd name="connsiteY4" fmla="*/ 1436913 h 2747935"/>
              <a:gd name="connsiteX0" fmla="*/ 0 w 2747147"/>
              <a:gd name="connsiteY0" fmla="*/ 1436913 h 2747935"/>
              <a:gd name="connsiteX1" fmla="*/ 2747147 w 2747147"/>
              <a:gd name="connsiteY1" fmla="*/ 0 h 2747935"/>
              <a:gd name="connsiteX2" fmla="*/ 2224634 w 2747147"/>
              <a:gd name="connsiteY2" fmla="*/ 930021 h 2747935"/>
              <a:gd name="connsiteX3" fmla="*/ 1273629 w 2747147"/>
              <a:gd name="connsiteY3" fmla="*/ 2747935 h 2747935"/>
              <a:gd name="connsiteX4" fmla="*/ 0 w 2747147"/>
              <a:gd name="connsiteY4" fmla="*/ 1436913 h 2747935"/>
              <a:gd name="connsiteX0" fmla="*/ 0 w 2224634"/>
              <a:gd name="connsiteY0" fmla="*/ 1121227 h 2432249"/>
              <a:gd name="connsiteX1" fmla="*/ 2159319 w 2224634"/>
              <a:gd name="connsiteY1" fmla="*/ 0 h 2432249"/>
              <a:gd name="connsiteX2" fmla="*/ 2224634 w 2224634"/>
              <a:gd name="connsiteY2" fmla="*/ 614335 h 2432249"/>
              <a:gd name="connsiteX3" fmla="*/ 1273629 w 2224634"/>
              <a:gd name="connsiteY3" fmla="*/ 2432249 h 2432249"/>
              <a:gd name="connsiteX4" fmla="*/ 0 w 2224634"/>
              <a:gd name="connsiteY4" fmla="*/ 1121227 h 2432249"/>
              <a:gd name="connsiteX0" fmla="*/ 0 w 2224634"/>
              <a:gd name="connsiteY0" fmla="*/ 1159327 h 2470349"/>
              <a:gd name="connsiteX1" fmla="*/ 2143444 w 2224634"/>
              <a:gd name="connsiteY1" fmla="*/ 0 h 2470349"/>
              <a:gd name="connsiteX2" fmla="*/ 2224634 w 2224634"/>
              <a:gd name="connsiteY2" fmla="*/ 652435 h 2470349"/>
              <a:gd name="connsiteX3" fmla="*/ 1273629 w 2224634"/>
              <a:gd name="connsiteY3" fmla="*/ 2470349 h 2470349"/>
              <a:gd name="connsiteX4" fmla="*/ 0 w 2224634"/>
              <a:gd name="connsiteY4" fmla="*/ 1159327 h 2470349"/>
              <a:gd name="connsiteX0" fmla="*/ 0 w 2224634"/>
              <a:gd name="connsiteY0" fmla="*/ 1159327 h 2470349"/>
              <a:gd name="connsiteX1" fmla="*/ 2140269 w 2224634"/>
              <a:gd name="connsiteY1" fmla="*/ 0 h 2470349"/>
              <a:gd name="connsiteX2" fmla="*/ 2224634 w 2224634"/>
              <a:gd name="connsiteY2" fmla="*/ 652435 h 2470349"/>
              <a:gd name="connsiteX3" fmla="*/ 1273629 w 2224634"/>
              <a:gd name="connsiteY3" fmla="*/ 2470349 h 2470349"/>
              <a:gd name="connsiteX4" fmla="*/ 0 w 2224634"/>
              <a:gd name="connsiteY4" fmla="*/ 1159327 h 2470349"/>
              <a:gd name="connsiteX0" fmla="*/ 0 w 2221459"/>
              <a:gd name="connsiteY0" fmla="*/ 1149802 h 2470349"/>
              <a:gd name="connsiteX1" fmla="*/ 2137094 w 2221459"/>
              <a:gd name="connsiteY1" fmla="*/ 0 h 2470349"/>
              <a:gd name="connsiteX2" fmla="*/ 2221459 w 2221459"/>
              <a:gd name="connsiteY2" fmla="*/ 652435 h 2470349"/>
              <a:gd name="connsiteX3" fmla="*/ 1270454 w 2221459"/>
              <a:gd name="connsiteY3" fmla="*/ 2470349 h 2470349"/>
              <a:gd name="connsiteX4" fmla="*/ 0 w 2221459"/>
              <a:gd name="connsiteY4" fmla="*/ 1149802 h 2470349"/>
              <a:gd name="connsiteX0" fmla="*/ 0 w 2221459"/>
              <a:gd name="connsiteY0" fmla="*/ 1146627 h 2467174"/>
              <a:gd name="connsiteX1" fmla="*/ 2133919 w 2221459"/>
              <a:gd name="connsiteY1" fmla="*/ 0 h 2467174"/>
              <a:gd name="connsiteX2" fmla="*/ 2221459 w 2221459"/>
              <a:gd name="connsiteY2" fmla="*/ 649260 h 2467174"/>
              <a:gd name="connsiteX3" fmla="*/ 1270454 w 2221459"/>
              <a:gd name="connsiteY3" fmla="*/ 2467174 h 2467174"/>
              <a:gd name="connsiteX4" fmla="*/ 0 w 2221459"/>
              <a:gd name="connsiteY4" fmla="*/ 1146627 h 2467174"/>
              <a:gd name="connsiteX0" fmla="*/ 0 w 2211934"/>
              <a:gd name="connsiteY0" fmla="*/ 1140277 h 2467174"/>
              <a:gd name="connsiteX1" fmla="*/ 2124394 w 2211934"/>
              <a:gd name="connsiteY1" fmla="*/ 0 h 2467174"/>
              <a:gd name="connsiteX2" fmla="*/ 2211934 w 2211934"/>
              <a:gd name="connsiteY2" fmla="*/ 649260 h 2467174"/>
              <a:gd name="connsiteX3" fmla="*/ 1260929 w 2211934"/>
              <a:gd name="connsiteY3" fmla="*/ 2467174 h 2467174"/>
              <a:gd name="connsiteX4" fmla="*/ 0 w 2211934"/>
              <a:gd name="connsiteY4" fmla="*/ 1140277 h 2467174"/>
              <a:gd name="connsiteX0" fmla="*/ 0 w 2164309"/>
              <a:gd name="connsiteY0" fmla="*/ 1140277 h 2467174"/>
              <a:gd name="connsiteX1" fmla="*/ 2124394 w 2164309"/>
              <a:gd name="connsiteY1" fmla="*/ 0 h 2467174"/>
              <a:gd name="connsiteX2" fmla="*/ 2164309 w 2164309"/>
              <a:gd name="connsiteY2" fmla="*/ 649260 h 2467174"/>
              <a:gd name="connsiteX3" fmla="*/ 1260929 w 2164309"/>
              <a:gd name="connsiteY3" fmla="*/ 2467174 h 2467174"/>
              <a:gd name="connsiteX4" fmla="*/ 0 w 2164309"/>
              <a:gd name="connsiteY4" fmla="*/ 1140277 h 246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09" h="2467174">
                <a:moveTo>
                  <a:pt x="0" y="1140277"/>
                </a:moveTo>
                <a:lnTo>
                  <a:pt x="2124394" y="0"/>
                </a:lnTo>
                <a:lnTo>
                  <a:pt x="2164309" y="649260"/>
                </a:lnTo>
                <a:lnTo>
                  <a:pt x="1260929" y="2467174"/>
                </a:lnTo>
                <a:lnTo>
                  <a:pt x="0" y="1140277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939E60-C25A-4B1F-AC04-D5204AFAE795}"/>
              </a:ext>
            </a:extLst>
          </p:cNvPr>
          <p:cNvCxnSpPr>
            <a:cxnSpLocks/>
          </p:cNvCxnSpPr>
          <p:nvPr/>
        </p:nvCxnSpPr>
        <p:spPr>
          <a:xfrm flipH="1">
            <a:off x="6629400" y="1350934"/>
            <a:ext cx="1240763" cy="140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12C29B-F4DB-4221-9788-A9122EE97528}"/>
              </a:ext>
            </a:extLst>
          </p:cNvPr>
          <p:cNvCxnSpPr/>
          <p:nvPr/>
        </p:nvCxnSpPr>
        <p:spPr>
          <a:xfrm flipV="1">
            <a:off x="6629400" y="2753729"/>
            <a:ext cx="0" cy="275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969152-3D8A-495F-9228-AA821E41D5D8}"/>
              </a:ext>
            </a:extLst>
          </p:cNvPr>
          <p:cNvCxnSpPr>
            <a:cxnSpLocks/>
          </p:cNvCxnSpPr>
          <p:nvPr/>
        </p:nvCxnSpPr>
        <p:spPr>
          <a:xfrm>
            <a:off x="3875309" y="2753729"/>
            <a:ext cx="2754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2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339DAD-76FE-41A2-BFE2-250F61319909}"/>
              </a:ext>
            </a:extLst>
          </p:cNvPr>
          <p:cNvCxnSpPr>
            <a:cxnSpLocks/>
          </p:cNvCxnSpPr>
          <p:nvPr/>
        </p:nvCxnSpPr>
        <p:spPr>
          <a:xfrm flipV="1">
            <a:off x="2819547" y="5749229"/>
            <a:ext cx="72497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4A7A90-BF94-4708-A287-E0DB54562023}"/>
              </a:ext>
            </a:extLst>
          </p:cNvPr>
          <p:cNvSpPr/>
          <p:nvPr/>
        </p:nvSpPr>
        <p:spPr>
          <a:xfrm>
            <a:off x="8162387" y="5679979"/>
            <a:ext cx="138500" cy="1385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29B4A-595A-4CAD-9785-FE01EF7A37C9}"/>
              </a:ext>
            </a:extLst>
          </p:cNvPr>
          <p:cNvCxnSpPr>
            <a:cxnSpLocks/>
          </p:cNvCxnSpPr>
          <p:nvPr/>
        </p:nvCxnSpPr>
        <p:spPr>
          <a:xfrm flipV="1">
            <a:off x="2819547" y="881743"/>
            <a:ext cx="0" cy="4867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AFD324-84F0-4086-8179-06E4ABFDD186}"/>
                  </a:ext>
                </a:extLst>
              </p:cNvPr>
              <p:cNvSpPr txBox="1"/>
              <p:nvPr/>
            </p:nvSpPr>
            <p:spPr>
              <a:xfrm>
                <a:off x="2486774" y="5632435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AFD324-84F0-4086-8179-06E4ABFDD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74" y="5632435"/>
                <a:ext cx="2805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52398C-4412-4B6A-9462-D55DC9874486}"/>
                  </a:ext>
                </a:extLst>
              </p:cNvPr>
              <p:cNvSpPr txBox="1"/>
              <p:nvPr/>
            </p:nvSpPr>
            <p:spPr>
              <a:xfrm>
                <a:off x="10069286" y="5771002"/>
                <a:ext cx="261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52398C-4412-4B6A-9462-D55DC9874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286" y="5771002"/>
                <a:ext cx="2610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D7C595-661D-49D3-B9A3-534D9D58EA5C}"/>
                  </a:ext>
                </a:extLst>
              </p:cNvPr>
              <p:cNvSpPr txBox="1"/>
              <p:nvPr/>
            </p:nvSpPr>
            <p:spPr>
              <a:xfrm>
                <a:off x="2462013" y="45085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D7C595-661D-49D3-B9A3-534D9D58E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13" y="450856"/>
                <a:ext cx="2882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67FF185-7CA6-43A0-ACAC-E66142119904}"/>
              </a:ext>
            </a:extLst>
          </p:cNvPr>
          <p:cNvSpPr/>
          <p:nvPr/>
        </p:nvSpPr>
        <p:spPr>
          <a:xfrm>
            <a:off x="7073815" y="4541961"/>
            <a:ext cx="138500" cy="1385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CB6520-2126-4EDB-B037-9F0833791EEB}"/>
              </a:ext>
            </a:extLst>
          </p:cNvPr>
          <p:cNvSpPr/>
          <p:nvPr/>
        </p:nvSpPr>
        <p:spPr>
          <a:xfrm>
            <a:off x="6444416" y="2588437"/>
            <a:ext cx="138500" cy="1385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7F38D8-635A-4EFC-A97C-AC6DDC350A3E}"/>
              </a:ext>
            </a:extLst>
          </p:cNvPr>
          <p:cNvSpPr/>
          <p:nvPr/>
        </p:nvSpPr>
        <p:spPr>
          <a:xfrm>
            <a:off x="4984389" y="2817036"/>
            <a:ext cx="138500" cy="1385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F3E839-734E-42AF-A360-29C015BD9EDE}"/>
              </a:ext>
            </a:extLst>
          </p:cNvPr>
          <p:cNvSpPr/>
          <p:nvPr/>
        </p:nvSpPr>
        <p:spPr>
          <a:xfrm>
            <a:off x="2750297" y="2561288"/>
            <a:ext cx="138500" cy="13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816CE7-42EC-468A-8AD9-6B0242FED6BB}"/>
                  </a:ext>
                </a:extLst>
              </p:cNvPr>
              <p:cNvSpPr txBox="1"/>
              <p:nvPr/>
            </p:nvSpPr>
            <p:spPr>
              <a:xfrm>
                <a:off x="7931715" y="5847878"/>
                <a:ext cx="5998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816CE7-42EC-468A-8AD9-6B0242FE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15" y="5847878"/>
                <a:ext cx="599843" cy="369332"/>
              </a:xfrm>
              <a:prstGeom prst="rect">
                <a:avLst/>
              </a:prstGeom>
              <a:blipFill>
                <a:blip r:embed="rId5"/>
                <a:stretch>
                  <a:fillRect l="-2020" r="-30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36FE02-09A5-4613-9A63-DAF5903B4042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>
            <a:off x="2888797" y="2630538"/>
            <a:ext cx="2095592" cy="255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E7A7D0-3BFB-46B5-A090-27CEDC0278E6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 flipV="1">
            <a:off x="5122889" y="2657687"/>
            <a:ext cx="1321527" cy="228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4B2E9A-B5BD-4BAD-B88F-2629AEFC0B26}"/>
              </a:ext>
            </a:extLst>
          </p:cNvPr>
          <p:cNvCxnSpPr>
            <a:cxnSpLocks/>
          </p:cNvCxnSpPr>
          <p:nvPr/>
        </p:nvCxnSpPr>
        <p:spPr>
          <a:xfrm>
            <a:off x="6546324" y="2716051"/>
            <a:ext cx="580432" cy="1835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688A36-49AE-4CAE-9C71-9C8FA1C75C86}"/>
              </a:ext>
            </a:extLst>
          </p:cNvPr>
          <p:cNvCxnSpPr>
            <a:cxnSpLocks/>
            <a:stCxn id="27" idx="5"/>
            <a:endCxn id="20" idx="1"/>
          </p:cNvCxnSpPr>
          <p:nvPr/>
        </p:nvCxnSpPr>
        <p:spPr>
          <a:xfrm>
            <a:off x="7192032" y="4660178"/>
            <a:ext cx="990638" cy="10400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4BFB26-0612-4683-95C5-019A1B307E4E}"/>
                  </a:ext>
                </a:extLst>
              </p:cNvPr>
              <p:cNvSpPr txBox="1"/>
              <p:nvPr/>
            </p:nvSpPr>
            <p:spPr>
              <a:xfrm>
                <a:off x="8073504" y="5294637"/>
                <a:ext cx="2316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 , 3′,4′,5′,6′)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4BFB26-0612-4683-95C5-019A1B307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504" y="5294637"/>
                <a:ext cx="2316916" cy="307777"/>
              </a:xfrm>
              <a:prstGeom prst="rect">
                <a:avLst/>
              </a:prstGeom>
              <a:blipFill>
                <a:blip r:embed="rId6"/>
                <a:stretch>
                  <a:fillRect l="-3684" t="-4000" r="-342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BDAD1F1-C95E-4E39-9459-6B8F5E0D6EC5}"/>
                  </a:ext>
                </a:extLst>
              </p:cNvPr>
              <p:cNvSpPr txBox="1"/>
              <p:nvPr/>
            </p:nvSpPr>
            <p:spPr>
              <a:xfrm>
                <a:off x="2991519" y="979888"/>
                <a:ext cx="820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BDAD1F1-C95E-4E39-9459-6B8F5E0D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19" y="979888"/>
                <a:ext cx="820609" cy="369332"/>
              </a:xfrm>
              <a:prstGeom prst="rect">
                <a:avLst/>
              </a:prstGeom>
              <a:blipFill>
                <a:blip r:embed="rId7"/>
                <a:stretch>
                  <a:fillRect l="-5224" r="-89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AD921F-6686-41D8-9DD5-F58D7A427724}"/>
                  </a:ext>
                </a:extLst>
              </p:cNvPr>
              <p:cNvSpPr txBox="1"/>
              <p:nvPr/>
            </p:nvSpPr>
            <p:spPr>
              <a:xfrm>
                <a:off x="4984282" y="4760632"/>
                <a:ext cx="22950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 , 3 ,3′,4′,5′,6′)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AD921F-6686-41D8-9DD5-F58D7A42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82" y="4760632"/>
                <a:ext cx="2295052" cy="307777"/>
              </a:xfrm>
              <a:prstGeom prst="rect">
                <a:avLst/>
              </a:prstGeom>
              <a:blipFill>
                <a:blip r:embed="rId8"/>
                <a:stretch>
                  <a:fillRect l="-3723" t="-4000" r="-372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AA1C1AF-BFD6-410B-9CC1-0378B09C51A4}"/>
                  </a:ext>
                </a:extLst>
              </p:cNvPr>
              <p:cNvSpPr txBox="1"/>
              <p:nvPr/>
            </p:nvSpPr>
            <p:spPr>
              <a:xfrm>
                <a:off x="6244853" y="2121311"/>
                <a:ext cx="22976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 , 3 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,5 ,5′,6′)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AA1C1AF-BFD6-410B-9CC1-0378B09C5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53" y="2121311"/>
                <a:ext cx="2297680" cy="307777"/>
              </a:xfrm>
              <a:prstGeom prst="rect">
                <a:avLst/>
              </a:prstGeom>
              <a:blipFill>
                <a:blip r:embed="rId9"/>
                <a:stretch>
                  <a:fillRect l="-3714" t="-4000" r="-344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4349D2-C01D-4FA3-8296-142FC1D94BEF}"/>
                  </a:ext>
                </a:extLst>
              </p:cNvPr>
              <p:cNvSpPr txBox="1"/>
              <p:nvPr/>
            </p:nvSpPr>
            <p:spPr>
              <a:xfrm>
                <a:off x="3797841" y="3035707"/>
                <a:ext cx="22880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1 ,1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 ,3 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,5 ,6′)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4349D2-C01D-4FA3-8296-142FC1D94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41" y="3035707"/>
                <a:ext cx="2288062" cy="307777"/>
              </a:xfrm>
              <a:prstGeom prst="rect">
                <a:avLst/>
              </a:prstGeom>
              <a:blipFill>
                <a:blip r:embed="rId10"/>
                <a:stretch>
                  <a:fillRect l="-3733" t="-4000" r="-37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64DF31-23AF-4374-B97B-46E0CBEE42C8}"/>
                  </a:ext>
                </a:extLst>
              </p:cNvPr>
              <p:cNvSpPr txBox="1"/>
              <p:nvPr/>
            </p:nvSpPr>
            <p:spPr>
              <a:xfrm>
                <a:off x="514082" y="2464209"/>
                <a:ext cx="22100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(0, 1 , 2 ,3 ,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,5 , 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64DF31-23AF-4374-B97B-46E0CBEE4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2" y="2464209"/>
                <a:ext cx="2210092" cy="307777"/>
              </a:xfrm>
              <a:prstGeom prst="rect">
                <a:avLst/>
              </a:prstGeom>
              <a:blipFill>
                <a:blip r:embed="rId11"/>
                <a:stretch>
                  <a:fillRect l="-3857" t="-1961" r="-35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AC8766-15B7-4B8F-BD0A-CC6DAB6CA415}"/>
              </a:ext>
            </a:extLst>
          </p:cNvPr>
          <p:cNvCxnSpPr/>
          <p:nvPr/>
        </p:nvCxnSpPr>
        <p:spPr>
          <a:xfrm flipH="1" flipV="1">
            <a:off x="7458075" y="4680461"/>
            <a:ext cx="615429" cy="6141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409FDB-09D2-4042-9915-1B745A711E96}"/>
              </a:ext>
            </a:extLst>
          </p:cNvPr>
          <p:cNvCxnSpPr>
            <a:cxnSpLocks/>
          </p:cNvCxnSpPr>
          <p:nvPr/>
        </p:nvCxnSpPr>
        <p:spPr>
          <a:xfrm flipH="1" flipV="1">
            <a:off x="6836540" y="2990574"/>
            <a:ext cx="392125" cy="11382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83CED-2894-4F43-A0C4-894AC8EBE53D}"/>
              </a:ext>
            </a:extLst>
          </p:cNvPr>
          <p:cNvCxnSpPr>
            <a:cxnSpLocks/>
          </p:cNvCxnSpPr>
          <p:nvPr/>
        </p:nvCxnSpPr>
        <p:spPr>
          <a:xfrm flipH="1">
            <a:off x="5298572" y="2502824"/>
            <a:ext cx="787331" cy="12771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98F9BB-7D0E-47A7-81EA-5C88E6F7B571}"/>
              </a:ext>
            </a:extLst>
          </p:cNvPr>
          <p:cNvCxnSpPr>
            <a:cxnSpLocks/>
          </p:cNvCxnSpPr>
          <p:nvPr/>
        </p:nvCxnSpPr>
        <p:spPr>
          <a:xfrm flipH="1" flipV="1">
            <a:off x="3306355" y="2502825"/>
            <a:ext cx="1217927" cy="15486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4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11938</TotalTime>
  <Words>147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Zhuang</dc:creator>
  <cp:lastModifiedBy>Ye Zhuang</cp:lastModifiedBy>
  <cp:revision>35</cp:revision>
  <dcterms:created xsi:type="dcterms:W3CDTF">2017-11-17T21:08:07Z</dcterms:created>
  <dcterms:modified xsi:type="dcterms:W3CDTF">2018-01-31T02:37:38Z</dcterms:modified>
</cp:coreProperties>
</file>