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4" r:id="rId2"/>
    <p:sldId id="303" r:id="rId3"/>
    <p:sldId id="306" r:id="rId4"/>
    <p:sldId id="296" r:id="rId5"/>
    <p:sldId id="293" r:id="rId6"/>
    <p:sldId id="294" r:id="rId7"/>
    <p:sldId id="307" r:id="rId8"/>
    <p:sldId id="308" r:id="rId9"/>
    <p:sldId id="309" r:id="rId10"/>
    <p:sldId id="310" r:id="rId11"/>
    <p:sldId id="311" r:id="rId12"/>
    <p:sldId id="292" r:id="rId13"/>
    <p:sldId id="304" r:id="rId14"/>
    <p:sldId id="295" r:id="rId15"/>
    <p:sldId id="281" r:id="rId16"/>
    <p:sldId id="291" r:id="rId17"/>
    <p:sldId id="305" r:id="rId18"/>
    <p:sldId id="297" r:id="rId19"/>
    <p:sldId id="298" r:id="rId20"/>
    <p:sldId id="302" r:id="rId21"/>
    <p:sldId id="299" r:id="rId22"/>
    <p:sldId id="300" r:id="rId23"/>
    <p:sldId id="301" r:id="rId24"/>
    <p:sldId id="290" r:id="rId25"/>
    <p:sldId id="262" r:id="rId26"/>
  </p:sldIdLst>
  <p:sldSz cx="9906000" cy="6858000" type="A4"/>
  <p:notesSz cx="6858000" cy="9144000"/>
  <p:embeddedFontLst>
    <p:embeddedFont>
      <p:font typeface="1훈점보맘보 B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a옛날목욕탕B" panose="02020600000000000000" pitchFamily="18" charset="-127"/>
      <p:regular r:id="rId31"/>
    </p:embeddedFont>
    <p:embeddedFont>
      <p:font typeface="a장미다방" panose="02020600000000000000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소연" initials="박" lastIdx="1" clrIdx="0">
    <p:extLst/>
  </p:cmAuthor>
  <p:cmAuthor id="2" name="Sunlab" initials="S" lastIdx="1" clrIdx="1">
    <p:extLst>
      <p:ext uri="{19B8F6BF-5375-455C-9EA6-DF929625EA0E}">
        <p15:presenceInfo xmlns:p15="http://schemas.microsoft.com/office/powerpoint/2012/main" userId="Sun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18"/>
    <a:srgbClr val="FBA01C"/>
    <a:srgbClr val="4A7334"/>
    <a:srgbClr val="3E6630"/>
    <a:srgbClr val="FCB711"/>
    <a:srgbClr val="FF8001"/>
    <a:srgbClr val="FDAA03"/>
    <a:srgbClr val="E25304"/>
    <a:srgbClr val="BDBEBD"/>
    <a:srgbClr val="DE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86549" autoAdjust="0"/>
  </p:normalViewPr>
  <p:slideViewPr>
    <p:cSldViewPr>
      <p:cViewPr varScale="1">
        <p:scale>
          <a:sx n="101" d="100"/>
          <a:sy n="101" d="100"/>
        </p:scale>
        <p:origin x="738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 smtClean="0">
                <a:solidFill>
                  <a:schemeClr val="accent6"/>
                </a:solidFill>
                <a:latin typeface="+mn-ea"/>
                <a:ea typeface="+mn-ea"/>
              </a:rPr>
              <a:t>Effect</a:t>
            </a:r>
            <a:r>
              <a:rPr lang="en-US" altLang="ko-KR" b="1" baseline="0" dirty="0" smtClean="0">
                <a:solidFill>
                  <a:schemeClr val="accent6"/>
                </a:solidFill>
                <a:latin typeface="+mn-ea"/>
                <a:ea typeface="+mn-ea"/>
              </a:rPr>
              <a:t> of </a:t>
            </a:r>
            <a:r>
              <a:rPr lang="en-US" altLang="ko-KR" b="1" baseline="0" dirty="0" err="1" smtClean="0">
                <a:solidFill>
                  <a:schemeClr val="accent6"/>
                </a:solidFill>
                <a:latin typeface="+mn-ea"/>
                <a:ea typeface="+mn-ea"/>
              </a:rPr>
              <a:t>RecordCache</a:t>
            </a:r>
            <a:endParaRPr lang="ko-KR" altLang="en-US" b="1" dirty="0">
              <a:solidFill>
                <a:schemeClr val="accent6"/>
              </a:solidFill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Cache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24.5</c:v>
                </c:pt>
                <c:pt idx="1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I/O Read</c:v>
                </c:pt>
                <c:pt idx="1">
                  <c:v>Merge Time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935440"/>
        <c:axId val="231936000"/>
      </c:barChart>
      <c:catAx>
        <c:axId val="2319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231936000"/>
        <c:crosses val="autoZero"/>
        <c:auto val="1"/>
        <c:lblAlgn val="ctr"/>
        <c:lblOffset val="100"/>
        <c:noMultiLvlLbl val="0"/>
      </c:catAx>
      <c:valAx>
        <c:axId val="231936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193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8F96-5F1B-406B-BF52-A2A34FF3FA7C}" type="doc">
      <dgm:prSet loTypeId="urn:microsoft.com/office/officeart/2005/8/layout/vList4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BA10C49B-0280-4E65-A2D4-0A67B7446C28}">
      <dgm:prSet phldrT="[텍스트]"/>
      <dgm:spPr/>
      <dgm:t>
        <a:bodyPr/>
        <a:lstStyle/>
        <a:p>
          <a:pPr latinLnBrk="1"/>
          <a:r>
            <a:rPr lang="en-US" altLang="ko-KR" dirty="0" smtClean="0"/>
            <a:t>Network</a:t>
          </a:r>
          <a:endParaRPr lang="ko-KR" altLang="en-US" dirty="0"/>
        </a:p>
      </dgm:t>
    </dgm:pt>
    <dgm:pt modelId="{F39E85EB-EDDF-4663-BCBF-0A6302BF96CD}" type="par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20F2BE99-0ECA-4E16-B0E9-64D79640528A}" type="sibTrans" cxnId="{16A5B073-FD71-4091-88C6-9DBE2261B4F1}">
      <dgm:prSet/>
      <dgm:spPr/>
      <dgm:t>
        <a:bodyPr/>
        <a:lstStyle/>
        <a:p>
          <a:pPr latinLnBrk="1"/>
          <a:endParaRPr lang="ko-KR" altLang="en-US"/>
        </a:p>
      </dgm:t>
    </dgm:pt>
    <dgm:pt modelId="{A070F197-9297-4B33-AAF3-B769E57878DE}">
      <dgm:prSet phldrT="[텍스트]"/>
      <dgm:spPr/>
      <dgm:t>
        <a:bodyPr/>
        <a:lstStyle/>
        <a:p>
          <a:pPr latinLnBrk="1"/>
          <a:r>
            <a:rPr lang="en-US" altLang="ko-KR" dirty="0" smtClean="0"/>
            <a:t>thdusdl1219</a:t>
          </a:r>
          <a:endParaRPr lang="ko-KR" altLang="en-US" dirty="0"/>
        </a:p>
      </dgm:t>
    </dgm:pt>
    <dgm:pt modelId="{D8447A29-D2E7-4D08-8B57-0AC6DAC88C9F}" type="par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992A8878-E300-4F9C-91FC-128DD3D706A8}" type="sibTrans" cxnId="{E0D1C877-5EB9-474B-A364-A277F36B7959}">
      <dgm:prSet/>
      <dgm:spPr/>
      <dgm:t>
        <a:bodyPr/>
        <a:lstStyle/>
        <a:p>
          <a:pPr latinLnBrk="1"/>
          <a:endParaRPr lang="ko-KR" altLang="en-US"/>
        </a:p>
      </dgm:t>
    </dgm:pt>
    <dgm:pt modelId="{1C34CA01-56B6-44DE-B195-C26AE66DC4E1}">
      <dgm:prSet phldrT="[텍스트]"/>
      <dgm:spPr/>
      <dgm:t>
        <a:bodyPr/>
        <a:lstStyle/>
        <a:p>
          <a:pPr latinLnBrk="1"/>
          <a:r>
            <a:rPr lang="en-US" altLang="ko-KR" dirty="0" smtClean="0"/>
            <a:t>Socket communication</a:t>
          </a:r>
          <a:endParaRPr lang="ko-KR" altLang="en-US" dirty="0"/>
        </a:p>
      </dgm:t>
    </dgm:pt>
    <dgm:pt modelId="{50C83EF3-8553-401B-B4EB-BA760E01B609}" type="par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376704EE-832E-4B74-90AF-6CD1CC567584}" type="sibTrans" cxnId="{B55E4D83-3380-4DAE-BB9C-F3E29DD9BA3F}">
      <dgm:prSet/>
      <dgm:spPr/>
      <dgm:t>
        <a:bodyPr/>
        <a:lstStyle/>
        <a:p>
          <a:pPr latinLnBrk="1"/>
          <a:endParaRPr lang="ko-KR" altLang="en-US"/>
        </a:p>
      </dgm:t>
    </dgm:pt>
    <dgm:pt modelId="{AA4F8F71-17B4-41AC-A3F1-EFE8CDD775B0}">
      <dgm:prSet phldrT="[텍스트]"/>
      <dgm:spPr/>
      <dgm:t>
        <a:bodyPr/>
        <a:lstStyle/>
        <a:p>
          <a:pPr latinLnBrk="1"/>
          <a:r>
            <a:rPr lang="en-US" altLang="ko-KR" dirty="0" smtClean="0"/>
            <a:t>beomseok0203</a:t>
          </a:r>
          <a:endParaRPr lang="ko-KR" altLang="en-US" dirty="0"/>
        </a:p>
      </dgm:t>
    </dgm:pt>
    <dgm:pt modelId="{E4DE4AA7-031C-4E5D-9B40-36540F88AC21}" type="par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A9597E1B-FEF9-4D53-99EA-27550154A2ED}" type="sibTrans" cxnId="{09FB7021-5998-454E-868F-978ACDE8F402}">
      <dgm:prSet/>
      <dgm:spPr/>
      <dgm:t>
        <a:bodyPr/>
        <a:lstStyle/>
        <a:p>
          <a:pPr latinLnBrk="1"/>
          <a:endParaRPr lang="ko-KR" altLang="en-US"/>
        </a:p>
      </dgm:t>
    </dgm:pt>
    <dgm:pt modelId="{B6E56758-5DAA-4451-82C9-8FC86C088125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r>
            <a:rPr lang="en-US" altLang="ko-KR" dirty="0" smtClean="0"/>
            <a:t> Implementation</a:t>
          </a:r>
          <a:endParaRPr lang="ko-KR" altLang="en-US" dirty="0"/>
        </a:p>
      </dgm:t>
    </dgm:pt>
    <dgm:pt modelId="{12EE636F-422E-46AA-B7B8-D53E1B9E9A47}" type="par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3905B47C-51B3-4020-A295-CB12DC9345F9}" type="sibTrans" cxnId="{100881FA-5130-4C68-B36C-1219888DEAE3}">
      <dgm:prSet/>
      <dgm:spPr/>
      <dgm:t>
        <a:bodyPr/>
        <a:lstStyle/>
        <a:p>
          <a:pPr latinLnBrk="1"/>
          <a:endParaRPr lang="ko-KR" altLang="en-US"/>
        </a:p>
      </dgm:t>
    </dgm:pt>
    <dgm:pt modelId="{235E198F-200E-4BA7-8E70-8F6E8081A492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</a:t>
          </a:r>
          <a:endParaRPr lang="ko-KR" altLang="en-US" dirty="0"/>
        </a:p>
      </dgm:t>
    </dgm:pt>
    <dgm:pt modelId="{DBC57B64-2207-442F-B7D1-2447404D427C}" type="par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03801087-421A-47AA-BFED-9213F335C0DC}" type="sibTrans" cxnId="{37C7D2ED-64B6-45B4-A72C-FACB944054FA}">
      <dgm:prSet/>
      <dgm:spPr/>
      <dgm:t>
        <a:bodyPr/>
        <a:lstStyle/>
        <a:p>
          <a:pPr latinLnBrk="1"/>
          <a:endParaRPr lang="ko-KR" altLang="en-US"/>
        </a:p>
      </dgm:t>
    </dgm:pt>
    <dgm:pt modelId="{828288F2-D597-4F8D-BB59-A5C411F933C3}">
      <dgm:prSet phldrT="[텍스트]"/>
      <dgm:spPr/>
      <dgm:t>
        <a:bodyPr/>
        <a:lstStyle/>
        <a:p>
          <a:pPr latinLnBrk="1"/>
          <a:r>
            <a:rPr lang="en-US" altLang="ko-KR" dirty="0" smtClean="0"/>
            <a:t>ywkim10</a:t>
          </a:r>
          <a:endParaRPr lang="ko-KR" altLang="en-US" dirty="0"/>
        </a:p>
      </dgm:t>
    </dgm:pt>
    <dgm:pt modelId="{6FEED378-AA73-4327-A4E7-D466B2DEC500}" type="par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051D6910-37F5-48A7-962D-915B3B303250}" type="sibTrans" cxnId="{7708DAAB-310C-46A6-B652-DC8B69C4191B}">
      <dgm:prSet/>
      <dgm:spPr/>
      <dgm:t>
        <a:bodyPr/>
        <a:lstStyle/>
        <a:p>
          <a:pPr latinLnBrk="1"/>
          <a:endParaRPr lang="ko-KR" altLang="en-US"/>
        </a:p>
      </dgm:t>
    </dgm:pt>
    <dgm:pt modelId="{3AA82E58-53AB-4B6E-AB8B-047999B4F01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BigFile</a:t>
          </a:r>
          <a:endParaRPr lang="ko-KR" altLang="en-US" dirty="0"/>
        </a:p>
      </dgm:t>
    </dgm:pt>
    <dgm:pt modelId="{7F2EF327-69D2-467D-90D9-A9E45C3FD95D}" type="sib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9469C4C0-0AF9-4BD3-B39E-C18649CAD13A}" type="parTrans" cxnId="{6B73F78E-83EF-47C4-A09F-7267373C18E2}">
      <dgm:prSet/>
      <dgm:spPr/>
      <dgm:t>
        <a:bodyPr/>
        <a:lstStyle/>
        <a:p>
          <a:pPr latinLnBrk="1"/>
          <a:endParaRPr lang="ko-KR" altLang="en-US"/>
        </a:p>
      </dgm:t>
    </dgm:pt>
    <dgm:pt modelId="{503B2025-20B9-4061-BEBB-DCF7405C141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E901687-878F-4FC4-8D3C-45A468B0CA71}" type="par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16DE65A8-9D75-4790-BB1A-5ACF1547EFBB}" type="sibTrans" cxnId="{028940B8-EA3A-4CFC-80B9-CEE133DF58EE}">
      <dgm:prSet/>
      <dgm:spPr/>
      <dgm:t>
        <a:bodyPr/>
        <a:lstStyle/>
        <a:p>
          <a:pPr latinLnBrk="1"/>
          <a:endParaRPr lang="ko-KR" altLang="en-US"/>
        </a:p>
      </dgm:t>
    </dgm:pt>
    <dgm:pt modelId="{E7217845-0FE2-44A5-A655-C9C9CBC5F088}">
      <dgm:prSet phldrT="[텍스트]"/>
      <dgm:spPr/>
      <dgm:t>
        <a:bodyPr/>
        <a:lstStyle/>
        <a:p>
          <a:pPr latinLnBrk="1"/>
          <a:r>
            <a:rPr lang="en-US" altLang="ko-KR" dirty="0" smtClean="0"/>
            <a:t>Sort &amp; Merge Implementation</a:t>
          </a:r>
          <a:endParaRPr lang="ko-KR" altLang="en-US" dirty="0"/>
        </a:p>
      </dgm:t>
    </dgm:pt>
    <dgm:pt modelId="{D2A7A1BA-733B-46CE-B60C-9817C9F9BE4F}" type="par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BBC1AF22-51A4-4DF2-B39C-62DB8E9C01D6}" type="sibTrans" cxnId="{0FC85221-0158-4F8F-8716-5E605628B836}">
      <dgm:prSet/>
      <dgm:spPr/>
      <dgm:t>
        <a:bodyPr/>
        <a:lstStyle/>
        <a:p>
          <a:pPr latinLnBrk="1"/>
          <a:endParaRPr lang="ko-KR" altLang="en-US"/>
        </a:p>
      </dgm:t>
    </dgm:pt>
    <dgm:pt modelId="{903AB6FC-EC3D-4AC0-8D25-671EEAD2081B}" type="pres">
      <dgm:prSet presAssocID="{13688F96-5F1B-406B-BF52-A2A34FF3FA7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FA473C-DF97-4EC8-AD31-36983E9C6F33}" type="pres">
      <dgm:prSet presAssocID="{BA10C49B-0280-4E65-A2D4-0A67B7446C28}" presName="comp" presStyleCnt="0"/>
      <dgm:spPr/>
    </dgm:pt>
    <dgm:pt modelId="{E27DB5A7-CC8E-4758-8453-18D24A0505C1}" type="pres">
      <dgm:prSet presAssocID="{BA10C49B-0280-4E65-A2D4-0A67B7446C28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AC633D4-A668-4940-BA90-9B0D79857980}" type="pres">
      <dgm:prSet presAssocID="{BA10C49B-0280-4E65-A2D4-0A67B7446C28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BF0FDDA-3A10-44DB-B0D0-F5497810FA71}" type="pres">
      <dgm:prSet presAssocID="{BA10C49B-0280-4E65-A2D4-0A67B7446C2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6B5463-4331-4B05-A593-59E63BFFCF33}" type="pres">
      <dgm:prSet presAssocID="{20F2BE99-0ECA-4E16-B0E9-64D79640528A}" presName="spacer" presStyleCnt="0"/>
      <dgm:spPr/>
    </dgm:pt>
    <dgm:pt modelId="{323E6E92-DE11-4F78-876F-C91FC525CADA}" type="pres">
      <dgm:prSet presAssocID="{3AA82E58-53AB-4B6E-AB8B-047999B4F01D}" presName="comp" presStyleCnt="0"/>
      <dgm:spPr/>
    </dgm:pt>
    <dgm:pt modelId="{198EAA41-D1FD-416E-90FB-92B2A14B71B7}" type="pres">
      <dgm:prSet presAssocID="{3AA82E58-53AB-4B6E-AB8B-047999B4F01D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9706D5C-471A-4CEC-9A85-916F563E73F5}" type="pres">
      <dgm:prSet presAssocID="{3AA82E58-53AB-4B6E-AB8B-047999B4F01D}" presName="img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A80448C-264F-4C0F-B3A7-608A0A6C83BD}" type="pres">
      <dgm:prSet presAssocID="{3AA82E58-53AB-4B6E-AB8B-047999B4F01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2B332-551E-4F1F-B5D7-6C1B613A77FA}" type="pres">
      <dgm:prSet presAssocID="{7F2EF327-69D2-467D-90D9-A9E45C3FD95D}" presName="spacer" presStyleCnt="0"/>
      <dgm:spPr/>
    </dgm:pt>
    <dgm:pt modelId="{2FCF30BA-0AE8-49F0-BA23-171DB36E6019}" type="pres">
      <dgm:prSet presAssocID="{235E198F-200E-4BA7-8E70-8F6E8081A492}" presName="comp" presStyleCnt="0"/>
      <dgm:spPr/>
    </dgm:pt>
    <dgm:pt modelId="{202723C3-87C0-41BE-86CD-006D92A7DAA6}" type="pres">
      <dgm:prSet presAssocID="{235E198F-200E-4BA7-8E70-8F6E8081A492}" presName="box" presStyleLbl="node1" presStyleIdx="2" presStyleCnt="3" custLinFactNeighborY="4494"/>
      <dgm:spPr/>
      <dgm:t>
        <a:bodyPr/>
        <a:lstStyle/>
        <a:p>
          <a:pPr latinLnBrk="1"/>
          <a:endParaRPr lang="ko-KR" altLang="en-US"/>
        </a:p>
      </dgm:t>
    </dgm:pt>
    <dgm:pt modelId="{D6872D2C-089E-4392-986E-785AFCF72060}" type="pres">
      <dgm:prSet presAssocID="{235E198F-200E-4BA7-8E70-8F6E8081A492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70FA58D-A54E-47A5-A6A4-0E8F15347256}" type="pres">
      <dgm:prSet presAssocID="{235E198F-200E-4BA7-8E70-8F6E8081A49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2B5C49-0D7A-4B06-A0E4-DA5E63591CEC}" type="presOf" srcId="{828288F2-D597-4F8D-BB59-A5C411F933C3}" destId="{070FA58D-A54E-47A5-A6A4-0E8F15347256}" srcOrd="1" destOrd="1" presId="urn:microsoft.com/office/officeart/2005/8/layout/vList4"/>
    <dgm:cxn modelId="{D109FA26-5B46-4A36-92E9-B875527D85B9}" type="presOf" srcId="{AA4F8F71-17B4-41AC-A3F1-EFE8CDD775B0}" destId="{4A80448C-264F-4C0F-B3A7-608A0A6C83BD}" srcOrd="1" destOrd="1" presId="urn:microsoft.com/office/officeart/2005/8/layout/vList4"/>
    <dgm:cxn modelId="{100881FA-5130-4C68-B36C-1219888DEAE3}" srcId="{3AA82E58-53AB-4B6E-AB8B-047999B4F01D}" destId="{B6E56758-5DAA-4451-82C9-8FC86C088125}" srcOrd="1" destOrd="0" parTransId="{12EE636F-422E-46AA-B7B8-D53E1B9E9A47}" sibTransId="{3905B47C-51B3-4020-A295-CB12DC9345F9}"/>
    <dgm:cxn modelId="{790C43DF-3869-4884-90E0-15B9160A1068}" type="presOf" srcId="{AA4F8F71-17B4-41AC-A3F1-EFE8CDD775B0}" destId="{198EAA41-D1FD-416E-90FB-92B2A14B71B7}" srcOrd="0" destOrd="1" presId="urn:microsoft.com/office/officeart/2005/8/layout/vList4"/>
    <dgm:cxn modelId="{FE1939DB-A58C-477A-826A-3279F5C2005A}" type="presOf" srcId="{503B2025-20B9-4061-BEBB-DCF7405C1411}" destId="{E27DB5A7-CC8E-4758-8453-18D24A0505C1}" srcOrd="0" destOrd="3" presId="urn:microsoft.com/office/officeart/2005/8/layout/vList4"/>
    <dgm:cxn modelId="{16A5B073-FD71-4091-88C6-9DBE2261B4F1}" srcId="{13688F96-5F1B-406B-BF52-A2A34FF3FA7C}" destId="{BA10C49B-0280-4E65-A2D4-0A67B7446C28}" srcOrd="0" destOrd="0" parTransId="{F39E85EB-EDDF-4663-BCBF-0A6302BF96CD}" sibTransId="{20F2BE99-0ECA-4E16-B0E9-64D79640528A}"/>
    <dgm:cxn modelId="{18B81241-19F4-4380-91F8-B54712450B4D}" type="presOf" srcId="{E7217845-0FE2-44A5-A655-C9C9CBC5F088}" destId="{070FA58D-A54E-47A5-A6A4-0E8F15347256}" srcOrd="1" destOrd="2" presId="urn:microsoft.com/office/officeart/2005/8/layout/vList4"/>
    <dgm:cxn modelId="{76391199-608F-4666-BCA4-7BACB478688F}" type="presOf" srcId="{3AA82E58-53AB-4B6E-AB8B-047999B4F01D}" destId="{198EAA41-D1FD-416E-90FB-92B2A14B71B7}" srcOrd="0" destOrd="0" presId="urn:microsoft.com/office/officeart/2005/8/layout/vList4"/>
    <dgm:cxn modelId="{09FB7021-5998-454E-868F-978ACDE8F402}" srcId="{3AA82E58-53AB-4B6E-AB8B-047999B4F01D}" destId="{AA4F8F71-17B4-41AC-A3F1-EFE8CDD775B0}" srcOrd="0" destOrd="0" parTransId="{E4DE4AA7-031C-4E5D-9B40-36540F88AC21}" sibTransId="{A9597E1B-FEF9-4D53-99EA-27550154A2ED}"/>
    <dgm:cxn modelId="{B55E4D83-3380-4DAE-BB9C-F3E29DD9BA3F}" srcId="{BA10C49B-0280-4E65-A2D4-0A67B7446C28}" destId="{1C34CA01-56B6-44DE-B195-C26AE66DC4E1}" srcOrd="1" destOrd="0" parTransId="{50C83EF3-8553-401B-B4EB-BA760E01B609}" sibTransId="{376704EE-832E-4B74-90AF-6CD1CC567584}"/>
    <dgm:cxn modelId="{8C14245E-74DF-44FB-B377-A291FCCC0332}" type="presOf" srcId="{235E198F-200E-4BA7-8E70-8F6E8081A492}" destId="{070FA58D-A54E-47A5-A6A4-0E8F15347256}" srcOrd="1" destOrd="0" presId="urn:microsoft.com/office/officeart/2005/8/layout/vList4"/>
    <dgm:cxn modelId="{6462A64D-B48B-4DC2-9C93-50BD4D5D2657}" type="presOf" srcId="{E7217845-0FE2-44A5-A655-C9C9CBC5F088}" destId="{202723C3-87C0-41BE-86CD-006D92A7DAA6}" srcOrd="0" destOrd="2" presId="urn:microsoft.com/office/officeart/2005/8/layout/vList4"/>
    <dgm:cxn modelId="{1C6CF105-38A7-4BBA-B859-6B623E6A5864}" type="presOf" srcId="{1C34CA01-56B6-44DE-B195-C26AE66DC4E1}" destId="{E27DB5A7-CC8E-4758-8453-18D24A0505C1}" srcOrd="0" destOrd="2" presId="urn:microsoft.com/office/officeart/2005/8/layout/vList4"/>
    <dgm:cxn modelId="{3922679A-9CC6-4505-8547-7BBF76166155}" type="presOf" srcId="{828288F2-D597-4F8D-BB59-A5C411F933C3}" destId="{202723C3-87C0-41BE-86CD-006D92A7DAA6}" srcOrd="0" destOrd="1" presId="urn:microsoft.com/office/officeart/2005/8/layout/vList4"/>
    <dgm:cxn modelId="{E0D1C877-5EB9-474B-A364-A277F36B7959}" srcId="{BA10C49B-0280-4E65-A2D4-0A67B7446C28}" destId="{A070F197-9297-4B33-AAF3-B769E57878DE}" srcOrd="0" destOrd="0" parTransId="{D8447A29-D2E7-4D08-8B57-0AC6DAC88C9F}" sibTransId="{992A8878-E300-4F9C-91FC-128DD3D706A8}"/>
    <dgm:cxn modelId="{30B174BE-4DCF-40CC-A35B-C8C239F7A006}" type="presOf" srcId="{503B2025-20B9-4061-BEBB-DCF7405C1411}" destId="{ABF0FDDA-3A10-44DB-B0D0-F5497810FA71}" srcOrd="1" destOrd="3" presId="urn:microsoft.com/office/officeart/2005/8/layout/vList4"/>
    <dgm:cxn modelId="{0E5A64C9-D5B5-4DE5-B66B-86562E4CC025}" type="presOf" srcId="{A070F197-9297-4B33-AAF3-B769E57878DE}" destId="{E27DB5A7-CC8E-4758-8453-18D24A0505C1}" srcOrd="0" destOrd="1" presId="urn:microsoft.com/office/officeart/2005/8/layout/vList4"/>
    <dgm:cxn modelId="{68A2E6B7-E57C-4874-A495-48BE22252A50}" type="presOf" srcId="{13688F96-5F1B-406B-BF52-A2A34FF3FA7C}" destId="{903AB6FC-EC3D-4AC0-8D25-671EEAD2081B}" srcOrd="0" destOrd="0" presId="urn:microsoft.com/office/officeart/2005/8/layout/vList4"/>
    <dgm:cxn modelId="{4B9DFD2A-69F9-4F94-9F16-270AA0C311EA}" type="presOf" srcId="{3AA82E58-53AB-4B6E-AB8B-047999B4F01D}" destId="{4A80448C-264F-4C0F-B3A7-608A0A6C83BD}" srcOrd="1" destOrd="0" presId="urn:microsoft.com/office/officeart/2005/8/layout/vList4"/>
    <dgm:cxn modelId="{F4E8AB94-B46E-485C-BE13-49DB149ECED9}" type="presOf" srcId="{A070F197-9297-4B33-AAF3-B769E57878DE}" destId="{ABF0FDDA-3A10-44DB-B0D0-F5497810FA71}" srcOrd="1" destOrd="1" presId="urn:microsoft.com/office/officeart/2005/8/layout/vList4"/>
    <dgm:cxn modelId="{028940B8-EA3A-4CFC-80B9-CEE133DF58EE}" srcId="{BA10C49B-0280-4E65-A2D4-0A67B7446C28}" destId="{503B2025-20B9-4061-BEBB-DCF7405C1411}" srcOrd="2" destOrd="0" parTransId="{5E901687-878F-4FC4-8D3C-45A468B0CA71}" sibTransId="{16DE65A8-9D75-4790-BB1A-5ACF1547EFBB}"/>
    <dgm:cxn modelId="{50C6101B-087D-4311-85EA-E51384F8D769}" type="presOf" srcId="{235E198F-200E-4BA7-8E70-8F6E8081A492}" destId="{202723C3-87C0-41BE-86CD-006D92A7DAA6}" srcOrd="0" destOrd="0" presId="urn:microsoft.com/office/officeart/2005/8/layout/vList4"/>
    <dgm:cxn modelId="{BC21A3DD-7914-45F7-BADB-F4A23D361F7F}" type="presOf" srcId="{BA10C49B-0280-4E65-A2D4-0A67B7446C28}" destId="{E27DB5A7-CC8E-4758-8453-18D24A0505C1}" srcOrd="0" destOrd="0" presId="urn:microsoft.com/office/officeart/2005/8/layout/vList4"/>
    <dgm:cxn modelId="{0FC85221-0158-4F8F-8716-5E605628B836}" srcId="{235E198F-200E-4BA7-8E70-8F6E8081A492}" destId="{E7217845-0FE2-44A5-A655-C9C9CBC5F088}" srcOrd="1" destOrd="0" parTransId="{D2A7A1BA-733B-46CE-B60C-9817C9F9BE4F}" sibTransId="{BBC1AF22-51A4-4DF2-B39C-62DB8E9C01D6}"/>
    <dgm:cxn modelId="{37C7D2ED-64B6-45B4-A72C-FACB944054FA}" srcId="{13688F96-5F1B-406B-BF52-A2A34FF3FA7C}" destId="{235E198F-200E-4BA7-8E70-8F6E8081A492}" srcOrd="2" destOrd="0" parTransId="{DBC57B64-2207-442F-B7D1-2447404D427C}" sibTransId="{03801087-421A-47AA-BFED-9213F335C0DC}"/>
    <dgm:cxn modelId="{6B73F78E-83EF-47C4-A09F-7267373C18E2}" srcId="{13688F96-5F1B-406B-BF52-A2A34FF3FA7C}" destId="{3AA82E58-53AB-4B6E-AB8B-047999B4F01D}" srcOrd="1" destOrd="0" parTransId="{9469C4C0-0AF9-4BD3-B39E-C18649CAD13A}" sibTransId="{7F2EF327-69D2-467D-90D9-A9E45C3FD95D}"/>
    <dgm:cxn modelId="{C24339D7-CC25-4E87-A900-C286DF49CEA1}" type="presOf" srcId="{BA10C49B-0280-4E65-A2D4-0A67B7446C28}" destId="{ABF0FDDA-3A10-44DB-B0D0-F5497810FA71}" srcOrd="1" destOrd="0" presId="urn:microsoft.com/office/officeart/2005/8/layout/vList4"/>
    <dgm:cxn modelId="{7F5D6AD8-05D3-4572-B6EC-AD99555FF701}" type="presOf" srcId="{B6E56758-5DAA-4451-82C9-8FC86C088125}" destId="{198EAA41-D1FD-416E-90FB-92B2A14B71B7}" srcOrd="0" destOrd="2" presId="urn:microsoft.com/office/officeart/2005/8/layout/vList4"/>
    <dgm:cxn modelId="{9594E321-E917-4765-B831-43DEBAAA8F70}" type="presOf" srcId="{1C34CA01-56B6-44DE-B195-C26AE66DC4E1}" destId="{ABF0FDDA-3A10-44DB-B0D0-F5497810FA71}" srcOrd="1" destOrd="2" presId="urn:microsoft.com/office/officeart/2005/8/layout/vList4"/>
    <dgm:cxn modelId="{CF7A349E-EC5B-4947-BB55-8426EB585549}" type="presOf" srcId="{B6E56758-5DAA-4451-82C9-8FC86C088125}" destId="{4A80448C-264F-4C0F-B3A7-608A0A6C83BD}" srcOrd="1" destOrd="2" presId="urn:microsoft.com/office/officeart/2005/8/layout/vList4"/>
    <dgm:cxn modelId="{7708DAAB-310C-46A6-B652-DC8B69C4191B}" srcId="{235E198F-200E-4BA7-8E70-8F6E8081A492}" destId="{828288F2-D597-4F8D-BB59-A5C411F933C3}" srcOrd="0" destOrd="0" parTransId="{6FEED378-AA73-4327-A4E7-D466B2DEC500}" sibTransId="{051D6910-37F5-48A7-962D-915B3B303250}"/>
    <dgm:cxn modelId="{5D5549FB-1122-48EC-A84B-CAF7C61F4CC0}" type="presParOf" srcId="{903AB6FC-EC3D-4AC0-8D25-671EEAD2081B}" destId="{CDFA473C-DF97-4EC8-AD31-36983E9C6F33}" srcOrd="0" destOrd="0" presId="urn:microsoft.com/office/officeart/2005/8/layout/vList4"/>
    <dgm:cxn modelId="{6334C77F-7BA7-43C6-805D-2455AEFA72EC}" type="presParOf" srcId="{CDFA473C-DF97-4EC8-AD31-36983E9C6F33}" destId="{E27DB5A7-CC8E-4758-8453-18D24A0505C1}" srcOrd="0" destOrd="0" presId="urn:microsoft.com/office/officeart/2005/8/layout/vList4"/>
    <dgm:cxn modelId="{6D4312E5-B6CD-4703-BE42-881B2F24CF97}" type="presParOf" srcId="{CDFA473C-DF97-4EC8-AD31-36983E9C6F33}" destId="{4AC633D4-A668-4940-BA90-9B0D79857980}" srcOrd="1" destOrd="0" presId="urn:microsoft.com/office/officeart/2005/8/layout/vList4"/>
    <dgm:cxn modelId="{C15D2963-6A82-492E-A65D-3CF391FF27D6}" type="presParOf" srcId="{CDFA473C-DF97-4EC8-AD31-36983E9C6F33}" destId="{ABF0FDDA-3A10-44DB-B0D0-F5497810FA71}" srcOrd="2" destOrd="0" presId="urn:microsoft.com/office/officeart/2005/8/layout/vList4"/>
    <dgm:cxn modelId="{8CB226E4-813A-4B0D-A6FD-4793E31E2DC2}" type="presParOf" srcId="{903AB6FC-EC3D-4AC0-8D25-671EEAD2081B}" destId="{866B5463-4331-4B05-A593-59E63BFFCF33}" srcOrd="1" destOrd="0" presId="urn:microsoft.com/office/officeart/2005/8/layout/vList4"/>
    <dgm:cxn modelId="{87152C80-444C-4FFB-A5F8-AA2CF23DC923}" type="presParOf" srcId="{903AB6FC-EC3D-4AC0-8D25-671EEAD2081B}" destId="{323E6E92-DE11-4F78-876F-C91FC525CADA}" srcOrd="2" destOrd="0" presId="urn:microsoft.com/office/officeart/2005/8/layout/vList4"/>
    <dgm:cxn modelId="{B375079D-8C6B-4111-9CE7-C3632C4D63E9}" type="presParOf" srcId="{323E6E92-DE11-4F78-876F-C91FC525CADA}" destId="{198EAA41-D1FD-416E-90FB-92B2A14B71B7}" srcOrd="0" destOrd="0" presId="urn:microsoft.com/office/officeart/2005/8/layout/vList4"/>
    <dgm:cxn modelId="{CB0F19BD-AA0B-4DF2-BBFB-52A6B459532F}" type="presParOf" srcId="{323E6E92-DE11-4F78-876F-C91FC525CADA}" destId="{89706D5C-471A-4CEC-9A85-916F563E73F5}" srcOrd="1" destOrd="0" presId="urn:microsoft.com/office/officeart/2005/8/layout/vList4"/>
    <dgm:cxn modelId="{84C78459-7B3D-4A1F-8B29-5340541D6F15}" type="presParOf" srcId="{323E6E92-DE11-4F78-876F-C91FC525CADA}" destId="{4A80448C-264F-4C0F-B3A7-608A0A6C83BD}" srcOrd="2" destOrd="0" presId="urn:microsoft.com/office/officeart/2005/8/layout/vList4"/>
    <dgm:cxn modelId="{D15EF2DE-CDE6-4347-93D0-4D0CEA83A128}" type="presParOf" srcId="{903AB6FC-EC3D-4AC0-8D25-671EEAD2081B}" destId="{B872B332-551E-4F1F-B5D7-6C1B613A77FA}" srcOrd="3" destOrd="0" presId="urn:microsoft.com/office/officeart/2005/8/layout/vList4"/>
    <dgm:cxn modelId="{7EBF3779-20D4-4001-9B7E-9C7D99B463FB}" type="presParOf" srcId="{903AB6FC-EC3D-4AC0-8D25-671EEAD2081B}" destId="{2FCF30BA-0AE8-49F0-BA23-171DB36E6019}" srcOrd="4" destOrd="0" presId="urn:microsoft.com/office/officeart/2005/8/layout/vList4"/>
    <dgm:cxn modelId="{20669517-FBCC-45AF-B374-3927FE14D349}" type="presParOf" srcId="{2FCF30BA-0AE8-49F0-BA23-171DB36E6019}" destId="{202723C3-87C0-41BE-86CD-006D92A7DAA6}" srcOrd="0" destOrd="0" presId="urn:microsoft.com/office/officeart/2005/8/layout/vList4"/>
    <dgm:cxn modelId="{0D1BA5E3-ECCA-465B-B70E-AC2E4CB8E9E0}" type="presParOf" srcId="{2FCF30BA-0AE8-49F0-BA23-171DB36E6019}" destId="{D6872D2C-089E-4392-986E-785AFCF72060}" srcOrd="1" destOrd="0" presId="urn:microsoft.com/office/officeart/2005/8/layout/vList4"/>
    <dgm:cxn modelId="{F3EB3307-5BEB-476F-B911-850F7FD4F328}" type="presParOf" srcId="{2FCF30BA-0AE8-49F0-BA23-171DB36E6019}" destId="{070FA58D-A54E-47A5-A6A4-0E8F1534725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5A7-CC8E-4758-8453-18D24A0505C1}">
      <dsp:nvSpPr>
        <dsp:cNvPr id="0" name=""/>
        <dsp:cNvSpPr/>
      </dsp:nvSpPr>
      <dsp:spPr>
        <a:xfrm>
          <a:off x="0" y="0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Network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thdusdl1219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Socket communication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1458383" y="0"/>
        <a:ext cx="5145616" cy="1375833"/>
      </dsp:txXfrm>
    </dsp:sp>
    <dsp:sp modelId="{4AC633D4-A668-4940-BA90-9B0D79857980}">
      <dsp:nvSpPr>
        <dsp:cNvPr id="0" name=""/>
        <dsp:cNvSpPr/>
      </dsp:nvSpPr>
      <dsp:spPr>
        <a:xfrm>
          <a:off x="137583" y="137583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EAA41-D1FD-416E-90FB-92B2A14B71B7}">
      <dsp:nvSpPr>
        <dsp:cNvPr id="0" name=""/>
        <dsp:cNvSpPr/>
      </dsp:nvSpPr>
      <dsp:spPr>
        <a:xfrm>
          <a:off x="0" y="1513416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BigFile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beomseok0203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 smtClean="0"/>
            <a:t>BigFile</a:t>
          </a:r>
          <a:r>
            <a:rPr lang="en-US" altLang="ko-KR" sz="1200" kern="1200" dirty="0" smtClean="0"/>
            <a:t> Implementation</a:t>
          </a:r>
          <a:endParaRPr lang="ko-KR" altLang="en-US" sz="1200" kern="1200" dirty="0"/>
        </a:p>
      </dsp:txBody>
      <dsp:txXfrm>
        <a:off x="1458383" y="1513416"/>
        <a:ext cx="5145616" cy="1375833"/>
      </dsp:txXfrm>
    </dsp:sp>
    <dsp:sp modelId="{89706D5C-471A-4CEC-9A85-916F563E73F5}">
      <dsp:nvSpPr>
        <dsp:cNvPr id="0" name=""/>
        <dsp:cNvSpPr/>
      </dsp:nvSpPr>
      <dsp:spPr>
        <a:xfrm>
          <a:off x="137583" y="1651000"/>
          <a:ext cx="1320800" cy="1100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23C3-87C0-41BE-86CD-006D92A7DAA6}">
      <dsp:nvSpPr>
        <dsp:cNvPr id="0" name=""/>
        <dsp:cNvSpPr/>
      </dsp:nvSpPr>
      <dsp:spPr>
        <a:xfrm>
          <a:off x="0" y="3026833"/>
          <a:ext cx="6604000" cy="13758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Sort &amp; Merge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ywkim10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Sort &amp; Merge Implementation</a:t>
          </a:r>
          <a:endParaRPr lang="ko-KR" altLang="en-US" sz="1200" kern="1200" dirty="0"/>
        </a:p>
      </dsp:txBody>
      <dsp:txXfrm>
        <a:off x="1458383" y="3026833"/>
        <a:ext cx="5145616" cy="1375833"/>
      </dsp:txXfrm>
    </dsp:sp>
    <dsp:sp modelId="{D6872D2C-089E-4392-986E-785AFCF72060}">
      <dsp:nvSpPr>
        <dsp:cNvPr id="0" name=""/>
        <dsp:cNvSpPr/>
      </dsp:nvSpPr>
      <dsp:spPr>
        <a:xfrm>
          <a:off x="137583" y="3164416"/>
          <a:ext cx="1320800" cy="110066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CBC22-4D74-4D56-A03A-366EC60B9D92}" type="datetimeFigureOut">
              <a:rPr lang="ko-KR" altLang="en-US" smtClean="0"/>
              <a:t>2015-11-14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2BF3-38FA-481D-913B-266A1043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0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레코드 캐시는 멀티파일이랑 </a:t>
            </a:r>
            <a:r>
              <a:rPr lang="ko-KR" altLang="en-US" dirty="0" err="1" smtClean="0"/>
              <a:t>싱글파일에서</a:t>
            </a:r>
            <a:r>
              <a:rPr lang="ko-KR" altLang="en-US" dirty="0" smtClean="0"/>
              <a:t> 쓰인다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 프로그램이 실행됨에 따라 쓰이는 클래스 순서는 보라색화살표와 같다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9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준수한 속도와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임의의 구간에 쓰고 읽기가 가능한 자바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RandomAccessFile</a:t>
            </a:r>
            <a:r>
              <a:rPr lang="ko-KR" altLang="en-US" dirty="0" smtClean="0"/>
              <a:t>을 씀</a:t>
            </a:r>
            <a:endParaRPr lang="en-US" altLang="ko-KR" dirty="0" smtClean="0"/>
          </a:p>
          <a:p>
            <a:r>
              <a:rPr lang="ko-KR" altLang="en-US" dirty="0" smtClean="0"/>
              <a:t>오프셋을 이용하여 읽었음</a:t>
            </a:r>
            <a:endParaRPr lang="en-US" altLang="ko-KR" dirty="0" smtClean="0"/>
          </a:p>
          <a:p>
            <a:r>
              <a:rPr lang="ko-KR" altLang="en-US" dirty="0" smtClean="0"/>
              <a:t>좀더 구체적으로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쓰인 </a:t>
            </a:r>
            <a:r>
              <a:rPr lang="ko-KR" altLang="en-US" baseline="0" dirty="0" err="1" smtClean="0"/>
              <a:t>메소드는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seek </a:t>
            </a:r>
            <a:r>
              <a:rPr lang="en-US" altLang="ko-KR" baseline="0" dirty="0" err="1" smtClean="0"/>
              <a:t>readfully</a:t>
            </a:r>
            <a:r>
              <a:rPr lang="ko-KR" altLang="en-US" baseline="0" dirty="0" smtClean="0"/>
              <a:t>정도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 자세히 설명</a:t>
            </a:r>
            <a:r>
              <a:rPr lang="en-US" altLang="ko-KR" baseline="0" dirty="0" smtClean="0"/>
              <a:t>, seek</a:t>
            </a:r>
            <a:r>
              <a:rPr lang="ko-KR" altLang="en-US" baseline="0" dirty="0" smtClean="0"/>
              <a:t>에 걸리는 오버헤드 문제 </a:t>
            </a:r>
            <a:r>
              <a:rPr lang="ko-KR" altLang="en-US" baseline="0" dirty="0" err="1" smtClean="0"/>
              <a:t>해결위해</a:t>
            </a:r>
            <a:r>
              <a:rPr lang="ko-KR" altLang="en-US" baseline="0" dirty="0" smtClean="0"/>
              <a:t> 레코드캐시사용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한파일에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쓰기때문에</a:t>
            </a:r>
            <a:r>
              <a:rPr lang="ko-KR" altLang="en-US" dirty="0" smtClean="0"/>
              <a:t> 레코드들을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하는 형식으로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구현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하지만 쓰는 량이 엄청나기</a:t>
            </a:r>
            <a:r>
              <a:rPr lang="ko-KR" altLang="en-US" baseline="0" dirty="0" smtClean="0"/>
              <a:t> 때문에 느리다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Optimization – 1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자세히 설명해줌</a:t>
            </a:r>
            <a:r>
              <a:rPr lang="en-US" altLang="ko-KR" dirty="0" smtClean="0"/>
              <a:t>~)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좀더 구체적으로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쓰인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블라블라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2BF3-38FA-481D-913B-266A10439B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0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0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9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0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2504728" y="14068"/>
            <a:ext cx="2340000" cy="693072"/>
            <a:chOff x="2576736" y="14068"/>
            <a:chExt cx="2594604" cy="693072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51340" y="7276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576736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Assign of Task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17" name="직선 연결선 16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464" y="14068"/>
            <a:ext cx="2340000" cy="696034"/>
            <a:chOff x="464" y="14068"/>
            <a:chExt cx="2576272" cy="696034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56736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46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Design</a:t>
              </a:r>
            </a:p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Decision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7" name="그룹 26"/>
          <p:cNvGrpSpPr/>
          <p:nvPr userDrawn="1"/>
        </p:nvGrpSpPr>
        <p:grpSpPr>
          <a:xfrm>
            <a:off x="5061272" y="14068"/>
            <a:ext cx="2340000" cy="696034"/>
            <a:chOff x="5169024" y="14068"/>
            <a:chExt cx="2566601" cy="696034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5215625" y="75722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5169024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Part</a:t>
              </a:r>
              <a:r>
                <a:rPr lang="en-US" altLang="ko-KR" baseline="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of Code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7581552" y="14068"/>
            <a:ext cx="2340000" cy="710102"/>
            <a:chOff x="7326682" y="14068"/>
            <a:chExt cx="2594870" cy="710102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7401552" y="89790"/>
              <a:ext cx="2520000" cy="634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22-25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7326682" y="14068"/>
              <a:ext cx="2520000" cy="634380"/>
            </a:xfrm>
            <a:prstGeom prst="rect">
              <a:avLst/>
            </a:prstGeom>
            <a:solidFill>
              <a:srgbClr val="FBA01C"/>
            </a:solidFill>
            <a:ln>
              <a:solidFill>
                <a:srgbClr val="FBA0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Result</a:t>
              </a:r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cxnSp>
        <p:nvCxnSpPr>
          <p:cNvPr id="23" name="직선 연결선 22"/>
          <p:cNvCxnSpPr/>
          <p:nvPr userDrawn="1"/>
        </p:nvCxnSpPr>
        <p:spPr>
          <a:xfrm>
            <a:off x="0" y="6237312"/>
            <a:ext cx="990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ssfestival.kr/data/item/2012-06-08/1935647224_a55aaf17_DMS_fruits_003_oran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950" y="5157192"/>
            <a:ext cx="1753049" cy="16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3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28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9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2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1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3F1667-DD0B-4DF4-9B5D-4AC61A8EA750}" type="datetimeFigureOut">
              <a:rPr lang="ko-KR" altLang="en-US" smtClean="0"/>
              <a:t>2015-11-14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09BD-DD7A-4683-AA9B-51CE24EFB49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30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713614" y="630872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1훈점보맘보 B" panose="02020603020101020101" pitchFamily="18" charset="-127"/>
              </a:defRPr>
            </a:lvl1pPr>
          </a:lstStyle>
          <a:p>
            <a:r>
              <a:rPr lang="en-US" altLang="ko-KR" dirty="0" smtClean="0"/>
              <a:t>Orange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41.223.82.189/git/beomseok0203/orange/issues/3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BA01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6536" y="692696"/>
            <a:ext cx="8424936" cy="460851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564904"/>
            <a:ext cx="3116541" cy="2704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0752" y="1988840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Orange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5248" y="569260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김범석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김영우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박소연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PartialFile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955" y="4815352"/>
            <a:ext cx="5797356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File (single)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796" y="2598195"/>
            <a:ext cx="5747539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Shuffler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2990831" y="3209371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109622" y="4454189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059530" y="4463714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058108" y="4424028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8357456" cy="2335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70751" y="375699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55431" y="3747469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240111" y="3737944"/>
            <a:ext cx="180020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4964832" y="3192283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6938833" y="3175195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10023" y="4824341"/>
            <a:ext cx="0" cy="58262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5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ConstFile</a:t>
            </a:r>
            <a:r>
              <a:rPr lang="en-US" altLang="ko-KR" dirty="0" smtClean="0">
                <a:latin typeface="+mn-ea"/>
              </a:rPr>
              <a:t>  ( for test )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186476" y="4794438"/>
            <a:ext cx="2448272" cy="912629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(No File)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Numerically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116593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Hierarchy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04578" y="274270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SlaveSorter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2900" y="2065737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ChunkMerger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2900" y="3140968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ChunkSorter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93823" y="1916832"/>
            <a:ext cx="18002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3823" y="3066743"/>
            <a:ext cx="208823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ResourceChecker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4578" y="4533285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SlaveShuffler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21815" y="4216199"/>
            <a:ext cx="22322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NetworkInterface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8383" y="4216199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83682" y="5150276"/>
            <a:ext cx="180020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Reciever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V="1">
            <a:off x="3204778" y="2389773"/>
            <a:ext cx="848122" cy="67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14256" y="2389343"/>
            <a:ext cx="347133" cy="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9978" y="3465004"/>
            <a:ext cx="370918" cy="73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949929" y="4459275"/>
            <a:ext cx="622920" cy="14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79978" y="4758471"/>
            <a:ext cx="741837" cy="715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451" y="4465795"/>
            <a:ext cx="802259" cy="379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92153" y="5071629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192153" y="3196084"/>
            <a:ext cx="844267" cy="413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93160" y="1772816"/>
            <a:ext cx="2736304" cy="2226005"/>
          </a:xfrm>
          <a:prstGeom prst="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usage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2870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44109" y="2336685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2441" y="2344821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3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5881" y="2343747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4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3597" y="2352544"/>
            <a:ext cx="1007779" cy="4917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965924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30376" y="273357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0042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29708" y="273357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9140" y="3390266"/>
            <a:ext cx="6598839" cy="5224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(Virtual)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from many </a:t>
            </a:r>
            <a:r>
              <a:rPr lang="en-US" altLang="ko-KR" dirty="0" err="1" smtClean="0"/>
              <a:t>MultiFiles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0548" y="2985115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280547" y="4029789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89140" y="4429131"/>
            <a:ext cx="6598839" cy="5673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One Sorted Large File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65472" y="2991390"/>
            <a:ext cx="41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I/O Read for sorting 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5103" y="4366180"/>
            <a:ext cx="240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Good </a:t>
            </a:r>
          </a:p>
          <a:p>
            <a:r>
              <a:rPr lang="en-US" altLang="ko-KR" sz="2400" dirty="0" smtClean="0">
                <a:latin typeface="+mn-ea"/>
              </a:rPr>
              <a:t>File Handler!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0698" y="3996848"/>
            <a:ext cx="373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Sorting and File </a:t>
            </a:r>
            <a:r>
              <a:rPr lang="en-US" altLang="ko-KR" dirty="0">
                <a:latin typeface="+mn-ea"/>
              </a:rPr>
              <a:t>I/O </a:t>
            </a:r>
            <a:r>
              <a:rPr lang="en-US" altLang="ko-KR" dirty="0" smtClean="0">
                <a:latin typeface="+mn-ea"/>
              </a:rPr>
              <a:t>Write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280547" y="5098987"/>
            <a:ext cx="216024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2870" y="5512922"/>
            <a:ext cx="6598839" cy="5673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(Virtual) </a:t>
            </a:r>
            <a:r>
              <a:rPr lang="en-US" altLang="ko-KR" dirty="0" err="1"/>
              <a:t>BigFile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from Large </a:t>
            </a:r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0698" y="5086075"/>
            <a:ext cx="33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I/O Read for sending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216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BigFile</a:t>
            </a:r>
            <a:r>
              <a:rPr lang="en-US" altLang="ko-KR" dirty="0" smtClean="0"/>
              <a:t> Operations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76536" y="2564904"/>
            <a:ext cx="1656184" cy="79422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IBigFile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6536" y="4725144"/>
            <a:ext cx="1656184" cy="85521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IOutputFile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63971" y="2276872"/>
            <a:ext cx="1517021" cy="64807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MultiFile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3971" y="3100524"/>
            <a:ext cx="1512168" cy="6502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SingleFile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63971" y="4725143"/>
            <a:ext cx="1512168" cy="8552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BigOutFile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6" idx="1"/>
          </p:cNvCxnSpPr>
          <p:nvPr/>
        </p:nvCxnSpPr>
        <p:spPr>
          <a:xfrm flipV="1">
            <a:off x="2432720" y="2600908"/>
            <a:ext cx="931251" cy="361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432720" y="2962015"/>
            <a:ext cx="931251" cy="4636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9" idx="1"/>
          </p:cNvCxnSpPr>
          <p:nvPr/>
        </p:nvCxnSpPr>
        <p:spPr>
          <a:xfrm>
            <a:off x="2432720" y="5152751"/>
            <a:ext cx="93125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63971" y="3925651"/>
            <a:ext cx="1512168" cy="618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RecordCache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526085" y="238023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multi-files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535130" y="3201295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Get Records from single-files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6085" y="4050188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Record cache for reading efficiency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35130" y="4863883"/>
            <a:ext cx="4170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 Records to file</a:t>
            </a:r>
            <a:endParaRPr lang="ko-KR" altLang="en-US" dirty="0"/>
          </a:p>
        </p:txBody>
      </p:sp>
      <p:cxnSp>
        <p:nvCxnSpPr>
          <p:cNvPr id="37" name="구부러진 연결선 36"/>
          <p:cNvCxnSpPr>
            <a:stCxn id="30" idx="3"/>
            <a:endCxn id="6" idx="3"/>
          </p:cNvCxnSpPr>
          <p:nvPr/>
        </p:nvCxnSpPr>
        <p:spPr>
          <a:xfrm flipV="1">
            <a:off x="4876139" y="2600908"/>
            <a:ext cx="4853" cy="1633946"/>
          </a:xfrm>
          <a:prstGeom prst="curvedConnector3">
            <a:avLst>
              <a:gd name="adj1" fmla="val 481048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stCxn id="30" idx="3"/>
            <a:endCxn id="7" idx="3"/>
          </p:cNvCxnSpPr>
          <p:nvPr/>
        </p:nvCxnSpPr>
        <p:spPr>
          <a:xfrm flipV="1">
            <a:off x="4876139" y="3425627"/>
            <a:ext cx="12700" cy="809227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flipH="1">
            <a:off x="4901043" y="2600908"/>
            <a:ext cx="4853" cy="2551843"/>
          </a:xfrm>
          <a:prstGeom prst="curvedConnector3">
            <a:avLst>
              <a:gd name="adj1" fmla="val -47104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9" idx="1"/>
            <a:endCxn id="7" idx="1"/>
          </p:cNvCxnSpPr>
          <p:nvPr/>
        </p:nvCxnSpPr>
        <p:spPr>
          <a:xfrm rot="10800000">
            <a:off x="3363971" y="3425627"/>
            <a:ext cx="12700" cy="172712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84022" y="2276872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1.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36595" y="4796727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2.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14140" y="3121641"/>
            <a:ext cx="43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0800000">
            <a:off x="3512840" y="568857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179986038"/>
              </p:ext>
            </p:extLst>
          </p:nvPr>
        </p:nvGraphicFramePr>
        <p:xfrm>
          <a:off x="1280592" y="1484784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9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525963"/>
          </a:xfrm>
        </p:spPr>
        <p:txBody>
          <a:bodyPr/>
          <a:lstStyle/>
          <a:p>
            <a:r>
              <a:rPr lang="en-US" altLang="ko-KR" dirty="0" err="1" smtClean="0">
                <a:latin typeface="+mn-ea"/>
              </a:rPr>
              <a:t>SingleThreadSorter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4688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2880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01072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29264" y="2132856"/>
            <a:ext cx="172819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19056711">
            <a:off x="7002160" y="1834839"/>
            <a:ext cx="2338758" cy="2244255"/>
          </a:xfrm>
          <a:prstGeom prst="arc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91325" y="1484784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9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File I/O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- </a:t>
            </a:r>
            <a:r>
              <a:rPr lang="en-US" altLang="ko-KR" sz="2800" dirty="0" err="1" smtClean="0">
                <a:latin typeface="+mn-ea"/>
              </a:rPr>
              <a:t>java.io.RandomAccessFile</a:t>
            </a:r>
            <a:r>
              <a:rPr lang="en-US" altLang="ko-KR" sz="2800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ko-KR" sz="2800" dirty="0" smtClean="0">
                <a:latin typeface="+mn-ea"/>
              </a:rPr>
              <a:t>   - Read : using offset 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	</a:t>
            </a:r>
            <a:r>
              <a:rPr lang="en-US" altLang="ko-KR" sz="2800" dirty="0" smtClean="0">
                <a:latin typeface="+mn-ea"/>
              </a:rPr>
              <a:t>	-&gt;seek , </a:t>
            </a:r>
            <a:r>
              <a:rPr lang="en-US" altLang="ko-KR" sz="2800" dirty="0" err="1" smtClean="0">
                <a:latin typeface="+mn-ea"/>
              </a:rPr>
              <a:t>readfully</a:t>
            </a: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 err="1" smtClean="0">
                <a:latin typeface="+mn-ea"/>
              </a:rPr>
              <a:t>buf</a:t>
            </a:r>
            <a:r>
              <a:rPr lang="en-US" altLang="ko-KR" sz="2800" dirty="0" smtClean="0">
                <a:latin typeface="+mn-ea"/>
              </a:rPr>
              <a:t> : Array[Byte])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+mn-ea"/>
              </a:rPr>
              <a:t>       </a:t>
            </a:r>
            <a:r>
              <a:rPr lang="en-US" altLang="ko-KR" sz="2000" dirty="0" smtClean="0">
                <a:latin typeface="+mn-ea"/>
              </a:rPr>
              <a:t>ex) record offset = 100, key offset = 10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 - Write : append records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		-&gt;put(</a:t>
            </a:r>
            <a:r>
              <a:rPr lang="en-US" altLang="ko-KR" sz="2800" dirty="0" err="1" smtClean="0">
                <a:latin typeface="+mn-ea"/>
              </a:rPr>
              <a:t>buf</a:t>
            </a:r>
            <a:r>
              <a:rPr lang="en-US" altLang="ko-KR" sz="2800" dirty="0" smtClean="0">
                <a:latin typeface="+mn-ea"/>
              </a:rPr>
              <a:t> : </a:t>
            </a:r>
            <a:r>
              <a:rPr lang="en-US" altLang="ko-KR" sz="2800" dirty="0" err="1" smtClean="0">
                <a:latin typeface="+mn-ea"/>
              </a:rPr>
              <a:t>ByteBuffer</a:t>
            </a:r>
            <a:r>
              <a:rPr lang="en-US" altLang="ko-KR" sz="2800" dirty="0" smtClean="0">
                <a:latin typeface="+mn-ea"/>
              </a:rPr>
              <a:t>)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2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– 1</a:t>
            </a:r>
          </a:p>
          <a:p>
            <a:pPr lvl="1"/>
            <a:r>
              <a:rPr lang="en-US" altLang="ko-KR" dirty="0" smtClean="0"/>
              <a:t>Memory Mapped File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77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1</a:t>
            </a:r>
          </a:p>
          <a:p>
            <a:pPr lvl="1"/>
            <a:r>
              <a:rPr lang="en-US" altLang="ko-KR" dirty="0" smtClean="0"/>
              <a:t>Append Accumulating</a:t>
            </a:r>
          </a:p>
        </p:txBody>
      </p:sp>
    </p:spTree>
    <p:extLst>
      <p:ext uri="{BB962C8B-B14F-4D97-AF65-F5344CB8AC3E}">
        <p14:creationId xmlns:p14="http://schemas.microsoft.com/office/powerpoint/2010/main" val="16977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600" y="404664"/>
            <a:ext cx="59458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참고용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우리가 구현한 내용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핵심 알고리즘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소팅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존재 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전체 프로그램 구조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BigFile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Class Hierarchy</a:t>
            </a:r>
          </a:p>
          <a:p>
            <a:pPr marL="800100" lvl="1" indent="-342900">
              <a:buAutoNum type="arabicPeriod"/>
            </a:pP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]Append </a:t>
            </a:r>
            <a:r>
              <a:rPr lang="en-US" altLang="ko-KR" dirty="0" err="1"/>
              <a:t>Acc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RecordCache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Sort &amp; Merge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Mutli</a:t>
            </a:r>
            <a:r>
              <a:rPr lang="en-US" altLang="ko-KR" dirty="0" smtClean="0"/>
              <a:t> Disk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[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>] Priority Queue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네트워크 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Optimization </a:t>
            </a:r>
          </a:p>
          <a:p>
            <a:pPr lvl="1"/>
            <a:r>
              <a:rPr lang="en-US" altLang="ko-KR" b="1" i="1" dirty="0" smtClean="0">
                <a:latin typeface="+mn-ea"/>
              </a:rPr>
              <a:t>N-Way Merge sort</a:t>
            </a:r>
            <a:r>
              <a:rPr lang="en-US" altLang="ko-KR" dirty="0" smtClean="0">
                <a:latin typeface="+mn-ea"/>
              </a:rPr>
              <a:t> is slow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69260" y="2856304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260" y="343450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69260" y="400873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69260" y="458296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69260" y="5157192"/>
            <a:ext cx="3960440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Sorted Run #5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4528" y="4243392"/>
            <a:ext cx="1512168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Merged Run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3296" y="2784296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85284" y="3362494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01308" y="3970662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09320" y="45109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91969" y="5123229"/>
            <a:ext cx="2160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005" y="5805264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File Pointer</a:t>
            </a:r>
            <a:endParaRPr lang="ko-KR" altLang="en-US" dirty="0"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009320" y="558924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16696" y="4243392"/>
            <a:ext cx="144016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57761" y="4245801"/>
            <a:ext cx="144016" cy="3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33907" y="2773089"/>
            <a:ext cx="288032" cy="2791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799147" y="4224213"/>
            <a:ext cx="1453115" cy="18326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932040" y="300032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988786" y="3558140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4953000" y="4169896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32039" y="471676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986886" y="5274584"/>
            <a:ext cx="414709" cy="2037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55837" y="387629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select min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13050" y="558924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of min values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9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</a:rPr>
              <a:t>Optimization 2 </a:t>
            </a:r>
          </a:p>
          <a:p>
            <a:pPr lvl="1"/>
            <a:r>
              <a:rPr lang="en-US" altLang="ko-KR" sz="2400" b="1" dirty="0" smtClean="0">
                <a:latin typeface="+mn-ea"/>
              </a:rPr>
              <a:t>Record Cache ( to avoid too much disk seek 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 smtClean="0">
              <a:latin typeface="+mn-ea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65729109"/>
              </p:ext>
            </p:extLst>
          </p:nvPr>
        </p:nvGraphicFramePr>
        <p:xfrm>
          <a:off x="4016896" y="2636912"/>
          <a:ext cx="6177136" cy="368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20952" y="3392196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2,467,919 Times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01072" y="4763035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706,681 Times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9304" y="3699973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21.71 sec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31306" y="432431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12.39 sec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7037"/>
              </p:ext>
            </p:extLst>
          </p:nvPr>
        </p:nvGraphicFramePr>
        <p:xfrm>
          <a:off x="657477" y="3853861"/>
          <a:ext cx="3744416" cy="155481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88481"/>
                <a:gridCol w="1307796"/>
                <a:gridCol w="1248139"/>
              </a:tblGrid>
              <a:tr h="3707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 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Cache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I/O count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2,457,919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706,681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bytes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238MB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243MB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Merge Time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21.751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12.393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이론 설명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Optimization 3</a:t>
            </a:r>
          </a:p>
          <a:p>
            <a:pPr lvl="1"/>
            <a:r>
              <a:rPr lang="en-US" altLang="ko-KR" dirty="0" smtClean="0"/>
              <a:t>N-Way merge with Priority Queue</a:t>
            </a:r>
          </a:p>
          <a:p>
            <a:pPr lvl="1"/>
            <a:r>
              <a:rPr lang="ko-KR" altLang="en-US" dirty="0" smtClean="0"/>
              <a:t>결과 분석 그림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141.223.82.189/git/beomseok0203/orange/issues/36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 하나 막대그래프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64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13085118">
            <a:off x="7838134" y="480652"/>
            <a:ext cx="216024" cy="562372"/>
          </a:xfrm>
          <a:prstGeom prst="triangle">
            <a:avLst/>
          </a:prstGeom>
          <a:solidFill>
            <a:srgbClr val="FBA01C"/>
          </a:solidFill>
          <a:ln>
            <a:solidFill>
              <a:srgbClr val="FBA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결과를 동영상으로 만들어서 넣어보자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FBA01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736" y="1129968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THANK </a:t>
            </a:r>
          </a:p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YOU</a:t>
            </a:r>
            <a:endParaRPr lang="ko-KR" altLang="en-US" sz="6000" dirty="0">
              <a:solidFill>
                <a:schemeClr val="bg1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648" y="3041129"/>
            <a:ext cx="6192688" cy="204405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4723" y="3421449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DAA03"/>
                </a:solidFill>
                <a:latin typeface="a장미다방" panose="02020600000000000000" pitchFamily="18" charset="-127"/>
                <a:ea typeface="a장미다방" panose="02020600000000000000" pitchFamily="18" charset="-127"/>
              </a:rPr>
              <a:t>Q&amp;A</a:t>
            </a:r>
            <a:endParaRPr lang="ko-KR" altLang="en-US" sz="6000" dirty="0">
              <a:solidFill>
                <a:srgbClr val="FDAA03"/>
              </a:solidFill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Goal </a:t>
            </a:r>
          </a:p>
          <a:p>
            <a:pPr lvl="1"/>
            <a:r>
              <a:rPr lang="en-US" altLang="ko-KR" dirty="0" smtClean="0">
                <a:latin typeface="+mn-ea"/>
              </a:rPr>
              <a:t>Read</a:t>
            </a: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</a:p>
          <a:p>
            <a:pPr lvl="1"/>
            <a:r>
              <a:rPr lang="en-US" altLang="ko-KR" dirty="0" smtClean="0">
                <a:latin typeface="+mn-ea"/>
              </a:rPr>
              <a:t>Shuffle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97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Algorithm </a:t>
            </a:r>
            <a:r>
              <a:rPr lang="ko-KR" altLang="en-US" dirty="0" smtClean="0">
                <a:latin typeface="+mn-ea"/>
              </a:rPr>
              <a:t>설명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Sort</a:t>
            </a:r>
            <a:r>
              <a:rPr lang="ko-KR" altLang="en-US" dirty="0" smtClean="0">
                <a:latin typeface="+mn-ea"/>
              </a:rPr>
              <a:t>를 어떻게 하는지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504" y="1124744"/>
            <a:ext cx="8915400" cy="4525963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Project Architecture</a:t>
            </a:r>
            <a:endParaRPr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848" y="3650914"/>
            <a:ext cx="3528392" cy="1008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BigFile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0992" y="1978297"/>
            <a:ext cx="2232248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 &amp; Merge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6736" y="1978297"/>
            <a:ext cx="2016224" cy="1152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6736" y="3650913"/>
            <a:ext cx="8640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Netty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84848" y="5245631"/>
            <a:ext cx="3528392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 Library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033120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16896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80792" y="3146857"/>
            <a:ext cx="0" cy="5040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13040" y="4670380"/>
            <a:ext cx="0" cy="5204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08784" y="4659025"/>
            <a:ext cx="0" cy="5204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856656" y="3418457"/>
            <a:ext cx="165618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12840" y="4930625"/>
            <a:ext cx="589106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69024" y="6237312"/>
            <a:ext cx="3816424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12840" y="3418457"/>
            <a:ext cx="0" cy="1512168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3262" y="4414522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Application Code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1888" y="4994848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Library Code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76736" y="5259818"/>
            <a:ext cx="864096" cy="736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network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19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6496" y="1610800"/>
            <a:ext cx="733802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+mn-ea"/>
              </a:rPr>
              <a:t>BigFile</a:t>
            </a:r>
            <a:r>
              <a:rPr lang="en-US" altLang="ko-KR" sz="2800" dirty="0" smtClean="0">
                <a:latin typeface="+mn-ea"/>
              </a:rPr>
              <a:t>?</a:t>
            </a:r>
          </a:p>
          <a:p>
            <a:pPr lvl="1"/>
            <a:r>
              <a:rPr lang="en-US" altLang="ko-KR" sz="2400" dirty="0" smtClean="0">
                <a:latin typeface="+mn-ea"/>
              </a:rPr>
              <a:t>Delegate pattern</a:t>
            </a:r>
          </a:p>
          <a:p>
            <a:pPr lvl="2"/>
            <a:r>
              <a:rPr lang="en-US" altLang="ko-KR" sz="2000" dirty="0" smtClean="0">
                <a:latin typeface="+mn-ea"/>
              </a:rPr>
              <a:t>Give all file related issue to other class</a:t>
            </a:r>
          </a:p>
          <a:p>
            <a:pPr lvl="2"/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class handles all file I/O related issue</a:t>
            </a:r>
          </a:p>
          <a:p>
            <a:pPr lvl="3"/>
            <a:r>
              <a:rPr lang="en-US" altLang="ko-KR" sz="1800" dirty="0" smtClean="0">
                <a:latin typeface="+mn-ea"/>
              </a:rPr>
              <a:t>Network/Sorting Component does not handle I/O</a:t>
            </a:r>
          </a:p>
          <a:p>
            <a:pPr lvl="1"/>
            <a:r>
              <a:rPr lang="en-US" altLang="ko-KR" sz="2400" dirty="0" smtClean="0">
                <a:latin typeface="+mn-ea"/>
              </a:rPr>
              <a:t>Cons </a:t>
            </a:r>
          </a:p>
          <a:p>
            <a:pPr lvl="2"/>
            <a:r>
              <a:rPr lang="en-US" altLang="ko-KR" sz="2000" dirty="0" smtClean="0">
                <a:latin typeface="+mn-ea"/>
              </a:rPr>
              <a:t>Easy to switch implementation</a:t>
            </a:r>
          </a:p>
          <a:p>
            <a:pPr lvl="2"/>
            <a:r>
              <a:rPr lang="en-US" altLang="ko-KR" sz="2000" dirty="0" smtClean="0">
                <a:latin typeface="+mn-ea"/>
              </a:rPr>
              <a:t>Can test even before </a:t>
            </a:r>
            <a:r>
              <a:rPr lang="en-US" altLang="ko-KR" sz="2000" dirty="0" err="1" smtClean="0">
                <a:latin typeface="+mn-ea"/>
              </a:rPr>
              <a:t>BigFile</a:t>
            </a:r>
            <a:r>
              <a:rPr lang="en-US" altLang="ko-KR" sz="2000" dirty="0" smtClean="0">
                <a:latin typeface="+mn-ea"/>
              </a:rPr>
              <a:t> is implemented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29264" y="1610800"/>
            <a:ext cx="2016224" cy="1440159"/>
            <a:chOff x="1568624" y="2509922"/>
            <a:chExt cx="1440160" cy="1613200"/>
          </a:xfrm>
        </p:grpSpPr>
        <p:sp>
          <p:nvSpPr>
            <p:cNvPr id="4" name="직사각형 3"/>
            <p:cNvSpPr/>
            <p:nvPr/>
          </p:nvSpPr>
          <p:spPr>
            <a:xfrm>
              <a:off x="1568624" y="2509922"/>
              <a:ext cx="1440160" cy="1613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 smtClean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getRecord</a:t>
              </a:r>
              <a:r>
                <a:rPr lang="en-US" altLang="ko-KR" sz="1100" dirty="0" smtClean="0"/>
                <a:t>() : Record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err="1" smtClean="0"/>
                <a:t>getRecords</a:t>
              </a:r>
              <a:r>
                <a:rPr lang="en-US" altLang="ko-KR" sz="1100" dirty="0" smtClean="0"/>
                <a:t>() : </a:t>
              </a:r>
              <a:r>
                <a:rPr lang="en-US" altLang="ko-KR" sz="1100" dirty="0" smtClean="0"/>
                <a:t>Vector[Record]</a:t>
              </a:r>
              <a:endParaRPr lang="en-US" altLang="ko-KR" sz="1100" dirty="0"/>
            </a:p>
            <a:p>
              <a:pPr algn="ctr"/>
              <a:r>
                <a:rPr lang="en-US" altLang="ko-KR" sz="1100" dirty="0" err="1" smtClean="0"/>
                <a:t>numOfRecords</a:t>
              </a:r>
              <a:r>
                <a:rPr lang="en-US" altLang="ko-KR" sz="1100" dirty="0" smtClean="0"/>
                <a:t> : </a:t>
              </a:r>
              <a:r>
                <a:rPr lang="en-US" altLang="ko-KR" sz="1100" dirty="0" err="1" smtClean="0"/>
                <a:t>Int</a:t>
              </a:r>
              <a:endParaRPr lang="en-US" altLang="ko-KR" sz="11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68624" y="2509924"/>
              <a:ext cx="1440160" cy="463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IBigFile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9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BigFile</a:t>
            </a:r>
            <a:r>
              <a:rPr lang="en-US" altLang="ko-KR" dirty="0" smtClean="0">
                <a:latin typeface="+mn-ea"/>
              </a:rPr>
              <a:t> Subclasses</a:t>
            </a:r>
            <a:endParaRPr lang="ko-KR" altLang="en-US" dirty="0"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368824" y="2345868"/>
            <a:ext cx="115212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85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68724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MultiFile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99585" y="5213829"/>
            <a:ext cx="1368152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ConstFile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52600" y="4003992"/>
            <a:ext cx="2232248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IBigFileWithCache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576736" y="2971443"/>
            <a:ext cx="1224136" cy="10203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85609" y="4602513"/>
            <a:ext cx="612068" cy="6238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H="1" flipV="1">
            <a:off x="2767733" y="4602513"/>
            <a:ext cx="385067" cy="5989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099881" y="2996024"/>
            <a:ext cx="942406" cy="21973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26920" y="5201470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PartialFile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305147" y="2953494"/>
            <a:ext cx="2100163" cy="2271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343144" y="1124744"/>
            <a:ext cx="799304" cy="288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43144" y="1540116"/>
            <a:ext cx="799304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43144" y="1988598"/>
            <a:ext cx="799304" cy="288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545041" y="5224982"/>
            <a:ext cx="2070171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SingleFilePrefetch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4567933" y="2852936"/>
            <a:ext cx="4066962" cy="24397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67737" y="105273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trait</a:t>
            </a:r>
            <a:endParaRPr lang="ko-KR" altLang="en-US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7737" y="146949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real class in use</a:t>
            </a:r>
            <a:endParaRPr lang="ko-KR" altLang="en-US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7737" y="188626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tester class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41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SingleFile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28509" y="450683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512495" y="4886108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8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MultiFile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6776" y="1196752"/>
            <a:ext cx="55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: </a:t>
            </a:r>
            <a:r>
              <a:rPr lang="ko-KR" altLang="en-US" dirty="0" smtClean="0"/>
              <a:t>이 슬라이드는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지나가는 슬라이드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7340" y="4803995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04728" y="3867976"/>
            <a:ext cx="3960440" cy="5644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IBigFile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64" y="486916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Physical View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464" y="396552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Virtual View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25981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User</a:t>
            </a:r>
            <a:endParaRPr lang="ko-KR" altLang="en-US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598195"/>
            <a:ext cx="2376264" cy="47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Sorter Component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124908" y="32568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825182" y="4475501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35313" y="4799964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File2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703155" y="4471470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38219" y="4790439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File3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606061" y="4461945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98256" y="4810108"/>
            <a:ext cx="72008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FileN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055631" y="4491686"/>
            <a:ext cx="164206" cy="2394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82809" y="49494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+mn-ea"/>
              </a:rPr>
              <a:t>……</a:t>
            </a:r>
            <a:endParaRPr lang="ko-KR" altLang="en-US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64567" y="4581128"/>
            <a:ext cx="7812769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a옛날목욕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586</Words>
  <Application>Microsoft Office PowerPoint</Application>
  <PresentationFormat>A4 용지(210x297mm)</PresentationFormat>
  <Paragraphs>215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1훈점보맘보 B</vt:lpstr>
      <vt:lpstr>맑은 고딕</vt:lpstr>
      <vt:lpstr>a옛날목욕탕B</vt:lpstr>
      <vt:lpstr>a장미다방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김영우</cp:lastModifiedBy>
  <cp:revision>105</cp:revision>
  <dcterms:created xsi:type="dcterms:W3CDTF">2014-05-26T01:17:25Z</dcterms:created>
  <dcterms:modified xsi:type="dcterms:W3CDTF">2015-11-14T11:48:46Z</dcterms:modified>
</cp:coreProperties>
</file>