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303" r:id="rId3"/>
    <p:sldId id="296" r:id="rId4"/>
    <p:sldId id="294" r:id="rId5"/>
    <p:sldId id="293" r:id="rId6"/>
    <p:sldId id="291" r:id="rId7"/>
    <p:sldId id="292" r:id="rId8"/>
    <p:sldId id="281" r:id="rId9"/>
    <p:sldId id="295" r:id="rId10"/>
    <p:sldId id="297" r:id="rId11"/>
    <p:sldId id="298" r:id="rId12"/>
    <p:sldId id="299" r:id="rId13"/>
    <p:sldId id="302" r:id="rId14"/>
    <p:sldId id="300" r:id="rId15"/>
    <p:sldId id="301" r:id="rId16"/>
    <p:sldId id="290" r:id="rId17"/>
    <p:sldId id="262" r:id="rId18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a장미다방" panose="02020600000000000000" pitchFamily="18" charset="-127"/>
      <p:regular r:id="rId21"/>
    </p:embeddedFont>
    <p:embeddedFont>
      <p:font typeface="a옛날목욕탕B" panose="02020600000000000000" pitchFamily="18" charset="-127"/>
      <p:regular r:id="rId22"/>
    </p:embeddedFont>
    <p:embeddedFont>
      <p:font typeface="1훈점보맘보 B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18"/>
    <a:srgbClr val="FBA01C"/>
    <a:srgbClr val="4A7334"/>
    <a:srgbClr val="3E6630"/>
    <a:srgbClr val="FCB711"/>
    <a:srgbClr val="FF8001"/>
    <a:srgbClr val="FDAA03"/>
    <a:srgbClr val="E25304"/>
    <a:srgbClr val="BDBEBD"/>
    <a:srgbClr val="DE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4" autoAdjust="0"/>
    <p:restoredTop sz="94660"/>
  </p:normalViewPr>
  <p:slideViewPr>
    <p:cSldViewPr>
      <p:cViewPr varScale="1">
        <p:scale>
          <a:sx n="90" d="100"/>
          <a:sy n="90" d="100"/>
        </p:scale>
        <p:origin x="34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8F96-5F1B-406B-BF52-A2A34FF3FA7C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A10C49B-0280-4E65-A2D4-0A67B7446C28}">
      <dgm:prSet phldrT="[텍스트]"/>
      <dgm:spPr/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 dirty="0"/>
        </a:p>
      </dgm:t>
    </dgm:pt>
    <dgm:pt modelId="{F39E85EB-EDDF-4663-BCBF-0A6302BF96CD}" type="par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20F2BE99-0ECA-4E16-B0E9-64D79640528A}" type="sib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A070F197-9297-4B33-AAF3-B769E57878DE}">
      <dgm:prSet phldrT="[텍스트]"/>
      <dgm:spPr/>
      <dgm:t>
        <a:bodyPr/>
        <a:lstStyle/>
        <a:p>
          <a:pPr latinLnBrk="1"/>
          <a:r>
            <a:rPr lang="en-US" altLang="ko-KR" dirty="0" smtClean="0"/>
            <a:t>thdusdl1219</a:t>
          </a:r>
          <a:endParaRPr lang="ko-KR" altLang="en-US" dirty="0"/>
        </a:p>
      </dgm:t>
    </dgm:pt>
    <dgm:pt modelId="{D8447A29-D2E7-4D08-8B57-0AC6DAC88C9F}" type="par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992A8878-E300-4F9C-91FC-128DD3D706A8}" type="sib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1C34CA01-56B6-44DE-B195-C26AE66DC4E1}">
      <dgm:prSet phldrT="[텍스트]"/>
      <dgm:spPr/>
      <dgm:t>
        <a:bodyPr/>
        <a:lstStyle/>
        <a:p>
          <a:pPr latinLnBrk="1"/>
          <a:r>
            <a:rPr lang="en-US" altLang="ko-KR" dirty="0" smtClean="0"/>
            <a:t>Socket communication</a:t>
          </a:r>
          <a:endParaRPr lang="ko-KR" altLang="en-US" dirty="0"/>
        </a:p>
      </dgm:t>
    </dgm:pt>
    <dgm:pt modelId="{50C83EF3-8553-401B-B4EB-BA760E01B609}" type="par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376704EE-832E-4B74-90AF-6CD1CC567584}" type="sib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AA4F8F71-17B4-41AC-A3F1-EFE8CDD775B0}">
      <dgm:prSet phldrT="[텍스트]"/>
      <dgm:spPr/>
      <dgm:t>
        <a:bodyPr/>
        <a:lstStyle/>
        <a:p>
          <a:pPr latinLnBrk="1"/>
          <a:r>
            <a:rPr lang="en-US" altLang="ko-KR" dirty="0" smtClean="0"/>
            <a:t>beomseok0203</a:t>
          </a:r>
          <a:endParaRPr lang="ko-KR" altLang="en-US" dirty="0"/>
        </a:p>
      </dgm:t>
    </dgm:pt>
    <dgm:pt modelId="{E4DE4AA7-031C-4E5D-9B40-36540F88AC21}" type="par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A9597E1B-FEF9-4D53-99EA-27550154A2ED}" type="sib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B6E56758-5DAA-4451-82C9-8FC86C088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r>
            <a:rPr lang="en-US" altLang="ko-KR" dirty="0" smtClean="0"/>
            <a:t> Implementation</a:t>
          </a:r>
          <a:endParaRPr lang="ko-KR" altLang="en-US" dirty="0"/>
        </a:p>
      </dgm:t>
    </dgm:pt>
    <dgm:pt modelId="{12EE636F-422E-46AA-B7B8-D53E1B9E9A47}" type="par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3905B47C-51B3-4020-A295-CB12DC9345F9}" type="sib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235E198F-200E-4BA7-8E70-8F6E8081A492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</a:t>
          </a:r>
          <a:endParaRPr lang="ko-KR" altLang="en-US" dirty="0"/>
        </a:p>
      </dgm:t>
    </dgm:pt>
    <dgm:pt modelId="{DBC57B64-2207-442F-B7D1-2447404D427C}" type="par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03801087-421A-47AA-BFED-9213F335C0DC}" type="sib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828288F2-D597-4F8D-BB59-A5C411F933C3}">
      <dgm:prSet phldrT="[텍스트]"/>
      <dgm:spPr/>
      <dgm:t>
        <a:bodyPr/>
        <a:lstStyle/>
        <a:p>
          <a:pPr latinLnBrk="1"/>
          <a:r>
            <a:rPr lang="en-US" altLang="ko-KR" dirty="0" smtClean="0"/>
            <a:t>ywkim10</a:t>
          </a:r>
          <a:endParaRPr lang="ko-KR" altLang="en-US" dirty="0"/>
        </a:p>
      </dgm:t>
    </dgm:pt>
    <dgm:pt modelId="{6FEED378-AA73-4327-A4E7-D466B2DEC500}" type="par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051D6910-37F5-48A7-962D-915B3B303250}" type="sib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3AA82E58-53AB-4B6E-AB8B-047999B4F01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endParaRPr lang="ko-KR" altLang="en-US" dirty="0"/>
        </a:p>
      </dgm:t>
    </dgm:pt>
    <dgm:pt modelId="{7F2EF327-69D2-467D-90D9-A9E45C3FD95D}" type="sib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9469C4C0-0AF9-4BD3-B39E-C18649CAD13A}" type="par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503B2025-20B9-4061-BEBB-DCF7405C141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E901687-878F-4FC4-8D3C-45A468B0CA71}" type="par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16DE65A8-9D75-4790-BB1A-5ACF1547EFBB}" type="sib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E7217845-0FE2-44A5-A655-C9C9CBC5F088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 Implementation</a:t>
          </a:r>
          <a:endParaRPr lang="ko-KR" altLang="en-US" dirty="0"/>
        </a:p>
      </dgm:t>
    </dgm:pt>
    <dgm:pt modelId="{D2A7A1BA-733B-46CE-B60C-9817C9F9BE4F}" type="par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BBC1AF22-51A4-4DF2-B39C-62DB8E9C01D6}" type="sib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903AB6FC-EC3D-4AC0-8D25-671EEAD2081B}" type="pres">
      <dgm:prSet presAssocID="{13688F96-5F1B-406B-BF52-A2A34FF3FA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FA473C-DF97-4EC8-AD31-36983E9C6F33}" type="pres">
      <dgm:prSet presAssocID="{BA10C49B-0280-4E65-A2D4-0A67B7446C28}" presName="comp" presStyleCnt="0"/>
      <dgm:spPr/>
    </dgm:pt>
    <dgm:pt modelId="{E27DB5A7-CC8E-4758-8453-18D24A0505C1}" type="pres">
      <dgm:prSet presAssocID="{BA10C49B-0280-4E65-A2D4-0A67B7446C28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AC633D4-A668-4940-BA90-9B0D79857980}" type="pres">
      <dgm:prSet presAssocID="{BA10C49B-0280-4E65-A2D4-0A67B7446C2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BF0FDDA-3A10-44DB-B0D0-F5497810FA71}" type="pres">
      <dgm:prSet presAssocID="{BA10C49B-0280-4E65-A2D4-0A67B7446C2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6B5463-4331-4B05-A593-59E63BFFCF33}" type="pres">
      <dgm:prSet presAssocID="{20F2BE99-0ECA-4E16-B0E9-64D79640528A}" presName="spacer" presStyleCnt="0"/>
      <dgm:spPr/>
    </dgm:pt>
    <dgm:pt modelId="{323E6E92-DE11-4F78-876F-C91FC525CADA}" type="pres">
      <dgm:prSet presAssocID="{3AA82E58-53AB-4B6E-AB8B-047999B4F01D}" presName="comp" presStyleCnt="0"/>
      <dgm:spPr/>
    </dgm:pt>
    <dgm:pt modelId="{198EAA41-D1FD-416E-90FB-92B2A14B71B7}" type="pres">
      <dgm:prSet presAssocID="{3AA82E58-53AB-4B6E-AB8B-047999B4F01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706D5C-471A-4CEC-9A85-916F563E73F5}" type="pres">
      <dgm:prSet presAssocID="{3AA82E58-53AB-4B6E-AB8B-047999B4F01D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80448C-264F-4C0F-B3A7-608A0A6C83BD}" type="pres">
      <dgm:prSet presAssocID="{3AA82E58-53AB-4B6E-AB8B-047999B4F0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B332-551E-4F1F-B5D7-6C1B613A77FA}" type="pres">
      <dgm:prSet presAssocID="{7F2EF327-69D2-467D-90D9-A9E45C3FD95D}" presName="spacer" presStyleCnt="0"/>
      <dgm:spPr/>
    </dgm:pt>
    <dgm:pt modelId="{2FCF30BA-0AE8-49F0-BA23-171DB36E6019}" type="pres">
      <dgm:prSet presAssocID="{235E198F-200E-4BA7-8E70-8F6E8081A492}" presName="comp" presStyleCnt="0"/>
      <dgm:spPr/>
    </dgm:pt>
    <dgm:pt modelId="{202723C3-87C0-41BE-86CD-006D92A7DAA6}" type="pres">
      <dgm:prSet presAssocID="{235E198F-200E-4BA7-8E70-8F6E8081A492}" presName="box" presStyleLbl="node1" presStyleIdx="2" presStyleCnt="3" custLinFactNeighborY="4494"/>
      <dgm:spPr/>
      <dgm:t>
        <a:bodyPr/>
        <a:lstStyle/>
        <a:p>
          <a:pPr latinLnBrk="1"/>
          <a:endParaRPr lang="ko-KR" altLang="en-US"/>
        </a:p>
      </dgm:t>
    </dgm:pt>
    <dgm:pt modelId="{D6872D2C-089E-4392-986E-785AFCF72060}" type="pres">
      <dgm:prSet presAssocID="{235E198F-200E-4BA7-8E70-8F6E8081A49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0FA58D-A54E-47A5-A6A4-0E8F15347256}" type="pres">
      <dgm:prSet presAssocID="{235E198F-200E-4BA7-8E70-8F6E8081A49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2B5C49-0D7A-4B06-A0E4-DA5E63591CEC}" type="presOf" srcId="{828288F2-D597-4F8D-BB59-A5C411F933C3}" destId="{070FA58D-A54E-47A5-A6A4-0E8F15347256}" srcOrd="1" destOrd="1" presId="urn:microsoft.com/office/officeart/2005/8/layout/vList4"/>
    <dgm:cxn modelId="{D109FA26-5B46-4A36-92E9-B875527D85B9}" type="presOf" srcId="{AA4F8F71-17B4-41AC-A3F1-EFE8CDD775B0}" destId="{4A80448C-264F-4C0F-B3A7-608A0A6C83BD}" srcOrd="1" destOrd="1" presId="urn:microsoft.com/office/officeart/2005/8/layout/vList4"/>
    <dgm:cxn modelId="{100881FA-5130-4C68-B36C-1219888DEAE3}" srcId="{3AA82E58-53AB-4B6E-AB8B-047999B4F01D}" destId="{B6E56758-5DAA-4451-82C9-8FC86C088125}" srcOrd="1" destOrd="0" parTransId="{12EE636F-422E-46AA-B7B8-D53E1B9E9A47}" sibTransId="{3905B47C-51B3-4020-A295-CB12DC9345F9}"/>
    <dgm:cxn modelId="{790C43DF-3869-4884-90E0-15B9160A1068}" type="presOf" srcId="{AA4F8F71-17B4-41AC-A3F1-EFE8CDD775B0}" destId="{198EAA41-D1FD-416E-90FB-92B2A14B71B7}" srcOrd="0" destOrd="1" presId="urn:microsoft.com/office/officeart/2005/8/layout/vList4"/>
    <dgm:cxn modelId="{FE1939DB-A58C-477A-826A-3279F5C2005A}" type="presOf" srcId="{503B2025-20B9-4061-BEBB-DCF7405C1411}" destId="{E27DB5A7-CC8E-4758-8453-18D24A0505C1}" srcOrd="0" destOrd="3" presId="urn:microsoft.com/office/officeart/2005/8/layout/vList4"/>
    <dgm:cxn modelId="{16A5B073-FD71-4091-88C6-9DBE2261B4F1}" srcId="{13688F96-5F1B-406B-BF52-A2A34FF3FA7C}" destId="{BA10C49B-0280-4E65-A2D4-0A67B7446C28}" srcOrd="0" destOrd="0" parTransId="{F39E85EB-EDDF-4663-BCBF-0A6302BF96CD}" sibTransId="{20F2BE99-0ECA-4E16-B0E9-64D79640528A}"/>
    <dgm:cxn modelId="{18B81241-19F4-4380-91F8-B54712450B4D}" type="presOf" srcId="{E7217845-0FE2-44A5-A655-C9C9CBC5F088}" destId="{070FA58D-A54E-47A5-A6A4-0E8F15347256}" srcOrd="1" destOrd="2" presId="urn:microsoft.com/office/officeart/2005/8/layout/vList4"/>
    <dgm:cxn modelId="{76391199-608F-4666-BCA4-7BACB478688F}" type="presOf" srcId="{3AA82E58-53AB-4B6E-AB8B-047999B4F01D}" destId="{198EAA41-D1FD-416E-90FB-92B2A14B71B7}" srcOrd="0" destOrd="0" presId="urn:microsoft.com/office/officeart/2005/8/layout/vList4"/>
    <dgm:cxn modelId="{09FB7021-5998-454E-868F-978ACDE8F402}" srcId="{3AA82E58-53AB-4B6E-AB8B-047999B4F01D}" destId="{AA4F8F71-17B4-41AC-A3F1-EFE8CDD775B0}" srcOrd="0" destOrd="0" parTransId="{E4DE4AA7-031C-4E5D-9B40-36540F88AC21}" sibTransId="{A9597E1B-FEF9-4D53-99EA-27550154A2ED}"/>
    <dgm:cxn modelId="{B55E4D83-3380-4DAE-BB9C-F3E29DD9BA3F}" srcId="{BA10C49B-0280-4E65-A2D4-0A67B7446C28}" destId="{1C34CA01-56B6-44DE-B195-C26AE66DC4E1}" srcOrd="1" destOrd="0" parTransId="{50C83EF3-8553-401B-B4EB-BA760E01B609}" sibTransId="{376704EE-832E-4B74-90AF-6CD1CC567584}"/>
    <dgm:cxn modelId="{8C14245E-74DF-44FB-B377-A291FCCC0332}" type="presOf" srcId="{235E198F-200E-4BA7-8E70-8F6E8081A492}" destId="{070FA58D-A54E-47A5-A6A4-0E8F15347256}" srcOrd="1" destOrd="0" presId="urn:microsoft.com/office/officeart/2005/8/layout/vList4"/>
    <dgm:cxn modelId="{6462A64D-B48B-4DC2-9C93-50BD4D5D2657}" type="presOf" srcId="{E7217845-0FE2-44A5-A655-C9C9CBC5F088}" destId="{202723C3-87C0-41BE-86CD-006D92A7DAA6}" srcOrd="0" destOrd="2" presId="urn:microsoft.com/office/officeart/2005/8/layout/vList4"/>
    <dgm:cxn modelId="{1C6CF105-38A7-4BBA-B859-6B623E6A5864}" type="presOf" srcId="{1C34CA01-56B6-44DE-B195-C26AE66DC4E1}" destId="{E27DB5A7-CC8E-4758-8453-18D24A0505C1}" srcOrd="0" destOrd="2" presId="urn:microsoft.com/office/officeart/2005/8/layout/vList4"/>
    <dgm:cxn modelId="{3922679A-9CC6-4505-8547-7BBF76166155}" type="presOf" srcId="{828288F2-D597-4F8D-BB59-A5C411F933C3}" destId="{202723C3-87C0-41BE-86CD-006D92A7DAA6}" srcOrd="0" destOrd="1" presId="urn:microsoft.com/office/officeart/2005/8/layout/vList4"/>
    <dgm:cxn modelId="{E0D1C877-5EB9-474B-A364-A277F36B7959}" srcId="{BA10C49B-0280-4E65-A2D4-0A67B7446C28}" destId="{A070F197-9297-4B33-AAF3-B769E57878DE}" srcOrd="0" destOrd="0" parTransId="{D8447A29-D2E7-4D08-8B57-0AC6DAC88C9F}" sibTransId="{992A8878-E300-4F9C-91FC-128DD3D706A8}"/>
    <dgm:cxn modelId="{30B174BE-4DCF-40CC-A35B-C8C239F7A006}" type="presOf" srcId="{503B2025-20B9-4061-BEBB-DCF7405C1411}" destId="{ABF0FDDA-3A10-44DB-B0D0-F5497810FA71}" srcOrd="1" destOrd="3" presId="urn:microsoft.com/office/officeart/2005/8/layout/vList4"/>
    <dgm:cxn modelId="{0E5A64C9-D5B5-4DE5-B66B-86562E4CC025}" type="presOf" srcId="{A070F197-9297-4B33-AAF3-B769E57878DE}" destId="{E27DB5A7-CC8E-4758-8453-18D24A0505C1}" srcOrd="0" destOrd="1" presId="urn:microsoft.com/office/officeart/2005/8/layout/vList4"/>
    <dgm:cxn modelId="{68A2E6B7-E57C-4874-A495-48BE22252A50}" type="presOf" srcId="{13688F96-5F1B-406B-BF52-A2A34FF3FA7C}" destId="{903AB6FC-EC3D-4AC0-8D25-671EEAD2081B}" srcOrd="0" destOrd="0" presId="urn:microsoft.com/office/officeart/2005/8/layout/vList4"/>
    <dgm:cxn modelId="{4B9DFD2A-69F9-4F94-9F16-270AA0C311EA}" type="presOf" srcId="{3AA82E58-53AB-4B6E-AB8B-047999B4F01D}" destId="{4A80448C-264F-4C0F-B3A7-608A0A6C83BD}" srcOrd="1" destOrd="0" presId="urn:microsoft.com/office/officeart/2005/8/layout/vList4"/>
    <dgm:cxn modelId="{028940B8-EA3A-4CFC-80B9-CEE133DF58EE}" srcId="{BA10C49B-0280-4E65-A2D4-0A67B7446C28}" destId="{503B2025-20B9-4061-BEBB-DCF7405C1411}" srcOrd="2" destOrd="0" parTransId="{5E901687-878F-4FC4-8D3C-45A468B0CA71}" sibTransId="{16DE65A8-9D75-4790-BB1A-5ACF1547EFBB}"/>
    <dgm:cxn modelId="{F4E8AB94-B46E-485C-BE13-49DB149ECED9}" type="presOf" srcId="{A070F197-9297-4B33-AAF3-B769E57878DE}" destId="{ABF0FDDA-3A10-44DB-B0D0-F5497810FA71}" srcOrd="1" destOrd="1" presId="urn:microsoft.com/office/officeart/2005/8/layout/vList4"/>
    <dgm:cxn modelId="{50C6101B-087D-4311-85EA-E51384F8D769}" type="presOf" srcId="{235E198F-200E-4BA7-8E70-8F6E8081A492}" destId="{202723C3-87C0-41BE-86CD-006D92A7DAA6}" srcOrd="0" destOrd="0" presId="urn:microsoft.com/office/officeart/2005/8/layout/vList4"/>
    <dgm:cxn modelId="{BC21A3DD-7914-45F7-BADB-F4A23D361F7F}" type="presOf" srcId="{BA10C49B-0280-4E65-A2D4-0A67B7446C28}" destId="{E27DB5A7-CC8E-4758-8453-18D24A0505C1}" srcOrd="0" destOrd="0" presId="urn:microsoft.com/office/officeart/2005/8/layout/vList4"/>
    <dgm:cxn modelId="{0FC85221-0158-4F8F-8716-5E605628B836}" srcId="{235E198F-200E-4BA7-8E70-8F6E8081A492}" destId="{E7217845-0FE2-44A5-A655-C9C9CBC5F088}" srcOrd="1" destOrd="0" parTransId="{D2A7A1BA-733B-46CE-B60C-9817C9F9BE4F}" sibTransId="{BBC1AF22-51A4-4DF2-B39C-62DB8E9C01D6}"/>
    <dgm:cxn modelId="{37C7D2ED-64B6-45B4-A72C-FACB944054FA}" srcId="{13688F96-5F1B-406B-BF52-A2A34FF3FA7C}" destId="{235E198F-200E-4BA7-8E70-8F6E8081A492}" srcOrd="2" destOrd="0" parTransId="{DBC57B64-2207-442F-B7D1-2447404D427C}" sibTransId="{03801087-421A-47AA-BFED-9213F335C0DC}"/>
    <dgm:cxn modelId="{6B73F78E-83EF-47C4-A09F-7267373C18E2}" srcId="{13688F96-5F1B-406B-BF52-A2A34FF3FA7C}" destId="{3AA82E58-53AB-4B6E-AB8B-047999B4F01D}" srcOrd="1" destOrd="0" parTransId="{9469C4C0-0AF9-4BD3-B39E-C18649CAD13A}" sibTransId="{7F2EF327-69D2-467D-90D9-A9E45C3FD95D}"/>
    <dgm:cxn modelId="{C24339D7-CC25-4E87-A900-C286DF49CEA1}" type="presOf" srcId="{BA10C49B-0280-4E65-A2D4-0A67B7446C28}" destId="{ABF0FDDA-3A10-44DB-B0D0-F5497810FA71}" srcOrd="1" destOrd="0" presId="urn:microsoft.com/office/officeart/2005/8/layout/vList4"/>
    <dgm:cxn modelId="{7F5D6AD8-05D3-4572-B6EC-AD99555FF701}" type="presOf" srcId="{B6E56758-5DAA-4451-82C9-8FC86C088125}" destId="{198EAA41-D1FD-416E-90FB-92B2A14B71B7}" srcOrd="0" destOrd="2" presId="urn:microsoft.com/office/officeart/2005/8/layout/vList4"/>
    <dgm:cxn modelId="{9594E321-E917-4765-B831-43DEBAAA8F70}" type="presOf" srcId="{1C34CA01-56B6-44DE-B195-C26AE66DC4E1}" destId="{ABF0FDDA-3A10-44DB-B0D0-F5497810FA71}" srcOrd="1" destOrd="2" presId="urn:microsoft.com/office/officeart/2005/8/layout/vList4"/>
    <dgm:cxn modelId="{CF7A349E-EC5B-4947-BB55-8426EB585549}" type="presOf" srcId="{B6E56758-5DAA-4451-82C9-8FC86C088125}" destId="{4A80448C-264F-4C0F-B3A7-608A0A6C83BD}" srcOrd="1" destOrd="2" presId="urn:microsoft.com/office/officeart/2005/8/layout/vList4"/>
    <dgm:cxn modelId="{7708DAAB-310C-46A6-B652-DC8B69C4191B}" srcId="{235E198F-200E-4BA7-8E70-8F6E8081A492}" destId="{828288F2-D597-4F8D-BB59-A5C411F933C3}" srcOrd="0" destOrd="0" parTransId="{6FEED378-AA73-4327-A4E7-D466B2DEC500}" sibTransId="{051D6910-37F5-48A7-962D-915B3B303250}"/>
    <dgm:cxn modelId="{5D5549FB-1122-48EC-A84B-CAF7C61F4CC0}" type="presParOf" srcId="{903AB6FC-EC3D-4AC0-8D25-671EEAD2081B}" destId="{CDFA473C-DF97-4EC8-AD31-36983E9C6F33}" srcOrd="0" destOrd="0" presId="urn:microsoft.com/office/officeart/2005/8/layout/vList4"/>
    <dgm:cxn modelId="{6334C77F-7BA7-43C6-805D-2455AEFA72EC}" type="presParOf" srcId="{CDFA473C-DF97-4EC8-AD31-36983E9C6F33}" destId="{E27DB5A7-CC8E-4758-8453-18D24A0505C1}" srcOrd="0" destOrd="0" presId="urn:microsoft.com/office/officeart/2005/8/layout/vList4"/>
    <dgm:cxn modelId="{6D4312E5-B6CD-4703-BE42-881B2F24CF97}" type="presParOf" srcId="{CDFA473C-DF97-4EC8-AD31-36983E9C6F33}" destId="{4AC633D4-A668-4940-BA90-9B0D79857980}" srcOrd="1" destOrd="0" presId="urn:microsoft.com/office/officeart/2005/8/layout/vList4"/>
    <dgm:cxn modelId="{C15D2963-6A82-492E-A65D-3CF391FF27D6}" type="presParOf" srcId="{CDFA473C-DF97-4EC8-AD31-36983E9C6F33}" destId="{ABF0FDDA-3A10-44DB-B0D0-F5497810FA71}" srcOrd="2" destOrd="0" presId="urn:microsoft.com/office/officeart/2005/8/layout/vList4"/>
    <dgm:cxn modelId="{8CB226E4-813A-4B0D-A6FD-4793E31E2DC2}" type="presParOf" srcId="{903AB6FC-EC3D-4AC0-8D25-671EEAD2081B}" destId="{866B5463-4331-4B05-A593-59E63BFFCF33}" srcOrd="1" destOrd="0" presId="urn:microsoft.com/office/officeart/2005/8/layout/vList4"/>
    <dgm:cxn modelId="{87152C80-444C-4FFB-A5F8-AA2CF23DC923}" type="presParOf" srcId="{903AB6FC-EC3D-4AC0-8D25-671EEAD2081B}" destId="{323E6E92-DE11-4F78-876F-C91FC525CADA}" srcOrd="2" destOrd="0" presId="urn:microsoft.com/office/officeart/2005/8/layout/vList4"/>
    <dgm:cxn modelId="{B375079D-8C6B-4111-9CE7-C3632C4D63E9}" type="presParOf" srcId="{323E6E92-DE11-4F78-876F-C91FC525CADA}" destId="{198EAA41-D1FD-416E-90FB-92B2A14B71B7}" srcOrd="0" destOrd="0" presId="urn:microsoft.com/office/officeart/2005/8/layout/vList4"/>
    <dgm:cxn modelId="{CB0F19BD-AA0B-4DF2-BBFB-52A6B459532F}" type="presParOf" srcId="{323E6E92-DE11-4F78-876F-C91FC525CADA}" destId="{89706D5C-471A-4CEC-9A85-916F563E73F5}" srcOrd="1" destOrd="0" presId="urn:microsoft.com/office/officeart/2005/8/layout/vList4"/>
    <dgm:cxn modelId="{84C78459-7B3D-4A1F-8B29-5340541D6F15}" type="presParOf" srcId="{323E6E92-DE11-4F78-876F-C91FC525CADA}" destId="{4A80448C-264F-4C0F-B3A7-608A0A6C83BD}" srcOrd="2" destOrd="0" presId="urn:microsoft.com/office/officeart/2005/8/layout/vList4"/>
    <dgm:cxn modelId="{D15EF2DE-CDE6-4347-93D0-4D0CEA83A128}" type="presParOf" srcId="{903AB6FC-EC3D-4AC0-8D25-671EEAD2081B}" destId="{B872B332-551E-4F1F-B5D7-6C1B613A77FA}" srcOrd="3" destOrd="0" presId="urn:microsoft.com/office/officeart/2005/8/layout/vList4"/>
    <dgm:cxn modelId="{7EBF3779-20D4-4001-9B7E-9C7D99B463FB}" type="presParOf" srcId="{903AB6FC-EC3D-4AC0-8D25-671EEAD2081B}" destId="{2FCF30BA-0AE8-49F0-BA23-171DB36E6019}" srcOrd="4" destOrd="0" presId="urn:microsoft.com/office/officeart/2005/8/layout/vList4"/>
    <dgm:cxn modelId="{20669517-FBCC-45AF-B374-3927FE14D349}" type="presParOf" srcId="{2FCF30BA-0AE8-49F0-BA23-171DB36E6019}" destId="{202723C3-87C0-41BE-86CD-006D92A7DAA6}" srcOrd="0" destOrd="0" presId="urn:microsoft.com/office/officeart/2005/8/layout/vList4"/>
    <dgm:cxn modelId="{0D1BA5E3-ECCA-465B-B70E-AC2E4CB8E9E0}" type="presParOf" srcId="{2FCF30BA-0AE8-49F0-BA23-171DB36E6019}" destId="{D6872D2C-089E-4392-986E-785AFCF72060}" srcOrd="1" destOrd="0" presId="urn:microsoft.com/office/officeart/2005/8/layout/vList4"/>
    <dgm:cxn modelId="{F3EB3307-5BEB-476F-B911-850F7FD4F328}" type="presParOf" srcId="{2FCF30BA-0AE8-49F0-BA23-171DB36E6019}" destId="{070FA58D-A54E-47A5-A6A4-0E8F153472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5A7-CC8E-4758-8453-18D24A0505C1}">
      <dsp:nvSpPr>
        <dsp:cNvPr id="0" name=""/>
        <dsp:cNvSpPr/>
      </dsp:nvSpPr>
      <dsp:spPr>
        <a:xfrm>
          <a:off x="0" y="0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Network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thdusdl1219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Socket communication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1458383" y="0"/>
        <a:ext cx="5145616" cy="1375833"/>
      </dsp:txXfrm>
    </dsp:sp>
    <dsp:sp modelId="{4AC633D4-A668-4940-BA90-9B0D79857980}">
      <dsp:nvSpPr>
        <dsp:cNvPr id="0" name=""/>
        <dsp:cNvSpPr/>
      </dsp:nvSpPr>
      <dsp:spPr>
        <a:xfrm>
          <a:off x="137583" y="137583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EAA41-D1FD-416E-90FB-92B2A14B71B7}">
      <dsp:nvSpPr>
        <dsp:cNvPr id="0" name=""/>
        <dsp:cNvSpPr/>
      </dsp:nvSpPr>
      <dsp:spPr>
        <a:xfrm>
          <a:off x="0" y="1513416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BigFile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beomseok0203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BigFile</a:t>
          </a:r>
          <a:r>
            <a:rPr lang="en-US" altLang="ko-KR" sz="1200" kern="1200" dirty="0" smtClean="0"/>
            <a:t> Implementation</a:t>
          </a:r>
          <a:endParaRPr lang="ko-KR" altLang="en-US" sz="1200" kern="1200" dirty="0"/>
        </a:p>
      </dsp:txBody>
      <dsp:txXfrm>
        <a:off x="1458383" y="1513416"/>
        <a:ext cx="5145616" cy="1375833"/>
      </dsp:txXfrm>
    </dsp:sp>
    <dsp:sp modelId="{89706D5C-471A-4CEC-9A85-916F563E73F5}">
      <dsp:nvSpPr>
        <dsp:cNvPr id="0" name=""/>
        <dsp:cNvSpPr/>
      </dsp:nvSpPr>
      <dsp:spPr>
        <a:xfrm>
          <a:off x="137583" y="1651000"/>
          <a:ext cx="1320800" cy="1100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3C3-87C0-41BE-86CD-006D92A7DAA6}">
      <dsp:nvSpPr>
        <dsp:cNvPr id="0" name=""/>
        <dsp:cNvSpPr/>
      </dsp:nvSpPr>
      <dsp:spPr>
        <a:xfrm>
          <a:off x="0" y="3026833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Sort &amp; Merge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ywkim10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Sort &amp; Merge Implementation</a:t>
          </a:r>
          <a:endParaRPr lang="ko-KR" altLang="en-US" sz="1200" kern="1200" dirty="0"/>
        </a:p>
      </dsp:txBody>
      <dsp:txXfrm>
        <a:off x="1458383" y="3026833"/>
        <a:ext cx="5145616" cy="1375833"/>
      </dsp:txXfrm>
    </dsp:sp>
    <dsp:sp modelId="{D6872D2C-089E-4392-986E-785AFCF72060}">
      <dsp:nvSpPr>
        <dsp:cNvPr id="0" name=""/>
        <dsp:cNvSpPr/>
      </dsp:nvSpPr>
      <dsp:spPr>
        <a:xfrm>
          <a:off x="137583" y="3164416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– 1</a:t>
            </a:r>
          </a:p>
          <a:p>
            <a:pPr lvl="1"/>
            <a:r>
              <a:rPr lang="en-US" altLang="ko-KR" dirty="0" smtClean="0"/>
              <a:t>Memory Mapped File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1</a:t>
            </a:r>
          </a:p>
          <a:p>
            <a:pPr lvl="1"/>
            <a:r>
              <a:rPr lang="en-US" altLang="ko-KR" dirty="0" smtClean="0"/>
              <a:t>Append Accumulating</a:t>
            </a:r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2 </a:t>
            </a:r>
          </a:p>
          <a:p>
            <a:pPr lvl="1"/>
            <a:r>
              <a:rPr lang="en-US" altLang="ko-KR" dirty="0" smtClean="0"/>
              <a:t>Record Cache ( to avoid too much disk seek )</a:t>
            </a:r>
          </a:p>
          <a:p>
            <a:pPr lvl="1"/>
            <a:r>
              <a:rPr lang="ko-KR" altLang="en-US" dirty="0" smtClean="0"/>
              <a:t>이유 설명 </a:t>
            </a:r>
            <a:r>
              <a:rPr lang="en-US" altLang="ko-KR" dirty="0" smtClean="0"/>
              <a:t>( OS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버퍼링이</a:t>
            </a:r>
            <a:r>
              <a:rPr lang="ko-KR" altLang="en-US" dirty="0" smtClean="0"/>
              <a:t> 제대로 작동 </a:t>
            </a:r>
            <a:r>
              <a:rPr lang="ko-KR" altLang="en-US" dirty="0" err="1" smtClean="0"/>
              <a:t>안함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링크의 결과를 첨부 </a:t>
            </a:r>
            <a:r>
              <a:rPr lang="en-US" altLang="ko-KR" dirty="0" smtClean="0"/>
              <a:t>http</a:t>
            </a:r>
            <a:r>
              <a:rPr lang="en-US" altLang="ko-KR" dirty="0"/>
              <a:t>://141.223.82.189/git/beomseok0203/orange/issues/35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2 </a:t>
            </a:r>
          </a:p>
          <a:p>
            <a:pPr lvl="1"/>
            <a:r>
              <a:rPr lang="en-US" altLang="ko-KR" dirty="0" smtClean="0"/>
              <a:t>Record Cache ( to avoid too much disk seek )</a:t>
            </a:r>
          </a:p>
          <a:p>
            <a:pPr lvl="1"/>
            <a:r>
              <a:rPr lang="ko-KR" altLang="en-US" dirty="0" smtClean="0"/>
              <a:t>결과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링크의 결과를 첨부 </a:t>
            </a:r>
            <a:r>
              <a:rPr lang="en-US" altLang="ko-KR" dirty="0" smtClean="0"/>
              <a:t>http</a:t>
            </a:r>
            <a:r>
              <a:rPr lang="en-US" altLang="ko-KR" dirty="0"/>
              <a:t>://141.223.82.189/git/beomseok0203/orange/issues/35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59458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핵심 알고리즘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소팅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존재 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ko-KR" altLang="en-US" dirty="0" smtClean="0"/>
              <a:t>를 어떻게 하는지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Merge </a:t>
            </a:r>
            <a:r>
              <a:rPr lang="ko-KR" altLang="en-US" dirty="0" smtClean="0"/>
              <a:t>를 왜 나중에 하는지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2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IBigFile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 왜 필요하고 얼마나 아름다운지 설명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28864" y="4437112"/>
            <a:ext cx="35283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5008" y="2595219"/>
            <a:ext cx="2232248" cy="16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0752" y="2595218"/>
            <a:ext cx="2232248" cy="16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0752" y="4437111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/>
          <a:lstStyle/>
          <a:p>
            <a:r>
              <a:rPr lang="en-US" altLang="ko-KR" dirty="0" err="1" smtClean="0">
                <a:latin typeface="+mn-ea"/>
              </a:rPr>
              <a:t>SingleThreadSorter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4688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880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1072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9264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19056711">
            <a:off x="7002160" y="1834839"/>
            <a:ext cx="2338758" cy="224425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91325" y="1484784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0800000">
            <a:off x="3512840" y="568857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179986038"/>
              </p:ext>
            </p:extLst>
          </p:nvPr>
        </p:nvGraphicFramePr>
        <p:xfrm>
          <a:off x="1280592" y="14847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9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subclass 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212</Words>
  <Application>Microsoft Office PowerPoint</Application>
  <PresentationFormat>A4 용지(210x297mm)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a장미다방</vt:lpstr>
      <vt:lpstr>a옛날목욕탕B</vt:lpstr>
      <vt:lpstr>1훈점보맘보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김영우</cp:lastModifiedBy>
  <cp:revision>87</cp:revision>
  <dcterms:created xsi:type="dcterms:W3CDTF">2014-05-26T01:17:25Z</dcterms:created>
  <dcterms:modified xsi:type="dcterms:W3CDTF">2015-11-12T16:26:26Z</dcterms:modified>
</cp:coreProperties>
</file>