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5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7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23" y="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10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LIN ZHAO" userId="e49b155845c267d2" providerId="LiveId" clId="{C9A97A06-0194-4CA5-8B77-4D625F5C27AF}"/>
    <pc:docChg chg="delSld">
      <pc:chgData name="JIALIN ZHAO" userId="e49b155845c267d2" providerId="LiveId" clId="{C9A97A06-0194-4CA5-8B77-4D625F5C27AF}" dt="2019-04-01T20:31:17.519" v="0" actId="2696"/>
      <pc:docMkLst>
        <pc:docMk/>
      </pc:docMkLst>
      <pc:sldChg chg="del">
        <pc:chgData name="JIALIN ZHAO" userId="e49b155845c267d2" providerId="LiveId" clId="{C9A97A06-0194-4CA5-8B77-4D625F5C27AF}" dt="2019-04-01T20:31:17.519" v="0" actId="2696"/>
        <pc:sldMkLst>
          <pc:docMk/>
          <pc:sldMk cId="4251287915" sldId="25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A558D-EEA7-4437-BB66-044FF263E58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F926E-5111-4D0E-A220-54F0865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8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B5B48-A88C-4504-B18A-BC72DA1CE798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4724E-7CB4-4288-908A-97852378B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84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200" spc="200" baseline="0"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C4E5189-0973-4C0E-85EF-9CF74FA863BB}" type="datetime1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83152" y="5264106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2286" y="1"/>
            <a:ext cx="9141714" cy="4572000"/>
          </a:xfrm>
          <a:solidFill>
            <a:schemeClr val="bg1">
              <a:lumMod val="75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065" y="5520046"/>
            <a:ext cx="2647686" cy="4025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200"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DB54-D908-476A-B7DE-76ED373D8996}" type="datetime1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2286000"/>
            <a:ext cx="3566160" cy="402336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21A7C89-EADD-4531-BAC9-4E0A273DF350}" type="datetime1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none" baseline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3002596"/>
            <a:ext cx="3566160" cy="3341572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000" b="0" kern="1200" cap="none" baseline="0" dirty="0">
                <a:solidFill>
                  <a:srgbClr val="00206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3002596"/>
            <a:ext cx="3566160" cy="3341572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2357-D158-470D-AD20-0063E9FBD795}" type="datetime1">
              <a:rPr lang="en-US" smtClean="0"/>
              <a:t>4/1/2019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85D31-BBD7-40AE-9312-CE893F084601}" type="datetime1">
              <a:rPr lang="en-US" smtClean="0"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800"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935D-E818-44FA-A758-DE0FC8E1B300}" type="datetime1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200" spc="200" baseline="0"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rgbClr val="BFBFBF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80E7-0B51-411B-A13C-07E58C294B7D}" type="datetime1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55232" y="5264106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925" y="5572367"/>
            <a:ext cx="2647686" cy="4025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8DB6-D1E9-41A9-B216-C4ADD9C2164D}" type="datetime1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>
            <a:lvl1pPr>
              <a:defRPr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F22D1-D595-4ACA-9158-EA62FCCCC51B}" type="datetime1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339" y="6454929"/>
            <a:ext cx="1989245" cy="3024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8" y="6470704"/>
            <a:ext cx="839788" cy="2572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B434B538-B6B1-4227-B73C-618CAEFD6AFC}" type="datetime1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29489" y="6470704"/>
            <a:ext cx="4318283" cy="270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baseline="0">
                <a:solidFill>
                  <a:schemeClr val="bg1">
                    <a:lumMod val="7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69375" y="6470704"/>
            <a:ext cx="83330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339" y="6454929"/>
            <a:ext cx="1989245" cy="3024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60" r:id="rId7"/>
    <p:sldLayoutId id="2147483658" r:id="rId8"/>
    <p:sldLayoutId id="2147483659" r:id="rId9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200" kern="1200" cap="none" spc="100" baseline="0">
          <a:solidFill>
            <a:srgbClr val="EE5612"/>
          </a:solidFill>
          <a:latin typeface="Sherman Serif Book" charset="0"/>
          <a:ea typeface="Sherman Serif Book" charset="0"/>
          <a:cs typeface="Sherman Serif Book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rgbClr val="002060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>
              <a:lumMod val="65000"/>
              <a:lumOff val="35000"/>
            </a:schemeClr>
          </a:solidFill>
          <a:latin typeface="Sherman Sans Book" charset="0"/>
          <a:ea typeface="Sherman Sans Book" charset="0"/>
          <a:cs typeface="Sherman Sans Book" charset="0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2060"/>
        </a:buClr>
        <a:buFont typeface="Wingdings 3" pitchFamily="18" charset="2"/>
        <a:buChar char=""/>
        <a:defRPr sz="1800" kern="1200">
          <a:solidFill>
            <a:schemeClr val="tx1">
              <a:lumMod val="65000"/>
              <a:lumOff val="35000"/>
            </a:schemeClr>
          </a:solidFill>
          <a:latin typeface="Sherman Sans Book" charset="0"/>
          <a:ea typeface="Sherman Sans Book" charset="0"/>
          <a:cs typeface="Sherman Sans Book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2060"/>
        </a:buClr>
        <a:buFont typeface="Wingdings 3" pitchFamily="18" charset="2"/>
        <a:buChar char=""/>
        <a:defRPr sz="1400" kern="1200">
          <a:solidFill>
            <a:schemeClr val="tx1">
              <a:lumMod val="65000"/>
              <a:lumOff val="35000"/>
            </a:schemeClr>
          </a:solidFill>
          <a:latin typeface="Sherman Sans Book" charset="0"/>
          <a:ea typeface="Sherman Sans Book" charset="0"/>
          <a:cs typeface="Sherman Sans Book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2060"/>
        </a:buClr>
        <a:buFont typeface="Wingdings 3" pitchFamily="18" charset="2"/>
        <a:buChar char=""/>
        <a:defRPr sz="1400" kern="1200">
          <a:solidFill>
            <a:schemeClr val="tx1">
              <a:lumMod val="65000"/>
              <a:lumOff val="35000"/>
            </a:schemeClr>
          </a:solidFill>
          <a:latin typeface="Sherman Sans Book" charset="0"/>
          <a:ea typeface="Sherman Sans Book" charset="0"/>
          <a:cs typeface="Sherman Sans Book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2060"/>
        </a:buClr>
        <a:buFont typeface="Wingdings 3" pitchFamily="18" charset="2"/>
        <a:buChar char=""/>
        <a:defRPr sz="1400" kern="1200">
          <a:solidFill>
            <a:schemeClr val="tx1">
              <a:lumMod val="65000"/>
              <a:lumOff val="35000"/>
            </a:schemeClr>
          </a:solidFill>
          <a:latin typeface="Sherman Sans Book" charset="0"/>
          <a:ea typeface="Sherman Sans Book" charset="0"/>
          <a:cs typeface="Sherman Sans Book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pi.mongodb.com/python/current/tutorial.html" TargetMode="External"/><Relationship Id="rId2" Type="http://schemas.openxmlformats.org/officeDocument/2006/relationships/hyperlink" Target="http://api.mongodb.org/python/current/ap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ongodb.com/json-and-bso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FBFF4-7697-4A8A-9977-25A01A59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from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EFD52-F220-4872-98AC-86518500F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http://api.mongodb.org/python/current/api/</a:t>
            </a:r>
            <a:endParaRPr lang="en-US" dirty="0"/>
          </a:p>
          <a:p>
            <a:r>
              <a:rPr lang="en-US" dirty="0">
                <a:hlinkClick r:id="rId3"/>
              </a:rPr>
              <a:t>http://api.mongodb.com/python/current/tutorial.html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https://www.mongodb.com/json-and-bson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5E71E-7026-4CD0-889F-9A535721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34FE2-64A3-42D8-B2D2-3D945A1B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55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1334-B31E-4614-85E6-056DD12A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the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F88B3-60B2-4B5C-9908-8EADE6242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morepeoplelist</a:t>
            </a:r>
            <a:r>
              <a:rPr lang="en-US" dirty="0"/>
              <a:t> = [{ "name": "Britney Sykes", "age": 21 , '</a:t>
            </a:r>
            <a:r>
              <a:rPr lang="en-US" dirty="0" err="1"/>
              <a:t>position':'Guard</a:t>
            </a:r>
            <a:r>
              <a:rPr lang="en-US" dirty="0"/>
              <a:t>'}, { "name": "Briana Day", "age": 21, '</a:t>
            </a:r>
            <a:r>
              <a:rPr lang="en-US" dirty="0" err="1"/>
              <a:t>position':'Center</a:t>
            </a:r>
            <a:r>
              <a:rPr lang="en-US" dirty="0"/>
              <a:t>'}, { "name": "Alexis Peterson", "age": 21, '</a:t>
            </a:r>
            <a:r>
              <a:rPr lang="en-US" dirty="0" err="1"/>
              <a:t>position':'Guard</a:t>
            </a:r>
            <a:r>
              <a:rPr lang="en-US" dirty="0"/>
              <a:t>' }, { "name": "Gabby Cooper", "age": 18, '</a:t>
            </a:r>
            <a:r>
              <a:rPr lang="en-US" dirty="0" err="1"/>
              <a:t>position':'Guard</a:t>
            </a:r>
            <a:r>
              <a:rPr lang="en-US" dirty="0"/>
              <a:t>'}]</a:t>
            </a:r>
          </a:p>
          <a:p>
            <a:r>
              <a:rPr lang="en-US" dirty="0"/>
              <a:t>&gt;&gt;&gt; </a:t>
            </a:r>
            <a:r>
              <a:rPr lang="en-US" dirty="0" err="1"/>
              <a:t>peoplecoll.insert</a:t>
            </a:r>
            <a:r>
              <a:rPr lang="en-US" dirty="0"/>
              <a:t>(</a:t>
            </a:r>
            <a:r>
              <a:rPr lang="en-US" dirty="0" err="1"/>
              <a:t>morepeoplelist</a:t>
            </a:r>
            <a:r>
              <a:rPr lang="en-US" dirty="0"/>
              <a:t>)</a:t>
            </a:r>
          </a:p>
          <a:p>
            <a:r>
              <a:rPr lang="en-US" dirty="0"/>
              <a:t>&gt;&gt;&gt; docs = </a:t>
            </a:r>
            <a:r>
              <a:rPr lang="en-US" dirty="0" err="1"/>
              <a:t>peoplecoll.find</a:t>
            </a:r>
            <a:r>
              <a:rPr lang="en-US" dirty="0"/>
              <a:t>()</a:t>
            </a:r>
          </a:p>
          <a:p>
            <a:r>
              <a:rPr lang="en-US" dirty="0"/>
              <a:t>&gt;&gt;&gt; for doc in docs:</a:t>
            </a:r>
          </a:p>
          <a:p>
            <a:r>
              <a:rPr lang="en-US" dirty="0"/>
              <a:t>...   print(doc)</a:t>
            </a:r>
          </a:p>
          <a:p>
            <a:r>
              <a:rPr lang="en-US" dirty="0"/>
              <a:t>...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97750-0E45-4F3E-BCA8-E1406766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63CEC-4503-464C-9932-67109A329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26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4316-CEA7-4051-AF37-8536EB17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the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FF6CE-A281-4DBF-AA0C-F4E8F7790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peoplecoll.find_one</a:t>
            </a:r>
            <a:r>
              <a:rPr lang="en-US" dirty="0"/>
              <a:t>()</a:t>
            </a:r>
          </a:p>
          <a:p>
            <a:r>
              <a:rPr lang="en-US" dirty="0"/>
              <a:t>&gt;&gt;&gt; result = </a:t>
            </a:r>
            <a:r>
              <a:rPr lang="en-US" dirty="0" err="1"/>
              <a:t>peoplecoll.find_one</a:t>
            </a:r>
            <a:r>
              <a:rPr lang="en-US" dirty="0"/>
              <a:t>({'</a:t>
            </a:r>
            <a:r>
              <a:rPr lang="en-US" dirty="0" err="1"/>
              <a:t>name':'Anna</a:t>
            </a:r>
            <a:r>
              <a:rPr lang="en-US" dirty="0"/>
              <a:t> Jones'})</a:t>
            </a:r>
          </a:p>
          <a:p>
            <a:r>
              <a:rPr lang="en-US" dirty="0"/>
              <a:t>&gt;&gt;&gt; print(result)</a:t>
            </a:r>
          </a:p>
          <a:p>
            <a:r>
              <a:rPr lang="en-US" dirty="0"/>
              <a:t>&gt;&gt;&gt; results = </a:t>
            </a:r>
            <a:r>
              <a:rPr lang="en-US" dirty="0" err="1"/>
              <a:t>peoplecoll.find</a:t>
            </a:r>
            <a:r>
              <a:rPr lang="en-US" dirty="0"/>
              <a:t>({'</a:t>
            </a:r>
            <a:r>
              <a:rPr lang="en-US" dirty="0" err="1"/>
              <a:t>position':'Guard</a:t>
            </a:r>
            <a:r>
              <a:rPr lang="en-US" dirty="0"/>
              <a:t>'})</a:t>
            </a:r>
          </a:p>
          <a:p>
            <a:r>
              <a:rPr lang="en-US" dirty="0"/>
              <a:t>&gt;&gt;&gt; for result in results:</a:t>
            </a:r>
          </a:p>
          <a:p>
            <a:r>
              <a:rPr lang="en-US" dirty="0"/>
              <a:t>...   print(result)</a:t>
            </a:r>
          </a:p>
          <a:p>
            <a:r>
              <a:rPr lang="en-US" dirty="0"/>
              <a:t>...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9C18A-2CD4-47E0-8651-CFBAA673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D4339-E58D-4052-9954-6727885B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9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22DF0-A6E1-4B00-8592-D4E39E38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1AAEA-015A-4C33-9801-B2C780E39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from </a:t>
            </a:r>
            <a:r>
              <a:rPr lang="en-US" dirty="0" err="1"/>
              <a:t>bson.objectid</a:t>
            </a:r>
            <a:r>
              <a:rPr lang="en-US" dirty="0"/>
              <a:t> import </a:t>
            </a:r>
            <a:r>
              <a:rPr lang="en-US" dirty="0" err="1"/>
              <a:t>ObjectId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pid</a:t>
            </a:r>
            <a:r>
              <a:rPr lang="en-US" dirty="0"/>
              <a:t> = </a:t>
            </a:r>
            <a:r>
              <a:rPr lang="en-US" dirty="0" err="1"/>
              <a:t>ObjectId</a:t>
            </a:r>
            <a:r>
              <a:rPr lang="en-US" dirty="0"/>
              <a:t>('58cff3e164a4f302cd1bcb20')</a:t>
            </a:r>
          </a:p>
          <a:p>
            <a:r>
              <a:rPr lang="en-US" dirty="0"/>
              <a:t>&gt;&gt;&gt; result = </a:t>
            </a:r>
            <a:r>
              <a:rPr lang="en-US" dirty="0" err="1"/>
              <a:t>peoplecoll.find_one</a:t>
            </a:r>
            <a:r>
              <a:rPr lang="en-US" dirty="0"/>
              <a:t>({'_id':</a:t>
            </a:r>
            <a:r>
              <a:rPr lang="en-US" dirty="0" err="1"/>
              <a:t>pid</a:t>
            </a:r>
            <a:r>
              <a:rPr lang="en-US" dirty="0"/>
              <a:t>})</a:t>
            </a:r>
          </a:p>
          <a:p>
            <a:r>
              <a:rPr lang="en-US" dirty="0"/>
              <a:t>&gt;&gt;&gt; print(result)</a:t>
            </a:r>
          </a:p>
          <a:p>
            <a:r>
              <a:rPr lang="en-US" dirty="0"/>
              <a:t>&gt;&gt;&gt; number = </a:t>
            </a:r>
            <a:r>
              <a:rPr lang="en-US" dirty="0" err="1"/>
              <a:t>peoplecoll.count</a:t>
            </a:r>
            <a:r>
              <a:rPr lang="en-US" dirty="0"/>
              <a:t>({'</a:t>
            </a:r>
            <a:r>
              <a:rPr lang="en-US" dirty="0" err="1"/>
              <a:t>position':'Guard</a:t>
            </a:r>
            <a:r>
              <a:rPr lang="en-US" dirty="0"/>
              <a:t>'})</a:t>
            </a:r>
          </a:p>
          <a:p>
            <a:r>
              <a:rPr lang="en-US" dirty="0"/>
              <a:t>&gt;&gt;&gt; number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5862F-A354-448D-B7BC-9E719055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41CC6-2D72-456E-A859-5E4E1E26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81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3F8F-D40B-470D-B98C-9FF4CD9C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72845-4A42-4383-AC9C-FD58B97E4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results = </a:t>
            </a:r>
            <a:r>
              <a:rPr lang="en-US" dirty="0" err="1"/>
              <a:t>peoplecoll.find</a:t>
            </a:r>
            <a:r>
              <a:rPr lang="en-US" dirty="0"/>
              <a:t>({'age': {'$</a:t>
            </a:r>
            <a:r>
              <a:rPr lang="en-US" dirty="0" err="1"/>
              <a:t>lt</a:t>
            </a:r>
            <a:r>
              <a:rPr lang="en-US" dirty="0"/>
              <a:t>': 25}})</a:t>
            </a:r>
          </a:p>
          <a:p>
            <a:r>
              <a:rPr lang="en-US" dirty="0"/>
              <a:t>&gt;&gt;&gt; for res in results:</a:t>
            </a:r>
          </a:p>
          <a:p>
            <a:r>
              <a:rPr lang="en-US" dirty="0"/>
              <a:t>...   print(res)</a:t>
            </a:r>
          </a:p>
          <a:p>
            <a:r>
              <a:rPr lang="en-US" dirty="0"/>
              <a:t>... </a:t>
            </a:r>
          </a:p>
          <a:p>
            <a:r>
              <a:rPr lang="en-US" dirty="0"/>
              <a:t>&gt;&gt;&gt; results = </a:t>
            </a:r>
            <a:r>
              <a:rPr lang="en-US" dirty="0" err="1"/>
              <a:t>peoplecoll.find</a:t>
            </a:r>
            <a:r>
              <a:rPr lang="en-US" dirty="0"/>
              <a:t>({'age': {'$</a:t>
            </a:r>
            <a:r>
              <a:rPr lang="en-US" dirty="0" err="1"/>
              <a:t>gt</a:t>
            </a:r>
            <a:r>
              <a:rPr lang="en-US" dirty="0"/>
              <a:t>': 20}}).sort('name')</a:t>
            </a:r>
          </a:p>
          <a:p>
            <a:r>
              <a:rPr lang="en-US" dirty="0"/>
              <a:t>&gt;&gt;&gt; for res in results:</a:t>
            </a:r>
          </a:p>
          <a:p>
            <a:r>
              <a:rPr lang="en-US" dirty="0"/>
              <a:t>...   print(res)</a:t>
            </a:r>
          </a:p>
          <a:p>
            <a:r>
              <a:rPr lang="en-US" dirty="0"/>
              <a:t>...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B2EA11-74E4-4D26-9C9E-43EF0902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3A577-6E28-4D1D-86AA-B175DCF8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6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1248-C5C4-4F1C-8798-C6A3AB1D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JSON and putting it into Mongo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33B0-9E4A-449A-B429-C8A87A440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&gt;&gt;&gt; </a:t>
            </a:r>
            <a:r>
              <a:rPr lang="en-US" dirty="0" err="1"/>
              <a:t>client.database_names</a:t>
            </a:r>
            <a:r>
              <a:rPr lang="en-US" dirty="0"/>
              <a:t>()</a:t>
            </a:r>
          </a:p>
          <a:p>
            <a:r>
              <a:rPr lang="en-US" dirty="0"/>
              <a:t>&gt;&gt;&gt; </a:t>
            </a:r>
            <a:r>
              <a:rPr lang="en-US" dirty="0" err="1"/>
              <a:t>eqdb</a:t>
            </a:r>
            <a:r>
              <a:rPr lang="en-US" dirty="0"/>
              <a:t> = </a:t>
            </a:r>
            <a:r>
              <a:rPr lang="en-US" dirty="0" err="1"/>
              <a:t>client.usgs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quakecoll</a:t>
            </a:r>
            <a:r>
              <a:rPr lang="en-US" dirty="0"/>
              <a:t> = </a:t>
            </a:r>
            <a:r>
              <a:rPr lang="en-US" dirty="0" err="1"/>
              <a:t>eqdb.earthquakes</a:t>
            </a:r>
            <a:endParaRPr lang="en-US" dirty="0"/>
          </a:p>
          <a:p>
            <a:r>
              <a:rPr lang="en-US" dirty="0"/>
              <a:t>&gt;&gt;&gt; docs = </a:t>
            </a:r>
            <a:r>
              <a:rPr lang="en-US" dirty="0" err="1"/>
              <a:t>quakecoll.find</a:t>
            </a:r>
            <a:r>
              <a:rPr lang="en-US" dirty="0"/>
              <a:t>()</a:t>
            </a:r>
          </a:p>
          <a:p>
            <a:r>
              <a:rPr lang="en-US" dirty="0"/>
              <a:t>&gt;&gt;&gt; for doc in docs:</a:t>
            </a:r>
          </a:p>
          <a:p>
            <a:r>
              <a:rPr lang="en-US" dirty="0"/>
              <a:t>...   print(doc['properties']['title'])</a:t>
            </a:r>
          </a:p>
          <a:p>
            <a:r>
              <a:rPr lang="en-US" dirty="0"/>
              <a:t>... </a:t>
            </a:r>
          </a:p>
          <a:p>
            <a:r>
              <a:rPr lang="en-US" dirty="0"/>
              <a:t>&gt;&gt;&gt; </a:t>
            </a:r>
            <a:r>
              <a:rPr lang="en-US" dirty="0" err="1"/>
              <a:t>eqdb.drop_collection</a:t>
            </a:r>
            <a:r>
              <a:rPr lang="en-US" dirty="0"/>
              <a:t>('earthquakes')</a:t>
            </a:r>
          </a:p>
          <a:p>
            <a:r>
              <a:rPr lang="en-US" dirty="0"/>
              <a:t>&gt;&gt;&gt; </a:t>
            </a:r>
            <a:r>
              <a:rPr lang="en-US" dirty="0" err="1"/>
              <a:t>eqdb.collection_names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8FE43-B2BD-4A45-84D9-2CFB5E04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CD48D-8F32-40FF-8D34-602C24D3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5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0421-B6D7-4833-B71E-16574B72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NoSQL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BD3593C-20C0-46E3-9E72-801BE27987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776882"/>
              </p:ext>
            </p:extLst>
          </p:nvPr>
        </p:nvGraphicFramePr>
        <p:xfrm>
          <a:off x="768350" y="2286000"/>
          <a:ext cx="7289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900">
                  <a:extLst>
                    <a:ext uri="{9D8B030D-6E8A-4147-A177-3AD203B41FA5}">
                      <a16:colId xmlns:a16="http://schemas.microsoft.com/office/drawing/2014/main" val="815997648"/>
                    </a:ext>
                  </a:extLst>
                </a:gridCol>
                <a:gridCol w="3644900">
                  <a:extLst>
                    <a:ext uri="{9D8B030D-6E8A-4147-A177-3AD203B41FA5}">
                      <a16:colId xmlns:a16="http://schemas.microsoft.com/office/drawing/2014/main" val="719269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563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7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71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Tuple/row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11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09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473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62832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988BC-A6E1-4123-9819-3C907B42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A8822-F584-4705-AC99-60116CDC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6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DE07-BE0A-4DB6-9969-3F3757EF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BDBF3-F19B-4E0D-ABA3-2F445085B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pymongo</a:t>
            </a:r>
            <a:endParaRPr lang="en-US" dirty="0"/>
          </a:p>
          <a:p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mongodb</a:t>
            </a:r>
            <a:endParaRPr lang="en-US" dirty="0"/>
          </a:p>
          <a:p>
            <a:endParaRPr lang="en-US" dirty="0"/>
          </a:p>
          <a:p>
            <a:r>
              <a:rPr lang="en-US" dirty="0"/>
              <a:t>**ONLY USE BELOW IF NEEDED**</a:t>
            </a:r>
          </a:p>
          <a:p>
            <a:r>
              <a:rPr lang="en-US" dirty="0"/>
              <a:t>pip install </a:t>
            </a:r>
            <a:r>
              <a:rPr lang="en-US" dirty="0" err="1"/>
              <a:t>pymongo</a:t>
            </a:r>
            <a:r>
              <a:rPr lang="en-US" dirty="0"/>
              <a:t> --user</a:t>
            </a:r>
          </a:p>
          <a:p>
            <a:r>
              <a:rPr lang="en-US" dirty="0"/>
              <a:t>pip install </a:t>
            </a:r>
            <a:r>
              <a:rPr lang="en-US" dirty="0" err="1"/>
              <a:t>mongodb</a:t>
            </a:r>
            <a:r>
              <a:rPr lang="en-US" dirty="0"/>
              <a:t> --user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E74AD-98B8-4BA2-921E-26B0445D7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012DC-DBDF-4CD0-AD8B-CB10DB1A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8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168E-C67B-4129-9230-AD1CBF2B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MongoDB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0499E-BC90-4DEA-94C9-D2314A239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start the server in one command prompt</a:t>
            </a:r>
          </a:p>
          <a:p>
            <a:pPr marL="0" indent="0">
              <a:buNone/>
            </a:pPr>
            <a:r>
              <a:rPr lang="en-US" dirty="0"/>
              <a:t>&gt;&gt;</a:t>
            </a:r>
            <a:r>
              <a:rPr lang="en-US" dirty="0" err="1"/>
              <a:t>mongod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**some windows users MAY need to navigate to mongo bin directory**</a:t>
            </a:r>
          </a:p>
          <a:p>
            <a:pPr marL="0" indent="0">
              <a:buNone/>
            </a:pPr>
            <a:r>
              <a:rPr lang="en-US" dirty="0"/>
              <a:t>**NEED DB PATH**</a:t>
            </a:r>
          </a:p>
          <a:p>
            <a:pPr marL="0" indent="0">
              <a:buNone/>
            </a:pPr>
            <a:r>
              <a:rPr lang="en-US" dirty="0"/>
              <a:t>Option 1) create folder structure in default path</a:t>
            </a:r>
          </a:p>
          <a:p>
            <a:pPr marL="0" indent="0">
              <a:buNone/>
            </a:pPr>
            <a:r>
              <a:rPr lang="en-US" dirty="0"/>
              <a:t>Option 2) &gt;&gt;</a:t>
            </a:r>
            <a:r>
              <a:rPr lang="en-US" dirty="0" err="1"/>
              <a:t>mongod</a:t>
            </a:r>
            <a:r>
              <a:rPr lang="en-US" dirty="0"/>
              <a:t> --</a:t>
            </a:r>
            <a:r>
              <a:rPr lang="en-US" dirty="0" err="1"/>
              <a:t>dbpath</a:t>
            </a:r>
            <a:r>
              <a:rPr lang="en-US" dirty="0"/>
              <a:t> *path*</a:t>
            </a:r>
          </a:p>
          <a:p>
            <a:pPr marL="0" indent="0">
              <a:buNone/>
            </a:pPr>
            <a:r>
              <a:rPr lang="en-US" dirty="0"/>
              <a:t>Once working – open 2</a:t>
            </a:r>
            <a:r>
              <a:rPr lang="en-US" baseline="30000" dirty="0"/>
              <a:t>nd</a:t>
            </a:r>
            <a:r>
              <a:rPr lang="en-US" dirty="0"/>
              <a:t> prompt window to start server</a:t>
            </a:r>
          </a:p>
          <a:p>
            <a:pPr marL="0" indent="0">
              <a:buNone/>
            </a:pPr>
            <a:r>
              <a:rPr lang="en-US" dirty="0"/>
              <a:t>&gt;&gt;mongo</a:t>
            </a:r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ctrl+c</a:t>
            </a:r>
            <a:r>
              <a:rPr lang="en-US" dirty="0"/>
              <a:t> to close both prompt windows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D6A5D-CFB3-4FD8-B1A4-39165DBB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71022-BA93-4B43-B8A1-16C32294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C08E-6913-4297-A22E-C6387B4F8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Confirming installation and interacting with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371F-C0E4-459D-8B79-A6CAAF89C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49424"/>
            <a:ext cx="7290055" cy="4023360"/>
          </a:xfrm>
        </p:spPr>
        <p:txBody>
          <a:bodyPr/>
          <a:lstStyle/>
          <a:p>
            <a:r>
              <a:rPr lang="en-US" dirty="0"/>
              <a:t>&gt; show </a:t>
            </a:r>
            <a:r>
              <a:rPr lang="en-US" dirty="0" err="1"/>
              <a:t>dbs</a:t>
            </a:r>
            <a:endParaRPr lang="en-US" dirty="0"/>
          </a:p>
          <a:p>
            <a:r>
              <a:rPr lang="en-US" dirty="0"/>
              <a:t>&gt; use </a:t>
            </a:r>
            <a:r>
              <a:rPr lang="en-US" dirty="0" err="1"/>
              <a:t>peopledb</a:t>
            </a:r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705CD-D656-4259-AFA7-14FA3EC8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FA68B-EF96-4FF9-916B-4CA7189F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7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455E3-86D6-4C13-BCCD-DEFD2005A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2DC14-49B3-4EB2-9233-99247CC19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{“people":[</a:t>
            </a:r>
          </a:p>
          <a:p>
            <a:r>
              <a:rPr lang="en-US" dirty="0"/>
              <a:t>{ "name": "John Smith", "age": 30 }</a:t>
            </a:r>
          </a:p>
          <a:p>
            <a:r>
              <a:rPr lang="en-US" dirty="0"/>
              <a:t>{ "name": "Bo Bennett", "age": 23 }</a:t>
            </a:r>
          </a:p>
          <a:p>
            <a:r>
              <a:rPr lang="en-US" dirty="0"/>
              <a:t>{ "name": "Anna Jones", "age": 25 }</a:t>
            </a:r>
          </a:p>
          <a:p>
            <a:r>
              <a:rPr lang="en-US" dirty="0"/>
              <a:t>]}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084DB-F843-4B6F-9E87-6C6E585B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D00BA-4E4A-43CC-B8CA-A6D5D4E5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31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B281-E80B-497D-87EE-DAC31C2D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66826-934A-4C8B-8D83-4ABDA1089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&gt; </a:t>
            </a:r>
            <a:r>
              <a:rPr lang="en-US" dirty="0" err="1"/>
              <a:t>db.people.insert</a:t>
            </a:r>
            <a:r>
              <a:rPr lang="en-US" dirty="0"/>
              <a:t>({ "name": "John Smith", "age": 30 })</a:t>
            </a:r>
          </a:p>
          <a:p>
            <a:r>
              <a:rPr lang="en-US" dirty="0"/>
              <a:t>&gt; </a:t>
            </a:r>
            <a:r>
              <a:rPr lang="en-US" dirty="0" err="1"/>
              <a:t>db.people.insert</a:t>
            </a:r>
            <a:r>
              <a:rPr lang="en-US" dirty="0"/>
              <a:t>([{ "name": "Bo Bennett", "age": 23 },{ "name": "Anna Jones", "age": 25 }])</a:t>
            </a:r>
          </a:p>
          <a:p>
            <a:r>
              <a:rPr lang="en-US" dirty="0"/>
              <a:t>&gt; show collections</a:t>
            </a:r>
          </a:p>
          <a:p>
            <a:r>
              <a:rPr lang="en-US" dirty="0"/>
              <a:t>&gt; </a:t>
            </a:r>
            <a:r>
              <a:rPr lang="en-US" dirty="0" err="1"/>
              <a:t>db.people.find</a:t>
            </a:r>
            <a:r>
              <a:rPr lang="en-US" dirty="0"/>
              <a:t>()</a:t>
            </a:r>
          </a:p>
          <a:p>
            <a:r>
              <a:rPr lang="en-US" dirty="0"/>
              <a:t>&gt; </a:t>
            </a:r>
            <a:r>
              <a:rPr lang="en-US" dirty="0" err="1"/>
              <a:t>db.people.find</a:t>
            </a:r>
            <a:r>
              <a:rPr lang="en-US" dirty="0"/>
              <a:t>().pretty()</a:t>
            </a:r>
          </a:p>
          <a:p>
            <a:r>
              <a:rPr lang="en-US" dirty="0"/>
              <a:t>&gt; </a:t>
            </a:r>
            <a:r>
              <a:rPr lang="en-US" dirty="0" err="1"/>
              <a:t>db.dropDatabase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394BA-2B98-4AC1-8070-E5D18D5B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3451A-B685-4D11-8CDC-D42E4CD6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8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67DF-D4BB-4637-9054-242E162F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pymongo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F9374-A6EF-4B20-9D5F-C03404633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&gt;&gt;&gt; import </a:t>
            </a:r>
            <a:r>
              <a:rPr lang="en-US" dirty="0" err="1"/>
              <a:t>pymongo</a:t>
            </a:r>
            <a:endParaRPr lang="en-US" dirty="0"/>
          </a:p>
          <a:p>
            <a:r>
              <a:rPr lang="en-US" dirty="0"/>
              <a:t>Be sure that mongo server is started</a:t>
            </a:r>
          </a:p>
          <a:p>
            <a:r>
              <a:rPr lang="en-US" dirty="0"/>
              <a:t>&gt;&gt;&gt; from </a:t>
            </a:r>
            <a:r>
              <a:rPr lang="en-US" dirty="0" err="1"/>
              <a:t>pymongo</a:t>
            </a:r>
            <a:r>
              <a:rPr lang="en-US" dirty="0"/>
              <a:t> import </a:t>
            </a:r>
            <a:r>
              <a:rPr lang="en-US" dirty="0" err="1"/>
              <a:t>MongoClient</a:t>
            </a:r>
            <a:endParaRPr lang="en-US" dirty="0"/>
          </a:p>
          <a:p>
            <a:r>
              <a:rPr lang="en-US" dirty="0"/>
              <a:t>&gt;&gt;&gt; client = </a:t>
            </a:r>
            <a:r>
              <a:rPr lang="en-US" dirty="0" err="1"/>
              <a:t>MongoClient</a:t>
            </a:r>
            <a:r>
              <a:rPr lang="en-US" dirty="0"/>
              <a:t>('localhost', 27017)</a:t>
            </a:r>
          </a:p>
          <a:p>
            <a:r>
              <a:rPr lang="en-US" dirty="0"/>
              <a:t>&gt;&gt;&gt; </a:t>
            </a:r>
            <a:r>
              <a:rPr lang="en-US" dirty="0" err="1"/>
              <a:t>client.database_names</a:t>
            </a:r>
            <a:r>
              <a:rPr lang="en-US" dirty="0"/>
              <a:t>()</a:t>
            </a:r>
          </a:p>
          <a:p>
            <a:r>
              <a:rPr lang="en-US" dirty="0"/>
              <a:t>&gt;&gt;&gt;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client.peopledb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db.collection_names</a:t>
            </a:r>
            <a:r>
              <a:rPr lang="en-US" dirty="0"/>
              <a:t>()</a:t>
            </a:r>
          </a:p>
          <a:p>
            <a:r>
              <a:rPr lang="en-US" dirty="0"/>
              <a:t>&gt;&gt;&gt; </a:t>
            </a:r>
            <a:r>
              <a:rPr lang="en-US" dirty="0" err="1"/>
              <a:t>peoplecoll</a:t>
            </a:r>
            <a:r>
              <a:rPr lang="en-US" dirty="0"/>
              <a:t> = </a:t>
            </a:r>
            <a:r>
              <a:rPr lang="en-US" dirty="0" err="1"/>
              <a:t>db.people</a:t>
            </a:r>
            <a:endParaRPr lang="en-US" dirty="0"/>
          </a:p>
          <a:p>
            <a:r>
              <a:rPr lang="en-US" dirty="0"/>
              <a:t>&gt;&gt;&gt; type(</a:t>
            </a:r>
            <a:r>
              <a:rPr lang="en-US" dirty="0" err="1"/>
              <a:t>peoplecoll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D9967-08EF-481A-B822-50D48D07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FC9CF-FBD1-415D-AC33-93F28013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9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EC49-0A4D-4CD3-A787-C2B9C69A4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collection and 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6B3C-E50E-4E4C-8F56-E0D24976A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&gt;&gt;&gt; </a:t>
            </a:r>
            <a:r>
              <a:rPr lang="en-US" dirty="0" err="1"/>
              <a:t>peoplelist</a:t>
            </a:r>
            <a:r>
              <a:rPr lang="en-US" dirty="0"/>
              <a:t> = [{ "name": "John Smith", "age": 30 }, { "name": "Bo Bennett", "age": 23 }, { "name": "Anna Jones", "age": 25 }]</a:t>
            </a:r>
          </a:p>
          <a:p>
            <a:r>
              <a:rPr lang="en-US" dirty="0"/>
              <a:t>&gt;&gt;&gt; </a:t>
            </a:r>
            <a:r>
              <a:rPr lang="en-US" dirty="0" err="1"/>
              <a:t>peoplecoll.insert</a:t>
            </a:r>
            <a:r>
              <a:rPr lang="en-US" dirty="0"/>
              <a:t>({ "name": "John Smith", "age": 30 })</a:t>
            </a:r>
          </a:p>
          <a:p>
            <a:r>
              <a:rPr lang="en-US" dirty="0" err="1"/>
              <a:t>ObjectId</a:t>
            </a:r>
            <a:r>
              <a:rPr lang="en-US" dirty="0"/>
              <a:t>('58cfeeb664a4f302cd1bcb1c’)</a:t>
            </a:r>
          </a:p>
          <a:p>
            <a:r>
              <a:rPr lang="en-US" dirty="0"/>
              <a:t>&gt;&gt;&gt; </a:t>
            </a:r>
            <a:r>
              <a:rPr lang="en-US" dirty="0" err="1"/>
              <a:t>peoplecoll.insert_many</a:t>
            </a:r>
            <a:r>
              <a:rPr lang="en-US" dirty="0"/>
              <a:t>(</a:t>
            </a:r>
            <a:r>
              <a:rPr lang="en-US" dirty="0" err="1"/>
              <a:t>peoplelist</a:t>
            </a:r>
            <a:r>
              <a:rPr lang="en-US" dirty="0"/>
              <a:t>[1: ])</a:t>
            </a:r>
          </a:p>
          <a:p>
            <a:r>
              <a:rPr lang="en-US" dirty="0"/>
              <a:t>&gt;&gt;&gt; docs = </a:t>
            </a:r>
            <a:r>
              <a:rPr lang="en-US" dirty="0" err="1"/>
              <a:t>peoplecoll.find</a:t>
            </a:r>
            <a:r>
              <a:rPr lang="en-US" dirty="0"/>
              <a:t>()</a:t>
            </a:r>
          </a:p>
          <a:p>
            <a:r>
              <a:rPr lang="en-US" dirty="0"/>
              <a:t>&gt;&gt;&gt; type(docs)</a:t>
            </a:r>
          </a:p>
          <a:p>
            <a:r>
              <a:rPr lang="en-US" dirty="0"/>
              <a:t>&gt;&gt;&gt; for doc in docs:</a:t>
            </a:r>
          </a:p>
          <a:p>
            <a:r>
              <a:rPr lang="en-US" dirty="0"/>
              <a:t>...   print(doc)</a:t>
            </a:r>
          </a:p>
          <a:p>
            <a:r>
              <a:rPr lang="en-US" dirty="0"/>
              <a:t>...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2765B-7D89-4889-A2AD-B231CB6A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Information Studies | Syracuse University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BD6E4-E093-4C43-9261-FA3886AA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71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1762</TotalTime>
  <Words>883</Words>
  <Application>Microsoft Office PowerPoint</Application>
  <PresentationFormat>On-screen Show (4:3)</PresentationFormat>
  <Paragraphs>139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Sherman Sans Book</vt:lpstr>
      <vt:lpstr>Sherman Serif Book</vt:lpstr>
      <vt:lpstr>Calibri</vt:lpstr>
      <vt:lpstr>Tw Cen MT</vt:lpstr>
      <vt:lpstr>Wingdings 3</vt:lpstr>
      <vt:lpstr>Integral</vt:lpstr>
      <vt:lpstr>MongoDB from Python</vt:lpstr>
      <vt:lpstr>SQL vs NoSQL</vt:lpstr>
      <vt:lpstr>Installation</vt:lpstr>
      <vt:lpstr>Using MongoDB with Python</vt:lpstr>
      <vt:lpstr>Confirming installation and interacting with databases</vt:lpstr>
      <vt:lpstr>PowerPoint Presentation</vt:lpstr>
      <vt:lpstr>PowerPoint Presentation</vt:lpstr>
      <vt:lpstr>Using pymongo</vt:lpstr>
      <vt:lpstr>Creating a collection and adding</vt:lpstr>
      <vt:lpstr>Adding to the collection</vt:lpstr>
      <vt:lpstr>Querying the collection</vt:lpstr>
      <vt:lpstr>PowerPoint Presentation</vt:lpstr>
      <vt:lpstr>PowerPoint Presentation</vt:lpstr>
      <vt:lpstr>Getting JSON and putting it into Mongo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convocation</dc:title>
  <dc:creator>mmclarke</dc:creator>
  <cp:lastModifiedBy>Jialin Zhao</cp:lastModifiedBy>
  <cp:revision>70</cp:revision>
  <dcterms:created xsi:type="dcterms:W3CDTF">2014-08-07T12:49:35Z</dcterms:created>
  <dcterms:modified xsi:type="dcterms:W3CDTF">2019-04-01T20:31:27Z</dcterms:modified>
</cp:coreProperties>
</file>