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46760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86852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6668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46760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86852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46760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786852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06668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46760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786852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tângulo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tângulo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tângulo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tângulo 9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6350">
            <a:noFill/>
          </a:ln>
          <a:effectLst>
            <a:outerShdw algn="ctr" blurRad="50760" rotWithShape="0">
              <a:srgbClr val="000000">
                <a:alpha val="66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Retângulo 10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cap="sq" w="6350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tângulo 14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upo 6"/>
          <p:cNvGrpSpPr/>
          <p:nvPr/>
        </p:nvGrpSpPr>
        <p:grpSpPr>
          <a:xfrm>
            <a:off x="5249880" y="1267560"/>
            <a:ext cx="1692000" cy="616320"/>
            <a:chOff x="5249880" y="1267560"/>
            <a:chExt cx="1692000" cy="616320"/>
          </a:xfrm>
        </p:grpSpPr>
        <p:sp>
          <p:nvSpPr>
            <p:cNvPr id="8" name="Conector Reto 16"/>
            <p:cNvSpPr/>
            <p:nvPr/>
          </p:nvSpPr>
          <p:spPr>
            <a:xfrm>
              <a:off x="524988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onector reto 17"/>
            <p:cNvSpPr/>
            <p:nvPr/>
          </p:nvSpPr>
          <p:spPr>
            <a:xfrm>
              <a:off x="694152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onector reto 18"/>
            <p:cNvSpPr/>
            <p:nvPr/>
          </p:nvSpPr>
          <p:spPr>
            <a:xfrm>
              <a:off x="5249880" y="1883520"/>
              <a:ext cx="1691640" cy="36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83000"/>
              </a:lnSpc>
            </a:pPr>
            <a:r>
              <a:rPr b="0" lang="pt-BR" sz="6400" spc="-100" strike="noStrike" cap="all">
                <a:solidFill>
                  <a:srgbClr val="262626"/>
                </a:solidFill>
                <a:latin typeface="Century Gothic"/>
              </a:rPr>
              <a:t>Clique para editar o título Mestre</a:t>
            </a:r>
            <a:endParaRPr b="0" lang="pt-BR" sz="6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fld id="{727A821D-776C-4D25-B928-0E0C04D56EBD}" type="datetime1">
              <a:rPr b="0" lang="pt-BR" sz="1300" spc="-1" strike="noStrike">
                <a:solidFill>
                  <a:srgbClr val="ffffff"/>
                </a:solidFill>
                <a:latin typeface="Century Gothic"/>
              </a:rPr>
              <a:t>25/04/2022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</p:spPr>
        <p:txBody>
          <a:bodyPr anchor="b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30EF3B1-0D9A-43B4-9471-31D9272440E5}" type="slidenum">
              <a:rPr b="0" lang="en-US" sz="800" spc="-1" strike="noStrike">
                <a:solidFill>
                  <a:srgbClr val="5c5c5c"/>
                </a:solidFill>
                <a:latin typeface="Century Gothic"/>
              </a:rPr>
              <a:t>5</a:t>
            </a:fld>
            <a:endParaRPr b="0" lang="pt-BR" sz="800" spc="-1" strike="noStrike"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Century Gothic"/>
              </a:rPr>
              <a:t>Clique para editar o formato do texto da estrutura de tópicos</a:t>
            </a:r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Century Gothic"/>
              </a:rPr>
              <a:t>2.º nível da estrutura de tópicos</a:t>
            </a:r>
            <a:endParaRPr b="0" lang="pt-BR" sz="12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Century Gothic"/>
              </a:rPr>
              <a:t>3.º nível da estrutura de tópicos</a:t>
            </a:r>
            <a:endParaRPr b="0" lang="pt-BR" sz="12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Century Gothic"/>
              </a:rPr>
              <a:t>4.º nível da estrutura de tópicos</a:t>
            </a:r>
            <a:endParaRPr b="0" lang="pt-BR" sz="12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tângulo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tângulo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3800" spc="-1" strike="noStrike">
                <a:solidFill>
                  <a:srgbClr val="262626"/>
                </a:solidFill>
                <a:latin typeface="Century Gothic"/>
              </a:rPr>
              <a:t>Clique para editar o título Mestre</a:t>
            </a:r>
            <a:endParaRPr b="0" lang="pt-BR" sz="3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pt-BR" sz="1500" spc="-1" strike="noStrike">
                <a:solidFill>
                  <a:srgbClr val="000000"/>
                </a:solidFill>
                <a:latin typeface="Century Gothic"/>
              </a:rPr>
              <a:t>Clique para editar os estilos de texto Mestres</a:t>
            </a:r>
            <a:endParaRPr b="0" lang="pt-BR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pt-BR" sz="1300" spc="-1" strike="noStrike">
                <a:solidFill>
                  <a:srgbClr val="000000"/>
                </a:solidFill>
                <a:latin typeface="Century Gothic"/>
              </a:rPr>
              <a:t>Segundo nível</a:t>
            </a:r>
            <a:endParaRPr b="0" lang="pt-BR" sz="1300" spc="-1" strike="noStrike">
              <a:solidFill>
                <a:srgbClr val="000000"/>
              </a:solidFill>
              <a:latin typeface="Century Gothic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pt-BR" sz="1200" spc="-1" strike="noStrike">
                <a:solidFill>
                  <a:srgbClr val="000000"/>
                </a:solidFill>
                <a:latin typeface="Century Gothic"/>
              </a:rPr>
              <a:t>Terceiro nível</a:t>
            </a:r>
            <a:endParaRPr b="0" lang="pt-BR" sz="1200" spc="-1" strike="noStrike">
              <a:solidFill>
                <a:srgbClr val="000000"/>
              </a:solidFill>
              <a:latin typeface="Century Gothic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pt-BR" sz="1200" spc="-1" strike="noStrike">
                <a:solidFill>
                  <a:srgbClr val="000000"/>
                </a:solidFill>
                <a:latin typeface="Century Gothic"/>
              </a:rPr>
              <a:t>Quarto nível</a:t>
            </a:r>
            <a:endParaRPr b="0" lang="pt-BR" sz="1200" spc="-1" strike="noStrike">
              <a:solidFill>
                <a:srgbClr val="000000"/>
              </a:solidFill>
              <a:latin typeface="Century Gothic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pt-BR" sz="1200" spc="-1" strike="noStrike">
                <a:solidFill>
                  <a:srgbClr val="000000"/>
                </a:solidFill>
                <a:latin typeface="Century Gothic"/>
              </a:rPr>
              <a:t>Quinto nível</a:t>
            </a:r>
            <a:endParaRPr b="0" lang="pt-BR" sz="1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803FDEC-DD9D-4A08-A93C-52495C5E6BD1}" type="datetime1">
              <a:rPr b="0" lang="pt-BR" sz="800" spc="-1" strike="noStrike">
                <a:solidFill>
                  <a:srgbClr val="404040"/>
                </a:solidFill>
                <a:latin typeface="Century Gothic"/>
              </a:rPr>
              <a:t>25/04/2022</a:t>
            </a:fld>
            <a:endParaRPr b="0" lang="pt-BR" sz="800" spc="-1" strike="noStrike"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711E0EB-A607-4A80-A23C-2C43657FE6C6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&lt;número&gt;</a:t>
            </a:fld>
            <a:endParaRPr b="0" lang="pt-BR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5" descr="Imagem ampliada de um logotipo&#10;&#10;Descrição gerada automaticamente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7" name="Retângulo 81"/>
          <p:cNvSpPr/>
          <p:nvPr/>
        </p:nvSpPr>
        <p:spPr>
          <a:xfrm>
            <a:off x="5695200" y="1808640"/>
            <a:ext cx="5452200" cy="32407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Retângulo 83"/>
          <p:cNvSpPr/>
          <p:nvPr/>
        </p:nvSpPr>
        <p:spPr>
          <a:xfrm>
            <a:off x="5861160" y="1974960"/>
            <a:ext cx="5120280" cy="2907360"/>
          </a:xfrm>
          <a:prstGeom prst="rect">
            <a:avLst/>
          </a:prstGeom>
          <a:noFill/>
          <a:ln cap="sq"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ítulo 1"/>
          <p:cNvSpPr txBox="1"/>
          <p:nvPr/>
        </p:nvSpPr>
        <p:spPr>
          <a:xfrm>
            <a:off x="6033960" y="2355480"/>
            <a:ext cx="4774680" cy="163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0" lang="pt-BR" sz="4400" spc="-100" strike="noStrike" cap="all">
                <a:solidFill>
                  <a:srgbClr val="ffffff"/>
                </a:solidFill>
                <a:latin typeface="Baskerville Old Face"/>
              </a:rPr>
              <a:t>Front-End</a:t>
            </a:r>
            <a:endParaRPr b="0" lang="pt-BR" sz="4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0" name="Subtítulo 2"/>
          <p:cNvSpPr txBox="1"/>
          <p:nvPr/>
        </p:nvSpPr>
        <p:spPr>
          <a:xfrm>
            <a:off x="6033960" y="3996000"/>
            <a:ext cx="4774680" cy="559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pt-BR" sz="1800" spc="77" strike="noStrike">
                <a:solidFill>
                  <a:srgbClr val="ffffff"/>
                </a:solidFill>
                <a:latin typeface="Century Gothic"/>
              </a:rPr>
              <a:t>Projeto Integrador 3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ítulo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800" spc="-1" strike="noStrike">
                <a:solidFill>
                  <a:srgbClr val="262626"/>
                </a:solidFill>
                <a:latin typeface="Century Gothic"/>
              </a:rPr>
              <a:t>GRUPO</a:t>
            </a:r>
            <a:endParaRPr b="0" lang="pt-BR" sz="3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Espaço Reservado para Conteúdo 3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Alunas(os):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algn="ctr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algn="ctr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Mailonga Albuquerque Ferreira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algn="ctr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Veruska Melo Correia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algn="ctr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Milena Natália Silva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algn="ctr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Eduardo Lira dos Santos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algn="ctr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Maria Luiza Costa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algn="ctr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ítulo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800" spc="-1" strike="noStrike">
                <a:solidFill>
                  <a:srgbClr val="262626"/>
                </a:solidFill>
                <a:latin typeface="Century Gothic"/>
              </a:rPr>
              <a:t>STATUS DO PROJETO</a:t>
            </a:r>
            <a:endParaRPr b="0" lang="pt-BR" sz="3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4" name="Espaço Reservado para Conteúdo 2"/>
          <p:cNvSpPr txBox="1"/>
          <p:nvPr/>
        </p:nvSpPr>
        <p:spPr>
          <a:xfrm>
            <a:off x="1066680" y="2103120"/>
            <a:ext cx="10058040" cy="3357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3000"/>
          </a:bodyPr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Discussão atual sobre o tipo de Linguagem Utilizada ;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Discussão sobre quantidade e Tipos de Frames Construídos;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Funções Utilizadas: 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1. Navbar;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2. Forms;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3. Jumbotron;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4. Cards;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5. Alerts.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Espaço Reservado para Conteúdo 2"/>
          <p:cNvSpPr/>
          <p:nvPr/>
        </p:nvSpPr>
        <p:spPr>
          <a:xfrm>
            <a:off x="1066680" y="5460480"/>
            <a:ext cx="1005804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ff0000"/>
                </a:solidFill>
                <a:latin typeface="Century Gothic"/>
              </a:rPr>
              <a:t>   </a:t>
            </a:r>
            <a:r>
              <a:rPr b="0" lang="pt-BR" sz="2400" spc="-1" strike="noStrike">
                <a:solidFill>
                  <a:srgbClr val="ff0000"/>
                </a:solidFill>
                <a:latin typeface="Century Gothic"/>
              </a:rPr>
              <a:t>Impedimento: Ausência de Reunião de Planejamento.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ítulo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800" spc="-1" strike="noStrike">
                <a:solidFill>
                  <a:srgbClr val="262626"/>
                </a:solidFill>
                <a:latin typeface="Century Gothic"/>
              </a:rPr>
              <a:t>PRÓXIMOS PASSOS</a:t>
            </a:r>
            <a:endParaRPr b="0" lang="pt-BR" sz="3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Espaço Reservado para Conteúdo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Coletar o Protótipo do Grupo de UX/Design;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Iniciar a montagem do React utilizado na Construção da Página;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Construir os Frames de :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1. Página Inicial(Home);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2. Página do Jornal;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3. Página do Podcast;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entury Gothic"/>
              </a:rPr>
              <a:t>4. Página do Cardápio da Escola.</a:t>
            </a:r>
            <a:endParaRPr b="0" lang="pt-BR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3800" spc="-1" strike="noStrike">
                <a:solidFill>
                  <a:srgbClr val="262626"/>
                </a:solidFill>
                <a:latin typeface="Century Gothic"/>
              </a:rPr>
              <a:t>CRONOGRAMA</a:t>
            </a:r>
            <a:endParaRPr b="0" lang="pt-BR" sz="3800" spc="-1" strike="noStrike">
              <a:solidFill>
                <a:srgbClr val="000000"/>
              </a:solidFill>
              <a:latin typeface="Century Gothic"/>
            </a:endParaRPr>
          </a:p>
        </p:txBody>
      </p:sp>
      <p:graphicFrame>
        <p:nvGraphicFramePr>
          <p:cNvPr id="109" name="Tabela 5"/>
          <p:cNvGraphicFramePr/>
          <p:nvPr/>
        </p:nvGraphicFramePr>
        <p:xfrm>
          <a:off x="628920" y="2214000"/>
          <a:ext cx="11064600" cy="2429640"/>
        </p:xfrm>
        <a:graphic>
          <a:graphicData uri="http://schemas.openxmlformats.org/drawingml/2006/table">
            <a:tbl>
              <a:tblPr/>
              <a:tblGrid>
                <a:gridCol w="1843920"/>
                <a:gridCol w="1843920"/>
                <a:gridCol w="1843920"/>
                <a:gridCol w="1823400"/>
                <a:gridCol w="1864800"/>
                <a:gridCol w="1844640"/>
              </a:tblGrid>
              <a:tr h="700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Datas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7903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05/2022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7903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05/2022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7903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05/2022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7903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05/2022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7903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05/2022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7903f"/>
                    </a:solidFill>
                  </a:tcPr>
                </a:tc>
              </a:tr>
              <a:tr h="2615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Ações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b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Apresentação do Cronograma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b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Apresentação do Resultado da Reunião de Planejamento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b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Apresentação do Frame Inicial (Home)em Estrutura Básica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b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Apresentação do Frame Home Formatado.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bc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Apresentação do Frame de Cardápio Estrutura Básica com Forms e Verificação do Frame Home.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bc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{215B9BC7-4B84-46A0-A521-2BEB4A21380B}tf78438558_win32</Template>
  <TotalTime>99</TotalTime>
  <Application>LibreOffice/7.1.3.2$Windows_X86_64 LibreOffice_project/47f78053abe362b9384784d31a6e56f8511eb1c1</Application>
  <AppVersion>15.0000</AppVersion>
  <Words>197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2022-04-07T11:50:43Z</dcterms:created>
  <dc:creator>mailonga albuquerque</dc:creator>
  <dc:description/>
  <dc:language>pt-BR</dc:language>
  <cp:lastModifiedBy/>
  <dcterms:modified xsi:type="dcterms:W3CDTF">2022-04-25T20:29:31Z</dcterms:modified>
  <cp:revision>3</cp:revision>
  <dc:subject/>
  <dc:title>Front-End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