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856786"/>
            <a:ext cx="60350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Introdução ao HTML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HTML (HyperText Markup Language) é a linguagem de marcação padrão para criar páginas da web. É a base de todos os sites na internet.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500824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4983956"/>
            <a:ext cx="20497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Cloves Rocha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29220"/>
            <a:ext cx="5638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HTML para texto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79019"/>
            <a:ext cx="2849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Cabeçalho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1767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h1 a h6 são usadas para criar cabeçalhos de diferentes níveis de importância.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579019"/>
            <a:ext cx="2849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Parágrafo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1767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tag p é usada para criar parágrafos de texto. Ela adiciona uma linha em branco antes e depois do conteúdo.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57901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Estilo de Texto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63415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strong, em e mark são usadas para enfatizar ou dar destaque a partes do texto.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072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HTML para layout, tabela e imagem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40355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062526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Cabeçalho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h1 a h6 são usadas para criar cabeçalhos de diferentes níveis de importância.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40355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62526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Parágrafo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tag p é usada para criar parágrafos de texto. Ela adiciona uma linha em branco antes e depois do conteúdo.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364599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Estilo de Texto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93395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strong, em e mark são usadas para enfatizar ou dar destaque a partes do texto.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Imagem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93395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tag img é usada para inserir imagens em uma página da web. O atributo src define o caminho da imagem.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72283"/>
            <a:ext cx="7048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HTML para formulário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3440787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Formulário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260163" y="4010144"/>
            <a:ext cx="101100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form, input, select e textarea são usadas para criar formulários interativos em uma página da web.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861798"/>
            <a:ext cx="10554414" cy="1295400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2260163" y="50915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Botão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260163" y="5660946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button, submit e reset são usadas para criar botões em um formulário.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471303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HTML para enumeração, mídia e outras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1710690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4115872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Lista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514374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ul e li são usadas para criar listas não ordenadas, onde os itens são marcados com pontos.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2" y="1710690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4115991"/>
            <a:ext cx="21793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Lista Ordenada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514493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ol e li são usadas para criar listas ordenadas, onde os itens são numerados.</a:t>
            </a:r>
            <a:endParaRPr lang="en-US" sz="1225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5493782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89896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Tags de Mídia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8297466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tags audio e video são usadas para incorporar mídia, como áudio e vídeo, em uma página da web.</a:t>
            </a:r>
            <a:endParaRPr lang="en-US" sz="1225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5493782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899082"/>
            <a:ext cx="15849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Outras Tags HTML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8297585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Existem muitas outras tags HTML para diferentes propósitos, como link, div, span, entre outras.</a:t>
            </a:r>
            <a:endParaRPr lang="en-US" sz="1225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2023-09-11T12:51:16Z</dcterms:created>
  <dcterms:modified xsi:type="dcterms:W3CDTF">2023-09-11T12:51:16Z</dcterms:modified>
</cp:coreProperties>
</file>