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4" r:id="rId5"/>
    <p:sldId id="336" r:id="rId6"/>
    <p:sldId id="337" r:id="rId7"/>
    <p:sldId id="338" r:id="rId8"/>
    <p:sldId id="342" r:id="rId9"/>
    <p:sldId id="339" r:id="rId10"/>
    <p:sldId id="340" r:id="rId11"/>
    <p:sldId id="344" r:id="rId12"/>
    <p:sldId id="263" r:id="rId13"/>
    <p:sldId id="267" r:id="rId14"/>
    <p:sldId id="265" r:id="rId15"/>
    <p:sldId id="266" r:id="rId16"/>
    <p:sldId id="268" r:id="rId17"/>
    <p:sldId id="269" r:id="rId18"/>
    <p:sldId id="34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CD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160A0-1855-46C4-98E6-B29031A6584E}" v="13" dt="2020-12-18T20:56:42.658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5033" autoAdjust="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D8AFF-CDB8-4483-846F-1956C20EDAF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124BB4EE-3ADA-41B6-9866-1F1B34F9CA73}">
      <dgm:prSet phldrT="[Texto]"/>
      <dgm:spPr/>
      <dgm:t>
        <a:bodyPr/>
        <a:lstStyle/>
        <a:p>
          <a:r>
            <a:rPr lang="pt-BR" dirty="0"/>
            <a:t>Tempo gasto na coleta de dados?</a:t>
          </a:r>
        </a:p>
      </dgm:t>
    </dgm:pt>
    <dgm:pt modelId="{0A8FCC2B-8873-4768-92A8-950DD0DF41AB}" type="parTrans" cxnId="{0936ACFA-ADFF-4D8B-ACB9-EB7BB5525151}">
      <dgm:prSet/>
      <dgm:spPr/>
      <dgm:t>
        <a:bodyPr/>
        <a:lstStyle/>
        <a:p>
          <a:endParaRPr lang="pt-BR"/>
        </a:p>
      </dgm:t>
    </dgm:pt>
    <dgm:pt modelId="{3BC483E1-C806-46E9-AF27-FC12D31CE5A7}" type="sibTrans" cxnId="{0936ACFA-ADFF-4D8B-ACB9-EB7BB5525151}">
      <dgm:prSet/>
      <dgm:spPr/>
      <dgm:t>
        <a:bodyPr/>
        <a:lstStyle/>
        <a:p>
          <a:endParaRPr lang="pt-BR"/>
        </a:p>
      </dgm:t>
    </dgm:pt>
    <dgm:pt modelId="{E0E5417B-F233-4DC3-9392-5D415654A3BA}">
      <dgm:prSet phldrT="[Texto]"/>
      <dgm:spPr/>
      <dgm:t>
        <a:bodyPr/>
        <a:lstStyle/>
        <a:p>
          <a:r>
            <a:rPr lang="pt-BR" dirty="0"/>
            <a:t>Periodicidade de disponibilização de dados (novos dados)</a:t>
          </a:r>
        </a:p>
      </dgm:t>
    </dgm:pt>
    <dgm:pt modelId="{35CFFBD0-54C8-48CF-83E6-840777A6ED00}" type="parTrans" cxnId="{A0100005-67DC-48B0-B403-1AC01A4F4AA3}">
      <dgm:prSet/>
      <dgm:spPr/>
      <dgm:t>
        <a:bodyPr/>
        <a:lstStyle/>
        <a:p>
          <a:endParaRPr lang="pt-BR"/>
        </a:p>
      </dgm:t>
    </dgm:pt>
    <dgm:pt modelId="{13892908-8C17-4C85-BCBD-477EA083423E}" type="sibTrans" cxnId="{A0100005-67DC-48B0-B403-1AC01A4F4AA3}">
      <dgm:prSet/>
      <dgm:spPr/>
      <dgm:t>
        <a:bodyPr/>
        <a:lstStyle/>
        <a:p>
          <a:endParaRPr lang="pt-BR"/>
        </a:p>
      </dgm:t>
    </dgm:pt>
    <dgm:pt modelId="{32AF241A-EC92-4E04-8326-B1E50FAF211B}">
      <dgm:prSet phldrT="[Texto]"/>
      <dgm:spPr/>
      <dgm:t>
        <a:bodyPr/>
        <a:lstStyle/>
        <a:p>
          <a:r>
            <a:rPr lang="pt-BR" dirty="0"/>
            <a:t>Quantidade de Pontos de coleta de dados</a:t>
          </a:r>
        </a:p>
      </dgm:t>
    </dgm:pt>
    <dgm:pt modelId="{34035918-1DD2-4A28-BF5B-56A0DAA6977B}" type="parTrans" cxnId="{0C8A0CB7-D23E-44A0-ABDB-6C96E98FBF10}">
      <dgm:prSet/>
      <dgm:spPr/>
      <dgm:t>
        <a:bodyPr/>
        <a:lstStyle/>
        <a:p>
          <a:endParaRPr lang="pt-BR"/>
        </a:p>
      </dgm:t>
    </dgm:pt>
    <dgm:pt modelId="{8C135E1B-B4CD-4D71-B079-BF8138315ED7}" type="sibTrans" cxnId="{0C8A0CB7-D23E-44A0-ABDB-6C96E98FBF10}">
      <dgm:prSet/>
      <dgm:spPr/>
      <dgm:t>
        <a:bodyPr/>
        <a:lstStyle/>
        <a:p>
          <a:endParaRPr lang="pt-BR"/>
        </a:p>
      </dgm:t>
    </dgm:pt>
    <dgm:pt modelId="{224ED9C6-498E-4E36-AA9C-95F6310AD270}">
      <dgm:prSet phldrT="[Texto]"/>
      <dgm:spPr/>
      <dgm:t>
        <a:bodyPr/>
        <a:lstStyle/>
        <a:p>
          <a:r>
            <a:rPr lang="pt-BR" dirty="0"/>
            <a:t>Qualidade dos pontos de coleta de dados</a:t>
          </a:r>
        </a:p>
      </dgm:t>
    </dgm:pt>
    <dgm:pt modelId="{69CDAA6A-B138-4A82-8FAE-C8D67CFB7217}" type="parTrans" cxnId="{9D8F4F97-083A-4CFC-9073-A072BA51687F}">
      <dgm:prSet/>
      <dgm:spPr/>
      <dgm:t>
        <a:bodyPr/>
        <a:lstStyle/>
        <a:p>
          <a:endParaRPr lang="pt-BR"/>
        </a:p>
      </dgm:t>
    </dgm:pt>
    <dgm:pt modelId="{B0090B50-62AE-4019-B53C-3A284452554F}" type="sibTrans" cxnId="{9D8F4F97-083A-4CFC-9073-A072BA51687F}">
      <dgm:prSet/>
      <dgm:spPr/>
      <dgm:t>
        <a:bodyPr/>
        <a:lstStyle/>
        <a:p>
          <a:endParaRPr lang="pt-BR"/>
        </a:p>
      </dgm:t>
    </dgm:pt>
    <dgm:pt modelId="{D05DA61F-13DE-4F0E-B959-D29C2FC81A81}" type="pres">
      <dgm:prSet presAssocID="{62CD8AFF-CDB8-4483-846F-1956C20EDAFA}" presName="Name0" presStyleCnt="0">
        <dgm:presLayoutVars>
          <dgm:chMax val="7"/>
          <dgm:chPref val="7"/>
          <dgm:dir/>
        </dgm:presLayoutVars>
      </dgm:prSet>
      <dgm:spPr/>
    </dgm:pt>
    <dgm:pt modelId="{6A5DAD55-6304-4CAC-8260-F63E220BB793}" type="pres">
      <dgm:prSet presAssocID="{62CD8AFF-CDB8-4483-846F-1956C20EDAFA}" presName="Name1" presStyleCnt="0"/>
      <dgm:spPr/>
    </dgm:pt>
    <dgm:pt modelId="{D41A600C-7AA5-4334-95B0-816681199CD2}" type="pres">
      <dgm:prSet presAssocID="{62CD8AFF-CDB8-4483-846F-1956C20EDAFA}" presName="cycle" presStyleCnt="0"/>
      <dgm:spPr/>
    </dgm:pt>
    <dgm:pt modelId="{46BFCEFB-CDDB-417B-BC17-A3BF5ECF5873}" type="pres">
      <dgm:prSet presAssocID="{62CD8AFF-CDB8-4483-846F-1956C20EDAFA}" presName="srcNode" presStyleLbl="node1" presStyleIdx="0" presStyleCnt="4"/>
      <dgm:spPr/>
    </dgm:pt>
    <dgm:pt modelId="{38FDF0BA-4BF9-4F0A-9259-1D257082646E}" type="pres">
      <dgm:prSet presAssocID="{62CD8AFF-CDB8-4483-846F-1956C20EDAFA}" presName="conn" presStyleLbl="parChTrans1D2" presStyleIdx="0" presStyleCnt="1"/>
      <dgm:spPr/>
    </dgm:pt>
    <dgm:pt modelId="{AFC9C380-5877-4B08-A100-168379ED2191}" type="pres">
      <dgm:prSet presAssocID="{62CD8AFF-CDB8-4483-846F-1956C20EDAFA}" presName="extraNode" presStyleLbl="node1" presStyleIdx="0" presStyleCnt="4"/>
      <dgm:spPr/>
    </dgm:pt>
    <dgm:pt modelId="{C9A14D42-A2FF-420E-8533-9C2B4CF0C922}" type="pres">
      <dgm:prSet presAssocID="{62CD8AFF-CDB8-4483-846F-1956C20EDAFA}" presName="dstNode" presStyleLbl="node1" presStyleIdx="0" presStyleCnt="4"/>
      <dgm:spPr/>
    </dgm:pt>
    <dgm:pt modelId="{87499308-666D-4315-8C97-93C616979BC1}" type="pres">
      <dgm:prSet presAssocID="{124BB4EE-3ADA-41B6-9866-1F1B34F9CA73}" presName="text_1" presStyleLbl="node1" presStyleIdx="0" presStyleCnt="4">
        <dgm:presLayoutVars>
          <dgm:bulletEnabled val="1"/>
        </dgm:presLayoutVars>
      </dgm:prSet>
      <dgm:spPr/>
    </dgm:pt>
    <dgm:pt modelId="{6430D1C2-D57C-4F2D-881D-98EBB7FFAA9A}" type="pres">
      <dgm:prSet presAssocID="{124BB4EE-3ADA-41B6-9866-1F1B34F9CA73}" presName="accent_1" presStyleCnt="0"/>
      <dgm:spPr/>
    </dgm:pt>
    <dgm:pt modelId="{F92841C5-AF50-41EA-93FA-27296D117F2A}" type="pres">
      <dgm:prSet presAssocID="{124BB4EE-3ADA-41B6-9866-1F1B34F9CA73}" presName="accentRepeatNode" presStyleLbl="solidFgAcc1" presStyleIdx="0" presStyleCnt="4"/>
      <dgm:spPr/>
    </dgm:pt>
    <dgm:pt modelId="{E8C01196-2DC8-4A01-A416-F87A7989D0F7}" type="pres">
      <dgm:prSet presAssocID="{E0E5417B-F233-4DC3-9392-5D415654A3BA}" presName="text_2" presStyleLbl="node1" presStyleIdx="1" presStyleCnt="4">
        <dgm:presLayoutVars>
          <dgm:bulletEnabled val="1"/>
        </dgm:presLayoutVars>
      </dgm:prSet>
      <dgm:spPr/>
    </dgm:pt>
    <dgm:pt modelId="{6753AD37-1222-4206-B6DA-9BDC5C566FF7}" type="pres">
      <dgm:prSet presAssocID="{E0E5417B-F233-4DC3-9392-5D415654A3BA}" presName="accent_2" presStyleCnt="0"/>
      <dgm:spPr/>
    </dgm:pt>
    <dgm:pt modelId="{7CD74ECF-C80C-4897-954A-FFE8F6BA8436}" type="pres">
      <dgm:prSet presAssocID="{E0E5417B-F233-4DC3-9392-5D415654A3BA}" presName="accentRepeatNode" presStyleLbl="solidFgAcc1" presStyleIdx="1" presStyleCnt="4"/>
      <dgm:spPr/>
    </dgm:pt>
    <dgm:pt modelId="{D3E9C091-0C13-4490-83A2-AAB9F6FD85C4}" type="pres">
      <dgm:prSet presAssocID="{32AF241A-EC92-4E04-8326-B1E50FAF211B}" presName="text_3" presStyleLbl="node1" presStyleIdx="2" presStyleCnt="4">
        <dgm:presLayoutVars>
          <dgm:bulletEnabled val="1"/>
        </dgm:presLayoutVars>
      </dgm:prSet>
      <dgm:spPr/>
    </dgm:pt>
    <dgm:pt modelId="{4A6C26FF-90A6-4317-A44E-B9315CD6E035}" type="pres">
      <dgm:prSet presAssocID="{32AF241A-EC92-4E04-8326-B1E50FAF211B}" presName="accent_3" presStyleCnt="0"/>
      <dgm:spPr/>
    </dgm:pt>
    <dgm:pt modelId="{02D95DD6-391F-4C03-B810-50DBD66195E6}" type="pres">
      <dgm:prSet presAssocID="{32AF241A-EC92-4E04-8326-B1E50FAF211B}" presName="accentRepeatNode" presStyleLbl="solidFgAcc1" presStyleIdx="2" presStyleCnt="4"/>
      <dgm:spPr/>
    </dgm:pt>
    <dgm:pt modelId="{56CBC76D-703A-4AB5-835F-91D26A548B1E}" type="pres">
      <dgm:prSet presAssocID="{224ED9C6-498E-4E36-AA9C-95F6310AD270}" presName="text_4" presStyleLbl="node1" presStyleIdx="3" presStyleCnt="4">
        <dgm:presLayoutVars>
          <dgm:bulletEnabled val="1"/>
        </dgm:presLayoutVars>
      </dgm:prSet>
      <dgm:spPr/>
    </dgm:pt>
    <dgm:pt modelId="{C1AFF0C2-5985-4A92-974E-1BE362ACD5F5}" type="pres">
      <dgm:prSet presAssocID="{224ED9C6-498E-4E36-AA9C-95F6310AD270}" presName="accent_4" presStyleCnt="0"/>
      <dgm:spPr/>
    </dgm:pt>
    <dgm:pt modelId="{8D8E4A48-D074-4476-AD07-28A2DCFC729C}" type="pres">
      <dgm:prSet presAssocID="{224ED9C6-498E-4E36-AA9C-95F6310AD270}" presName="accentRepeatNode" presStyleLbl="solidFgAcc1" presStyleIdx="3" presStyleCnt="4"/>
      <dgm:spPr/>
    </dgm:pt>
  </dgm:ptLst>
  <dgm:cxnLst>
    <dgm:cxn modelId="{A0100005-67DC-48B0-B403-1AC01A4F4AA3}" srcId="{62CD8AFF-CDB8-4483-846F-1956C20EDAFA}" destId="{E0E5417B-F233-4DC3-9392-5D415654A3BA}" srcOrd="1" destOrd="0" parTransId="{35CFFBD0-54C8-48CF-83E6-840777A6ED00}" sibTransId="{13892908-8C17-4C85-BCBD-477EA083423E}"/>
    <dgm:cxn modelId="{3CC1792D-2A48-44C9-A54F-391A11076651}" type="presOf" srcId="{3BC483E1-C806-46E9-AF27-FC12D31CE5A7}" destId="{38FDF0BA-4BF9-4F0A-9259-1D257082646E}" srcOrd="0" destOrd="0" presId="urn:microsoft.com/office/officeart/2008/layout/VerticalCurvedList"/>
    <dgm:cxn modelId="{2ED6BB4D-5C2C-494A-BB5F-3F7457EA12D7}" type="presOf" srcId="{E0E5417B-F233-4DC3-9392-5D415654A3BA}" destId="{E8C01196-2DC8-4A01-A416-F87A7989D0F7}" srcOrd="0" destOrd="0" presId="urn:microsoft.com/office/officeart/2008/layout/VerticalCurvedList"/>
    <dgm:cxn modelId="{4976D779-B00B-435B-9A0D-1CD0F49E19A8}" type="presOf" srcId="{124BB4EE-3ADA-41B6-9866-1F1B34F9CA73}" destId="{87499308-666D-4315-8C97-93C616979BC1}" srcOrd="0" destOrd="0" presId="urn:microsoft.com/office/officeart/2008/layout/VerticalCurvedList"/>
    <dgm:cxn modelId="{B8EC7D94-A66F-4DFE-8D6C-422608351FAA}" type="presOf" srcId="{32AF241A-EC92-4E04-8326-B1E50FAF211B}" destId="{D3E9C091-0C13-4490-83A2-AAB9F6FD85C4}" srcOrd="0" destOrd="0" presId="urn:microsoft.com/office/officeart/2008/layout/VerticalCurvedList"/>
    <dgm:cxn modelId="{9D8F4F97-083A-4CFC-9073-A072BA51687F}" srcId="{62CD8AFF-CDB8-4483-846F-1956C20EDAFA}" destId="{224ED9C6-498E-4E36-AA9C-95F6310AD270}" srcOrd="3" destOrd="0" parTransId="{69CDAA6A-B138-4A82-8FAE-C8D67CFB7217}" sibTransId="{B0090B50-62AE-4019-B53C-3A284452554F}"/>
    <dgm:cxn modelId="{0C8A0CB7-D23E-44A0-ABDB-6C96E98FBF10}" srcId="{62CD8AFF-CDB8-4483-846F-1956C20EDAFA}" destId="{32AF241A-EC92-4E04-8326-B1E50FAF211B}" srcOrd="2" destOrd="0" parTransId="{34035918-1DD2-4A28-BF5B-56A0DAA6977B}" sibTransId="{8C135E1B-B4CD-4D71-B079-BF8138315ED7}"/>
    <dgm:cxn modelId="{EF1BF3BE-9A1A-41BF-A561-4688EAAF89B7}" type="presOf" srcId="{62CD8AFF-CDB8-4483-846F-1956C20EDAFA}" destId="{D05DA61F-13DE-4F0E-B959-D29C2FC81A81}" srcOrd="0" destOrd="0" presId="urn:microsoft.com/office/officeart/2008/layout/VerticalCurvedList"/>
    <dgm:cxn modelId="{09AE68E1-5BB9-4442-9561-F192E7C85E52}" type="presOf" srcId="{224ED9C6-498E-4E36-AA9C-95F6310AD270}" destId="{56CBC76D-703A-4AB5-835F-91D26A548B1E}" srcOrd="0" destOrd="0" presId="urn:microsoft.com/office/officeart/2008/layout/VerticalCurvedList"/>
    <dgm:cxn modelId="{0936ACFA-ADFF-4D8B-ACB9-EB7BB5525151}" srcId="{62CD8AFF-CDB8-4483-846F-1956C20EDAFA}" destId="{124BB4EE-3ADA-41B6-9866-1F1B34F9CA73}" srcOrd="0" destOrd="0" parTransId="{0A8FCC2B-8873-4768-92A8-950DD0DF41AB}" sibTransId="{3BC483E1-C806-46E9-AF27-FC12D31CE5A7}"/>
    <dgm:cxn modelId="{98C369F3-EC6B-4A4D-B1CF-CB75CDA056CF}" type="presParOf" srcId="{D05DA61F-13DE-4F0E-B959-D29C2FC81A81}" destId="{6A5DAD55-6304-4CAC-8260-F63E220BB793}" srcOrd="0" destOrd="0" presId="urn:microsoft.com/office/officeart/2008/layout/VerticalCurvedList"/>
    <dgm:cxn modelId="{26091D71-4B2B-4662-9251-94EE6E2F5C74}" type="presParOf" srcId="{6A5DAD55-6304-4CAC-8260-F63E220BB793}" destId="{D41A600C-7AA5-4334-95B0-816681199CD2}" srcOrd="0" destOrd="0" presId="urn:microsoft.com/office/officeart/2008/layout/VerticalCurvedList"/>
    <dgm:cxn modelId="{14F7A533-CD8D-49C8-AFF1-9CB6EB773680}" type="presParOf" srcId="{D41A600C-7AA5-4334-95B0-816681199CD2}" destId="{46BFCEFB-CDDB-417B-BC17-A3BF5ECF5873}" srcOrd="0" destOrd="0" presId="urn:microsoft.com/office/officeart/2008/layout/VerticalCurvedList"/>
    <dgm:cxn modelId="{72DD2429-7015-4AD1-AF1F-707D4308130A}" type="presParOf" srcId="{D41A600C-7AA5-4334-95B0-816681199CD2}" destId="{38FDF0BA-4BF9-4F0A-9259-1D257082646E}" srcOrd="1" destOrd="0" presId="urn:microsoft.com/office/officeart/2008/layout/VerticalCurvedList"/>
    <dgm:cxn modelId="{2F0A4DBD-E595-41C9-A800-C27B01CEAFF7}" type="presParOf" srcId="{D41A600C-7AA5-4334-95B0-816681199CD2}" destId="{AFC9C380-5877-4B08-A100-168379ED2191}" srcOrd="2" destOrd="0" presId="urn:microsoft.com/office/officeart/2008/layout/VerticalCurvedList"/>
    <dgm:cxn modelId="{190E142F-3846-4F1B-BF51-C3ACC240F956}" type="presParOf" srcId="{D41A600C-7AA5-4334-95B0-816681199CD2}" destId="{C9A14D42-A2FF-420E-8533-9C2B4CF0C922}" srcOrd="3" destOrd="0" presId="urn:microsoft.com/office/officeart/2008/layout/VerticalCurvedList"/>
    <dgm:cxn modelId="{EE96E9F8-C2CD-4E34-A2FC-CA1CAC9D3ABE}" type="presParOf" srcId="{6A5DAD55-6304-4CAC-8260-F63E220BB793}" destId="{87499308-666D-4315-8C97-93C616979BC1}" srcOrd="1" destOrd="0" presId="urn:microsoft.com/office/officeart/2008/layout/VerticalCurvedList"/>
    <dgm:cxn modelId="{FB7E6CD4-5C9A-4F7A-A498-8EE4B46B6A2D}" type="presParOf" srcId="{6A5DAD55-6304-4CAC-8260-F63E220BB793}" destId="{6430D1C2-D57C-4F2D-881D-98EBB7FFAA9A}" srcOrd="2" destOrd="0" presId="urn:microsoft.com/office/officeart/2008/layout/VerticalCurvedList"/>
    <dgm:cxn modelId="{103947FE-2545-4F1C-847E-CBDE716F0E37}" type="presParOf" srcId="{6430D1C2-D57C-4F2D-881D-98EBB7FFAA9A}" destId="{F92841C5-AF50-41EA-93FA-27296D117F2A}" srcOrd="0" destOrd="0" presId="urn:microsoft.com/office/officeart/2008/layout/VerticalCurvedList"/>
    <dgm:cxn modelId="{73564C5D-5A55-4BA0-9B6F-D25513E74754}" type="presParOf" srcId="{6A5DAD55-6304-4CAC-8260-F63E220BB793}" destId="{E8C01196-2DC8-4A01-A416-F87A7989D0F7}" srcOrd="3" destOrd="0" presId="urn:microsoft.com/office/officeart/2008/layout/VerticalCurvedList"/>
    <dgm:cxn modelId="{487DF00B-BDF5-4F88-8A09-E3255D9BE896}" type="presParOf" srcId="{6A5DAD55-6304-4CAC-8260-F63E220BB793}" destId="{6753AD37-1222-4206-B6DA-9BDC5C566FF7}" srcOrd="4" destOrd="0" presId="urn:microsoft.com/office/officeart/2008/layout/VerticalCurvedList"/>
    <dgm:cxn modelId="{2F588043-0DCC-4DBD-8AD3-DFCCCAD62917}" type="presParOf" srcId="{6753AD37-1222-4206-B6DA-9BDC5C566FF7}" destId="{7CD74ECF-C80C-4897-954A-FFE8F6BA8436}" srcOrd="0" destOrd="0" presId="urn:microsoft.com/office/officeart/2008/layout/VerticalCurvedList"/>
    <dgm:cxn modelId="{112D5E6B-5C89-43EA-8603-E1F5B12C6177}" type="presParOf" srcId="{6A5DAD55-6304-4CAC-8260-F63E220BB793}" destId="{D3E9C091-0C13-4490-83A2-AAB9F6FD85C4}" srcOrd="5" destOrd="0" presId="urn:microsoft.com/office/officeart/2008/layout/VerticalCurvedList"/>
    <dgm:cxn modelId="{F660E3F4-C774-4E1D-A84B-CB2679B250E6}" type="presParOf" srcId="{6A5DAD55-6304-4CAC-8260-F63E220BB793}" destId="{4A6C26FF-90A6-4317-A44E-B9315CD6E035}" srcOrd="6" destOrd="0" presId="urn:microsoft.com/office/officeart/2008/layout/VerticalCurvedList"/>
    <dgm:cxn modelId="{E16ED60F-E33F-4C88-B216-80B2847B9CFD}" type="presParOf" srcId="{4A6C26FF-90A6-4317-A44E-B9315CD6E035}" destId="{02D95DD6-391F-4C03-B810-50DBD66195E6}" srcOrd="0" destOrd="0" presId="urn:microsoft.com/office/officeart/2008/layout/VerticalCurvedList"/>
    <dgm:cxn modelId="{4712453E-D7E1-4AAE-87D4-BE97E0E0748E}" type="presParOf" srcId="{6A5DAD55-6304-4CAC-8260-F63E220BB793}" destId="{56CBC76D-703A-4AB5-835F-91D26A548B1E}" srcOrd="7" destOrd="0" presId="urn:microsoft.com/office/officeart/2008/layout/VerticalCurvedList"/>
    <dgm:cxn modelId="{8ACB2D70-08F0-4EE9-93C5-889BAAE326DB}" type="presParOf" srcId="{6A5DAD55-6304-4CAC-8260-F63E220BB793}" destId="{C1AFF0C2-5985-4A92-974E-1BE362ACD5F5}" srcOrd="8" destOrd="0" presId="urn:microsoft.com/office/officeart/2008/layout/VerticalCurvedList"/>
    <dgm:cxn modelId="{3668FF96-5B0B-42BA-BBE9-D11DF5FBFF20}" type="presParOf" srcId="{C1AFF0C2-5985-4A92-974E-1BE362ACD5F5}" destId="{8D8E4A48-D074-4476-AD07-28A2DCFC72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D8AFF-CDB8-4483-846F-1956C20EDAF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124BB4EE-3ADA-41B6-9866-1F1B34F9CA73}">
      <dgm:prSet phldrT="[Texto]"/>
      <dgm:spPr/>
      <dgm:t>
        <a:bodyPr/>
        <a:lstStyle/>
        <a:p>
          <a:r>
            <a:rPr lang="pt-BR" dirty="0"/>
            <a:t>Custo semanal da coleta de dados?</a:t>
          </a:r>
        </a:p>
      </dgm:t>
    </dgm:pt>
    <dgm:pt modelId="{0A8FCC2B-8873-4768-92A8-950DD0DF41AB}" type="parTrans" cxnId="{0936ACFA-ADFF-4D8B-ACB9-EB7BB5525151}">
      <dgm:prSet/>
      <dgm:spPr/>
      <dgm:t>
        <a:bodyPr/>
        <a:lstStyle/>
        <a:p>
          <a:endParaRPr lang="pt-BR"/>
        </a:p>
      </dgm:t>
    </dgm:pt>
    <dgm:pt modelId="{3BC483E1-C806-46E9-AF27-FC12D31CE5A7}" type="sibTrans" cxnId="{0936ACFA-ADFF-4D8B-ACB9-EB7BB5525151}">
      <dgm:prSet/>
      <dgm:spPr/>
      <dgm:t>
        <a:bodyPr/>
        <a:lstStyle/>
        <a:p>
          <a:endParaRPr lang="pt-BR"/>
        </a:p>
      </dgm:t>
    </dgm:pt>
    <dgm:pt modelId="{E0E5417B-F233-4DC3-9392-5D415654A3BA}">
      <dgm:prSet phldrT="[Texto]"/>
      <dgm:spPr/>
      <dgm:t>
        <a:bodyPr/>
        <a:lstStyle/>
        <a:p>
          <a:r>
            <a:rPr lang="pt-BR" dirty="0"/>
            <a:t>Custo mensal pesquisadores?</a:t>
          </a:r>
        </a:p>
      </dgm:t>
    </dgm:pt>
    <dgm:pt modelId="{35CFFBD0-54C8-48CF-83E6-840777A6ED00}" type="parTrans" cxnId="{A0100005-67DC-48B0-B403-1AC01A4F4AA3}">
      <dgm:prSet/>
      <dgm:spPr/>
      <dgm:t>
        <a:bodyPr/>
        <a:lstStyle/>
        <a:p>
          <a:endParaRPr lang="pt-BR"/>
        </a:p>
      </dgm:t>
    </dgm:pt>
    <dgm:pt modelId="{13892908-8C17-4C85-BCBD-477EA083423E}" type="sibTrans" cxnId="{A0100005-67DC-48B0-B403-1AC01A4F4AA3}">
      <dgm:prSet/>
      <dgm:spPr/>
      <dgm:t>
        <a:bodyPr/>
        <a:lstStyle/>
        <a:p>
          <a:endParaRPr lang="pt-BR"/>
        </a:p>
      </dgm:t>
    </dgm:pt>
    <dgm:pt modelId="{32AF241A-EC92-4E04-8326-B1E50FAF211B}">
      <dgm:prSet phldrT="[Texto]"/>
      <dgm:spPr/>
      <dgm:t>
        <a:bodyPr/>
        <a:lstStyle/>
        <a:p>
          <a:r>
            <a:rPr lang="pt-BR" dirty="0"/>
            <a:t>Custos variáveis pesquisadores?</a:t>
          </a:r>
        </a:p>
      </dgm:t>
    </dgm:pt>
    <dgm:pt modelId="{34035918-1DD2-4A28-BF5B-56A0DAA6977B}" type="parTrans" cxnId="{0C8A0CB7-D23E-44A0-ABDB-6C96E98FBF10}">
      <dgm:prSet/>
      <dgm:spPr/>
      <dgm:t>
        <a:bodyPr/>
        <a:lstStyle/>
        <a:p>
          <a:endParaRPr lang="pt-BR"/>
        </a:p>
      </dgm:t>
    </dgm:pt>
    <dgm:pt modelId="{8C135E1B-B4CD-4D71-B079-BF8138315ED7}" type="sibTrans" cxnId="{0C8A0CB7-D23E-44A0-ABDB-6C96E98FBF10}">
      <dgm:prSet/>
      <dgm:spPr/>
      <dgm:t>
        <a:bodyPr/>
        <a:lstStyle/>
        <a:p>
          <a:endParaRPr lang="pt-BR"/>
        </a:p>
      </dgm:t>
    </dgm:pt>
    <dgm:pt modelId="{224ED9C6-498E-4E36-AA9C-95F6310AD270}">
      <dgm:prSet phldrT="[Texto]"/>
      <dgm:spPr/>
      <dgm:t>
        <a:bodyPr/>
        <a:lstStyle/>
        <a:p>
          <a:r>
            <a:rPr lang="pt-BR" dirty="0"/>
            <a:t>Tempo de disponibilização dos dados por parte do observatório?</a:t>
          </a:r>
        </a:p>
      </dgm:t>
    </dgm:pt>
    <dgm:pt modelId="{69CDAA6A-B138-4A82-8FAE-C8D67CFB7217}" type="parTrans" cxnId="{9D8F4F97-083A-4CFC-9073-A072BA51687F}">
      <dgm:prSet/>
      <dgm:spPr/>
      <dgm:t>
        <a:bodyPr/>
        <a:lstStyle/>
        <a:p>
          <a:endParaRPr lang="pt-BR"/>
        </a:p>
      </dgm:t>
    </dgm:pt>
    <dgm:pt modelId="{B0090B50-62AE-4019-B53C-3A284452554F}" type="sibTrans" cxnId="{9D8F4F97-083A-4CFC-9073-A072BA51687F}">
      <dgm:prSet/>
      <dgm:spPr/>
      <dgm:t>
        <a:bodyPr/>
        <a:lstStyle/>
        <a:p>
          <a:endParaRPr lang="pt-BR"/>
        </a:p>
      </dgm:t>
    </dgm:pt>
    <dgm:pt modelId="{D05DA61F-13DE-4F0E-B959-D29C2FC81A81}" type="pres">
      <dgm:prSet presAssocID="{62CD8AFF-CDB8-4483-846F-1956C20EDAFA}" presName="Name0" presStyleCnt="0">
        <dgm:presLayoutVars>
          <dgm:chMax val="7"/>
          <dgm:chPref val="7"/>
          <dgm:dir/>
        </dgm:presLayoutVars>
      </dgm:prSet>
      <dgm:spPr/>
    </dgm:pt>
    <dgm:pt modelId="{6A5DAD55-6304-4CAC-8260-F63E220BB793}" type="pres">
      <dgm:prSet presAssocID="{62CD8AFF-CDB8-4483-846F-1956C20EDAFA}" presName="Name1" presStyleCnt="0"/>
      <dgm:spPr/>
    </dgm:pt>
    <dgm:pt modelId="{D41A600C-7AA5-4334-95B0-816681199CD2}" type="pres">
      <dgm:prSet presAssocID="{62CD8AFF-CDB8-4483-846F-1956C20EDAFA}" presName="cycle" presStyleCnt="0"/>
      <dgm:spPr/>
    </dgm:pt>
    <dgm:pt modelId="{46BFCEFB-CDDB-417B-BC17-A3BF5ECF5873}" type="pres">
      <dgm:prSet presAssocID="{62CD8AFF-CDB8-4483-846F-1956C20EDAFA}" presName="srcNode" presStyleLbl="node1" presStyleIdx="0" presStyleCnt="4"/>
      <dgm:spPr/>
    </dgm:pt>
    <dgm:pt modelId="{38FDF0BA-4BF9-4F0A-9259-1D257082646E}" type="pres">
      <dgm:prSet presAssocID="{62CD8AFF-CDB8-4483-846F-1956C20EDAFA}" presName="conn" presStyleLbl="parChTrans1D2" presStyleIdx="0" presStyleCnt="1"/>
      <dgm:spPr/>
    </dgm:pt>
    <dgm:pt modelId="{AFC9C380-5877-4B08-A100-168379ED2191}" type="pres">
      <dgm:prSet presAssocID="{62CD8AFF-CDB8-4483-846F-1956C20EDAFA}" presName="extraNode" presStyleLbl="node1" presStyleIdx="0" presStyleCnt="4"/>
      <dgm:spPr/>
    </dgm:pt>
    <dgm:pt modelId="{C9A14D42-A2FF-420E-8533-9C2B4CF0C922}" type="pres">
      <dgm:prSet presAssocID="{62CD8AFF-CDB8-4483-846F-1956C20EDAFA}" presName="dstNode" presStyleLbl="node1" presStyleIdx="0" presStyleCnt="4"/>
      <dgm:spPr/>
    </dgm:pt>
    <dgm:pt modelId="{87499308-666D-4315-8C97-93C616979BC1}" type="pres">
      <dgm:prSet presAssocID="{124BB4EE-3ADA-41B6-9866-1F1B34F9CA73}" presName="text_1" presStyleLbl="node1" presStyleIdx="0" presStyleCnt="4">
        <dgm:presLayoutVars>
          <dgm:bulletEnabled val="1"/>
        </dgm:presLayoutVars>
      </dgm:prSet>
      <dgm:spPr/>
    </dgm:pt>
    <dgm:pt modelId="{6430D1C2-D57C-4F2D-881D-98EBB7FFAA9A}" type="pres">
      <dgm:prSet presAssocID="{124BB4EE-3ADA-41B6-9866-1F1B34F9CA73}" presName="accent_1" presStyleCnt="0"/>
      <dgm:spPr/>
    </dgm:pt>
    <dgm:pt modelId="{F92841C5-AF50-41EA-93FA-27296D117F2A}" type="pres">
      <dgm:prSet presAssocID="{124BB4EE-3ADA-41B6-9866-1F1B34F9CA73}" presName="accentRepeatNode" presStyleLbl="solidFgAcc1" presStyleIdx="0" presStyleCnt="4"/>
      <dgm:spPr/>
    </dgm:pt>
    <dgm:pt modelId="{E8C01196-2DC8-4A01-A416-F87A7989D0F7}" type="pres">
      <dgm:prSet presAssocID="{E0E5417B-F233-4DC3-9392-5D415654A3BA}" presName="text_2" presStyleLbl="node1" presStyleIdx="1" presStyleCnt="4">
        <dgm:presLayoutVars>
          <dgm:bulletEnabled val="1"/>
        </dgm:presLayoutVars>
      </dgm:prSet>
      <dgm:spPr/>
    </dgm:pt>
    <dgm:pt modelId="{6753AD37-1222-4206-B6DA-9BDC5C566FF7}" type="pres">
      <dgm:prSet presAssocID="{E0E5417B-F233-4DC3-9392-5D415654A3BA}" presName="accent_2" presStyleCnt="0"/>
      <dgm:spPr/>
    </dgm:pt>
    <dgm:pt modelId="{7CD74ECF-C80C-4897-954A-FFE8F6BA8436}" type="pres">
      <dgm:prSet presAssocID="{E0E5417B-F233-4DC3-9392-5D415654A3BA}" presName="accentRepeatNode" presStyleLbl="solidFgAcc1" presStyleIdx="1" presStyleCnt="4"/>
      <dgm:spPr/>
    </dgm:pt>
    <dgm:pt modelId="{D3E9C091-0C13-4490-83A2-AAB9F6FD85C4}" type="pres">
      <dgm:prSet presAssocID="{32AF241A-EC92-4E04-8326-B1E50FAF211B}" presName="text_3" presStyleLbl="node1" presStyleIdx="2" presStyleCnt="4">
        <dgm:presLayoutVars>
          <dgm:bulletEnabled val="1"/>
        </dgm:presLayoutVars>
      </dgm:prSet>
      <dgm:spPr/>
    </dgm:pt>
    <dgm:pt modelId="{4A6C26FF-90A6-4317-A44E-B9315CD6E035}" type="pres">
      <dgm:prSet presAssocID="{32AF241A-EC92-4E04-8326-B1E50FAF211B}" presName="accent_3" presStyleCnt="0"/>
      <dgm:spPr/>
    </dgm:pt>
    <dgm:pt modelId="{02D95DD6-391F-4C03-B810-50DBD66195E6}" type="pres">
      <dgm:prSet presAssocID="{32AF241A-EC92-4E04-8326-B1E50FAF211B}" presName="accentRepeatNode" presStyleLbl="solidFgAcc1" presStyleIdx="2" presStyleCnt="4"/>
      <dgm:spPr/>
    </dgm:pt>
    <dgm:pt modelId="{56CBC76D-703A-4AB5-835F-91D26A548B1E}" type="pres">
      <dgm:prSet presAssocID="{224ED9C6-498E-4E36-AA9C-95F6310AD270}" presName="text_4" presStyleLbl="node1" presStyleIdx="3" presStyleCnt="4">
        <dgm:presLayoutVars>
          <dgm:bulletEnabled val="1"/>
        </dgm:presLayoutVars>
      </dgm:prSet>
      <dgm:spPr/>
    </dgm:pt>
    <dgm:pt modelId="{C1AFF0C2-5985-4A92-974E-1BE362ACD5F5}" type="pres">
      <dgm:prSet presAssocID="{224ED9C6-498E-4E36-AA9C-95F6310AD270}" presName="accent_4" presStyleCnt="0"/>
      <dgm:spPr/>
    </dgm:pt>
    <dgm:pt modelId="{8D8E4A48-D074-4476-AD07-28A2DCFC729C}" type="pres">
      <dgm:prSet presAssocID="{224ED9C6-498E-4E36-AA9C-95F6310AD270}" presName="accentRepeatNode" presStyleLbl="solidFgAcc1" presStyleIdx="3" presStyleCnt="4"/>
      <dgm:spPr/>
    </dgm:pt>
  </dgm:ptLst>
  <dgm:cxnLst>
    <dgm:cxn modelId="{E69EFE04-DCC7-402E-8D6D-C5FE26231D27}" type="presOf" srcId="{124BB4EE-3ADA-41B6-9866-1F1B34F9CA73}" destId="{87499308-666D-4315-8C97-93C616979BC1}" srcOrd="0" destOrd="0" presId="urn:microsoft.com/office/officeart/2008/layout/VerticalCurvedList"/>
    <dgm:cxn modelId="{A0100005-67DC-48B0-B403-1AC01A4F4AA3}" srcId="{62CD8AFF-CDB8-4483-846F-1956C20EDAFA}" destId="{E0E5417B-F233-4DC3-9392-5D415654A3BA}" srcOrd="1" destOrd="0" parTransId="{35CFFBD0-54C8-48CF-83E6-840777A6ED00}" sibTransId="{13892908-8C17-4C85-BCBD-477EA083423E}"/>
    <dgm:cxn modelId="{3D113D25-BD57-4611-919D-DF3465C008B6}" type="presOf" srcId="{224ED9C6-498E-4E36-AA9C-95F6310AD270}" destId="{56CBC76D-703A-4AB5-835F-91D26A548B1E}" srcOrd="0" destOrd="0" presId="urn:microsoft.com/office/officeart/2008/layout/VerticalCurvedList"/>
    <dgm:cxn modelId="{9D8F4F97-083A-4CFC-9073-A072BA51687F}" srcId="{62CD8AFF-CDB8-4483-846F-1956C20EDAFA}" destId="{224ED9C6-498E-4E36-AA9C-95F6310AD270}" srcOrd="3" destOrd="0" parTransId="{69CDAA6A-B138-4A82-8FAE-C8D67CFB7217}" sibTransId="{B0090B50-62AE-4019-B53C-3A284452554F}"/>
    <dgm:cxn modelId="{1FB449A7-F292-423D-A417-828701CF64A5}" type="presOf" srcId="{32AF241A-EC92-4E04-8326-B1E50FAF211B}" destId="{D3E9C091-0C13-4490-83A2-AAB9F6FD85C4}" srcOrd="0" destOrd="0" presId="urn:microsoft.com/office/officeart/2008/layout/VerticalCurvedList"/>
    <dgm:cxn modelId="{0C8A0CB7-D23E-44A0-ABDB-6C96E98FBF10}" srcId="{62CD8AFF-CDB8-4483-846F-1956C20EDAFA}" destId="{32AF241A-EC92-4E04-8326-B1E50FAF211B}" srcOrd="2" destOrd="0" parTransId="{34035918-1DD2-4A28-BF5B-56A0DAA6977B}" sibTransId="{8C135E1B-B4CD-4D71-B079-BF8138315ED7}"/>
    <dgm:cxn modelId="{A74A8FD1-DFF3-4F30-B703-A50897F59946}" type="presOf" srcId="{62CD8AFF-CDB8-4483-846F-1956C20EDAFA}" destId="{D05DA61F-13DE-4F0E-B959-D29C2FC81A81}" srcOrd="0" destOrd="0" presId="urn:microsoft.com/office/officeart/2008/layout/VerticalCurvedList"/>
    <dgm:cxn modelId="{1B3D2AD3-0E15-4BB0-AD97-C29687E33C96}" type="presOf" srcId="{3BC483E1-C806-46E9-AF27-FC12D31CE5A7}" destId="{38FDF0BA-4BF9-4F0A-9259-1D257082646E}" srcOrd="0" destOrd="0" presId="urn:microsoft.com/office/officeart/2008/layout/VerticalCurvedList"/>
    <dgm:cxn modelId="{49A2D4E6-B64A-4260-86A7-EA06F1DF0A89}" type="presOf" srcId="{E0E5417B-F233-4DC3-9392-5D415654A3BA}" destId="{E8C01196-2DC8-4A01-A416-F87A7989D0F7}" srcOrd="0" destOrd="0" presId="urn:microsoft.com/office/officeart/2008/layout/VerticalCurvedList"/>
    <dgm:cxn modelId="{0936ACFA-ADFF-4D8B-ACB9-EB7BB5525151}" srcId="{62CD8AFF-CDB8-4483-846F-1956C20EDAFA}" destId="{124BB4EE-3ADA-41B6-9866-1F1B34F9CA73}" srcOrd="0" destOrd="0" parTransId="{0A8FCC2B-8873-4768-92A8-950DD0DF41AB}" sibTransId="{3BC483E1-C806-46E9-AF27-FC12D31CE5A7}"/>
    <dgm:cxn modelId="{CBBFFB56-692F-4D90-983C-61C4CF7C379C}" type="presParOf" srcId="{D05DA61F-13DE-4F0E-B959-D29C2FC81A81}" destId="{6A5DAD55-6304-4CAC-8260-F63E220BB793}" srcOrd="0" destOrd="0" presId="urn:microsoft.com/office/officeart/2008/layout/VerticalCurvedList"/>
    <dgm:cxn modelId="{C4F1EA34-C425-4A7B-9E90-17FA95EC6909}" type="presParOf" srcId="{6A5DAD55-6304-4CAC-8260-F63E220BB793}" destId="{D41A600C-7AA5-4334-95B0-816681199CD2}" srcOrd="0" destOrd="0" presId="urn:microsoft.com/office/officeart/2008/layout/VerticalCurvedList"/>
    <dgm:cxn modelId="{B1B09E74-F5B8-42AC-8CB6-B7C4A4C3828A}" type="presParOf" srcId="{D41A600C-7AA5-4334-95B0-816681199CD2}" destId="{46BFCEFB-CDDB-417B-BC17-A3BF5ECF5873}" srcOrd="0" destOrd="0" presId="urn:microsoft.com/office/officeart/2008/layout/VerticalCurvedList"/>
    <dgm:cxn modelId="{007B01E4-C4CF-4FED-A5E5-C071B76AD601}" type="presParOf" srcId="{D41A600C-7AA5-4334-95B0-816681199CD2}" destId="{38FDF0BA-4BF9-4F0A-9259-1D257082646E}" srcOrd="1" destOrd="0" presId="urn:microsoft.com/office/officeart/2008/layout/VerticalCurvedList"/>
    <dgm:cxn modelId="{0839D1F8-6792-49A5-89F4-E26D2FB9EBDB}" type="presParOf" srcId="{D41A600C-7AA5-4334-95B0-816681199CD2}" destId="{AFC9C380-5877-4B08-A100-168379ED2191}" srcOrd="2" destOrd="0" presId="urn:microsoft.com/office/officeart/2008/layout/VerticalCurvedList"/>
    <dgm:cxn modelId="{58E40E32-BECC-48BA-917C-773D707B79C9}" type="presParOf" srcId="{D41A600C-7AA5-4334-95B0-816681199CD2}" destId="{C9A14D42-A2FF-420E-8533-9C2B4CF0C922}" srcOrd="3" destOrd="0" presId="urn:microsoft.com/office/officeart/2008/layout/VerticalCurvedList"/>
    <dgm:cxn modelId="{F3D5D502-BC6B-4FFC-9148-C498E0F1D900}" type="presParOf" srcId="{6A5DAD55-6304-4CAC-8260-F63E220BB793}" destId="{87499308-666D-4315-8C97-93C616979BC1}" srcOrd="1" destOrd="0" presId="urn:microsoft.com/office/officeart/2008/layout/VerticalCurvedList"/>
    <dgm:cxn modelId="{1BF6F3BB-B572-4BC7-ABA9-1A4EC5BD351D}" type="presParOf" srcId="{6A5DAD55-6304-4CAC-8260-F63E220BB793}" destId="{6430D1C2-D57C-4F2D-881D-98EBB7FFAA9A}" srcOrd="2" destOrd="0" presId="urn:microsoft.com/office/officeart/2008/layout/VerticalCurvedList"/>
    <dgm:cxn modelId="{1DEA1933-0A9D-473F-96FB-83A73E6FFD82}" type="presParOf" srcId="{6430D1C2-D57C-4F2D-881D-98EBB7FFAA9A}" destId="{F92841C5-AF50-41EA-93FA-27296D117F2A}" srcOrd="0" destOrd="0" presId="urn:microsoft.com/office/officeart/2008/layout/VerticalCurvedList"/>
    <dgm:cxn modelId="{22996352-015D-4193-8B26-A56D15B9ABCA}" type="presParOf" srcId="{6A5DAD55-6304-4CAC-8260-F63E220BB793}" destId="{E8C01196-2DC8-4A01-A416-F87A7989D0F7}" srcOrd="3" destOrd="0" presId="urn:microsoft.com/office/officeart/2008/layout/VerticalCurvedList"/>
    <dgm:cxn modelId="{F8663B21-6E7B-4D70-BC0A-833847186018}" type="presParOf" srcId="{6A5DAD55-6304-4CAC-8260-F63E220BB793}" destId="{6753AD37-1222-4206-B6DA-9BDC5C566FF7}" srcOrd="4" destOrd="0" presId="urn:microsoft.com/office/officeart/2008/layout/VerticalCurvedList"/>
    <dgm:cxn modelId="{44479A9A-2A99-4888-8F2B-27B131DF3F25}" type="presParOf" srcId="{6753AD37-1222-4206-B6DA-9BDC5C566FF7}" destId="{7CD74ECF-C80C-4897-954A-FFE8F6BA8436}" srcOrd="0" destOrd="0" presId="urn:microsoft.com/office/officeart/2008/layout/VerticalCurvedList"/>
    <dgm:cxn modelId="{10BA3E4A-3E50-4642-A469-E5A667A5B614}" type="presParOf" srcId="{6A5DAD55-6304-4CAC-8260-F63E220BB793}" destId="{D3E9C091-0C13-4490-83A2-AAB9F6FD85C4}" srcOrd="5" destOrd="0" presId="urn:microsoft.com/office/officeart/2008/layout/VerticalCurvedList"/>
    <dgm:cxn modelId="{2014B639-AE69-4E92-81FF-208C17DD4B39}" type="presParOf" srcId="{6A5DAD55-6304-4CAC-8260-F63E220BB793}" destId="{4A6C26FF-90A6-4317-A44E-B9315CD6E035}" srcOrd="6" destOrd="0" presId="urn:microsoft.com/office/officeart/2008/layout/VerticalCurvedList"/>
    <dgm:cxn modelId="{DF2E54A0-711E-4574-A6A1-004D80289B30}" type="presParOf" srcId="{4A6C26FF-90A6-4317-A44E-B9315CD6E035}" destId="{02D95DD6-391F-4C03-B810-50DBD66195E6}" srcOrd="0" destOrd="0" presId="urn:microsoft.com/office/officeart/2008/layout/VerticalCurvedList"/>
    <dgm:cxn modelId="{7FCBD060-6629-411D-8E6A-C7FD23D765BA}" type="presParOf" srcId="{6A5DAD55-6304-4CAC-8260-F63E220BB793}" destId="{56CBC76D-703A-4AB5-835F-91D26A548B1E}" srcOrd="7" destOrd="0" presId="urn:microsoft.com/office/officeart/2008/layout/VerticalCurvedList"/>
    <dgm:cxn modelId="{4BB9B59D-F1BF-40A9-B927-E3B35FDCAF54}" type="presParOf" srcId="{6A5DAD55-6304-4CAC-8260-F63E220BB793}" destId="{C1AFF0C2-5985-4A92-974E-1BE362ACD5F5}" srcOrd="8" destOrd="0" presId="urn:microsoft.com/office/officeart/2008/layout/VerticalCurvedList"/>
    <dgm:cxn modelId="{40094DB1-FC12-449A-B922-C54E8E283029}" type="presParOf" srcId="{C1AFF0C2-5985-4A92-974E-1BE362ACD5F5}" destId="{8D8E4A48-D074-4476-AD07-28A2DCFC72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F0BA-4BF9-4F0A-9259-1D257082646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99308-666D-4315-8C97-93C616979BC1}">
      <dsp:nvSpPr>
        <dsp:cNvPr id="0" name=""/>
        <dsp:cNvSpPr/>
      </dsp:nvSpPr>
      <dsp:spPr>
        <a:xfrm>
          <a:off x="610504" y="416587"/>
          <a:ext cx="11239601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Tempo gasto na coleta de dados?</a:t>
          </a:r>
        </a:p>
      </dsp:txBody>
      <dsp:txXfrm>
        <a:off x="610504" y="416587"/>
        <a:ext cx="11239601" cy="833607"/>
      </dsp:txXfrm>
    </dsp:sp>
    <dsp:sp modelId="{F92841C5-AF50-41EA-93FA-27296D117F2A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01196-2DC8-4A01-A416-F87A7989D0F7}">
      <dsp:nvSpPr>
        <dsp:cNvPr id="0" name=""/>
        <dsp:cNvSpPr/>
      </dsp:nvSpPr>
      <dsp:spPr>
        <a:xfrm>
          <a:off x="1088431" y="1667215"/>
          <a:ext cx="10761674" cy="833607"/>
        </a:xfrm>
        <a:prstGeom prst="rect">
          <a:avLst/>
        </a:prstGeom>
        <a:solidFill>
          <a:schemeClr val="accent4">
            <a:hueOff val="4010290"/>
            <a:satOff val="-10511"/>
            <a:lumOff val="-118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Periodicidade de disponibilização de dados (novos dados)</a:t>
          </a:r>
        </a:p>
      </dsp:txBody>
      <dsp:txXfrm>
        <a:off x="1088431" y="1667215"/>
        <a:ext cx="10761674" cy="833607"/>
      </dsp:txXfrm>
    </dsp:sp>
    <dsp:sp modelId="{7CD74ECF-C80C-4897-954A-FFE8F6BA8436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010290"/>
              <a:satOff val="-10511"/>
              <a:lumOff val="-118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9C091-0C13-4490-83A2-AAB9F6FD85C4}">
      <dsp:nvSpPr>
        <dsp:cNvPr id="0" name=""/>
        <dsp:cNvSpPr/>
      </dsp:nvSpPr>
      <dsp:spPr>
        <a:xfrm>
          <a:off x="1088431" y="2917843"/>
          <a:ext cx="10761674" cy="833607"/>
        </a:xfrm>
        <a:prstGeom prst="rect">
          <a:avLst/>
        </a:prstGeom>
        <a:solidFill>
          <a:schemeClr val="accent4">
            <a:hueOff val="8020580"/>
            <a:satOff val="-21022"/>
            <a:lumOff val="-236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Quantidade de Pontos de coleta de dados</a:t>
          </a:r>
        </a:p>
      </dsp:txBody>
      <dsp:txXfrm>
        <a:off x="1088431" y="2917843"/>
        <a:ext cx="10761674" cy="833607"/>
      </dsp:txXfrm>
    </dsp:sp>
    <dsp:sp modelId="{02D95DD6-391F-4C03-B810-50DBD66195E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020580"/>
              <a:satOff val="-21022"/>
              <a:lumOff val="-23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BC76D-703A-4AB5-835F-91D26A548B1E}">
      <dsp:nvSpPr>
        <dsp:cNvPr id="0" name=""/>
        <dsp:cNvSpPr/>
      </dsp:nvSpPr>
      <dsp:spPr>
        <a:xfrm>
          <a:off x="610504" y="4168472"/>
          <a:ext cx="11239601" cy="833607"/>
        </a:xfrm>
        <a:prstGeom prst="rect">
          <a:avLst/>
        </a:prstGeom>
        <a:solidFill>
          <a:schemeClr val="accent4">
            <a:hueOff val="12030870"/>
            <a:satOff val="-31533"/>
            <a:lumOff val="-354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Qualidade dos pontos de coleta de dados</a:t>
          </a:r>
        </a:p>
      </dsp:txBody>
      <dsp:txXfrm>
        <a:off x="610504" y="4168472"/>
        <a:ext cx="11239601" cy="833607"/>
      </dsp:txXfrm>
    </dsp:sp>
    <dsp:sp modelId="{8D8E4A48-D074-4476-AD07-28A2DCFC729C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2030870"/>
              <a:satOff val="-31533"/>
              <a:lumOff val="-35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F0BA-4BF9-4F0A-9259-1D257082646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99308-666D-4315-8C97-93C616979BC1}">
      <dsp:nvSpPr>
        <dsp:cNvPr id="0" name=""/>
        <dsp:cNvSpPr/>
      </dsp:nvSpPr>
      <dsp:spPr>
        <a:xfrm>
          <a:off x="610504" y="416587"/>
          <a:ext cx="11239601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Custo semanal da coleta de dados?</a:t>
          </a:r>
        </a:p>
      </dsp:txBody>
      <dsp:txXfrm>
        <a:off x="610504" y="416587"/>
        <a:ext cx="11239601" cy="833607"/>
      </dsp:txXfrm>
    </dsp:sp>
    <dsp:sp modelId="{F92841C5-AF50-41EA-93FA-27296D117F2A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01196-2DC8-4A01-A416-F87A7989D0F7}">
      <dsp:nvSpPr>
        <dsp:cNvPr id="0" name=""/>
        <dsp:cNvSpPr/>
      </dsp:nvSpPr>
      <dsp:spPr>
        <a:xfrm>
          <a:off x="1088431" y="1667215"/>
          <a:ext cx="10761674" cy="833607"/>
        </a:xfrm>
        <a:prstGeom prst="rect">
          <a:avLst/>
        </a:prstGeom>
        <a:solidFill>
          <a:schemeClr val="accent4">
            <a:hueOff val="4010290"/>
            <a:satOff val="-10511"/>
            <a:lumOff val="-118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Custo mensal pesquisadores?</a:t>
          </a:r>
        </a:p>
      </dsp:txBody>
      <dsp:txXfrm>
        <a:off x="1088431" y="1667215"/>
        <a:ext cx="10761674" cy="833607"/>
      </dsp:txXfrm>
    </dsp:sp>
    <dsp:sp modelId="{7CD74ECF-C80C-4897-954A-FFE8F6BA8436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010290"/>
              <a:satOff val="-10511"/>
              <a:lumOff val="-118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9C091-0C13-4490-83A2-AAB9F6FD85C4}">
      <dsp:nvSpPr>
        <dsp:cNvPr id="0" name=""/>
        <dsp:cNvSpPr/>
      </dsp:nvSpPr>
      <dsp:spPr>
        <a:xfrm>
          <a:off x="1088431" y="2917843"/>
          <a:ext cx="10761674" cy="833607"/>
        </a:xfrm>
        <a:prstGeom prst="rect">
          <a:avLst/>
        </a:prstGeom>
        <a:solidFill>
          <a:schemeClr val="accent4">
            <a:hueOff val="8020580"/>
            <a:satOff val="-21022"/>
            <a:lumOff val="-236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Custos variáveis pesquisadores?</a:t>
          </a:r>
        </a:p>
      </dsp:txBody>
      <dsp:txXfrm>
        <a:off x="1088431" y="2917843"/>
        <a:ext cx="10761674" cy="833607"/>
      </dsp:txXfrm>
    </dsp:sp>
    <dsp:sp modelId="{02D95DD6-391F-4C03-B810-50DBD66195E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020580"/>
              <a:satOff val="-21022"/>
              <a:lumOff val="-23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BC76D-703A-4AB5-835F-91D26A548B1E}">
      <dsp:nvSpPr>
        <dsp:cNvPr id="0" name=""/>
        <dsp:cNvSpPr/>
      </dsp:nvSpPr>
      <dsp:spPr>
        <a:xfrm>
          <a:off x="610504" y="4168472"/>
          <a:ext cx="11239601" cy="833607"/>
        </a:xfrm>
        <a:prstGeom prst="rect">
          <a:avLst/>
        </a:prstGeom>
        <a:solidFill>
          <a:schemeClr val="accent4">
            <a:hueOff val="12030870"/>
            <a:satOff val="-31533"/>
            <a:lumOff val="-354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Tempo de disponibilização dos dados por parte do observatório?</a:t>
          </a:r>
        </a:p>
      </dsp:txBody>
      <dsp:txXfrm>
        <a:off x="610504" y="4168472"/>
        <a:ext cx="11239601" cy="833607"/>
      </dsp:txXfrm>
    </dsp:sp>
    <dsp:sp modelId="{8D8E4A48-D074-4476-AD07-28A2DCFC729C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2030870"/>
              <a:satOff val="-31533"/>
              <a:lumOff val="-35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12/19/2020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3AF1-881B-4AAE-BEE0-BE26AD798B03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4A7E-08BF-4EA1-80BC-4E55DA270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42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12/19/2020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  <p:sldLayoutId id="214748369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aboataoemacao.jaboatao.pe.gov.br/storage/2020/11/COVID-19%20-%20Analise%20Ampliada%20219.pdf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0167" y="564885"/>
            <a:ext cx="10720550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59" y="1261315"/>
            <a:ext cx="5535885" cy="852291"/>
          </a:xfrm>
        </p:spPr>
        <p:txBody>
          <a:bodyPr/>
          <a:lstStyle/>
          <a:p>
            <a:pPr algn="ctr"/>
            <a:r>
              <a:rPr lang="pt-BR" sz="4800" b="0" i="0" u="none" strike="noStrike" cap="none" dirty="0">
                <a:latin typeface="Advent Pro Light"/>
                <a:ea typeface="Advent Pro Light"/>
                <a:cs typeface="Advent Pro Light"/>
                <a:sym typeface="Advent Pro Light"/>
              </a:rPr>
              <a:t>Atividade Prática </a:t>
            </a:r>
            <a:br>
              <a:rPr lang="pt-BR" sz="4800" b="0" i="0" u="none" strike="noStrike" cap="none" dirty="0">
                <a:latin typeface="Advent Pro Light"/>
                <a:ea typeface="Advent Pro Light"/>
                <a:cs typeface="Advent Pro Light"/>
                <a:sym typeface="Advent Pro Light"/>
              </a:rPr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71234" y="2070083"/>
            <a:ext cx="5110214" cy="852290"/>
          </a:xfrm>
        </p:spPr>
        <p:txBody>
          <a:bodyPr/>
          <a:lstStyle/>
          <a:p>
            <a:pPr algn="ctr"/>
            <a:r>
              <a:rPr lang="en-US" dirty="0" err="1"/>
              <a:t>Disciplina</a:t>
            </a:r>
            <a:r>
              <a:rPr lang="en-US" dirty="0"/>
              <a:t>: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endParaRPr lang="en-US" dirty="0"/>
          </a:p>
          <a:p>
            <a:pPr algn="ctr"/>
            <a:r>
              <a:rPr lang="en-US" dirty="0" err="1"/>
              <a:t>Docente</a:t>
            </a:r>
            <a:r>
              <a:rPr lang="en-US" dirty="0"/>
              <a:t>: </a:t>
            </a:r>
            <a:r>
              <a:rPr lang="en-US" dirty="0" err="1"/>
              <a:t>Msc</a:t>
            </a:r>
            <a:r>
              <a:rPr lang="en-US" dirty="0"/>
              <a:t>. Cloves Rocha</a:t>
            </a:r>
          </a:p>
          <a:p>
            <a:pPr algn="ctr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8194" y="3427003"/>
            <a:ext cx="5370509" cy="2013446"/>
          </a:xfrm>
        </p:spPr>
        <p:txBody>
          <a:bodyPr/>
          <a:lstStyle/>
          <a:p>
            <a:r>
              <a:rPr lang="pt-BR" b="1" i="0" u="none" strike="noStrike" dirty="0">
                <a:solidFill>
                  <a:srgbClr val="FFFFFF"/>
                </a:solidFill>
                <a:effectLst/>
              </a:rPr>
              <a:t>Bruno Ramos – 202057713</a:t>
            </a:r>
          </a:p>
          <a:p>
            <a:r>
              <a:rPr lang="pt-BR" b="1" i="0" u="none" strike="noStrike" dirty="0" err="1">
                <a:solidFill>
                  <a:srgbClr val="FFFFFF"/>
                </a:solidFill>
                <a:effectLst/>
              </a:rPr>
              <a:t>Mircéa</a:t>
            </a:r>
            <a:r>
              <a:rPr lang="pt-BR" b="1" i="0" u="none" strike="noStrike" dirty="0">
                <a:solidFill>
                  <a:srgbClr val="FFFFFF"/>
                </a:solidFill>
                <a:effectLst/>
              </a:rPr>
              <a:t> Mota – 202004238</a:t>
            </a:r>
          </a:p>
          <a:p>
            <a:r>
              <a:rPr lang="pt-BR" b="1" i="0" u="none" strike="noStrike" dirty="0">
                <a:solidFill>
                  <a:srgbClr val="FFFFFF"/>
                </a:solidFill>
                <a:effectLst/>
              </a:rPr>
              <a:t>Vanessa Silva – 201908269</a:t>
            </a:r>
          </a:p>
          <a:p>
            <a:r>
              <a:rPr lang="pt-BR" b="1" i="0" u="none" strike="noStrike" dirty="0" err="1">
                <a:solidFill>
                  <a:srgbClr val="FFFFFF"/>
                </a:solidFill>
                <a:effectLst/>
              </a:rPr>
              <a:t>Vládia</a:t>
            </a:r>
            <a:r>
              <a:rPr lang="pt-BR" b="1" i="0" u="none" strike="noStrike" dirty="0">
                <a:solidFill>
                  <a:srgbClr val="FFFFFF"/>
                </a:solidFill>
                <a:effectLst/>
              </a:rPr>
              <a:t> Silva</a:t>
            </a:r>
            <a:r>
              <a:rPr lang="pt-BR" b="1" dirty="0">
                <a:solidFill>
                  <a:srgbClr val="FFFFFF"/>
                </a:solidFill>
              </a:rPr>
              <a:t> - 202059133</a:t>
            </a:r>
            <a:r>
              <a:rPr lang="pt-BR" b="1" i="0" u="none" strike="noStrike" dirty="0">
                <a:solidFill>
                  <a:srgbClr val="FFFFFF"/>
                </a:solidFill>
                <a:effectLst/>
              </a:rPr>
              <a:t> 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59657" y="-796846"/>
            <a:ext cx="12407687" cy="68790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" y="6082194"/>
            <a:ext cx="12304058" cy="775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01 DE ABRIL DE 2020 – XXX – Nº 064 – JABOATÃO DOS GUARARAPES – Diário 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44" y="6173550"/>
            <a:ext cx="1801902" cy="53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FG – Faculdade Guararap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4" b="32336"/>
          <a:stretch/>
        </p:blipFill>
        <p:spPr bwMode="auto">
          <a:xfrm>
            <a:off x="188259" y="6173550"/>
            <a:ext cx="1311968" cy="42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1688485" y="6082194"/>
            <a:ext cx="1" cy="6281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4188331" y="-187251"/>
            <a:ext cx="3711709" cy="1335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TÉCNICA:</a:t>
            </a:r>
            <a:endParaRPr lang="pt-BR" sz="54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6146" name="Picture 2" descr="Analise de SWOT e a Instituição de Ensino - Ens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6" y="727149"/>
            <a:ext cx="9365796" cy="52682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4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232229" y="-107576"/>
            <a:ext cx="12424229" cy="62811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" y="6082194"/>
            <a:ext cx="12304058" cy="775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01 DE ABRIL DE 2020 – XXX – Nº 064 – JABOATÃO DOS GUARARAPES – Diário 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44" y="6173550"/>
            <a:ext cx="1801902" cy="53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FG – Faculdade Guararap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4" b="32336"/>
          <a:stretch/>
        </p:blipFill>
        <p:spPr bwMode="auto">
          <a:xfrm>
            <a:off x="188259" y="6173550"/>
            <a:ext cx="1311968" cy="42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1688485" y="6082194"/>
            <a:ext cx="1" cy="6281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 descr="File:Circulo branco.pn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327" y="68216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56346" y="2054414"/>
            <a:ext cx="3490387" cy="1957145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ANÁLISE SWOT</a:t>
            </a:r>
            <a:endParaRPr lang="pt-BR" sz="80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695" y="43542"/>
            <a:ext cx="9254648" cy="5936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Conector reto 6"/>
          <p:cNvCxnSpPr/>
          <p:nvPr/>
        </p:nvCxnSpPr>
        <p:spPr>
          <a:xfrm>
            <a:off x="202773" y="1872341"/>
            <a:ext cx="232271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27491" y="4056746"/>
            <a:ext cx="232271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1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-107576"/>
            <a:ext cx="12192000" cy="62811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2292" y="136439"/>
            <a:ext cx="6461366" cy="863486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INDICADORES – </a:t>
            </a:r>
            <a:r>
              <a:rPr lang="pt-BR" sz="6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KPI´s</a:t>
            </a:r>
            <a:endParaRPr lang="pt-BR" sz="80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" y="6082194"/>
            <a:ext cx="12304058" cy="775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01 DE ABRIL DE 2020 – XXX – Nº 064 – JABOATÃO DOS GUARARAPES – Diário 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44" y="6173550"/>
            <a:ext cx="1801902" cy="53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FG – Faculdade Guararap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4" b="32336"/>
          <a:stretch/>
        </p:blipFill>
        <p:spPr bwMode="auto">
          <a:xfrm>
            <a:off x="188259" y="6173550"/>
            <a:ext cx="1311968" cy="42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1688485" y="6082194"/>
            <a:ext cx="1" cy="6281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69238635"/>
              </p:ext>
            </p:extLst>
          </p:nvPr>
        </p:nvGraphicFramePr>
        <p:xfrm>
          <a:off x="-112059" y="663527"/>
          <a:ext cx="119266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9147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-107576"/>
            <a:ext cx="12192000" cy="62811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2292" y="136439"/>
            <a:ext cx="6461366" cy="863486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INDICADORES – </a:t>
            </a:r>
            <a:r>
              <a:rPr lang="pt-BR" sz="6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KPI´s</a:t>
            </a:r>
            <a:endParaRPr lang="pt-BR" sz="80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" y="6082194"/>
            <a:ext cx="12304058" cy="775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01 DE ABRIL DE 2020 – XXX – Nº 064 – JABOATÃO DOS GUARARAPES – Diário 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44" y="6173550"/>
            <a:ext cx="1801902" cy="53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FG – Faculdade Guararap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4" b="32336"/>
          <a:stretch/>
        </p:blipFill>
        <p:spPr bwMode="auto">
          <a:xfrm>
            <a:off x="188259" y="6173550"/>
            <a:ext cx="1311968" cy="42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1688485" y="6082194"/>
            <a:ext cx="1" cy="6281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/>
          <p:cNvGraphicFramePr/>
          <p:nvPr/>
        </p:nvGraphicFramePr>
        <p:xfrm>
          <a:off x="-112059" y="663527"/>
          <a:ext cx="119266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5747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-107576"/>
            <a:ext cx="12192000" cy="62811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425" y="68356"/>
            <a:ext cx="8074959" cy="1325563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Técnicas</a:t>
            </a:r>
            <a:endParaRPr lang="pt-BR" sz="80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" y="6082194"/>
            <a:ext cx="12304058" cy="775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01 DE ABRIL DE 2020 – XXX – Nº 064 – JABOATÃO DOS GUARARAPES – Diário 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74" y="6173550"/>
            <a:ext cx="1801902" cy="53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FG – Faculdade Guararap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4" b="32336"/>
          <a:stretch/>
        </p:blipFill>
        <p:spPr bwMode="auto">
          <a:xfrm>
            <a:off x="188258" y="6173549"/>
            <a:ext cx="1388167" cy="53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1688485" y="6082194"/>
            <a:ext cx="1" cy="6281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519952" y="1538514"/>
            <a:ext cx="11084860" cy="393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7F27-971A-4F18-87BE-729D36604C58}"/>
              </a:ext>
            </a:extLst>
          </p:cNvPr>
          <p:cNvSpPr txBox="1"/>
          <p:nvPr/>
        </p:nvSpPr>
        <p:spPr>
          <a:xfrm>
            <a:off x="773485" y="1596688"/>
            <a:ext cx="99404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Técnicas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Dashbords de dados disponibilizados pela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Mapa de Calor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Árvore de Decisão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3200" b="1" dirty="0"/>
              <a:t>Futuras Técnias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Análise de Processos com Bizagi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Análise de Ciclo com PDCA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Técnica 5w3h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b="1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04221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51" y="61024"/>
            <a:ext cx="11093668" cy="1340069"/>
          </a:xfrm>
        </p:spPr>
        <p:txBody>
          <a:bodyPr/>
          <a:lstStyle/>
          <a:p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Fontes de Dados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2F3E-87DF-401E-8D6D-A0A45452C4FD}"/>
              </a:ext>
            </a:extLst>
          </p:cNvPr>
          <p:cNvSpPr txBox="1"/>
          <p:nvPr/>
        </p:nvSpPr>
        <p:spPr>
          <a:xfrm>
            <a:off x="315310" y="2228671"/>
            <a:ext cx="1109366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32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https://jaboataoemacao.jaboatao.pe.gov.br/storage/2020/11/COVID-19%20-%20Analise%20Ampliada%20219.pdf</a:t>
            </a:r>
            <a:endParaRPr lang="pt-BR" altLang="pt-B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571500" marR="0" lvl="0" indent="-5715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https://jaboataoemacao.jaboatao.pe.gov.br/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37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07" y="306092"/>
            <a:ext cx="11445766" cy="877915"/>
          </a:xfrm>
        </p:spPr>
        <p:txBody>
          <a:bodyPr/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4800" b="1" i="0" baseline="0" dirty="0">
                <a:effectLst/>
              </a:rPr>
              <a:t>Casos do Covid-19 nos Continentes</a:t>
            </a:r>
            <a:endParaRPr lang="pt-BR" sz="4800" dirty="0">
              <a:effectLst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476D9C2-0407-4D70-8B01-9E7CAB915AB9}"/>
              </a:ext>
            </a:extLst>
          </p:cNvPr>
          <p:cNvGraphicFramePr>
            <a:graphicFrameLocks noGrp="1"/>
          </p:cNvGraphicFramePr>
          <p:nvPr/>
        </p:nvGraphicFramePr>
        <p:xfrm>
          <a:off x="1086069" y="1945640"/>
          <a:ext cx="9744842" cy="372835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20154">
                  <a:extLst>
                    <a:ext uri="{9D8B030D-6E8A-4147-A177-3AD203B41FA5}">
                      <a16:colId xmlns:a16="http://schemas.microsoft.com/office/drawing/2014/main" val="1106312850"/>
                    </a:ext>
                  </a:extLst>
                </a:gridCol>
                <a:gridCol w="3107816">
                  <a:extLst>
                    <a:ext uri="{9D8B030D-6E8A-4147-A177-3AD203B41FA5}">
                      <a16:colId xmlns:a16="http://schemas.microsoft.com/office/drawing/2014/main" val="2802783145"/>
                    </a:ext>
                  </a:extLst>
                </a:gridCol>
                <a:gridCol w="2016872">
                  <a:extLst>
                    <a:ext uri="{9D8B030D-6E8A-4147-A177-3AD203B41FA5}">
                      <a16:colId xmlns:a16="http://schemas.microsoft.com/office/drawing/2014/main" val="3277359978"/>
                    </a:ext>
                  </a:extLst>
                </a:gridCol>
              </a:tblGrid>
              <a:tr h="45859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Lugares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Casos Confirmados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Mortes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51604"/>
                  </a:ext>
                </a:extLst>
              </a:tr>
              <a:tr h="45859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Mundo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58.425.681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1.385.218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35612"/>
                  </a:ext>
                </a:extLst>
              </a:tr>
              <a:tr h="45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Região Africana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1.452.332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32.659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5225"/>
                  </a:ext>
                </a:extLst>
              </a:tr>
              <a:tr h="45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Região das Américas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24.815.423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700.812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2833"/>
                  </a:ext>
                </a:extLst>
              </a:tr>
              <a:tr h="45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Região Europeia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17.063.635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378.359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47487"/>
                  </a:ext>
                </a:extLst>
              </a:tr>
              <a:tr h="45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3.832.049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97.237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730"/>
                  </a:ext>
                </a:extLst>
              </a:tr>
              <a:tr h="45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Austrália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839.962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16.875 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03598"/>
                  </a:ext>
                </a:extLst>
              </a:tr>
              <a:tr h="45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América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10.421.539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159.263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6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2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17" y="211499"/>
            <a:ext cx="11445766" cy="877915"/>
          </a:xfrm>
        </p:spPr>
        <p:txBody>
          <a:bodyPr/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4000" b="1" i="0" baseline="0" dirty="0">
                <a:effectLst/>
              </a:rPr>
              <a:t>Mapa de Calor, Mortes por Covid-19 </a:t>
            </a:r>
            <a:endParaRPr lang="pt-BR" sz="40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5435E-8649-47F4-AFA9-9A4B24618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14" y="1089414"/>
            <a:ext cx="9826606" cy="528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16" y="212835"/>
            <a:ext cx="11093668" cy="1340069"/>
          </a:xfrm>
        </p:spPr>
        <p:txBody>
          <a:bodyPr/>
          <a:lstStyle/>
          <a:p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Gráfico</a:t>
            </a:r>
            <a:r>
              <a:rPr lang="en-US" sz="3600" dirty="0"/>
              <a:t> 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 Casos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Confirmados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Covid-19 X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Óbitos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Cidades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PE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próximas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Recife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1DB174-735F-4B3C-818D-E23A9CFA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7" y="2525631"/>
            <a:ext cx="2830366" cy="376281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EC1E13-D586-456E-B867-E56E11C9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6" y="2984382"/>
            <a:ext cx="4174074" cy="293824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D503283-335E-451C-A616-2BEF18E03A6A}"/>
              </a:ext>
            </a:extLst>
          </p:cNvPr>
          <p:cNvSpPr txBox="1"/>
          <p:nvPr/>
        </p:nvSpPr>
        <p:spPr>
          <a:xfrm>
            <a:off x="478172" y="2617365"/>
            <a:ext cx="4068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Casos confirmados de Covid-19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CB8D1B-6B69-4FF9-942D-9B82E308B07A}"/>
              </a:ext>
            </a:extLst>
          </p:cNvPr>
          <p:cNvSpPr txBox="1"/>
          <p:nvPr/>
        </p:nvSpPr>
        <p:spPr>
          <a:xfrm>
            <a:off x="4658430" y="2617365"/>
            <a:ext cx="4068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Casos de óbitos decorrente de Covid-19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8C71B8-38E8-43D8-A9C1-EDC9498E61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10"/>
          <a:stretch/>
        </p:blipFill>
        <p:spPr>
          <a:xfrm>
            <a:off x="4770027" y="2984382"/>
            <a:ext cx="4250679" cy="29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16" y="212835"/>
            <a:ext cx="11093668" cy="1340069"/>
          </a:xfrm>
        </p:spPr>
        <p:txBody>
          <a:bodyPr/>
          <a:lstStyle/>
          <a:p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Gráfico</a:t>
            </a:r>
            <a:r>
              <a:rPr lang="en-US" sz="3600" dirty="0"/>
              <a:t> 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 Casos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Confirmados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Covid-19 X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Óbitos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Cidades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PE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próximas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Recife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1DB174-735F-4B3C-818D-E23A9CFA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7" y="2525631"/>
            <a:ext cx="2830366" cy="376281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D503283-335E-451C-A616-2BEF18E03A6A}"/>
              </a:ext>
            </a:extLst>
          </p:cNvPr>
          <p:cNvSpPr txBox="1"/>
          <p:nvPr/>
        </p:nvSpPr>
        <p:spPr>
          <a:xfrm>
            <a:off x="478172" y="2617365"/>
            <a:ext cx="4068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Casos confirmados de Covid-19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CB8D1B-6B69-4FF9-942D-9B82E308B07A}"/>
              </a:ext>
            </a:extLst>
          </p:cNvPr>
          <p:cNvSpPr txBox="1"/>
          <p:nvPr/>
        </p:nvSpPr>
        <p:spPr>
          <a:xfrm>
            <a:off x="4658430" y="2617365"/>
            <a:ext cx="4068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Casos de óbitos decorrente de Covid-19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00961C-16A7-443B-AF8D-653002EC0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85" b="27324"/>
          <a:stretch/>
        </p:blipFill>
        <p:spPr>
          <a:xfrm>
            <a:off x="4847139" y="3070268"/>
            <a:ext cx="3691241" cy="278789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F63EA7-EE63-47C2-AE31-7E31897C3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98" y="3070269"/>
            <a:ext cx="3833407" cy="27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5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72" y="97568"/>
            <a:ext cx="11093668" cy="1340069"/>
          </a:xfrm>
        </p:spPr>
        <p:txBody>
          <a:bodyPr/>
          <a:lstStyle/>
          <a:p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Gráfico</a:t>
            </a:r>
            <a:r>
              <a:rPr lang="en-US" sz="3600" dirty="0"/>
              <a:t> 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 Casos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Confirmados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Covid-19 X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Óbitos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Cidade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Jaboatão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dos Guararapes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9E3DF5-FF27-4066-B0E0-DC3CF619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1" y="1732772"/>
            <a:ext cx="3314599" cy="1336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0ADB381-9636-439E-9298-38AB3D3C5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2" y="1874814"/>
            <a:ext cx="3314599" cy="44456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D4C028-7FFE-4A64-B82E-1222F53E0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936" y="1732772"/>
            <a:ext cx="2990850" cy="22479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253DEC-37C9-4DC8-A1A2-4E176B332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626" y="1745381"/>
            <a:ext cx="4258656" cy="4713641"/>
          </a:xfrm>
          <a:prstGeom prst="rect">
            <a:avLst/>
          </a:prstGeom>
        </p:spPr>
      </p:pic>
      <p:sp>
        <p:nvSpPr>
          <p:cNvPr id="10" name="Chave Esquerda 9">
            <a:extLst>
              <a:ext uri="{FF2B5EF4-FFF2-40B4-BE49-F238E27FC236}">
                <a16:creationId xmlns:a16="http://schemas.microsoft.com/office/drawing/2014/main" id="{5D74C34D-9B3B-487F-AF3C-758ABC9F504C}"/>
              </a:ext>
            </a:extLst>
          </p:cNvPr>
          <p:cNvSpPr/>
          <p:nvPr/>
        </p:nvSpPr>
        <p:spPr>
          <a:xfrm>
            <a:off x="3962771" y="1745381"/>
            <a:ext cx="474164" cy="22477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2E57D8-B2F1-43C2-A61D-0DA5AEF17AE7}"/>
              </a:ext>
            </a:extLst>
          </p:cNvPr>
          <p:cNvSpPr/>
          <p:nvPr/>
        </p:nvSpPr>
        <p:spPr>
          <a:xfrm>
            <a:off x="3204594" y="2709644"/>
            <a:ext cx="545285" cy="1677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B4BF55B-EB9B-44A5-8C1B-29F36FC99BAD}"/>
              </a:ext>
            </a:extLst>
          </p:cNvPr>
          <p:cNvSpPr/>
          <p:nvPr/>
        </p:nvSpPr>
        <p:spPr>
          <a:xfrm>
            <a:off x="6359452" y="2526484"/>
            <a:ext cx="385297" cy="1831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ACC744B-D9FF-4DC4-837C-84E67C6309D4}"/>
              </a:ext>
            </a:extLst>
          </p:cNvPr>
          <p:cNvSpPr/>
          <p:nvPr/>
        </p:nvSpPr>
        <p:spPr>
          <a:xfrm>
            <a:off x="4434005" y="2526484"/>
            <a:ext cx="1119507" cy="267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4B044F1-FD95-4C00-9647-0E3E5443ADE9}"/>
              </a:ext>
            </a:extLst>
          </p:cNvPr>
          <p:cNvSpPr/>
          <p:nvPr/>
        </p:nvSpPr>
        <p:spPr>
          <a:xfrm>
            <a:off x="8774884" y="3095538"/>
            <a:ext cx="780177" cy="5117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44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51" y="61024"/>
            <a:ext cx="11093668" cy="1340069"/>
          </a:xfrm>
        </p:spPr>
        <p:txBody>
          <a:bodyPr/>
          <a:lstStyle/>
          <a:p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Gráfico</a:t>
            </a:r>
            <a:r>
              <a:rPr lang="en-US" sz="3600" dirty="0"/>
              <a:t> 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 Casos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Confirmados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Covid-19 X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Óbitos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Cidade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Jaboatão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dos Guararapes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9E3DF5-FF27-4066-B0E0-DC3CF619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2" y="1443687"/>
            <a:ext cx="3314599" cy="1336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D4C028-7FFE-4A64-B82E-1222F53E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53" y="1626528"/>
            <a:ext cx="2686875" cy="201943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B4BF55B-EB9B-44A5-8C1B-29F36FC99BAD}"/>
              </a:ext>
            </a:extLst>
          </p:cNvPr>
          <p:cNvSpPr/>
          <p:nvPr/>
        </p:nvSpPr>
        <p:spPr>
          <a:xfrm>
            <a:off x="2675363" y="2344266"/>
            <a:ext cx="504066" cy="1504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ACC744B-D9FF-4DC4-837C-84E67C6309D4}"/>
              </a:ext>
            </a:extLst>
          </p:cNvPr>
          <p:cNvSpPr/>
          <p:nvPr/>
        </p:nvSpPr>
        <p:spPr>
          <a:xfrm>
            <a:off x="492552" y="2326969"/>
            <a:ext cx="1119507" cy="2744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A82000-752D-494F-BF09-086CC1A4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34" y="3694997"/>
            <a:ext cx="3985197" cy="3039871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64B044F1-FD95-4C00-9647-0E3E5443ADE9}"/>
              </a:ext>
            </a:extLst>
          </p:cNvPr>
          <p:cNvSpPr/>
          <p:nvPr/>
        </p:nvSpPr>
        <p:spPr>
          <a:xfrm>
            <a:off x="1417739" y="4630109"/>
            <a:ext cx="696286" cy="44908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DD0712-A932-49EE-A661-E38C60E64B01}"/>
              </a:ext>
            </a:extLst>
          </p:cNvPr>
          <p:cNvSpPr txBox="1"/>
          <p:nvPr/>
        </p:nvSpPr>
        <p:spPr>
          <a:xfrm>
            <a:off x="1434517" y="4415944"/>
            <a:ext cx="7633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Regional 1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1F83641-B8AD-4FBE-B8A3-DBC05356D679}"/>
              </a:ext>
            </a:extLst>
          </p:cNvPr>
          <p:cNvCxnSpPr>
            <a:cxnSpLocks/>
          </p:cNvCxnSpPr>
          <p:nvPr/>
        </p:nvCxnSpPr>
        <p:spPr>
          <a:xfrm flipV="1">
            <a:off x="4542634" y="4854649"/>
            <a:ext cx="1048623" cy="672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B15FF953-FE05-4C2D-8481-F5CBF0D5E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560" y="2494699"/>
            <a:ext cx="6366352" cy="3259421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B987A534-B079-4287-BAB9-42F61A3C0CE4}"/>
              </a:ext>
            </a:extLst>
          </p:cNvPr>
          <p:cNvSpPr/>
          <p:nvPr/>
        </p:nvSpPr>
        <p:spPr>
          <a:xfrm>
            <a:off x="7348489" y="3973976"/>
            <a:ext cx="368363" cy="11052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B0A1494-D5FC-4190-A66E-D1A6A2E5EB92}"/>
              </a:ext>
            </a:extLst>
          </p:cNvPr>
          <p:cNvSpPr/>
          <p:nvPr/>
        </p:nvSpPr>
        <p:spPr>
          <a:xfrm>
            <a:off x="8270011" y="3973976"/>
            <a:ext cx="361241" cy="11052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E8198F8-18CB-4397-B8C2-B49F67FCBAEA}"/>
              </a:ext>
            </a:extLst>
          </p:cNvPr>
          <p:cNvSpPr/>
          <p:nvPr/>
        </p:nvSpPr>
        <p:spPr>
          <a:xfrm>
            <a:off x="8834342" y="3990295"/>
            <a:ext cx="361241" cy="11052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ADF2131-B59F-4430-851B-EC7B2B1A3B52}"/>
              </a:ext>
            </a:extLst>
          </p:cNvPr>
          <p:cNvSpPr/>
          <p:nvPr/>
        </p:nvSpPr>
        <p:spPr>
          <a:xfrm>
            <a:off x="9398673" y="3990295"/>
            <a:ext cx="540086" cy="11052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022AB25-FADA-4FBF-B473-D8B925E7070E}"/>
              </a:ext>
            </a:extLst>
          </p:cNvPr>
          <p:cNvSpPr/>
          <p:nvPr/>
        </p:nvSpPr>
        <p:spPr>
          <a:xfrm>
            <a:off x="10141849" y="3990295"/>
            <a:ext cx="736815" cy="11052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19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">
            <a:extLst>
              <a:ext uri="{FF2B5EF4-FFF2-40B4-BE49-F238E27FC236}">
                <a16:creationId xmlns:a16="http://schemas.microsoft.com/office/drawing/2014/main" id="{3A0D184B-3159-4FDF-BC84-590A57A67D3F}"/>
              </a:ext>
            </a:extLst>
          </p:cNvPr>
          <p:cNvSpPr txBox="1">
            <a:spLocks/>
          </p:cNvSpPr>
          <p:nvPr/>
        </p:nvSpPr>
        <p:spPr>
          <a:xfrm>
            <a:off x="803051" y="118775"/>
            <a:ext cx="11093668" cy="104588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Árvore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decisão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Influência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Socioeconômica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x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Casos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Covid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Jaboatão</a:t>
            </a:r>
            <a:r>
              <a:rPr 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4FFACDA-2590-46AA-B0F9-C2F79EB4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62" y="1395584"/>
            <a:ext cx="5958038" cy="53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4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-107576"/>
            <a:ext cx="12192000" cy="62811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520" y="249024"/>
            <a:ext cx="8074959" cy="1325563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OBJETIVOS ESTRATÉGICOS</a:t>
            </a:r>
            <a:endParaRPr lang="pt-BR" sz="80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" y="6082194"/>
            <a:ext cx="12304058" cy="775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01 DE ABRIL DE 2020 – XXX – Nº 064 – JABOATÃO DOS GUARARAPES – Diário 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74" y="6173550"/>
            <a:ext cx="1801902" cy="53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FG – Faculdade Guararap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4" b="32336"/>
          <a:stretch/>
        </p:blipFill>
        <p:spPr bwMode="auto">
          <a:xfrm>
            <a:off x="188258" y="6173549"/>
            <a:ext cx="1388167" cy="53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1688485" y="6082194"/>
            <a:ext cx="1" cy="6281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519952" y="1538514"/>
            <a:ext cx="11084860" cy="393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OBJETIVO GERAL:</a:t>
            </a:r>
            <a:r>
              <a:rPr lang="pt-BR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GERAR INFORMAÇÕES PARA AS TOMADAS DE DECISÕES ESTRUTURAIS E EXECUTIVAS DO MUNICÍPIO DE JABOATÃO PARA O ENFRENTAMENTO DO COVID-19</a:t>
            </a:r>
          </a:p>
          <a:p>
            <a:pPr>
              <a:lnSpc>
                <a:spcPct val="100000"/>
              </a:lnSpc>
            </a:pPr>
            <a:endParaRPr lang="pt-BR" sz="24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OBJETIVOS ESPECÍFICOS:</a:t>
            </a:r>
            <a:r>
              <a:rPr lang="pt-BR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COLETAR DADOS DE INDICADORES DE CASOS DE COVID-19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ANALISAR DADOS COLETADOS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OBSERVAR CAUSAS DIRETAS E INDIRETAS PARA QUE HAJA PROBLEMÁTICA NA IMPLEMENTAÇÃO DO COVID-19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DESENVOLVER DASHBOARDS DIRECIONAOS AO EMBASAMENTO PARA IMPLEMENTAÇÃO DO COVID-19</a:t>
            </a:r>
            <a:endParaRPr lang="pt-BR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8708c8d-24c2-4b23-ae63-d63c24b315d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A99A31512CEA47AC275FDD19B9E461" ma:contentTypeVersion="12" ma:contentTypeDescription="Crie um novo documento." ma:contentTypeScope="" ma:versionID="1d4c26b3a3022839440ae1c90cda1205">
  <xsd:schema xmlns:xsd="http://www.w3.org/2001/XMLSchema" xmlns:xs="http://www.w3.org/2001/XMLSchema" xmlns:p="http://schemas.microsoft.com/office/2006/metadata/properties" xmlns:ns3="c62efc3e-d157-45ac-a94d-9e315e908237" xmlns:ns4="48708c8d-24c2-4b23-ae63-d63c24b315d1" targetNamespace="http://schemas.microsoft.com/office/2006/metadata/properties" ma:root="true" ma:fieldsID="0e271ec7ea64a3d51f80a2ebac4a70a0" ns3:_="" ns4:_="">
    <xsd:import namespace="c62efc3e-d157-45ac-a94d-9e315e908237"/>
    <xsd:import namespace="48708c8d-24c2-4b23-ae63-d63c24b315d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2efc3e-d157-45ac-a94d-9e315e908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08c8d-24c2-4b23-ae63-d63c24b315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8708c8d-24c2-4b23-ae63-d63c24b315d1"/>
    <ds:schemaRef ds:uri="c62efc3e-d157-45ac-a94d-9e315e90823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1D1B18-9C62-4521-A950-DBC8555EE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2efc3e-d157-45ac-a94d-9e315e908237"/>
    <ds:schemaRef ds:uri="48708c8d-24c2-4b23-ae63-d63c24b315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3065</TotalTime>
  <Words>366</Words>
  <Application>Microsoft Office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Advent Pro Light</vt:lpstr>
      <vt:lpstr>Agency FB</vt:lpstr>
      <vt:lpstr>Arial</vt:lpstr>
      <vt:lpstr>Calibri</vt:lpstr>
      <vt:lpstr>Calibri Light</vt:lpstr>
      <vt:lpstr>Corbel</vt:lpstr>
      <vt:lpstr>Wingdings</vt:lpstr>
      <vt:lpstr>Office Theme</vt:lpstr>
      <vt:lpstr>Atividade Prática  </vt:lpstr>
      <vt:lpstr>Casos do Covid-19 nos Continentes</vt:lpstr>
      <vt:lpstr>Mapa de Calor, Mortes por Covid-19 </vt:lpstr>
      <vt:lpstr>Gráfico de Casos Confirmados de Covid-19 X Óbitos nas Cidades de PE mais próximas de Recife</vt:lpstr>
      <vt:lpstr>Gráfico de Casos Confirmados de Covid-19 X Óbitos nas Cidades de PE mais próximas de Recife</vt:lpstr>
      <vt:lpstr>Gráfico de Casos Confirmados de Covid-19 X Óbitos na Cidade de Jaboatão dos Guararapes</vt:lpstr>
      <vt:lpstr>Gráfico de Casos Confirmados de Covid-19 X Óbitos na Cidade de Jaboatão dos Guararapes</vt:lpstr>
      <vt:lpstr>PowerPoint Presentation</vt:lpstr>
      <vt:lpstr>OBJETIVOS ESTRATÉGICOS</vt:lpstr>
      <vt:lpstr>PowerPoint Presentation</vt:lpstr>
      <vt:lpstr>ANÁLISE SWOT</vt:lpstr>
      <vt:lpstr>INDICADORES – KPI´s</vt:lpstr>
      <vt:lpstr>INDICADORES – KPI´s</vt:lpstr>
      <vt:lpstr>Técnicas</vt:lpstr>
      <vt:lpstr>Fontes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Prática 1 AP1</dc:title>
  <dc:creator>Mircéa-Notebook</dc:creator>
  <cp:lastModifiedBy>Mircéa Mota</cp:lastModifiedBy>
  <cp:revision>31</cp:revision>
  <dcterms:created xsi:type="dcterms:W3CDTF">2020-11-25T05:20:06Z</dcterms:created>
  <dcterms:modified xsi:type="dcterms:W3CDTF">2020-12-19T18:37:23Z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0x01010032A99A31512CEA47AC275FDD19B9E461</vt:lpwstr>
  </property>
</Properties>
</file>