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76" r:id="rId4"/>
    <p:sldId id="279" r:id="rId5"/>
    <p:sldId id="281" r:id="rId6"/>
    <p:sldId id="280" r:id="rId7"/>
    <p:sldId id="283" r:id="rId8"/>
    <p:sldId id="282" r:id="rId9"/>
    <p:sldId id="284" r:id="rId10"/>
    <p:sldId id="286" r:id="rId11"/>
    <p:sldId id="287" r:id="rId12"/>
    <p:sldId id="289" r:id="rId13"/>
    <p:sldId id="290" r:id="rId14"/>
    <p:sldId id="291" r:id="rId15"/>
    <p:sldId id="285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genciadenoticias.ibge.gov.br/agencia-sala-de-imprensa/2013-agencia-de-noticias/releases/28355-pnad-covid19-29-4-milhoes-de-domicilios-receberam-auxilio-emergencial-em-junho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www.correiobraziliense.com.br/economia/2020/11/4885951-pandemia-acelera-debate-sobre-alternativas-para-a-renda-basica.html" TargetMode="External"/><Relationship Id="rId7" Type="http://schemas.openxmlformats.org/officeDocument/2006/relationships/hyperlink" Target="http://transparencia.gov.br/pagina-interna/603519-download-de-dados-auxilio-emergencial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s://www.gov.br/cidadania/pt-br/noticias-e-conteudos/desenvolvimento-social/noticias-desenvolvimento-social/um-retrato-do-impacto-do-auxilio-emergencial-na-vida-dos-brasileir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dos.gov.br/dataset/programas-sociais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www.ipea.gov.br/portal/index.php?option=com_content&amp;view=article&amp;id=36199&amp;catid=3&amp;Itemid=3" TargetMode="External"/><Relationship Id="rId10" Type="http://schemas.openxmlformats.org/officeDocument/2006/relationships/hyperlink" Target="http://transparencia.gov.br/coronavirus" TargetMode="External"/><Relationship Id="rId4" Type="http://schemas.openxmlformats.org/officeDocument/2006/relationships/hyperlink" Target="https://www.in.gov.br/en/web/dou/-/portaria-n-58-de-15-de-abril-de-2020-252722843" TargetMode="External"/><Relationship Id="rId9" Type="http://schemas.openxmlformats.org/officeDocument/2006/relationships/hyperlink" Target="http://www.portaltransparencia.gov.br/download-de-dado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D1C8-4C4F-4990-981F-F3BB9469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8" y="940644"/>
            <a:ext cx="7739270" cy="1935082"/>
          </a:xfrm>
        </p:spPr>
        <p:txBody>
          <a:bodyPr/>
          <a:lstStyle/>
          <a:p>
            <a:r>
              <a:rPr lang="pt-BR" dirty="0"/>
              <a:t>Atividade Prática 2 – AP2              Desafio#2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41459-EFFF-40A4-87DB-F371EDACA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" y="4869026"/>
            <a:ext cx="8017565" cy="914400"/>
          </a:xfrm>
        </p:spPr>
        <p:txBody>
          <a:bodyPr>
            <a:noAutofit/>
          </a:bodyPr>
          <a:lstStyle/>
          <a:p>
            <a:r>
              <a:rPr lang="pt-BR" sz="1800" b="1" dirty="0"/>
              <a:t>Disciplina: INTELIGÊNCIA ANALÍTICA</a:t>
            </a:r>
          </a:p>
          <a:p>
            <a:r>
              <a:rPr lang="pt-BR" sz="1800" b="1" dirty="0"/>
              <a:t>Professor: CLOVES ROCHA.                                                  Recife – Novembro - 2020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B64013AA-B637-44B1-9BAE-7892D7847FF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332859" y="5290533"/>
            <a:ext cx="2798002" cy="718936"/>
          </a:xfrm>
          <a:prstGeom prst="rect">
            <a:avLst/>
          </a:prstGeom>
          <a:ln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85EBC02-9AAA-4D50-8EB4-9FA8CFBBB7B0}"/>
              </a:ext>
            </a:extLst>
          </p:cNvPr>
          <p:cNvSpPr txBox="1"/>
          <p:nvPr/>
        </p:nvSpPr>
        <p:spPr>
          <a:xfrm>
            <a:off x="9332859" y="3523768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CEC1BC-B77B-4ED9-8C02-8C6135B7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372" y="874637"/>
            <a:ext cx="2466975" cy="24669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67F8B8A-BA92-412C-98CE-523BA46FD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372" y="3341612"/>
            <a:ext cx="2466975" cy="4762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06D8B5-B73B-4267-B554-0021E2A7215D}"/>
              </a:ext>
            </a:extLst>
          </p:cNvPr>
          <p:cNvSpPr txBox="1"/>
          <p:nvPr/>
        </p:nvSpPr>
        <p:spPr>
          <a:xfrm>
            <a:off x="781878" y="3429000"/>
            <a:ext cx="81765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mpacto social dos benefícios sociais</a:t>
            </a:r>
            <a:r>
              <a:rPr lang="pt-BR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liberados pelo 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Governo Federal</a:t>
            </a:r>
            <a:r>
              <a:rPr lang="pt-BR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durante a pandemia do 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novo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coronavírus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2C207DD-BFE6-4379-BB54-64DAF3EB6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638" y="1556933"/>
            <a:ext cx="6218630" cy="3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B3EEA38-21BE-4EB5-B23C-EB4685E75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545" y="1451392"/>
            <a:ext cx="6218630" cy="37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9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DED024-8351-401F-853F-E3E4A5693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994" y="1563411"/>
            <a:ext cx="6218630" cy="37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2CC776E-4491-4506-998E-3FED208A4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546" y="1451392"/>
            <a:ext cx="6218630" cy="37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2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8FDA47E-322A-4C86-91BC-EE2869B12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177" y="1378926"/>
            <a:ext cx="6218630" cy="37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64EFFA1-4891-4EF7-A3B0-15ACAAAF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854" y="1129000"/>
            <a:ext cx="8000000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509" y="1557892"/>
            <a:ext cx="7699881" cy="4612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7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t-BR" sz="17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https://www.gov.br/cidadania/pt-br/noticias-e-conteudos/desenvolvimento-social/noticias-desenvolvimento-social/um-retrato-do-impacto-do-auxilio-emergencial-na-vida-dos-brasileiros</a:t>
            </a:r>
            <a:endParaRPr lang="pt-BR" sz="170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 </a:t>
            </a: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https://www.correiobraziliense.com.br/economia/2020/11/4885951-pandemia-acelera-debate-sobre-alternativas-para-a-renda-basica.html</a:t>
            </a:r>
            <a:endParaRPr lang="pt-BR" sz="17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 </a:t>
            </a: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https://www.in.gov.br/en/web/dou/-/portaria-n-58-de-15-de-abril-de-2020-252722843</a:t>
            </a:r>
            <a:endParaRPr lang="pt-BR" sz="17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7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 </a:t>
            </a: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https://www.ipea.gov.br/portal/index.php?option=com_content&amp;view=article&amp;id=36199&amp;catid=3&amp;Itemid=3</a:t>
            </a:r>
            <a:endParaRPr lang="pt-BR" sz="17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5- </a:t>
            </a: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https://dados.gov.br/dataset/programas-sociais</a:t>
            </a:r>
            <a:endParaRPr lang="pt-BR" sz="17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6- </a:t>
            </a: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http://transparencia.gov.br/pagina-interna/603519-download-de-dados-auxilio-emergencial</a:t>
            </a:r>
            <a:endParaRPr lang="pt-BR" sz="17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7- </a:t>
            </a: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https://agenciadenoticias.ibge.gov.br/agencia-sala-de-imprensa/2013-agencia-de-noticias/releases/28355-pnad-covid19-29-4-milhoes-de-domicilios-receberam-auxilio-emergencial-em-junho</a:t>
            </a:r>
            <a:endParaRPr lang="pt-BR" sz="17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8- </a:t>
            </a: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http://www.portaltransparencia.gov.br/download-de-dados</a:t>
            </a:r>
            <a:endParaRPr lang="pt-BR" sz="17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9- </a:t>
            </a:r>
            <a:r>
              <a:rPr lang="pt-BR" sz="17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http://transparencia.gov.br/coronavirus</a:t>
            </a:r>
            <a:endParaRPr lang="pt-BR" sz="17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850006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FONTES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40" y="1687132"/>
            <a:ext cx="2955234" cy="44003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Agradecemos a todos pela atenção e participação!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"Sorte é o que acontece quando a preparação encontra a oportunidade." (Elmer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Letterman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850006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B8341164-E4A5-482B-8EA3-4EACA243392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526" y="1921333"/>
            <a:ext cx="4230563" cy="416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02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756" y="1470989"/>
            <a:ext cx="7792644" cy="46595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555555"/>
                </a:solidFill>
                <a:effectLst/>
                <a:latin typeface="rawline"/>
              </a:rPr>
              <a:t>O Auxílio Emergencial teve um impacto positivo na vida de milhões de brasileiros. Com o benefício, o Brasil registrou o menor índice de pobreza dos últimos 40 anos, segundo o Ministério da Cidadania. A partir das pesquisas de Amostras Domiciliares do IBGE, em especial a PNAD Covid-19, foi possível mensurar que 3,3% da população brasileira, ou sete milhões de pessoas, viviam na extrema pobreza em junho deste ano de 2020. Desde a década de 1980, quando os levantamentos ficaram mais precisos, o menor índice registrado até então havia sido de 4,2%, em 2014.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555555"/>
                </a:solidFill>
                <a:effectLst/>
                <a:latin typeface="rawline"/>
              </a:rPr>
              <a:t>O investimento do Governo Federal no Auxílio Emergencial já ultrapassa os R$ 148 bilhões, creditados para mais de 66 milhões de pessoas. Dos 67 milhões de elegíveis, 19,2 milhões são aprovados via Bolsa Família, 10,5 milhões pelo Cadastro Único e 37,2 milhões por meio de site ou aplicativo. Ao todo, são mais de 126,2 milhões de pessoas beneficiadas direta ou indiretamente, levando em conta os contemplados e seus familiares. O número representa mais de metade da população brasileira.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611470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87132"/>
            <a:ext cx="7315200" cy="4297616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Diminuição do Índice de Pobreza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 Prevenção do colapso da Economia</a:t>
            </a:r>
            <a:endParaRPr lang="pt-BR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 Manutenção dos empregos – No caso dos trabalhadores formais</a:t>
            </a:r>
            <a:r>
              <a:rPr lang="pt-BR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 Redução das desigualdades gerais de renda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5- Diminuição da vulnerabilidade social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850006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05 IMPACTOS SOCIAIS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1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850006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SOBRE OS IMPACTOS SOCIAIS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19B4A33-4532-4CED-8FD5-B0ACADAEB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7" y="1557892"/>
            <a:ext cx="7798191" cy="436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7FA234B-5DC3-4921-BE5D-DDEF0CD8C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542" y="1176336"/>
            <a:ext cx="8309257" cy="45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CFA4F4-5DE4-456C-B5D0-E509E13B0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054" y="1140174"/>
            <a:ext cx="6067801" cy="45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8214D88-D547-4D69-B05E-FB5DCA570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60" y="1174267"/>
            <a:ext cx="4874004" cy="45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2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FDAE8D0-C25C-4D85-935E-1BEEFC4E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200" y="1132175"/>
            <a:ext cx="7051318" cy="44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9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693996" y="558462"/>
            <a:ext cx="8087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INDICADORES DE DISTRIBUIÇÃO DE RECURSOS POR REGIÃO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5F1720-54F2-40DE-9612-9E2B5BF6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850006"/>
            <a:ext cx="2466975" cy="2466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82093D-AFB5-44EC-BDE2-D66F2997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3316981"/>
            <a:ext cx="2466975" cy="4762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69C2DEF-068E-490F-BD09-10536E3B2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085" y="1564279"/>
            <a:ext cx="4571429" cy="27428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66BD17-FF14-4F96-A46B-1470507025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351" t="9169" r="13053" b="10110"/>
          <a:stretch/>
        </p:blipFill>
        <p:spPr>
          <a:xfrm>
            <a:off x="6096000" y="4507360"/>
            <a:ext cx="3790121" cy="16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2241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666</TotalTime>
  <Words>686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Calibri</vt:lpstr>
      <vt:lpstr>Corbel</vt:lpstr>
      <vt:lpstr>rawline</vt:lpstr>
      <vt:lpstr>Wingdings 2</vt:lpstr>
      <vt:lpstr>Quadro</vt:lpstr>
      <vt:lpstr>Atividade Prática 2 – AP2              Desafio#2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</dc:title>
  <dc:creator>Yan</dc:creator>
  <cp:lastModifiedBy>harry 1</cp:lastModifiedBy>
  <cp:revision>44</cp:revision>
  <dcterms:created xsi:type="dcterms:W3CDTF">2020-10-31T18:58:44Z</dcterms:created>
  <dcterms:modified xsi:type="dcterms:W3CDTF">2020-11-28T11:03:38Z</dcterms:modified>
</cp:coreProperties>
</file>