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76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abnet.datasus.gov.br/tabdata/cadernos/pe.htm" TargetMode="External"/><Relationship Id="rId2" Type="http://schemas.openxmlformats.org/officeDocument/2006/relationships/hyperlink" Target="http://dados.recife.pe.gov.br/dataset/rede-de-atencao-a-saude-no-recife/resource/d05f6ffa-304b-4a28-bd03-1ffb26cbf866?view_id=dd0c11b8-7484-465a-b1da-e6a11f8159e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AD1C8-4C4F-4990-981F-F3BB9469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8" y="940644"/>
            <a:ext cx="7739270" cy="1935082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Atividade Prática               Observatório de Projetos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41459-EFFF-40A4-87DB-F371EDACA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78" y="4869026"/>
            <a:ext cx="8017565" cy="914400"/>
          </a:xfrm>
        </p:spPr>
        <p:txBody>
          <a:bodyPr>
            <a:noAutofit/>
          </a:bodyPr>
          <a:lstStyle/>
          <a:p>
            <a:r>
              <a:rPr lang="pt-BR" sz="1800" b="1" dirty="0"/>
              <a:t>Disciplina: INTELIGÊNCIA ANALÍTICA</a:t>
            </a:r>
          </a:p>
          <a:p>
            <a:r>
              <a:rPr lang="pt-BR" sz="1800" b="1" dirty="0"/>
              <a:t>Professor: CLOVES ROCHA.                                                  Recife – Novembro - 2020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B64013AA-B637-44B1-9BAE-7892D7847FF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332859" y="5290533"/>
            <a:ext cx="2798002" cy="718936"/>
          </a:xfrm>
          <a:prstGeom prst="rect">
            <a:avLst/>
          </a:prstGeom>
          <a:ln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85EBC02-9AAA-4D50-8EB4-9FA8CFBBB7B0}"/>
              </a:ext>
            </a:extLst>
          </p:cNvPr>
          <p:cNvSpPr txBox="1"/>
          <p:nvPr/>
        </p:nvSpPr>
        <p:spPr>
          <a:xfrm>
            <a:off x="9332859" y="3523768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06D8B5-B73B-4267-B554-0021E2A7215D}"/>
              </a:ext>
            </a:extLst>
          </p:cNvPr>
          <p:cNvSpPr txBox="1"/>
          <p:nvPr/>
        </p:nvSpPr>
        <p:spPr>
          <a:xfrm>
            <a:off x="781878" y="3429000"/>
            <a:ext cx="8176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Problema: A falta de um Prontuário Único do Paciente em toda a Rede Municipal de Saúde da cidade do Recife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227F2E86-A3FE-4AAA-BCCF-4E82BC77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75" y="759775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5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ASSISTÊNCIA HOSPITALAR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800757-11AF-4F58-B5A1-25DA3D75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817" y="1757574"/>
            <a:ext cx="8759687" cy="42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509" y="1557893"/>
            <a:ext cx="7699881" cy="2884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http://dados.recife.pe.gov.br/dataset/rede-de-atencao-a-saude-no-recife/resource/d05f6ffa-304b-4a28-bd03-1ffb26cbf866?view_id=dd0c11b8-7484-465a-b1da-e6a11f8159e1</a:t>
            </a:r>
            <a:endParaRPr lang="pt-BR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 </a:t>
            </a: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http://tabnet.datasus.gov.br/tabdata/cadernos/pe.htm</a:t>
            </a:r>
            <a:endParaRPr lang="pt-BR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170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sz="170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FONTES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25503959-56C2-4C55-8EA4-1C50E00A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Dicas de passeios em Recife | Zarpo Mag">
            <a:extLst>
              <a:ext uri="{FF2B5EF4-FFF2-40B4-BE49-F238E27FC236}">
                <a16:creationId xmlns:a16="http://schemas.microsoft.com/office/drawing/2014/main" id="{92DF2A76-A9ED-413C-AE96-1E8BEF52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713" y="3230437"/>
            <a:ext cx="4939332" cy="288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88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40" y="1687132"/>
            <a:ext cx="2955234" cy="44003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Agradecemos a todos pela atenção e participação!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"Sorte é o que acontece quando a preparação encontra a oportunidade." (Elmer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Letterman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B8341164-E4A5-482B-8EA3-4EACA24339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26" y="1921333"/>
            <a:ext cx="4230563" cy="416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530500AD-29B2-4A5F-9CFF-6C66DE8A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02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261" y="1319356"/>
            <a:ext cx="7792644" cy="46595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rgbClr val="555555"/>
                </a:solidFill>
                <a:latin typeface="rawline"/>
              </a:rPr>
              <a:t>Este projeto tem por objetivo propor caminhos para otimização do funcionamento das 675 unidades municipais de saúde que prestam serviços ambulatoriais na Cidade do Recife.</a:t>
            </a: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555555"/>
                </a:solidFill>
                <a:effectLst/>
                <a:latin typeface="rawline"/>
              </a:rPr>
              <a:t>Um dos problemas existentes para o pleno funcionamento da rede municipal de sa</a:t>
            </a:r>
            <a:r>
              <a:rPr lang="pt-BR" sz="2200" dirty="0">
                <a:solidFill>
                  <a:srgbClr val="555555"/>
                </a:solidFill>
                <a:latin typeface="rawline"/>
              </a:rPr>
              <a:t>úde é a falta de unidade no registro e compartilhamento das informações coletadas nos atendimentos realizados ao público.</a:t>
            </a:r>
          </a:p>
          <a:p>
            <a:pPr marL="0" indent="0" algn="just">
              <a:buNone/>
            </a:pPr>
            <a:r>
              <a:rPr lang="pt-BR" sz="22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Logo, a democratização e inclusão do Prontuário Eletrônico do Paciente – PEP como uma rotina sistematizada </a:t>
            </a: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oferece</a:t>
            </a:r>
            <a:r>
              <a:rPr lang="pt-BR" sz="2200" b="0" i="0" dirty="0">
                <a:solidFill>
                  <a:srgbClr val="55555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potencial para a melhoria da qualidade e agilidade no atendimento</a:t>
            </a:r>
            <a:r>
              <a:rPr lang="pt-BR" sz="2200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assertividade  e segurança na emissão de diagnósticos e dinamização dos custos anuais.</a:t>
            </a:r>
            <a:endParaRPr lang="pt-BR" sz="2200" b="0" i="0" dirty="0">
              <a:solidFill>
                <a:srgbClr val="555555"/>
              </a:solidFill>
              <a:effectLst/>
              <a:latin typeface="rawline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611470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73FBA295-2B5D-4755-B4FA-22D250F4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08663-761C-4F47-B95F-E6C897F4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356" y="1246495"/>
            <a:ext cx="7315200" cy="1321111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Coletar os dados</a:t>
            </a:r>
            <a:endParaRPr lang="pt-BR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2- Analisar</a:t>
            </a:r>
            <a:endParaRPr lang="pt-BR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 Observar indicadores de Saúde do Recife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27600" y="598821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METODOLOGIA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A9E04CEC-6D78-4255-AB89-54675A9E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ecife: passeios, roteiros, onde ficar, onde comer e mais | Viagem e Turismo">
            <a:extLst>
              <a:ext uri="{FF2B5EF4-FFF2-40B4-BE49-F238E27FC236}">
                <a16:creationId xmlns:a16="http://schemas.microsoft.com/office/drawing/2014/main" id="{3DDDF6AD-34A0-448C-A145-3858AD4A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687" y="2726894"/>
            <a:ext cx="6091517" cy="338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1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C6D9D3-7B5D-4A62-AFFF-CDA7E767555A}"/>
              </a:ext>
            </a:extLst>
          </p:cNvPr>
          <p:cNvSpPr txBox="1"/>
          <p:nvPr/>
        </p:nvSpPr>
        <p:spPr>
          <a:xfrm>
            <a:off x="3773509" y="850006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OBJETIVO GERAL</a:t>
            </a:r>
          </a:p>
        </p:txBody>
      </p:sp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CFB126D-3D97-42AD-8BBB-688440CFAE76}"/>
              </a:ext>
            </a:extLst>
          </p:cNvPr>
          <p:cNvSpPr txBox="1"/>
          <p:nvPr/>
        </p:nvSpPr>
        <p:spPr>
          <a:xfrm>
            <a:off x="3773509" y="3150425"/>
            <a:ext cx="75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F0CCAF1-B07D-4138-949E-EE22C463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140" y="4017340"/>
            <a:ext cx="7792644" cy="20538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0" i="0" dirty="0">
                <a:solidFill>
                  <a:srgbClr val="555555"/>
                </a:solidFill>
                <a:effectLst/>
                <a:latin typeface="rawline"/>
              </a:rPr>
              <a:t>1- Coletar dados de indicadores de Saúde do Recife;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rawline"/>
              </a:rPr>
              <a:t>2- Analisar os dados coletados;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555555"/>
                </a:solidFill>
                <a:effectLst/>
                <a:latin typeface="rawline"/>
              </a:rPr>
              <a:t>3- Observar causas diretas e indiretas para que haja problemática na implementação do PEP;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555555"/>
                </a:solidFill>
                <a:latin typeface="rawline"/>
              </a:rPr>
              <a:t>4- Desenvolver Dashboards direcionados ao embasamento para implementação do PEP</a:t>
            </a:r>
            <a:endParaRPr lang="pt-BR" b="0" i="0" dirty="0">
              <a:solidFill>
                <a:srgbClr val="555555"/>
              </a:solidFill>
              <a:effectLst/>
              <a:latin typeface="rawline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4E09C080-C2ED-44EB-91A4-2CCAE39CF494}"/>
              </a:ext>
            </a:extLst>
          </p:cNvPr>
          <p:cNvSpPr txBox="1">
            <a:spLocks/>
          </p:cNvSpPr>
          <p:nvPr/>
        </p:nvSpPr>
        <p:spPr>
          <a:xfrm>
            <a:off x="3839769" y="850006"/>
            <a:ext cx="7792644" cy="2053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itchFamily="18" charset="2"/>
              <a:buNone/>
            </a:pPr>
            <a:r>
              <a:rPr lang="pt-BR" dirty="0">
                <a:solidFill>
                  <a:srgbClr val="555555"/>
                </a:solidFill>
                <a:latin typeface="rawline"/>
              </a:rPr>
              <a:t>Prover os indicadores do segmento de saúde com foco na democratização do PEP no Município do Recife.</a:t>
            </a:r>
          </a:p>
        </p:txBody>
      </p:sp>
    </p:spTree>
    <p:extLst>
      <p:ext uri="{BB962C8B-B14F-4D97-AF65-F5344CB8AC3E}">
        <p14:creationId xmlns:p14="http://schemas.microsoft.com/office/powerpoint/2010/main" val="79707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01A4097-2703-4FED-B995-94FEC3CD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050" y="1877060"/>
            <a:ext cx="8743950" cy="329565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ORÇAMENTO COM SAÚDE PÚBLICA</a:t>
            </a:r>
          </a:p>
        </p:txBody>
      </p:sp>
    </p:spTree>
    <p:extLst>
      <p:ext uri="{BB962C8B-B14F-4D97-AF65-F5344CB8AC3E}">
        <p14:creationId xmlns:p14="http://schemas.microsoft.com/office/powerpoint/2010/main" val="386732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DEMOGRAFIA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9A2BE4-F085-42A9-B752-B1A043B53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753" y="2173198"/>
            <a:ext cx="7110369" cy="30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9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86761" y="678214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PROFISSIONAIS / EQUIPE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3FA571-A1D6-4932-8F8B-2FA0818DB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623" y="1251816"/>
            <a:ext cx="7729377" cy="501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2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FINANÇAS - 1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F05823-CD6B-46A3-B802-5D6C2E0C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389" y="2252875"/>
            <a:ext cx="876411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4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F13581-BE99-4102-A142-495CC5F0B6EB}"/>
              </a:ext>
            </a:extLst>
          </p:cNvPr>
          <p:cNvSpPr txBox="1"/>
          <p:nvPr/>
        </p:nvSpPr>
        <p:spPr>
          <a:xfrm>
            <a:off x="327658" y="3524885"/>
            <a:ext cx="279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r>
              <a:rPr lang="pt-BR" dirty="0"/>
              <a:t>Equipe:</a:t>
            </a: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ANDRÉ GEORGE MEDEIROS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DOUGLAS ROBERTO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ÚRSULA ÍRIS DE OLIVEIRA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YAN CARVALHO</a:t>
            </a:r>
            <a:endParaRPr lang="pt-BR" dirty="0"/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5561EBD7-3DA1-4BBF-BFF4-6E370CF7180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8796" y="5265812"/>
            <a:ext cx="2798002" cy="718936"/>
          </a:xfrm>
          <a:prstGeom prst="rect">
            <a:avLst/>
          </a:prstGeom>
          <a:ln/>
        </p:spPr>
      </p:pic>
      <p:pic>
        <p:nvPicPr>
          <p:cNvPr id="8" name="Picture 4" descr="Recife | Brands of the World™ | Download vector logos and logotypes">
            <a:extLst>
              <a:ext uri="{FF2B5EF4-FFF2-40B4-BE49-F238E27FC236}">
                <a16:creationId xmlns:a16="http://schemas.microsoft.com/office/drawing/2014/main" id="{837F1795-4A98-41C4-83B1-FB5B47D4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5" y="873252"/>
            <a:ext cx="2884573" cy="288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A2C4D0-EA25-4C15-A033-A50713B8B9BC}"/>
              </a:ext>
            </a:extLst>
          </p:cNvPr>
          <p:cNvSpPr txBox="1"/>
          <p:nvPr/>
        </p:nvSpPr>
        <p:spPr>
          <a:xfrm>
            <a:off x="3773509" y="850006"/>
            <a:ext cx="7729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FINANÇAS - 2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0A4006-807B-4136-B34E-C25607A82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322" y="2082598"/>
            <a:ext cx="8653670" cy="28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296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779</TotalTime>
  <Words>460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Corbel</vt:lpstr>
      <vt:lpstr>rawline</vt:lpstr>
      <vt:lpstr>Wingdings 2</vt:lpstr>
      <vt:lpstr>Quadro</vt:lpstr>
      <vt:lpstr>Atividade Prática               Observatório de Projetos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</dc:title>
  <dc:creator>Yan</dc:creator>
  <cp:lastModifiedBy>harry 1</cp:lastModifiedBy>
  <cp:revision>56</cp:revision>
  <dcterms:created xsi:type="dcterms:W3CDTF">2020-10-31T18:58:44Z</dcterms:created>
  <dcterms:modified xsi:type="dcterms:W3CDTF">2020-11-28T19:55:48Z</dcterms:modified>
</cp:coreProperties>
</file>