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BD2216-9F87-3D2D-E354-9B3E0065A76D}" v="24" dt="2025-05-03T12:50:26.458"/>
    <p1510:client id="{304BF6AC-7A94-899F-49B3-3D22CFE500EA}" v="915" dt="2025-05-03T17:50:06.789"/>
    <p1510:client id="{AC399A67-5604-512A-4BFE-7E1E37232D79}" v="747" dt="2025-05-03T16:55:43.624"/>
    <p1510:client id="{E059B272-7A37-8815-C928-4F89FCF20DBE}" v="41" dt="2025-05-03T12:42:26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C021B7-DE63-4EF4-A2C9-E8BAF21277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2254A5B-3A09-454C-891C-70F1D32B73BD}">
      <dgm:prSet/>
      <dgm:spPr/>
      <dgm:t>
        <a:bodyPr/>
        <a:lstStyle/>
        <a:p>
          <a:r>
            <a:rPr lang="pt-BR" b="1" dirty="0"/>
            <a:t>Contexto</a:t>
          </a:r>
          <a:r>
            <a:rPr lang="pt-BR" dirty="0"/>
            <a:t>: O desperdício de alimentos em hotéis e restaurantes é um problema ambiental, social e econômico</a:t>
          </a:r>
          <a:endParaRPr lang="en-US" dirty="0"/>
        </a:p>
      </dgm:t>
    </dgm:pt>
    <dgm:pt modelId="{A391C907-D1FE-44BB-8ECB-351906D310D9}" type="parTrans" cxnId="{E61B87DA-37A0-4A89-9C19-376C56EB1DEF}">
      <dgm:prSet/>
      <dgm:spPr/>
      <dgm:t>
        <a:bodyPr/>
        <a:lstStyle/>
        <a:p>
          <a:endParaRPr lang="en-US"/>
        </a:p>
      </dgm:t>
    </dgm:pt>
    <dgm:pt modelId="{C413A7F6-B9DE-4758-8532-DD1676B69DCB}" type="sibTrans" cxnId="{E61B87DA-37A0-4A89-9C19-376C56EB1DEF}">
      <dgm:prSet/>
      <dgm:spPr/>
      <dgm:t>
        <a:bodyPr/>
        <a:lstStyle/>
        <a:p>
          <a:endParaRPr lang="en-US"/>
        </a:p>
      </dgm:t>
    </dgm:pt>
    <dgm:pt modelId="{D25BFA84-58E6-499B-95DE-8FD62B5280B2}">
      <dgm:prSet/>
      <dgm:spPr/>
      <dgm:t>
        <a:bodyPr/>
        <a:lstStyle/>
        <a:p>
          <a:pPr rtl="0"/>
          <a:r>
            <a:rPr lang="pt-BR" b="1" dirty="0"/>
            <a:t>Objetivo</a:t>
          </a:r>
          <a:r>
            <a:rPr lang="pt-BR" dirty="0"/>
            <a:t>: Criar </a:t>
          </a:r>
          <a:r>
            <a:rPr lang="pt-BR" dirty="0">
              <a:latin typeface="Tw Cen MT" panose="020B0602020104020603"/>
            </a:rPr>
            <a:t>soluções</a:t>
          </a:r>
          <a:r>
            <a:rPr lang="pt-BR" dirty="0"/>
            <a:t> </a:t>
          </a:r>
          <a:r>
            <a:rPr lang="pt-BR" dirty="0">
              <a:latin typeface="Tw Cen MT" panose="020B0602020104020603"/>
            </a:rPr>
            <a:t>e ideias </a:t>
          </a:r>
          <a:r>
            <a:rPr lang="pt-BR" dirty="0"/>
            <a:t>de projeto </a:t>
          </a:r>
          <a:r>
            <a:rPr lang="pt-BR" dirty="0">
              <a:latin typeface="Tw Cen MT" panose="020B0602020104020603"/>
            </a:rPr>
            <a:t>focados</a:t>
          </a:r>
          <a:r>
            <a:rPr lang="pt-BR" dirty="0"/>
            <a:t> na redução de desperdício, utilizando técnicas de </a:t>
          </a:r>
          <a:r>
            <a:rPr lang="pt-BR" dirty="0">
              <a:latin typeface="Tw Cen MT" panose="020B0602020104020603"/>
            </a:rPr>
            <a:t>inteligência artificial</a:t>
          </a:r>
          <a:endParaRPr lang="en-US" dirty="0"/>
        </a:p>
      </dgm:t>
    </dgm:pt>
    <dgm:pt modelId="{42EAA6CD-8461-4251-87E1-50A5E94EEFAE}" type="parTrans" cxnId="{B7F3F5CD-611B-4068-9938-C46030E9DDE0}">
      <dgm:prSet/>
      <dgm:spPr/>
      <dgm:t>
        <a:bodyPr/>
        <a:lstStyle/>
        <a:p>
          <a:endParaRPr lang="en-US"/>
        </a:p>
      </dgm:t>
    </dgm:pt>
    <dgm:pt modelId="{A9CE23DC-51A4-4918-83CD-C08296FFF7B9}" type="sibTrans" cxnId="{B7F3F5CD-611B-4068-9938-C46030E9DDE0}">
      <dgm:prSet/>
      <dgm:spPr/>
      <dgm:t>
        <a:bodyPr/>
        <a:lstStyle/>
        <a:p>
          <a:endParaRPr lang="en-US"/>
        </a:p>
      </dgm:t>
    </dgm:pt>
    <dgm:pt modelId="{925D2348-1F07-4E61-9972-672C3A619E52}" type="pres">
      <dgm:prSet presAssocID="{34C021B7-DE63-4EF4-A2C9-E8BAF2127704}" presName="root" presStyleCnt="0">
        <dgm:presLayoutVars>
          <dgm:dir/>
          <dgm:resizeHandles val="exact"/>
        </dgm:presLayoutVars>
      </dgm:prSet>
      <dgm:spPr/>
    </dgm:pt>
    <dgm:pt modelId="{E5DBA455-6257-4F5B-AFD8-AB64E22F5968}" type="pres">
      <dgm:prSet presAssocID="{32254A5B-3A09-454C-891C-70F1D32B73BD}" presName="compNode" presStyleCnt="0"/>
      <dgm:spPr/>
    </dgm:pt>
    <dgm:pt modelId="{4805A6FA-4FB6-4325-8B95-430BD40609CD}" type="pres">
      <dgm:prSet presAssocID="{32254A5B-3A09-454C-891C-70F1D32B73BD}" presName="bgRect" presStyleLbl="bgShp" presStyleIdx="0" presStyleCnt="2"/>
      <dgm:spPr/>
    </dgm:pt>
    <dgm:pt modelId="{6A4834B7-4579-4B45-956E-B9ADCB52BE96}" type="pres">
      <dgm:prSet presAssocID="{32254A5B-3A09-454C-891C-70F1D32B73B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entabilidade"/>
        </a:ext>
      </dgm:extLst>
    </dgm:pt>
    <dgm:pt modelId="{51CBEA06-42B4-448E-BD4C-C176948B7A05}" type="pres">
      <dgm:prSet presAssocID="{32254A5B-3A09-454C-891C-70F1D32B73BD}" presName="spaceRect" presStyleCnt="0"/>
      <dgm:spPr/>
    </dgm:pt>
    <dgm:pt modelId="{2444956A-A771-4A22-8BA8-4723218AA841}" type="pres">
      <dgm:prSet presAssocID="{32254A5B-3A09-454C-891C-70F1D32B73BD}" presName="parTx" presStyleLbl="revTx" presStyleIdx="0" presStyleCnt="2">
        <dgm:presLayoutVars>
          <dgm:chMax val="0"/>
          <dgm:chPref val="0"/>
        </dgm:presLayoutVars>
      </dgm:prSet>
      <dgm:spPr/>
    </dgm:pt>
    <dgm:pt modelId="{596959CE-98CB-4806-A3A0-3E8C3A9973FD}" type="pres">
      <dgm:prSet presAssocID="{C413A7F6-B9DE-4758-8532-DD1676B69DCB}" presName="sibTrans" presStyleCnt="0"/>
      <dgm:spPr/>
    </dgm:pt>
    <dgm:pt modelId="{6A594CC3-E817-48FF-9785-847D0DE6C239}" type="pres">
      <dgm:prSet presAssocID="{D25BFA84-58E6-499B-95DE-8FD62B5280B2}" presName="compNode" presStyleCnt="0"/>
      <dgm:spPr/>
    </dgm:pt>
    <dgm:pt modelId="{01747289-1675-486F-B242-987A573E2DD0}" type="pres">
      <dgm:prSet presAssocID="{D25BFA84-58E6-499B-95DE-8FD62B5280B2}" presName="bgRect" presStyleLbl="bgShp" presStyleIdx="1" presStyleCnt="2"/>
      <dgm:spPr/>
    </dgm:pt>
    <dgm:pt modelId="{E7114506-F2A3-4DF5-AF54-62083F57A8E9}" type="pres">
      <dgm:prSet presAssocID="{D25BFA84-58E6-499B-95DE-8FD62B5280B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80965A55-5190-43B0-8EAD-9FF2B48F07A1}" type="pres">
      <dgm:prSet presAssocID="{D25BFA84-58E6-499B-95DE-8FD62B5280B2}" presName="spaceRect" presStyleCnt="0"/>
      <dgm:spPr/>
    </dgm:pt>
    <dgm:pt modelId="{A11100E1-F2EB-4EDD-9BEF-37A17CCAF18B}" type="pres">
      <dgm:prSet presAssocID="{D25BFA84-58E6-499B-95DE-8FD62B5280B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CFD2817-5A7D-4AB2-9635-DD88F092BB2D}" type="presOf" srcId="{32254A5B-3A09-454C-891C-70F1D32B73BD}" destId="{2444956A-A771-4A22-8BA8-4723218AA841}" srcOrd="0" destOrd="0" presId="urn:microsoft.com/office/officeart/2018/2/layout/IconVerticalSolidList"/>
    <dgm:cxn modelId="{3AD53A76-B3FB-4AAD-8E3F-A689A80AB6AE}" type="presOf" srcId="{34C021B7-DE63-4EF4-A2C9-E8BAF2127704}" destId="{925D2348-1F07-4E61-9972-672C3A619E52}" srcOrd="0" destOrd="0" presId="urn:microsoft.com/office/officeart/2018/2/layout/IconVerticalSolidList"/>
    <dgm:cxn modelId="{C23D3883-B6D9-44FA-9F60-E3C153FBCA3B}" type="presOf" srcId="{D25BFA84-58E6-499B-95DE-8FD62B5280B2}" destId="{A11100E1-F2EB-4EDD-9BEF-37A17CCAF18B}" srcOrd="0" destOrd="0" presId="urn:microsoft.com/office/officeart/2018/2/layout/IconVerticalSolidList"/>
    <dgm:cxn modelId="{B7F3F5CD-611B-4068-9938-C46030E9DDE0}" srcId="{34C021B7-DE63-4EF4-A2C9-E8BAF2127704}" destId="{D25BFA84-58E6-499B-95DE-8FD62B5280B2}" srcOrd="1" destOrd="0" parTransId="{42EAA6CD-8461-4251-87E1-50A5E94EEFAE}" sibTransId="{A9CE23DC-51A4-4918-83CD-C08296FFF7B9}"/>
    <dgm:cxn modelId="{E61B87DA-37A0-4A89-9C19-376C56EB1DEF}" srcId="{34C021B7-DE63-4EF4-A2C9-E8BAF2127704}" destId="{32254A5B-3A09-454C-891C-70F1D32B73BD}" srcOrd="0" destOrd="0" parTransId="{A391C907-D1FE-44BB-8ECB-351906D310D9}" sibTransId="{C413A7F6-B9DE-4758-8532-DD1676B69DCB}"/>
    <dgm:cxn modelId="{9F3BEB28-8B7A-470C-A744-C084684AEE82}" type="presParOf" srcId="{925D2348-1F07-4E61-9972-672C3A619E52}" destId="{E5DBA455-6257-4F5B-AFD8-AB64E22F5968}" srcOrd="0" destOrd="0" presId="urn:microsoft.com/office/officeart/2018/2/layout/IconVerticalSolidList"/>
    <dgm:cxn modelId="{A153271C-2C0B-475D-B6AB-2F9DA6F222A1}" type="presParOf" srcId="{E5DBA455-6257-4F5B-AFD8-AB64E22F5968}" destId="{4805A6FA-4FB6-4325-8B95-430BD40609CD}" srcOrd="0" destOrd="0" presId="urn:microsoft.com/office/officeart/2018/2/layout/IconVerticalSolidList"/>
    <dgm:cxn modelId="{301F9347-DF94-4CA6-BDEC-62DA11DD8D82}" type="presParOf" srcId="{E5DBA455-6257-4F5B-AFD8-AB64E22F5968}" destId="{6A4834B7-4579-4B45-956E-B9ADCB52BE96}" srcOrd="1" destOrd="0" presId="urn:microsoft.com/office/officeart/2018/2/layout/IconVerticalSolidList"/>
    <dgm:cxn modelId="{F9A4966F-978D-4A50-92B1-FCBD842D765F}" type="presParOf" srcId="{E5DBA455-6257-4F5B-AFD8-AB64E22F5968}" destId="{51CBEA06-42B4-448E-BD4C-C176948B7A05}" srcOrd="2" destOrd="0" presId="urn:microsoft.com/office/officeart/2018/2/layout/IconVerticalSolidList"/>
    <dgm:cxn modelId="{885018AC-9B47-44E8-822A-0EF71C39B1D5}" type="presParOf" srcId="{E5DBA455-6257-4F5B-AFD8-AB64E22F5968}" destId="{2444956A-A771-4A22-8BA8-4723218AA841}" srcOrd="3" destOrd="0" presId="urn:microsoft.com/office/officeart/2018/2/layout/IconVerticalSolidList"/>
    <dgm:cxn modelId="{DA5A4CE8-7C3C-4265-8B94-4D1416F4BAC9}" type="presParOf" srcId="{925D2348-1F07-4E61-9972-672C3A619E52}" destId="{596959CE-98CB-4806-A3A0-3E8C3A9973FD}" srcOrd="1" destOrd="0" presId="urn:microsoft.com/office/officeart/2018/2/layout/IconVerticalSolidList"/>
    <dgm:cxn modelId="{D349F110-783A-423B-8EC9-F32211197761}" type="presParOf" srcId="{925D2348-1F07-4E61-9972-672C3A619E52}" destId="{6A594CC3-E817-48FF-9785-847D0DE6C239}" srcOrd="2" destOrd="0" presId="urn:microsoft.com/office/officeart/2018/2/layout/IconVerticalSolidList"/>
    <dgm:cxn modelId="{6B67F54C-AD56-47FB-9C1E-5A46A1818B6C}" type="presParOf" srcId="{6A594CC3-E817-48FF-9785-847D0DE6C239}" destId="{01747289-1675-486F-B242-987A573E2DD0}" srcOrd="0" destOrd="0" presId="urn:microsoft.com/office/officeart/2018/2/layout/IconVerticalSolidList"/>
    <dgm:cxn modelId="{DDD081F0-EA52-4303-BAAD-380EF283CEB0}" type="presParOf" srcId="{6A594CC3-E817-48FF-9785-847D0DE6C239}" destId="{E7114506-F2A3-4DF5-AF54-62083F57A8E9}" srcOrd="1" destOrd="0" presId="urn:microsoft.com/office/officeart/2018/2/layout/IconVerticalSolidList"/>
    <dgm:cxn modelId="{AF70A2EE-DF03-4458-AFB5-4657BF5126DB}" type="presParOf" srcId="{6A594CC3-E817-48FF-9785-847D0DE6C239}" destId="{80965A55-5190-43B0-8EAD-9FF2B48F07A1}" srcOrd="2" destOrd="0" presId="urn:microsoft.com/office/officeart/2018/2/layout/IconVerticalSolidList"/>
    <dgm:cxn modelId="{36D6777B-4771-4B4C-841D-75C082100762}" type="presParOf" srcId="{6A594CC3-E817-48FF-9785-847D0DE6C239}" destId="{A11100E1-F2EB-4EDD-9BEF-37A17CCAF1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E5A2C3-25F2-4D5B-A3AF-4FC80585BEF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40C8A32-1D20-417B-B6EE-0C14BFF6FFE5}">
      <dgm:prSet phldrT="[Text]"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Tw Cen MT" panose="020B0602020104020603"/>
            </a:rPr>
            <a:t>Brainstorming</a:t>
          </a:r>
          <a:endParaRPr lang="en-US" dirty="0"/>
        </a:p>
      </dgm:t>
    </dgm:pt>
    <dgm:pt modelId="{85246B6C-D23A-46E2-B1BF-6739717F012E}" type="parTrans" cxnId="{BA804FA2-7992-4585-996A-2E94EC3CD58C}">
      <dgm:prSet/>
      <dgm:spPr/>
      <dgm:t>
        <a:bodyPr/>
        <a:lstStyle/>
        <a:p>
          <a:endParaRPr lang="en-US"/>
        </a:p>
      </dgm:t>
    </dgm:pt>
    <dgm:pt modelId="{AEE5614B-72F2-4C54-9A91-5410B8AE8ACD}" type="sibTrans" cxnId="{BA804FA2-7992-4585-996A-2E94EC3CD58C}">
      <dgm:prSet/>
      <dgm:spPr/>
      <dgm:t>
        <a:bodyPr/>
        <a:lstStyle/>
        <a:p>
          <a:endParaRPr lang="en-US"/>
        </a:p>
      </dgm:t>
    </dgm:pt>
    <dgm:pt modelId="{A6888AB6-5E2F-427C-952E-9F8844590CC5}">
      <dgm:prSet phldrT="[Text]"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>
              <a:latin typeface="Tw Cen MT" panose="020B0602020104020603"/>
            </a:rPr>
            <a:t>Ideação</a:t>
          </a:r>
          <a:endParaRPr lang="en-US" dirty="0"/>
        </a:p>
      </dgm:t>
    </dgm:pt>
    <dgm:pt modelId="{C8FC49E7-3A89-4B13-BE9A-5A0B4D957444}" type="parTrans" cxnId="{CE2F4732-6EB9-4120-9CA9-CE0F3C050BA1}">
      <dgm:prSet/>
      <dgm:spPr/>
      <dgm:t>
        <a:bodyPr/>
        <a:lstStyle/>
        <a:p>
          <a:endParaRPr lang="en-US"/>
        </a:p>
      </dgm:t>
    </dgm:pt>
    <dgm:pt modelId="{EBA0AB92-7A71-4FE1-B876-AA5BCACCD2A6}" type="sibTrans" cxnId="{CE2F4732-6EB9-4120-9CA9-CE0F3C050BA1}">
      <dgm:prSet/>
      <dgm:spPr/>
      <dgm:t>
        <a:bodyPr/>
        <a:lstStyle/>
        <a:p>
          <a:endParaRPr lang="en-US"/>
        </a:p>
      </dgm:t>
    </dgm:pt>
    <dgm:pt modelId="{E12A4B3D-6736-4CD3-AF2A-DD5AEA9FD796}">
      <dgm:prSet phldrT="[Text]"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err="1">
              <a:latin typeface="Tw Cen MT" panose="020B0602020104020603"/>
            </a:rPr>
            <a:t>Protótipo</a:t>
          </a:r>
          <a:endParaRPr lang="en-US"/>
        </a:p>
      </dgm:t>
    </dgm:pt>
    <dgm:pt modelId="{7E880777-6C65-4FF0-9AEC-C6AFA0B5C96F}" type="parTrans" cxnId="{7A9E2DFC-B16E-4D78-97C6-7AB72790F62A}">
      <dgm:prSet/>
      <dgm:spPr/>
      <dgm:t>
        <a:bodyPr/>
        <a:lstStyle/>
        <a:p>
          <a:endParaRPr lang="en-US"/>
        </a:p>
      </dgm:t>
    </dgm:pt>
    <dgm:pt modelId="{48DA1AEF-1B8F-414F-94B5-49FA1BB7EC57}" type="sibTrans" cxnId="{7A9E2DFC-B16E-4D78-97C6-7AB72790F62A}">
      <dgm:prSet/>
      <dgm:spPr/>
      <dgm:t>
        <a:bodyPr/>
        <a:lstStyle/>
        <a:p>
          <a:endParaRPr lang="en-US"/>
        </a:p>
      </dgm:t>
    </dgm:pt>
    <dgm:pt modelId="{65FEDD0F-2A33-49A5-BA3E-E775E988F717}">
      <dgm:prSet phldrT="[Text]"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err="1">
              <a:latin typeface="Tw Cen MT" panose="020B0602020104020603"/>
            </a:rPr>
            <a:t>Validação</a:t>
          </a:r>
          <a:endParaRPr lang="en-US"/>
        </a:p>
      </dgm:t>
    </dgm:pt>
    <dgm:pt modelId="{EC22AF29-63AE-439D-9208-ADD2CD8F5B1B}" type="parTrans" cxnId="{70506A28-C667-4070-852E-AB75C7436E7B}">
      <dgm:prSet/>
      <dgm:spPr/>
      <dgm:t>
        <a:bodyPr/>
        <a:lstStyle/>
        <a:p>
          <a:endParaRPr lang="en-US"/>
        </a:p>
      </dgm:t>
    </dgm:pt>
    <dgm:pt modelId="{03840ABB-850A-4793-AD8C-A0AEA81B9572}" type="sibTrans" cxnId="{70506A28-C667-4070-852E-AB75C7436E7B}">
      <dgm:prSet/>
      <dgm:spPr/>
      <dgm:t>
        <a:bodyPr/>
        <a:lstStyle/>
        <a:p>
          <a:endParaRPr lang="en-US"/>
        </a:p>
      </dgm:t>
    </dgm:pt>
    <dgm:pt modelId="{D5E207B4-CE71-4DA5-8C74-352F0FFCE14E}">
      <dgm:prSet phldrT="[Text]"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err="1">
              <a:latin typeface="Tw Cen MT" panose="020B0602020104020603"/>
            </a:rPr>
            <a:t>Execução</a:t>
          </a:r>
          <a:endParaRPr lang="en-US"/>
        </a:p>
      </dgm:t>
    </dgm:pt>
    <dgm:pt modelId="{7B91AA4F-01F8-4583-AD30-F13B5F4E5F06}" type="parTrans" cxnId="{D32B7007-8780-494D-9675-40F224A3DD4E}">
      <dgm:prSet/>
      <dgm:spPr/>
      <dgm:t>
        <a:bodyPr/>
        <a:lstStyle/>
        <a:p>
          <a:endParaRPr lang="en-US"/>
        </a:p>
      </dgm:t>
    </dgm:pt>
    <dgm:pt modelId="{856EA6AE-6B02-448A-96F8-FABA79965875}" type="sibTrans" cxnId="{D32B7007-8780-494D-9675-40F224A3DD4E}">
      <dgm:prSet/>
      <dgm:spPr/>
      <dgm:t>
        <a:bodyPr/>
        <a:lstStyle/>
        <a:p>
          <a:endParaRPr lang="en-US"/>
        </a:p>
      </dgm:t>
    </dgm:pt>
    <dgm:pt modelId="{B6D05E85-762A-4553-8E91-957EF0661997}" type="pres">
      <dgm:prSet presAssocID="{63E5A2C3-25F2-4D5B-A3AF-4FC80585BEFC}" presName="root" presStyleCnt="0">
        <dgm:presLayoutVars>
          <dgm:dir/>
          <dgm:resizeHandles val="exact"/>
        </dgm:presLayoutVars>
      </dgm:prSet>
      <dgm:spPr/>
    </dgm:pt>
    <dgm:pt modelId="{521B526F-86D0-4667-8DF7-B1CAC892A010}" type="pres">
      <dgm:prSet presAssocID="{740C8A32-1D20-417B-B6EE-0C14BFF6FFE5}" presName="compNode" presStyleCnt="0"/>
      <dgm:spPr/>
    </dgm:pt>
    <dgm:pt modelId="{04E71E06-54A7-4F9E-B77B-1377FD978BF6}" type="pres">
      <dgm:prSet presAssocID="{740C8A32-1D20-417B-B6EE-0C14BFF6FFE5}" presName="iconBgRect" presStyleLbl="bgShp" presStyleIdx="0" presStyleCnt="5"/>
      <dgm:spPr/>
    </dgm:pt>
    <dgm:pt modelId="{AFC9526B-8EFA-428E-B993-C196EAEA2CD6}" type="pres">
      <dgm:prSet presAssocID="{740C8A32-1D20-417B-B6EE-0C14BFF6FFE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0540ABE7-B903-4E66-AFFF-FA49BA831382}" type="pres">
      <dgm:prSet presAssocID="{740C8A32-1D20-417B-B6EE-0C14BFF6FFE5}" presName="spaceRect" presStyleCnt="0"/>
      <dgm:spPr/>
    </dgm:pt>
    <dgm:pt modelId="{F02B19D9-9FE0-4274-9EA4-842D0BA122BF}" type="pres">
      <dgm:prSet presAssocID="{740C8A32-1D20-417B-B6EE-0C14BFF6FFE5}" presName="textRect" presStyleLbl="revTx" presStyleIdx="0" presStyleCnt="5">
        <dgm:presLayoutVars>
          <dgm:chMax val="1"/>
          <dgm:chPref val="1"/>
        </dgm:presLayoutVars>
      </dgm:prSet>
      <dgm:spPr/>
    </dgm:pt>
    <dgm:pt modelId="{CC793810-EC23-4D2B-8D89-402DDE5B5A70}" type="pres">
      <dgm:prSet presAssocID="{AEE5614B-72F2-4C54-9A91-5410B8AE8ACD}" presName="sibTrans" presStyleCnt="0"/>
      <dgm:spPr/>
    </dgm:pt>
    <dgm:pt modelId="{75E522EE-FBDC-4E32-830A-3B996EC79254}" type="pres">
      <dgm:prSet presAssocID="{A6888AB6-5E2F-427C-952E-9F8844590CC5}" presName="compNode" presStyleCnt="0"/>
      <dgm:spPr/>
    </dgm:pt>
    <dgm:pt modelId="{B48A9393-7FD1-4E6C-A68F-33FFB7E99148}" type="pres">
      <dgm:prSet presAssocID="{A6888AB6-5E2F-427C-952E-9F8844590CC5}" presName="iconBgRect" presStyleLbl="bgShp" presStyleIdx="1" presStyleCnt="5"/>
      <dgm:spPr/>
    </dgm:pt>
    <dgm:pt modelId="{68C70F33-9DCF-439B-A913-79A93A2D7567}" type="pres">
      <dgm:prSet presAssocID="{A6888AB6-5E2F-427C-952E-9F8844590CC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E3797AB3-169E-44C4-ABFC-CAAB4A78D477}" type="pres">
      <dgm:prSet presAssocID="{A6888AB6-5E2F-427C-952E-9F8844590CC5}" presName="spaceRect" presStyleCnt="0"/>
      <dgm:spPr/>
    </dgm:pt>
    <dgm:pt modelId="{B96ACA4C-3AAA-43D4-8282-1DE36ACF0A1E}" type="pres">
      <dgm:prSet presAssocID="{A6888AB6-5E2F-427C-952E-9F8844590CC5}" presName="textRect" presStyleLbl="revTx" presStyleIdx="1" presStyleCnt="5">
        <dgm:presLayoutVars>
          <dgm:chMax val="1"/>
          <dgm:chPref val="1"/>
        </dgm:presLayoutVars>
      </dgm:prSet>
      <dgm:spPr/>
    </dgm:pt>
    <dgm:pt modelId="{AF10D7A9-00FA-4F52-9FE2-607C48410838}" type="pres">
      <dgm:prSet presAssocID="{EBA0AB92-7A71-4FE1-B876-AA5BCACCD2A6}" presName="sibTrans" presStyleCnt="0"/>
      <dgm:spPr/>
    </dgm:pt>
    <dgm:pt modelId="{1D4D1BC8-F855-4F42-97ED-B54A02725216}" type="pres">
      <dgm:prSet presAssocID="{E12A4B3D-6736-4CD3-AF2A-DD5AEA9FD796}" presName="compNode" presStyleCnt="0"/>
      <dgm:spPr/>
    </dgm:pt>
    <dgm:pt modelId="{BF329ED5-0300-4E3D-B0FE-7F9A30161A88}" type="pres">
      <dgm:prSet presAssocID="{E12A4B3D-6736-4CD3-AF2A-DD5AEA9FD796}" presName="iconBgRect" presStyleLbl="bgShp" presStyleIdx="2" presStyleCnt="5"/>
      <dgm:spPr/>
    </dgm:pt>
    <dgm:pt modelId="{E82BCCE8-6E29-402F-9F6F-A6507346C89B}" type="pres">
      <dgm:prSet presAssocID="{E12A4B3D-6736-4CD3-AF2A-DD5AEA9FD79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ual com preenchimento sólido"/>
        </a:ext>
      </dgm:extLst>
    </dgm:pt>
    <dgm:pt modelId="{4F730CAC-AADC-4B75-BC20-07A6F6BFC860}" type="pres">
      <dgm:prSet presAssocID="{E12A4B3D-6736-4CD3-AF2A-DD5AEA9FD796}" presName="spaceRect" presStyleCnt="0"/>
      <dgm:spPr/>
    </dgm:pt>
    <dgm:pt modelId="{242C808B-FAB0-4277-9997-D55819A6BD83}" type="pres">
      <dgm:prSet presAssocID="{E12A4B3D-6736-4CD3-AF2A-DD5AEA9FD796}" presName="textRect" presStyleLbl="revTx" presStyleIdx="2" presStyleCnt="5">
        <dgm:presLayoutVars>
          <dgm:chMax val="1"/>
          <dgm:chPref val="1"/>
        </dgm:presLayoutVars>
      </dgm:prSet>
      <dgm:spPr/>
    </dgm:pt>
    <dgm:pt modelId="{0A468B3C-26CB-4207-ADE4-CF4A4B1F6C97}" type="pres">
      <dgm:prSet presAssocID="{48DA1AEF-1B8F-414F-94B5-49FA1BB7EC57}" presName="sibTrans" presStyleCnt="0"/>
      <dgm:spPr/>
    </dgm:pt>
    <dgm:pt modelId="{D0BDAE97-DB0A-4151-921D-523534A99193}" type="pres">
      <dgm:prSet presAssocID="{65FEDD0F-2A33-49A5-BA3E-E775E988F717}" presName="compNode" presStyleCnt="0"/>
      <dgm:spPr/>
    </dgm:pt>
    <dgm:pt modelId="{2BECFEEC-E816-4BBD-9CE8-79A908DF9F71}" type="pres">
      <dgm:prSet presAssocID="{65FEDD0F-2A33-49A5-BA3E-E775E988F717}" presName="iconBgRect" presStyleLbl="bgShp" presStyleIdx="3" presStyleCnt="5"/>
      <dgm:spPr/>
    </dgm:pt>
    <dgm:pt modelId="{CBFC9FB9-7071-4B98-9BD7-B6034C5B7525}" type="pres">
      <dgm:prSet presAssocID="{65FEDD0F-2A33-49A5-BA3E-E775E988F71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Verificação"/>
        </a:ext>
      </dgm:extLst>
    </dgm:pt>
    <dgm:pt modelId="{00A05A99-7A19-40E7-A9EA-D0C49801EE28}" type="pres">
      <dgm:prSet presAssocID="{65FEDD0F-2A33-49A5-BA3E-E775E988F717}" presName="spaceRect" presStyleCnt="0"/>
      <dgm:spPr/>
    </dgm:pt>
    <dgm:pt modelId="{9054F558-D237-4838-A4DD-940395681A91}" type="pres">
      <dgm:prSet presAssocID="{65FEDD0F-2A33-49A5-BA3E-E775E988F717}" presName="textRect" presStyleLbl="revTx" presStyleIdx="3" presStyleCnt="5">
        <dgm:presLayoutVars>
          <dgm:chMax val="1"/>
          <dgm:chPref val="1"/>
        </dgm:presLayoutVars>
      </dgm:prSet>
      <dgm:spPr/>
    </dgm:pt>
    <dgm:pt modelId="{F2071D56-421C-498E-A753-408F784BA429}" type="pres">
      <dgm:prSet presAssocID="{03840ABB-850A-4793-AD8C-A0AEA81B9572}" presName="sibTrans" presStyleCnt="0"/>
      <dgm:spPr/>
    </dgm:pt>
    <dgm:pt modelId="{A8F74736-B2C2-402A-B008-DA191371F371}" type="pres">
      <dgm:prSet presAssocID="{D5E207B4-CE71-4DA5-8C74-352F0FFCE14E}" presName="compNode" presStyleCnt="0"/>
      <dgm:spPr/>
    </dgm:pt>
    <dgm:pt modelId="{18EF5AAF-7C30-4A64-A047-377D4CD87BF8}" type="pres">
      <dgm:prSet presAssocID="{D5E207B4-CE71-4DA5-8C74-352F0FFCE14E}" presName="iconBgRect" presStyleLbl="bgShp" presStyleIdx="4" presStyleCnt="5"/>
      <dgm:spPr/>
    </dgm:pt>
    <dgm:pt modelId="{EB416C1A-617B-4F7D-AF00-9430A729897E}" type="pres">
      <dgm:prSet presAssocID="{D5E207B4-CE71-4DA5-8C74-352F0FFCE14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 com preenchimento sólido"/>
        </a:ext>
      </dgm:extLst>
    </dgm:pt>
    <dgm:pt modelId="{8BFD17DF-7D2F-4660-B01F-047BFC5EA832}" type="pres">
      <dgm:prSet presAssocID="{D5E207B4-CE71-4DA5-8C74-352F0FFCE14E}" presName="spaceRect" presStyleCnt="0"/>
      <dgm:spPr/>
    </dgm:pt>
    <dgm:pt modelId="{3C26571F-5E1D-47F1-9F56-C51189EC0A7D}" type="pres">
      <dgm:prSet presAssocID="{D5E207B4-CE71-4DA5-8C74-352F0FFCE14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32B7007-8780-494D-9675-40F224A3DD4E}" srcId="{63E5A2C3-25F2-4D5B-A3AF-4FC80585BEFC}" destId="{D5E207B4-CE71-4DA5-8C74-352F0FFCE14E}" srcOrd="4" destOrd="0" parTransId="{7B91AA4F-01F8-4583-AD30-F13B5F4E5F06}" sibTransId="{856EA6AE-6B02-448A-96F8-FABA79965875}"/>
    <dgm:cxn modelId="{70506A28-C667-4070-852E-AB75C7436E7B}" srcId="{63E5A2C3-25F2-4D5B-A3AF-4FC80585BEFC}" destId="{65FEDD0F-2A33-49A5-BA3E-E775E988F717}" srcOrd="3" destOrd="0" parTransId="{EC22AF29-63AE-439D-9208-ADD2CD8F5B1B}" sibTransId="{03840ABB-850A-4793-AD8C-A0AEA81B9572}"/>
    <dgm:cxn modelId="{CE2F4732-6EB9-4120-9CA9-CE0F3C050BA1}" srcId="{63E5A2C3-25F2-4D5B-A3AF-4FC80585BEFC}" destId="{A6888AB6-5E2F-427C-952E-9F8844590CC5}" srcOrd="1" destOrd="0" parTransId="{C8FC49E7-3A89-4B13-BE9A-5A0B4D957444}" sibTransId="{EBA0AB92-7A71-4FE1-B876-AA5BCACCD2A6}"/>
    <dgm:cxn modelId="{3F6BD833-1579-4E5A-9177-B4DDE64DD2B6}" type="presOf" srcId="{D5E207B4-CE71-4DA5-8C74-352F0FFCE14E}" destId="{3C26571F-5E1D-47F1-9F56-C51189EC0A7D}" srcOrd="0" destOrd="0" presId="urn:microsoft.com/office/officeart/2018/5/layout/IconCircleLabelList"/>
    <dgm:cxn modelId="{29EE113E-611D-47E3-A5EE-26E5047EC777}" type="presOf" srcId="{E12A4B3D-6736-4CD3-AF2A-DD5AEA9FD796}" destId="{242C808B-FAB0-4277-9997-D55819A6BD83}" srcOrd="0" destOrd="0" presId="urn:microsoft.com/office/officeart/2018/5/layout/IconCircleLabelList"/>
    <dgm:cxn modelId="{42513243-79A8-4334-AE67-1D2EC39D71E7}" type="presOf" srcId="{65FEDD0F-2A33-49A5-BA3E-E775E988F717}" destId="{9054F558-D237-4838-A4DD-940395681A91}" srcOrd="0" destOrd="0" presId="urn:microsoft.com/office/officeart/2018/5/layout/IconCircleLabelList"/>
    <dgm:cxn modelId="{8B89B34A-3BAA-43E5-B4B3-4E637C22A7B8}" type="presOf" srcId="{A6888AB6-5E2F-427C-952E-9F8844590CC5}" destId="{B96ACA4C-3AAA-43D4-8282-1DE36ACF0A1E}" srcOrd="0" destOrd="0" presId="urn:microsoft.com/office/officeart/2018/5/layout/IconCircleLabelList"/>
    <dgm:cxn modelId="{050B218A-1D91-41C2-879D-AE520438182B}" type="presOf" srcId="{63E5A2C3-25F2-4D5B-A3AF-4FC80585BEFC}" destId="{B6D05E85-762A-4553-8E91-957EF0661997}" srcOrd="0" destOrd="0" presId="urn:microsoft.com/office/officeart/2018/5/layout/IconCircleLabelList"/>
    <dgm:cxn modelId="{31134690-191F-4BBA-9B8E-6F038ABB9370}" type="presOf" srcId="{740C8A32-1D20-417B-B6EE-0C14BFF6FFE5}" destId="{F02B19D9-9FE0-4274-9EA4-842D0BA122BF}" srcOrd="0" destOrd="0" presId="urn:microsoft.com/office/officeart/2018/5/layout/IconCircleLabelList"/>
    <dgm:cxn modelId="{BA804FA2-7992-4585-996A-2E94EC3CD58C}" srcId="{63E5A2C3-25F2-4D5B-A3AF-4FC80585BEFC}" destId="{740C8A32-1D20-417B-B6EE-0C14BFF6FFE5}" srcOrd="0" destOrd="0" parTransId="{85246B6C-D23A-46E2-B1BF-6739717F012E}" sibTransId="{AEE5614B-72F2-4C54-9A91-5410B8AE8ACD}"/>
    <dgm:cxn modelId="{7A9E2DFC-B16E-4D78-97C6-7AB72790F62A}" srcId="{63E5A2C3-25F2-4D5B-A3AF-4FC80585BEFC}" destId="{E12A4B3D-6736-4CD3-AF2A-DD5AEA9FD796}" srcOrd="2" destOrd="0" parTransId="{7E880777-6C65-4FF0-9AEC-C6AFA0B5C96F}" sibTransId="{48DA1AEF-1B8F-414F-94B5-49FA1BB7EC57}"/>
    <dgm:cxn modelId="{F7B6AAF5-40A2-46AE-8E32-62A7A3D4E727}" type="presParOf" srcId="{B6D05E85-762A-4553-8E91-957EF0661997}" destId="{521B526F-86D0-4667-8DF7-B1CAC892A010}" srcOrd="0" destOrd="0" presId="urn:microsoft.com/office/officeart/2018/5/layout/IconCircleLabelList"/>
    <dgm:cxn modelId="{2CB3B8A1-E5C5-4533-B0D8-F944DC1783BB}" type="presParOf" srcId="{521B526F-86D0-4667-8DF7-B1CAC892A010}" destId="{04E71E06-54A7-4F9E-B77B-1377FD978BF6}" srcOrd="0" destOrd="0" presId="urn:microsoft.com/office/officeart/2018/5/layout/IconCircleLabelList"/>
    <dgm:cxn modelId="{33967B12-0C71-4852-8BFC-EC247225785B}" type="presParOf" srcId="{521B526F-86D0-4667-8DF7-B1CAC892A010}" destId="{AFC9526B-8EFA-428E-B993-C196EAEA2CD6}" srcOrd="1" destOrd="0" presId="urn:microsoft.com/office/officeart/2018/5/layout/IconCircleLabelList"/>
    <dgm:cxn modelId="{1EB07B48-03E2-4FFB-A9C6-0046FDE941B1}" type="presParOf" srcId="{521B526F-86D0-4667-8DF7-B1CAC892A010}" destId="{0540ABE7-B903-4E66-AFFF-FA49BA831382}" srcOrd="2" destOrd="0" presId="urn:microsoft.com/office/officeart/2018/5/layout/IconCircleLabelList"/>
    <dgm:cxn modelId="{45D3AABF-09CF-4C9A-98E6-49A08C5DC924}" type="presParOf" srcId="{521B526F-86D0-4667-8DF7-B1CAC892A010}" destId="{F02B19D9-9FE0-4274-9EA4-842D0BA122BF}" srcOrd="3" destOrd="0" presId="urn:microsoft.com/office/officeart/2018/5/layout/IconCircleLabelList"/>
    <dgm:cxn modelId="{E4C4406C-170B-4320-A1B9-035B80DC5DA3}" type="presParOf" srcId="{B6D05E85-762A-4553-8E91-957EF0661997}" destId="{CC793810-EC23-4D2B-8D89-402DDE5B5A70}" srcOrd="1" destOrd="0" presId="urn:microsoft.com/office/officeart/2018/5/layout/IconCircleLabelList"/>
    <dgm:cxn modelId="{6C0A6243-3B33-44C9-8B67-6D4E1BBB3510}" type="presParOf" srcId="{B6D05E85-762A-4553-8E91-957EF0661997}" destId="{75E522EE-FBDC-4E32-830A-3B996EC79254}" srcOrd="2" destOrd="0" presId="urn:microsoft.com/office/officeart/2018/5/layout/IconCircleLabelList"/>
    <dgm:cxn modelId="{DD5EB3BC-175D-4DEA-AFF2-17A2D6F3F32A}" type="presParOf" srcId="{75E522EE-FBDC-4E32-830A-3B996EC79254}" destId="{B48A9393-7FD1-4E6C-A68F-33FFB7E99148}" srcOrd="0" destOrd="0" presId="urn:microsoft.com/office/officeart/2018/5/layout/IconCircleLabelList"/>
    <dgm:cxn modelId="{89D79A0B-E96E-4E9B-A863-D1BDC7342937}" type="presParOf" srcId="{75E522EE-FBDC-4E32-830A-3B996EC79254}" destId="{68C70F33-9DCF-439B-A913-79A93A2D7567}" srcOrd="1" destOrd="0" presId="urn:microsoft.com/office/officeart/2018/5/layout/IconCircleLabelList"/>
    <dgm:cxn modelId="{E6AC670F-B003-434A-81D0-4B864FC5C1D2}" type="presParOf" srcId="{75E522EE-FBDC-4E32-830A-3B996EC79254}" destId="{E3797AB3-169E-44C4-ABFC-CAAB4A78D477}" srcOrd="2" destOrd="0" presId="urn:microsoft.com/office/officeart/2018/5/layout/IconCircleLabelList"/>
    <dgm:cxn modelId="{2CBE7B21-F39D-434D-A08C-8FC4D54FECB7}" type="presParOf" srcId="{75E522EE-FBDC-4E32-830A-3B996EC79254}" destId="{B96ACA4C-3AAA-43D4-8282-1DE36ACF0A1E}" srcOrd="3" destOrd="0" presId="urn:microsoft.com/office/officeart/2018/5/layout/IconCircleLabelList"/>
    <dgm:cxn modelId="{2A6E6E0B-CDD3-422D-92A4-01F65147BD66}" type="presParOf" srcId="{B6D05E85-762A-4553-8E91-957EF0661997}" destId="{AF10D7A9-00FA-4F52-9FE2-607C48410838}" srcOrd="3" destOrd="0" presId="urn:microsoft.com/office/officeart/2018/5/layout/IconCircleLabelList"/>
    <dgm:cxn modelId="{D986BCD1-0C2D-41E1-B85B-AB632CBBC856}" type="presParOf" srcId="{B6D05E85-762A-4553-8E91-957EF0661997}" destId="{1D4D1BC8-F855-4F42-97ED-B54A02725216}" srcOrd="4" destOrd="0" presId="urn:microsoft.com/office/officeart/2018/5/layout/IconCircleLabelList"/>
    <dgm:cxn modelId="{AA3F4BAD-E84A-47F5-8238-CAD693A2D462}" type="presParOf" srcId="{1D4D1BC8-F855-4F42-97ED-B54A02725216}" destId="{BF329ED5-0300-4E3D-B0FE-7F9A30161A88}" srcOrd="0" destOrd="0" presId="urn:microsoft.com/office/officeart/2018/5/layout/IconCircleLabelList"/>
    <dgm:cxn modelId="{386D0536-7FD0-45DC-A080-8340170A45D0}" type="presParOf" srcId="{1D4D1BC8-F855-4F42-97ED-B54A02725216}" destId="{E82BCCE8-6E29-402F-9F6F-A6507346C89B}" srcOrd="1" destOrd="0" presId="urn:microsoft.com/office/officeart/2018/5/layout/IconCircleLabelList"/>
    <dgm:cxn modelId="{2E2868F7-CF83-4DB4-B47B-8BA543DC0E86}" type="presParOf" srcId="{1D4D1BC8-F855-4F42-97ED-B54A02725216}" destId="{4F730CAC-AADC-4B75-BC20-07A6F6BFC860}" srcOrd="2" destOrd="0" presId="urn:microsoft.com/office/officeart/2018/5/layout/IconCircleLabelList"/>
    <dgm:cxn modelId="{B7713CA1-BAAC-41F4-8305-F5F76FBB8C84}" type="presParOf" srcId="{1D4D1BC8-F855-4F42-97ED-B54A02725216}" destId="{242C808B-FAB0-4277-9997-D55819A6BD83}" srcOrd="3" destOrd="0" presId="urn:microsoft.com/office/officeart/2018/5/layout/IconCircleLabelList"/>
    <dgm:cxn modelId="{AA30B04D-9794-4F34-A903-517D99EE11DC}" type="presParOf" srcId="{B6D05E85-762A-4553-8E91-957EF0661997}" destId="{0A468B3C-26CB-4207-ADE4-CF4A4B1F6C97}" srcOrd="5" destOrd="0" presId="urn:microsoft.com/office/officeart/2018/5/layout/IconCircleLabelList"/>
    <dgm:cxn modelId="{1BD8640B-139F-4CCA-9008-1C94EBF4EEF9}" type="presParOf" srcId="{B6D05E85-762A-4553-8E91-957EF0661997}" destId="{D0BDAE97-DB0A-4151-921D-523534A99193}" srcOrd="6" destOrd="0" presId="urn:microsoft.com/office/officeart/2018/5/layout/IconCircleLabelList"/>
    <dgm:cxn modelId="{D77F8D25-9048-411D-99CC-59CFC9FA56F3}" type="presParOf" srcId="{D0BDAE97-DB0A-4151-921D-523534A99193}" destId="{2BECFEEC-E816-4BBD-9CE8-79A908DF9F71}" srcOrd="0" destOrd="0" presId="urn:microsoft.com/office/officeart/2018/5/layout/IconCircleLabelList"/>
    <dgm:cxn modelId="{018013AC-B8AC-41CB-AAD4-F503F5A3CC4C}" type="presParOf" srcId="{D0BDAE97-DB0A-4151-921D-523534A99193}" destId="{CBFC9FB9-7071-4B98-9BD7-B6034C5B7525}" srcOrd="1" destOrd="0" presId="urn:microsoft.com/office/officeart/2018/5/layout/IconCircleLabelList"/>
    <dgm:cxn modelId="{819175B9-FAD4-45FD-861F-B328CC461EF0}" type="presParOf" srcId="{D0BDAE97-DB0A-4151-921D-523534A99193}" destId="{00A05A99-7A19-40E7-A9EA-D0C49801EE28}" srcOrd="2" destOrd="0" presId="urn:microsoft.com/office/officeart/2018/5/layout/IconCircleLabelList"/>
    <dgm:cxn modelId="{BDF9024C-9F1C-4F6F-9C66-8C55D025216F}" type="presParOf" srcId="{D0BDAE97-DB0A-4151-921D-523534A99193}" destId="{9054F558-D237-4838-A4DD-940395681A91}" srcOrd="3" destOrd="0" presId="urn:microsoft.com/office/officeart/2018/5/layout/IconCircleLabelList"/>
    <dgm:cxn modelId="{DFE19DB1-CAD4-4C8D-93BE-74C671E3939F}" type="presParOf" srcId="{B6D05E85-762A-4553-8E91-957EF0661997}" destId="{F2071D56-421C-498E-A753-408F784BA429}" srcOrd="7" destOrd="0" presId="urn:microsoft.com/office/officeart/2018/5/layout/IconCircleLabelList"/>
    <dgm:cxn modelId="{8F6CBBA8-DCF8-457E-84A6-F74F6DFF22AA}" type="presParOf" srcId="{B6D05E85-762A-4553-8E91-957EF0661997}" destId="{A8F74736-B2C2-402A-B008-DA191371F371}" srcOrd="8" destOrd="0" presId="urn:microsoft.com/office/officeart/2018/5/layout/IconCircleLabelList"/>
    <dgm:cxn modelId="{EEFA2F4E-B1B8-4C4E-BB8F-6A7A7F2DCBCD}" type="presParOf" srcId="{A8F74736-B2C2-402A-B008-DA191371F371}" destId="{18EF5AAF-7C30-4A64-A047-377D4CD87BF8}" srcOrd="0" destOrd="0" presId="urn:microsoft.com/office/officeart/2018/5/layout/IconCircleLabelList"/>
    <dgm:cxn modelId="{546CC44D-0284-4D01-82F6-21B4CDB1BEC9}" type="presParOf" srcId="{A8F74736-B2C2-402A-B008-DA191371F371}" destId="{EB416C1A-617B-4F7D-AF00-9430A729897E}" srcOrd="1" destOrd="0" presId="urn:microsoft.com/office/officeart/2018/5/layout/IconCircleLabelList"/>
    <dgm:cxn modelId="{87E027B3-71D0-4709-8A94-627B58D1837A}" type="presParOf" srcId="{A8F74736-B2C2-402A-B008-DA191371F371}" destId="{8BFD17DF-7D2F-4660-B01F-047BFC5EA832}" srcOrd="2" destOrd="0" presId="urn:microsoft.com/office/officeart/2018/5/layout/IconCircleLabelList"/>
    <dgm:cxn modelId="{AE3E9025-1699-42C3-8E4D-679A70BFD930}" type="presParOf" srcId="{A8F74736-B2C2-402A-B008-DA191371F371}" destId="{3C26571F-5E1D-47F1-9F56-C51189EC0A7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1C0697-785D-4107-85DD-3A33456AAE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02DD2F3-6725-4420-85BB-52E4890FBF6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Pergunta Inicial</a:t>
          </a:r>
          <a:r>
            <a:rPr lang="pt-BR"/>
            <a:t>: Como a população vê o problema do desperdício de alimentos por parte de empresas hoteleiras e restaurantes?</a:t>
          </a:r>
          <a:endParaRPr lang="en-US"/>
        </a:p>
      </dgm:t>
    </dgm:pt>
    <dgm:pt modelId="{DC560AC7-7648-419A-B1E9-30F38D1AAD93}" type="parTrans" cxnId="{129C0F93-B394-42BA-A0F6-8592AB07B0DA}">
      <dgm:prSet/>
      <dgm:spPr/>
      <dgm:t>
        <a:bodyPr/>
        <a:lstStyle/>
        <a:p>
          <a:endParaRPr lang="en-US"/>
        </a:p>
      </dgm:t>
    </dgm:pt>
    <dgm:pt modelId="{518317B7-DFAE-481D-8A3B-1CB1CFD92A97}" type="sibTrans" cxnId="{129C0F93-B394-42BA-A0F6-8592AB07B0DA}">
      <dgm:prSet/>
      <dgm:spPr/>
      <dgm:t>
        <a:bodyPr/>
        <a:lstStyle/>
        <a:p>
          <a:endParaRPr lang="en-US"/>
        </a:p>
      </dgm:t>
    </dgm:pt>
    <dgm:pt modelId="{85089B3F-B11E-46FF-B554-C2B395B169A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Hipótese</a:t>
          </a:r>
          <a:r>
            <a:rPr lang="pt-BR"/>
            <a:t>: A População percebem e reagem negativamente ao desperdício visível de alimentos</a:t>
          </a:r>
          <a:endParaRPr lang="en-US"/>
        </a:p>
      </dgm:t>
    </dgm:pt>
    <dgm:pt modelId="{200E2DCE-0D07-4B0C-AB9F-0A837CD51A83}" type="parTrans" cxnId="{59C0CDEE-2A66-447B-887D-B7EB04001879}">
      <dgm:prSet/>
      <dgm:spPr/>
      <dgm:t>
        <a:bodyPr/>
        <a:lstStyle/>
        <a:p>
          <a:endParaRPr lang="en-US"/>
        </a:p>
      </dgm:t>
    </dgm:pt>
    <dgm:pt modelId="{0C4CC5F2-C5F4-443C-B074-F946819274FB}" type="sibTrans" cxnId="{59C0CDEE-2A66-447B-887D-B7EB04001879}">
      <dgm:prSet/>
      <dgm:spPr/>
      <dgm:t>
        <a:bodyPr/>
        <a:lstStyle/>
        <a:p>
          <a:endParaRPr lang="en-US"/>
        </a:p>
      </dgm:t>
    </dgm:pt>
    <dgm:pt modelId="{51936A23-87D9-4389-A160-CB48BCEFF68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Solução</a:t>
          </a:r>
          <a:r>
            <a:rPr lang="pt-BR"/>
            <a:t>: Aplicar análise de sentimento para validação dessa hipótese através de ideias de projetos.</a:t>
          </a:r>
          <a:endParaRPr lang="en-US"/>
        </a:p>
      </dgm:t>
    </dgm:pt>
    <dgm:pt modelId="{4E999012-CD58-424D-9668-A56ABF0AB59D}" type="parTrans" cxnId="{BEA65B73-2F11-4C77-8085-B65DA9EE9892}">
      <dgm:prSet/>
      <dgm:spPr/>
      <dgm:t>
        <a:bodyPr/>
        <a:lstStyle/>
        <a:p>
          <a:endParaRPr lang="en-US"/>
        </a:p>
      </dgm:t>
    </dgm:pt>
    <dgm:pt modelId="{E975A92D-6050-490E-8389-6FFE563DBAD4}" type="sibTrans" cxnId="{BEA65B73-2F11-4C77-8085-B65DA9EE9892}">
      <dgm:prSet/>
      <dgm:spPr/>
      <dgm:t>
        <a:bodyPr/>
        <a:lstStyle/>
        <a:p>
          <a:endParaRPr lang="en-US"/>
        </a:p>
      </dgm:t>
    </dgm:pt>
    <dgm:pt modelId="{9C29ECE5-FBBF-494C-91B5-13DFB8EF635E}" type="pres">
      <dgm:prSet presAssocID="{801C0697-785D-4107-85DD-3A33456AAEDC}" presName="root" presStyleCnt="0">
        <dgm:presLayoutVars>
          <dgm:dir/>
          <dgm:resizeHandles val="exact"/>
        </dgm:presLayoutVars>
      </dgm:prSet>
      <dgm:spPr/>
    </dgm:pt>
    <dgm:pt modelId="{650511EC-C13F-492C-876C-C48511009AB8}" type="pres">
      <dgm:prSet presAssocID="{002DD2F3-6725-4420-85BB-52E4890FBF6C}" presName="compNode" presStyleCnt="0"/>
      <dgm:spPr/>
    </dgm:pt>
    <dgm:pt modelId="{32CB5EFD-0425-433D-8B2D-DA49B63CB860}" type="pres">
      <dgm:prSet presAssocID="{002DD2F3-6725-4420-85BB-52E4890FBF6C}" presName="bgRect" presStyleLbl="bgShp" presStyleIdx="0" presStyleCnt="3"/>
      <dgm:spPr/>
    </dgm:pt>
    <dgm:pt modelId="{EE69FF7A-AB11-4E6C-B516-4B90D73D72EF}" type="pres">
      <dgm:prSet presAssocID="{002DD2F3-6725-4420-85BB-52E4890FBF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B3E238FA-5749-4E0A-BEA5-C06FE2518C15}" type="pres">
      <dgm:prSet presAssocID="{002DD2F3-6725-4420-85BB-52E4890FBF6C}" presName="spaceRect" presStyleCnt="0"/>
      <dgm:spPr/>
    </dgm:pt>
    <dgm:pt modelId="{7E5E9CD1-8038-4D31-B904-2C184D4B9E2F}" type="pres">
      <dgm:prSet presAssocID="{002DD2F3-6725-4420-85BB-52E4890FBF6C}" presName="parTx" presStyleLbl="revTx" presStyleIdx="0" presStyleCnt="3">
        <dgm:presLayoutVars>
          <dgm:chMax val="0"/>
          <dgm:chPref val="0"/>
        </dgm:presLayoutVars>
      </dgm:prSet>
      <dgm:spPr/>
    </dgm:pt>
    <dgm:pt modelId="{42B4B7E3-AB41-4346-9ADE-A5EA4E2B5484}" type="pres">
      <dgm:prSet presAssocID="{518317B7-DFAE-481D-8A3B-1CB1CFD92A97}" presName="sibTrans" presStyleCnt="0"/>
      <dgm:spPr/>
    </dgm:pt>
    <dgm:pt modelId="{CCBB3D92-6C7B-4133-A47C-6E2431B4BF4D}" type="pres">
      <dgm:prSet presAssocID="{85089B3F-B11E-46FF-B554-C2B395B169A1}" presName="compNode" presStyleCnt="0"/>
      <dgm:spPr/>
    </dgm:pt>
    <dgm:pt modelId="{3C42B502-7213-4F16-A7C5-0EC9300AEA2B}" type="pres">
      <dgm:prSet presAssocID="{85089B3F-B11E-46FF-B554-C2B395B169A1}" presName="bgRect" presStyleLbl="bgShp" presStyleIdx="1" presStyleCnt="3"/>
      <dgm:spPr/>
    </dgm:pt>
    <dgm:pt modelId="{5CD17DD9-D0A3-416E-A9CC-2B865D2C8DCF}" type="pres">
      <dgm:prSet presAssocID="{85089B3F-B11E-46FF-B554-C2B395B169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upa com preenchimento sólido"/>
        </a:ext>
      </dgm:extLst>
    </dgm:pt>
    <dgm:pt modelId="{F9AA222C-B166-461F-B4A9-565580181176}" type="pres">
      <dgm:prSet presAssocID="{85089B3F-B11E-46FF-B554-C2B395B169A1}" presName="spaceRect" presStyleCnt="0"/>
      <dgm:spPr/>
    </dgm:pt>
    <dgm:pt modelId="{91D8D844-F83F-4DF1-8C41-E4EE7C0D2895}" type="pres">
      <dgm:prSet presAssocID="{85089B3F-B11E-46FF-B554-C2B395B169A1}" presName="parTx" presStyleLbl="revTx" presStyleIdx="1" presStyleCnt="3">
        <dgm:presLayoutVars>
          <dgm:chMax val="0"/>
          <dgm:chPref val="0"/>
        </dgm:presLayoutVars>
      </dgm:prSet>
      <dgm:spPr/>
    </dgm:pt>
    <dgm:pt modelId="{3A70EA7C-1777-4398-BD56-D027215ACBA0}" type="pres">
      <dgm:prSet presAssocID="{0C4CC5F2-C5F4-443C-B074-F946819274FB}" presName="sibTrans" presStyleCnt="0"/>
      <dgm:spPr/>
    </dgm:pt>
    <dgm:pt modelId="{78986E66-3B61-4C88-A14B-2009F6ED8086}" type="pres">
      <dgm:prSet presAssocID="{51936A23-87D9-4389-A160-CB48BCEFF68F}" presName="compNode" presStyleCnt="0"/>
      <dgm:spPr/>
    </dgm:pt>
    <dgm:pt modelId="{FCC18944-3814-4FD0-8460-1AA11A1CF31B}" type="pres">
      <dgm:prSet presAssocID="{51936A23-87D9-4389-A160-CB48BCEFF68F}" presName="bgRect" presStyleLbl="bgShp" presStyleIdx="2" presStyleCnt="3"/>
      <dgm:spPr/>
    </dgm:pt>
    <dgm:pt modelId="{5D107CB8-5890-4209-903E-575B9820F532}" type="pres">
      <dgm:prSet presAssocID="{51936A23-87D9-4389-A160-CB48BCEFF6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93B4C11F-6B5A-4EDF-B9FF-DCC090ECFBEC}" type="pres">
      <dgm:prSet presAssocID="{51936A23-87D9-4389-A160-CB48BCEFF68F}" presName="spaceRect" presStyleCnt="0"/>
      <dgm:spPr/>
    </dgm:pt>
    <dgm:pt modelId="{0ED1224A-22C3-4329-B799-8B348DAF9099}" type="pres">
      <dgm:prSet presAssocID="{51936A23-87D9-4389-A160-CB48BCEFF6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F14EE05-7838-4E33-9350-F955014937E8}" type="presOf" srcId="{801C0697-785D-4107-85DD-3A33456AAEDC}" destId="{9C29ECE5-FBBF-494C-91B5-13DFB8EF635E}" srcOrd="0" destOrd="0" presId="urn:microsoft.com/office/officeart/2018/2/layout/IconVerticalSolidList"/>
    <dgm:cxn modelId="{2B00A317-1AD0-4278-A2DE-DECC99C8D001}" type="presOf" srcId="{85089B3F-B11E-46FF-B554-C2B395B169A1}" destId="{91D8D844-F83F-4DF1-8C41-E4EE7C0D2895}" srcOrd="0" destOrd="0" presId="urn:microsoft.com/office/officeart/2018/2/layout/IconVerticalSolidList"/>
    <dgm:cxn modelId="{D6BF8E1C-3919-4F4B-A460-383213DA2F6F}" type="presOf" srcId="{002DD2F3-6725-4420-85BB-52E4890FBF6C}" destId="{7E5E9CD1-8038-4D31-B904-2C184D4B9E2F}" srcOrd="0" destOrd="0" presId="urn:microsoft.com/office/officeart/2018/2/layout/IconVerticalSolidList"/>
    <dgm:cxn modelId="{BEA65B73-2F11-4C77-8085-B65DA9EE9892}" srcId="{801C0697-785D-4107-85DD-3A33456AAEDC}" destId="{51936A23-87D9-4389-A160-CB48BCEFF68F}" srcOrd="2" destOrd="0" parTransId="{4E999012-CD58-424D-9668-A56ABF0AB59D}" sibTransId="{E975A92D-6050-490E-8389-6FFE563DBAD4}"/>
    <dgm:cxn modelId="{129C0F93-B394-42BA-A0F6-8592AB07B0DA}" srcId="{801C0697-785D-4107-85DD-3A33456AAEDC}" destId="{002DD2F3-6725-4420-85BB-52E4890FBF6C}" srcOrd="0" destOrd="0" parTransId="{DC560AC7-7648-419A-B1E9-30F38D1AAD93}" sibTransId="{518317B7-DFAE-481D-8A3B-1CB1CFD92A97}"/>
    <dgm:cxn modelId="{908FEFCD-F5E4-4F86-8C53-71784C022710}" type="presOf" srcId="{51936A23-87D9-4389-A160-CB48BCEFF68F}" destId="{0ED1224A-22C3-4329-B799-8B348DAF9099}" srcOrd="0" destOrd="0" presId="urn:microsoft.com/office/officeart/2018/2/layout/IconVerticalSolidList"/>
    <dgm:cxn modelId="{59C0CDEE-2A66-447B-887D-B7EB04001879}" srcId="{801C0697-785D-4107-85DD-3A33456AAEDC}" destId="{85089B3F-B11E-46FF-B554-C2B395B169A1}" srcOrd="1" destOrd="0" parTransId="{200E2DCE-0D07-4B0C-AB9F-0A837CD51A83}" sibTransId="{0C4CC5F2-C5F4-443C-B074-F946819274FB}"/>
    <dgm:cxn modelId="{25170518-13E3-4935-B458-67D90D380232}" type="presParOf" srcId="{9C29ECE5-FBBF-494C-91B5-13DFB8EF635E}" destId="{650511EC-C13F-492C-876C-C48511009AB8}" srcOrd="0" destOrd="0" presId="urn:microsoft.com/office/officeart/2018/2/layout/IconVerticalSolidList"/>
    <dgm:cxn modelId="{C6222857-EC15-44A6-BD08-5FA952B6EFBB}" type="presParOf" srcId="{650511EC-C13F-492C-876C-C48511009AB8}" destId="{32CB5EFD-0425-433D-8B2D-DA49B63CB860}" srcOrd="0" destOrd="0" presId="urn:microsoft.com/office/officeart/2018/2/layout/IconVerticalSolidList"/>
    <dgm:cxn modelId="{2530BAEF-EAC0-43C0-807C-8700B6224B6D}" type="presParOf" srcId="{650511EC-C13F-492C-876C-C48511009AB8}" destId="{EE69FF7A-AB11-4E6C-B516-4B90D73D72EF}" srcOrd="1" destOrd="0" presId="urn:microsoft.com/office/officeart/2018/2/layout/IconVerticalSolidList"/>
    <dgm:cxn modelId="{2514B90B-778D-462A-B00A-75338509A82F}" type="presParOf" srcId="{650511EC-C13F-492C-876C-C48511009AB8}" destId="{B3E238FA-5749-4E0A-BEA5-C06FE2518C15}" srcOrd="2" destOrd="0" presId="urn:microsoft.com/office/officeart/2018/2/layout/IconVerticalSolidList"/>
    <dgm:cxn modelId="{CF6E3BB2-13F5-42D3-AB13-A1370AC7FEFC}" type="presParOf" srcId="{650511EC-C13F-492C-876C-C48511009AB8}" destId="{7E5E9CD1-8038-4D31-B904-2C184D4B9E2F}" srcOrd="3" destOrd="0" presId="urn:microsoft.com/office/officeart/2018/2/layout/IconVerticalSolidList"/>
    <dgm:cxn modelId="{5296887A-342E-4A46-8A86-00ABF64DD11E}" type="presParOf" srcId="{9C29ECE5-FBBF-494C-91B5-13DFB8EF635E}" destId="{42B4B7E3-AB41-4346-9ADE-A5EA4E2B5484}" srcOrd="1" destOrd="0" presId="urn:microsoft.com/office/officeart/2018/2/layout/IconVerticalSolidList"/>
    <dgm:cxn modelId="{B6AD0284-51FB-4DCF-8DC3-FF0D8D09FA4A}" type="presParOf" srcId="{9C29ECE5-FBBF-494C-91B5-13DFB8EF635E}" destId="{CCBB3D92-6C7B-4133-A47C-6E2431B4BF4D}" srcOrd="2" destOrd="0" presId="urn:microsoft.com/office/officeart/2018/2/layout/IconVerticalSolidList"/>
    <dgm:cxn modelId="{9C4E6B8C-3302-4EFC-830C-D2E85C9A9B52}" type="presParOf" srcId="{CCBB3D92-6C7B-4133-A47C-6E2431B4BF4D}" destId="{3C42B502-7213-4F16-A7C5-0EC9300AEA2B}" srcOrd="0" destOrd="0" presId="urn:microsoft.com/office/officeart/2018/2/layout/IconVerticalSolidList"/>
    <dgm:cxn modelId="{F7DC9D8B-9879-4060-8798-295A0BC62F99}" type="presParOf" srcId="{CCBB3D92-6C7B-4133-A47C-6E2431B4BF4D}" destId="{5CD17DD9-D0A3-416E-A9CC-2B865D2C8DCF}" srcOrd="1" destOrd="0" presId="urn:microsoft.com/office/officeart/2018/2/layout/IconVerticalSolidList"/>
    <dgm:cxn modelId="{AC2C1E39-F8A4-4463-A314-1636FD0CF375}" type="presParOf" srcId="{CCBB3D92-6C7B-4133-A47C-6E2431B4BF4D}" destId="{F9AA222C-B166-461F-B4A9-565580181176}" srcOrd="2" destOrd="0" presId="urn:microsoft.com/office/officeart/2018/2/layout/IconVerticalSolidList"/>
    <dgm:cxn modelId="{D5E1DF4A-7D5A-4825-91CD-6BB8A0CEC4B3}" type="presParOf" srcId="{CCBB3D92-6C7B-4133-A47C-6E2431B4BF4D}" destId="{91D8D844-F83F-4DF1-8C41-E4EE7C0D2895}" srcOrd="3" destOrd="0" presId="urn:microsoft.com/office/officeart/2018/2/layout/IconVerticalSolidList"/>
    <dgm:cxn modelId="{42096242-323F-405F-B3FA-1B5F74ACA513}" type="presParOf" srcId="{9C29ECE5-FBBF-494C-91B5-13DFB8EF635E}" destId="{3A70EA7C-1777-4398-BD56-D027215ACBA0}" srcOrd="3" destOrd="0" presId="urn:microsoft.com/office/officeart/2018/2/layout/IconVerticalSolidList"/>
    <dgm:cxn modelId="{288A18A7-8772-4E4A-9331-39607957EAE3}" type="presParOf" srcId="{9C29ECE5-FBBF-494C-91B5-13DFB8EF635E}" destId="{78986E66-3B61-4C88-A14B-2009F6ED8086}" srcOrd="4" destOrd="0" presId="urn:microsoft.com/office/officeart/2018/2/layout/IconVerticalSolidList"/>
    <dgm:cxn modelId="{80B45057-2E6E-4A73-9F1D-D72AD006F321}" type="presParOf" srcId="{78986E66-3B61-4C88-A14B-2009F6ED8086}" destId="{FCC18944-3814-4FD0-8460-1AA11A1CF31B}" srcOrd="0" destOrd="0" presId="urn:microsoft.com/office/officeart/2018/2/layout/IconVerticalSolidList"/>
    <dgm:cxn modelId="{2E9BC62D-BB35-450D-85C2-040FE493EDE7}" type="presParOf" srcId="{78986E66-3B61-4C88-A14B-2009F6ED8086}" destId="{5D107CB8-5890-4209-903E-575B9820F532}" srcOrd="1" destOrd="0" presId="urn:microsoft.com/office/officeart/2018/2/layout/IconVerticalSolidList"/>
    <dgm:cxn modelId="{CEC44E8C-273B-44A9-A4F3-BFBB87873C5F}" type="presParOf" srcId="{78986E66-3B61-4C88-A14B-2009F6ED8086}" destId="{93B4C11F-6B5A-4EDF-B9FF-DCC090ECFBEC}" srcOrd="2" destOrd="0" presId="urn:microsoft.com/office/officeart/2018/2/layout/IconVerticalSolidList"/>
    <dgm:cxn modelId="{F2910DFE-2C59-4B8A-88B2-55DAC1CF040C}" type="presParOf" srcId="{78986E66-3B61-4C88-A14B-2009F6ED8086}" destId="{0ED1224A-22C3-4329-B799-8B348DAF90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5A6FA-4FB6-4325-8B95-430BD40609CD}">
      <dsp:nvSpPr>
        <dsp:cNvPr id="0" name=""/>
        <dsp:cNvSpPr/>
      </dsp:nvSpPr>
      <dsp:spPr>
        <a:xfrm>
          <a:off x="0" y="582538"/>
          <a:ext cx="9905999" cy="10754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4834B7-4579-4B45-956E-B9ADCB52BE96}">
      <dsp:nvSpPr>
        <dsp:cNvPr id="0" name=""/>
        <dsp:cNvSpPr/>
      </dsp:nvSpPr>
      <dsp:spPr>
        <a:xfrm>
          <a:off x="325325" y="824515"/>
          <a:ext cx="591500" cy="591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4956A-A771-4A22-8BA8-4723218AA841}">
      <dsp:nvSpPr>
        <dsp:cNvPr id="0" name=""/>
        <dsp:cNvSpPr/>
      </dsp:nvSpPr>
      <dsp:spPr>
        <a:xfrm>
          <a:off x="1242150" y="582538"/>
          <a:ext cx="8663848" cy="1075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19" tIns="113819" rIns="113819" bIns="1138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 dirty="0"/>
            <a:t>Contexto</a:t>
          </a:r>
          <a:r>
            <a:rPr lang="pt-BR" sz="2500" kern="1200" dirty="0"/>
            <a:t>: O desperdício de alimentos em hotéis e restaurantes é um problema ambiental, social e econômico</a:t>
          </a:r>
          <a:endParaRPr lang="en-US" sz="2500" kern="1200" dirty="0"/>
        </a:p>
      </dsp:txBody>
      <dsp:txXfrm>
        <a:off x="1242150" y="582538"/>
        <a:ext cx="8663848" cy="1075455"/>
      </dsp:txXfrm>
    </dsp:sp>
    <dsp:sp modelId="{01747289-1675-486F-B242-987A573E2DD0}">
      <dsp:nvSpPr>
        <dsp:cNvPr id="0" name=""/>
        <dsp:cNvSpPr/>
      </dsp:nvSpPr>
      <dsp:spPr>
        <a:xfrm>
          <a:off x="0" y="1926856"/>
          <a:ext cx="9905999" cy="10754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14506-F2A3-4DF5-AF54-62083F57A8E9}">
      <dsp:nvSpPr>
        <dsp:cNvPr id="0" name=""/>
        <dsp:cNvSpPr/>
      </dsp:nvSpPr>
      <dsp:spPr>
        <a:xfrm>
          <a:off x="325325" y="2168834"/>
          <a:ext cx="591500" cy="591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100E1-F2EB-4EDD-9BEF-37A17CCAF18B}">
      <dsp:nvSpPr>
        <dsp:cNvPr id="0" name=""/>
        <dsp:cNvSpPr/>
      </dsp:nvSpPr>
      <dsp:spPr>
        <a:xfrm>
          <a:off x="1242150" y="1926856"/>
          <a:ext cx="8663848" cy="1075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19" tIns="113819" rIns="113819" bIns="113819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 dirty="0"/>
            <a:t>Objetivo</a:t>
          </a:r>
          <a:r>
            <a:rPr lang="pt-BR" sz="2500" kern="1200" dirty="0"/>
            <a:t>: Criar </a:t>
          </a:r>
          <a:r>
            <a:rPr lang="pt-BR" sz="2500" kern="1200" dirty="0">
              <a:latin typeface="Tw Cen MT" panose="020B0602020104020603"/>
            </a:rPr>
            <a:t>soluções</a:t>
          </a:r>
          <a:r>
            <a:rPr lang="pt-BR" sz="2500" kern="1200" dirty="0"/>
            <a:t> </a:t>
          </a:r>
          <a:r>
            <a:rPr lang="pt-BR" sz="2500" kern="1200" dirty="0">
              <a:latin typeface="Tw Cen MT" panose="020B0602020104020603"/>
            </a:rPr>
            <a:t>e ideias </a:t>
          </a:r>
          <a:r>
            <a:rPr lang="pt-BR" sz="2500" kern="1200" dirty="0"/>
            <a:t>de projeto </a:t>
          </a:r>
          <a:r>
            <a:rPr lang="pt-BR" sz="2500" kern="1200" dirty="0">
              <a:latin typeface="Tw Cen MT" panose="020B0602020104020603"/>
            </a:rPr>
            <a:t>focados</a:t>
          </a:r>
          <a:r>
            <a:rPr lang="pt-BR" sz="2500" kern="1200" dirty="0"/>
            <a:t> na redução de desperdício, utilizando técnicas de </a:t>
          </a:r>
          <a:r>
            <a:rPr lang="pt-BR" sz="2500" kern="1200" dirty="0">
              <a:latin typeface="Tw Cen MT" panose="020B0602020104020603"/>
            </a:rPr>
            <a:t>inteligência artificial</a:t>
          </a:r>
          <a:endParaRPr lang="en-US" sz="2500" kern="1200" dirty="0"/>
        </a:p>
      </dsp:txBody>
      <dsp:txXfrm>
        <a:off x="1242150" y="1926856"/>
        <a:ext cx="8663848" cy="10754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71E06-54A7-4F9E-B77B-1377FD978BF6}">
      <dsp:nvSpPr>
        <dsp:cNvPr id="0" name=""/>
        <dsp:cNvSpPr/>
      </dsp:nvSpPr>
      <dsp:spPr>
        <a:xfrm>
          <a:off x="454019" y="921"/>
          <a:ext cx="1033664" cy="10336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9526B-8EFA-428E-B993-C196EAEA2CD6}">
      <dsp:nvSpPr>
        <dsp:cNvPr id="0" name=""/>
        <dsp:cNvSpPr/>
      </dsp:nvSpPr>
      <dsp:spPr>
        <a:xfrm>
          <a:off x="674308" y="221210"/>
          <a:ext cx="593085" cy="593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B19D9-9FE0-4274-9EA4-842D0BA122BF}">
      <dsp:nvSpPr>
        <dsp:cNvPr id="0" name=""/>
        <dsp:cNvSpPr/>
      </dsp:nvSpPr>
      <dsp:spPr>
        <a:xfrm>
          <a:off x="123585" y="1356546"/>
          <a:ext cx="1694531" cy="67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Tw Cen MT" panose="020B0602020104020603"/>
            </a:rPr>
            <a:t>Brainstorming</a:t>
          </a:r>
          <a:endParaRPr lang="en-US" sz="1800" kern="1200" dirty="0"/>
        </a:p>
      </dsp:txBody>
      <dsp:txXfrm>
        <a:off x="123585" y="1356546"/>
        <a:ext cx="1694531" cy="677812"/>
      </dsp:txXfrm>
    </dsp:sp>
    <dsp:sp modelId="{B48A9393-7FD1-4E6C-A68F-33FFB7E99148}">
      <dsp:nvSpPr>
        <dsp:cNvPr id="0" name=""/>
        <dsp:cNvSpPr/>
      </dsp:nvSpPr>
      <dsp:spPr>
        <a:xfrm>
          <a:off x="2445093" y="921"/>
          <a:ext cx="1033664" cy="10336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70F33-9DCF-439B-A913-79A93A2D7567}">
      <dsp:nvSpPr>
        <dsp:cNvPr id="0" name=""/>
        <dsp:cNvSpPr/>
      </dsp:nvSpPr>
      <dsp:spPr>
        <a:xfrm>
          <a:off x="2665382" y="221210"/>
          <a:ext cx="593085" cy="5930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ACA4C-3AAA-43D4-8282-1DE36ACF0A1E}">
      <dsp:nvSpPr>
        <dsp:cNvPr id="0" name=""/>
        <dsp:cNvSpPr/>
      </dsp:nvSpPr>
      <dsp:spPr>
        <a:xfrm>
          <a:off x="2114660" y="1356546"/>
          <a:ext cx="1694531" cy="67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 err="1">
              <a:latin typeface="Tw Cen MT" panose="020B0602020104020603"/>
            </a:rPr>
            <a:t>Ideação</a:t>
          </a:r>
          <a:endParaRPr lang="en-US" sz="1800" kern="1200" dirty="0"/>
        </a:p>
      </dsp:txBody>
      <dsp:txXfrm>
        <a:off x="2114660" y="1356546"/>
        <a:ext cx="1694531" cy="677812"/>
      </dsp:txXfrm>
    </dsp:sp>
    <dsp:sp modelId="{BF329ED5-0300-4E3D-B0FE-7F9A30161A88}">
      <dsp:nvSpPr>
        <dsp:cNvPr id="0" name=""/>
        <dsp:cNvSpPr/>
      </dsp:nvSpPr>
      <dsp:spPr>
        <a:xfrm>
          <a:off x="4436167" y="921"/>
          <a:ext cx="1033664" cy="103366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2BCCE8-6E29-402F-9F6F-A6507346C89B}">
      <dsp:nvSpPr>
        <dsp:cNvPr id="0" name=""/>
        <dsp:cNvSpPr/>
      </dsp:nvSpPr>
      <dsp:spPr>
        <a:xfrm>
          <a:off x="4656457" y="221210"/>
          <a:ext cx="593085" cy="5930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C808B-FAB0-4277-9997-D55819A6BD83}">
      <dsp:nvSpPr>
        <dsp:cNvPr id="0" name=""/>
        <dsp:cNvSpPr/>
      </dsp:nvSpPr>
      <dsp:spPr>
        <a:xfrm>
          <a:off x="4105734" y="1356546"/>
          <a:ext cx="1694531" cy="67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err="1">
              <a:latin typeface="Tw Cen MT" panose="020B0602020104020603"/>
            </a:rPr>
            <a:t>Protótipo</a:t>
          </a:r>
          <a:endParaRPr lang="en-US" sz="1800" kern="1200"/>
        </a:p>
      </dsp:txBody>
      <dsp:txXfrm>
        <a:off x="4105734" y="1356546"/>
        <a:ext cx="1694531" cy="677812"/>
      </dsp:txXfrm>
    </dsp:sp>
    <dsp:sp modelId="{2BECFEEC-E816-4BBD-9CE8-79A908DF9F71}">
      <dsp:nvSpPr>
        <dsp:cNvPr id="0" name=""/>
        <dsp:cNvSpPr/>
      </dsp:nvSpPr>
      <dsp:spPr>
        <a:xfrm>
          <a:off x="6427242" y="921"/>
          <a:ext cx="1033664" cy="103366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C9FB9-7071-4B98-9BD7-B6034C5B7525}">
      <dsp:nvSpPr>
        <dsp:cNvPr id="0" name=""/>
        <dsp:cNvSpPr/>
      </dsp:nvSpPr>
      <dsp:spPr>
        <a:xfrm>
          <a:off x="6647531" y="221210"/>
          <a:ext cx="593085" cy="5930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4F558-D237-4838-A4DD-940395681A91}">
      <dsp:nvSpPr>
        <dsp:cNvPr id="0" name=""/>
        <dsp:cNvSpPr/>
      </dsp:nvSpPr>
      <dsp:spPr>
        <a:xfrm>
          <a:off x="6096808" y="1356546"/>
          <a:ext cx="1694531" cy="67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err="1">
              <a:latin typeface="Tw Cen MT" panose="020B0602020104020603"/>
            </a:rPr>
            <a:t>Validação</a:t>
          </a:r>
          <a:endParaRPr lang="en-US" sz="1800" kern="1200"/>
        </a:p>
      </dsp:txBody>
      <dsp:txXfrm>
        <a:off x="6096808" y="1356546"/>
        <a:ext cx="1694531" cy="677812"/>
      </dsp:txXfrm>
    </dsp:sp>
    <dsp:sp modelId="{18EF5AAF-7C30-4A64-A047-377D4CD87BF8}">
      <dsp:nvSpPr>
        <dsp:cNvPr id="0" name=""/>
        <dsp:cNvSpPr/>
      </dsp:nvSpPr>
      <dsp:spPr>
        <a:xfrm>
          <a:off x="8418316" y="921"/>
          <a:ext cx="1033664" cy="103366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16C1A-617B-4F7D-AF00-9430A729897E}">
      <dsp:nvSpPr>
        <dsp:cNvPr id="0" name=""/>
        <dsp:cNvSpPr/>
      </dsp:nvSpPr>
      <dsp:spPr>
        <a:xfrm>
          <a:off x="8638605" y="221210"/>
          <a:ext cx="593085" cy="5930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6571F-5E1D-47F1-9F56-C51189EC0A7D}">
      <dsp:nvSpPr>
        <dsp:cNvPr id="0" name=""/>
        <dsp:cNvSpPr/>
      </dsp:nvSpPr>
      <dsp:spPr>
        <a:xfrm>
          <a:off x="8087882" y="1356546"/>
          <a:ext cx="1694531" cy="67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err="1">
              <a:latin typeface="Tw Cen MT" panose="020B0602020104020603"/>
            </a:rPr>
            <a:t>Execução</a:t>
          </a:r>
          <a:endParaRPr lang="en-US" sz="1800" kern="1200"/>
        </a:p>
      </dsp:txBody>
      <dsp:txXfrm>
        <a:off x="8087882" y="1356546"/>
        <a:ext cx="1694531" cy="677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B5EFD-0425-433D-8B2D-DA49B63CB860}">
      <dsp:nvSpPr>
        <dsp:cNvPr id="0" name=""/>
        <dsp:cNvSpPr/>
      </dsp:nvSpPr>
      <dsp:spPr>
        <a:xfrm>
          <a:off x="0" y="383"/>
          <a:ext cx="9906000" cy="8977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9FF7A-AB11-4E6C-B516-4B90D73D72EF}">
      <dsp:nvSpPr>
        <dsp:cNvPr id="0" name=""/>
        <dsp:cNvSpPr/>
      </dsp:nvSpPr>
      <dsp:spPr>
        <a:xfrm>
          <a:off x="271554" y="202366"/>
          <a:ext cx="493735" cy="4937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E9CD1-8038-4D31-B904-2C184D4B9E2F}">
      <dsp:nvSpPr>
        <dsp:cNvPr id="0" name=""/>
        <dsp:cNvSpPr/>
      </dsp:nvSpPr>
      <dsp:spPr>
        <a:xfrm>
          <a:off x="1036844" y="383"/>
          <a:ext cx="8869155" cy="897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007" tIns="95007" rIns="95007" bIns="9500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/>
            <a:t>Pergunta Inicial</a:t>
          </a:r>
          <a:r>
            <a:rPr lang="pt-BR" sz="2500" kern="1200"/>
            <a:t>: Como a população vê o problema do desperdício de alimentos por parte de empresas hoteleiras e restaurantes?</a:t>
          </a:r>
          <a:endParaRPr lang="en-US" sz="2500" kern="1200"/>
        </a:p>
      </dsp:txBody>
      <dsp:txXfrm>
        <a:off x="1036844" y="383"/>
        <a:ext cx="8869155" cy="897701"/>
      </dsp:txXfrm>
    </dsp:sp>
    <dsp:sp modelId="{3C42B502-7213-4F16-A7C5-0EC9300AEA2B}">
      <dsp:nvSpPr>
        <dsp:cNvPr id="0" name=""/>
        <dsp:cNvSpPr/>
      </dsp:nvSpPr>
      <dsp:spPr>
        <a:xfrm>
          <a:off x="0" y="1122509"/>
          <a:ext cx="9906000" cy="8977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D17DD9-D0A3-416E-A9CC-2B865D2C8DCF}">
      <dsp:nvSpPr>
        <dsp:cNvPr id="0" name=""/>
        <dsp:cNvSpPr/>
      </dsp:nvSpPr>
      <dsp:spPr>
        <a:xfrm>
          <a:off x="271554" y="1324492"/>
          <a:ext cx="493735" cy="4937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8D844-F83F-4DF1-8C41-E4EE7C0D2895}">
      <dsp:nvSpPr>
        <dsp:cNvPr id="0" name=""/>
        <dsp:cNvSpPr/>
      </dsp:nvSpPr>
      <dsp:spPr>
        <a:xfrm>
          <a:off x="1036844" y="1122509"/>
          <a:ext cx="8869155" cy="897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007" tIns="95007" rIns="95007" bIns="9500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/>
            <a:t>Hipótese</a:t>
          </a:r>
          <a:r>
            <a:rPr lang="pt-BR" sz="2500" kern="1200"/>
            <a:t>: A População percebem e reagem negativamente ao desperdício visível de alimentos</a:t>
          </a:r>
          <a:endParaRPr lang="en-US" sz="2500" kern="1200"/>
        </a:p>
      </dsp:txBody>
      <dsp:txXfrm>
        <a:off x="1036844" y="1122509"/>
        <a:ext cx="8869155" cy="897701"/>
      </dsp:txXfrm>
    </dsp:sp>
    <dsp:sp modelId="{FCC18944-3814-4FD0-8460-1AA11A1CF31B}">
      <dsp:nvSpPr>
        <dsp:cNvPr id="0" name=""/>
        <dsp:cNvSpPr/>
      </dsp:nvSpPr>
      <dsp:spPr>
        <a:xfrm>
          <a:off x="0" y="2244636"/>
          <a:ext cx="9906000" cy="8977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107CB8-5890-4209-903E-575B9820F532}">
      <dsp:nvSpPr>
        <dsp:cNvPr id="0" name=""/>
        <dsp:cNvSpPr/>
      </dsp:nvSpPr>
      <dsp:spPr>
        <a:xfrm>
          <a:off x="271554" y="2446619"/>
          <a:ext cx="493735" cy="4937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1224A-22C3-4329-B799-8B348DAF9099}">
      <dsp:nvSpPr>
        <dsp:cNvPr id="0" name=""/>
        <dsp:cNvSpPr/>
      </dsp:nvSpPr>
      <dsp:spPr>
        <a:xfrm>
          <a:off x="1036844" y="2244636"/>
          <a:ext cx="8869155" cy="897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007" tIns="95007" rIns="95007" bIns="9500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/>
            <a:t>Solução</a:t>
          </a:r>
          <a:r>
            <a:rPr lang="pt-BR" sz="2500" kern="1200"/>
            <a:t>: Aplicar análise de sentimento para validação dessa hipótese através de ideias de projetos.</a:t>
          </a:r>
          <a:endParaRPr lang="en-US" sz="2500" kern="1200"/>
        </a:p>
      </dsp:txBody>
      <dsp:txXfrm>
        <a:off x="1036844" y="2244636"/>
        <a:ext cx="8869155" cy="897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github.com/gabrieeeuu/MBA_Senac_PLN_Analise_de_Sentimento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US" sz="4200"/>
              <a:t>mba senac – PLN</a:t>
            </a:r>
            <a:br>
              <a:rPr lang="en-US" sz="4200"/>
            </a:br>
            <a:br>
              <a:rPr lang="en-US" sz="4200"/>
            </a:br>
            <a:r>
              <a:rPr lang="en-US" sz="4200"/>
              <a:t>Soluções para o problema de desperdício de alimentos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B0154D0A-793C-08EF-4080-3ECFA57D6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endParaRPr lang="pt-BR" sz="2400">
              <a:solidFill>
                <a:schemeClr val="tx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77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8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0" name="Imagem 9" descr="Notas de corte FIES no(a) undefined – Educa Mais Brasil">
            <a:extLst>
              <a:ext uri="{FF2B5EF4-FFF2-40B4-BE49-F238E27FC236}">
                <a16:creationId xmlns:a16="http://schemas.microsoft.com/office/drawing/2014/main" id="{7424CDC2-2506-E815-31A1-FC046E6F4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807" y="5355373"/>
            <a:ext cx="1804640" cy="136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44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3" name="Rectangle 72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Arte de papel com várias cores">
            <a:extLst>
              <a:ext uri="{FF2B5EF4-FFF2-40B4-BE49-F238E27FC236}">
                <a16:creationId xmlns:a16="http://schemas.microsoft.com/office/drawing/2014/main" id="{062D0234-E9C0-4BC1-42AE-14645AD8E38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t="10886" b="4820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77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98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9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00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01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92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3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4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5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6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7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88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89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0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1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82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83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84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85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86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87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973BEFF-09EA-8ED1-09A7-3B807535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conclusão</a:t>
            </a:r>
            <a:endParaRPr lang="pt-BR" b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FD79FB-B13E-6337-CD80-406D246FB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2000">
                <a:ea typeface="+mn-lt"/>
                <a:cs typeface="+mn-lt"/>
              </a:rPr>
              <a:t>Projeto validado como útil para avaliação rápida e escalável de ideias de sustentabilidade.</a:t>
            </a:r>
            <a:endParaRPr lang="pt-BR" sz="2000"/>
          </a:p>
          <a:p>
            <a:pPr marL="0" indent="0">
              <a:buNone/>
            </a:pPr>
            <a:r>
              <a:rPr lang="pt-BR" sz="2000" b="1">
                <a:ea typeface="+mn-lt"/>
                <a:cs typeface="+mn-lt"/>
              </a:rPr>
              <a:t>Possibilidades futuras</a:t>
            </a:r>
            <a:r>
              <a:rPr lang="pt-BR" sz="2000">
                <a:ea typeface="+mn-lt"/>
                <a:cs typeface="+mn-lt"/>
              </a:rPr>
              <a:t>:</a:t>
            </a:r>
            <a:endParaRPr lang="pt-BR" sz="2000"/>
          </a:p>
          <a:p>
            <a:r>
              <a:rPr lang="pt-BR" sz="2000">
                <a:ea typeface="+mn-lt"/>
                <a:cs typeface="+mn-lt"/>
              </a:rPr>
              <a:t>Conectar a APIs de bases reais de dados de estabelecimentos.</a:t>
            </a:r>
            <a:endParaRPr lang="pt-BR" sz="2000"/>
          </a:p>
          <a:p>
            <a:r>
              <a:rPr lang="pt-BR" sz="2000">
                <a:ea typeface="+mn-lt"/>
                <a:cs typeface="+mn-lt"/>
              </a:rPr>
              <a:t>Adicionar sugestões automáticas baseadas no tipo de sentimento.</a:t>
            </a:r>
          </a:p>
          <a:p>
            <a:r>
              <a:rPr lang="pt-BR" sz="2000">
                <a:latin typeface="TW Cen MT"/>
              </a:rPr>
              <a:t>Processo de web scraping em redes sociais(EX: X - Antigo Twitter).</a:t>
            </a:r>
            <a:endParaRPr lang="en-US" sz="2000">
              <a:latin typeface="TW Cen MT"/>
            </a:endParaRPr>
          </a:p>
          <a:p>
            <a:endParaRPr lang="pt-BR" sz="2000"/>
          </a:p>
          <a:p>
            <a:endParaRPr lang="pt-BR" sz="2000"/>
          </a:p>
        </p:txBody>
      </p:sp>
      <p:pic>
        <p:nvPicPr>
          <p:cNvPr id="12" name="Imagem 11" descr="Notas de corte FIES no(a) undefined – Educa Mais Brasil">
            <a:extLst>
              <a:ext uri="{FF2B5EF4-FFF2-40B4-BE49-F238E27FC236}">
                <a16:creationId xmlns:a16="http://schemas.microsoft.com/office/drawing/2014/main" id="{FC0A94B3-AFDA-52E5-E30B-02CD142E5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1807" y="5355373"/>
            <a:ext cx="1804640" cy="136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87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418CCB2-B2CF-53AB-8289-E5CABE8B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pt-BR" sz="4000" b="1"/>
              <a:t>Obrigado</a:t>
            </a:r>
          </a:p>
        </p:txBody>
      </p:sp>
      <p:cxnSp>
        <p:nvCxnSpPr>
          <p:cNvPr id="56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571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F1A397-4F81-F5AD-19C8-756B94114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800"/>
              <a:t>Gabriel Guimarães de Almeida</a:t>
            </a:r>
          </a:p>
          <a:p>
            <a:r>
              <a:rPr lang="pt-BR" sz="1800"/>
              <a:t>Joice Cavalcanti</a:t>
            </a:r>
          </a:p>
          <a:p>
            <a:r>
              <a:rPr lang="pt-BR" sz="1800"/>
              <a:t>Yan Araújo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Imagem 4" descr="Notas de corte FIES no(a) undefined – Educa Mais Brasil">
            <a:extLst>
              <a:ext uri="{FF2B5EF4-FFF2-40B4-BE49-F238E27FC236}">
                <a16:creationId xmlns:a16="http://schemas.microsoft.com/office/drawing/2014/main" id="{299D827C-58F1-3FB6-6A3A-2A52FEA3E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807" y="5355373"/>
            <a:ext cx="1804640" cy="136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ítulo 1">
            <a:extLst>
              <a:ext uri="{FF2B5EF4-FFF2-40B4-BE49-F238E27FC236}">
                <a16:creationId xmlns:a16="http://schemas.microsoft.com/office/drawing/2014/main" id="{A97E3E2C-325C-51CA-BE1E-F27705856280}"/>
              </a:ext>
            </a:extLst>
          </p:cNvPr>
          <p:cNvSpPr>
            <a:spLocks noGrp="1"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Introdução ao problema</a:t>
            </a:r>
          </a:p>
        </p:txBody>
      </p:sp>
      <p:graphicFrame>
        <p:nvGraphicFramePr>
          <p:cNvPr id="77" name="Espaço Reservado para Conteúdo 2">
            <a:extLst>
              <a:ext uri="{FF2B5EF4-FFF2-40B4-BE49-F238E27FC236}">
                <a16:creationId xmlns:a16="http://schemas.microsoft.com/office/drawing/2014/main" id="{0E1E342A-BB6D-E94C-89AB-C9F11EA1C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593355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19" name="Imagem 318" descr="Notas de corte FIES no(a) undefined – Educa Mais Brasil">
            <a:extLst>
              <a:ext uri="{FF2B5EF4-FFF2-40B4-BE49-F238E27FC236}">
                <a16:creationId xmlns:a16="http://schemas.microsoft.com/office/drawing/2014/main" id="{DF9C661C-5793-8905-6765-7BA62984E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81807" y="5355373"/>
            <a:ext cx="1804640" cy="136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1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044C-2BEA-961B-1B38-8C6EE49B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7530"/>
          </a:xfrm>
        </p:spPr>
        <p:txBody>
          <a:bodyPr>
            <a:normAutofit/>
          </a:bodyPr>
          <a:lstStyle/>
          <a:p>
            <a:r>
              <a:rPr lang="en-US" dirty="0"/>
              <a:t>Design Thinking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840DA4-F731-91FE-A457-5542363578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923477"/>
              </p:ext>
            </p:extLst>
          </p:nvPr>
        </p:nvGraphicFramePr>
        <p:xfrm>
          <a:off x="1141413" y="3719300"/>
          <a:ext cx="9906000" cy="2035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2" name="CaixaDeTexto 90">
            <a:extLst>
              <a:ext uri="{FF2B5EF4-FFF2-40B4-BE49-F238E27FC236}">
                <a16:creationId xmlns:a16="http://schemas.microsoft.com/office/drawing/2014/main" id="{E72CA851-8A5C-F880-2FDC-00B140421BD7}"/>
              </a:ext>
            </a:extLst>
          </p:cNvPr>
          <p:cNvSpPr txBox="1"/>
          <p:nvPr/>
        </p:nvSpPr>
        <p:spPr>
          <a:xfrm>
            <a:off x="1137920" y="1391920"/>
            <a:ext cx="9906000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ea typeface="+mn-lt"/>
                <a:cs typeface="+mn-lt"/>
              </a:rPr>
              <a:t>Foco no usuário: donos de estabelecimentos, ONGs, gestores.</a:t>
            </a:r>
            <a:endParaRPr lang="pt-BR" sz="2400" dirty="0"/>
          </a:p>
        </p:txBody>
      </p:sp>
      <p:sp>
        <p:nvSpPr>
          <p:cNvPr id="397" name="Title 1">
            <a:extLst>
              <a:ext uri="{FF2B5EF4-FFF2-40B4-BE49-F238E27FC236}">
                <a16:creationId xmlns:a16="http://schemas.microsoft.com/office/drawing/2014/main" id="{72693876-2319-1039-53A3-104AB9DD6BCB}"/>
              </a:ext>
            </a:extLst>
          </p:cNvPr>
          <p:cNvSpPr txBox="1">
            <a:spLocks/>
          </p:cNvSpPr>
          <p:nvPr/>
        </p:nvSpPr>
        <p:spPr>
          <a:xfrm>
            <a:off x="1141413" y="2660678"/>
            <a:ext cx="9905998" cy="777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etapas</a:t>
            </a:r>
            <a:r>
              <a:rPr lang="en-US" dirty="0"/>
              <a:t> do </a:t>
            </a:r>
            <a:r>
              <a:rPr lang="en-US" dirty="0" err="1"/>
              <a:t>projeto</a:t>
            </a:r>
          </a:p>
        </p:txBody>
      </p:sp>
      <p:pic>
        <p:nvPicPr>
          <p:cNvPr id="415" name="Imagem 414" descr="Notas de corte FIES no(a) undefined – Educa Mais Brasil">
            <a:extLst>
              <a:ext uri="{FF2B5EF4-FFF2-40B4-BE49-F238E27FC236}">
                <a16:creationId xmlns:a16="http://schemas.microsoft.com/office/drawing/2014/main" id="{7B6AEEAC-BDA3-157F-A2F5-7DD1297EE4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327" y="5355373"/>
            <a:ext cx="1804640" cy="136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5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8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23CECA54-3C57-6D80-4CFD-E9C356A9687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t="2136" b="4087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50" name="Group 12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4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14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5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6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29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2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52" name="Group 16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5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6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8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3822019-8FA6-A4F0-3BD6-4A05EB68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1ª etapa: </a:t>
            </a:r>
            <a:r>
              <a:rPr lang="pt-BR" b="1" dirty="0"/>
              <a:t>Brainstorm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C5BEAC-1B9C-E618-C249-C453809B9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Reunião de </a:t>
            </a:r>
            <a:r>
              <a:rPr lang="pt-BR" sz="2000" b="1" dirty="0">
                <a:ea typeface="+mn-lt"/>
                <a:cs typeface="+mn-lt"/>
              </a:rPr>
              <a:t>ideias</a:t>
            </a:r>
            <a:r>
              <a:rPr lang="pt-BR" sz="2000" dirty="0">
                <a:ea typeface="+mn-lt"/>
                <a:cs typeface="+mn-lt"/>
              </a:rPr>
              <a:t> com foco em causas e soluções para o desperdício:</a:t>
            </a:r>
            <a:endParaRPr lang="pt-BR" sz="2000" dirty="0"/>
          </a:p>
          <a:p>
            <a:r>
              <a:rPr lang="pt-BR" sz="2000" dirty="0">
                <a:ea typeface="+mn-lt"/>
                <a:cs typeface="+mn-lt"/>
              </a:rPr>
              <a:t>Doação de alimentos.</a:t>
            </a:r>
            <a:endParaRPr lang="pt-BR" dirty="0"/>
          </a:p>
          <a:p>
            <a:r>
              <a:rPr lang="pt-BR" sz="2000" dirty="0">
                <a:ea typeface="+mn-lt"/>
                <a:cs typeface="+mn-lt"/>
              </a:rPr>
              <a:t>Treinamento de equipes.</a:t>
            </a:r>
            <a:endParaRPr lang="pt-BR" dirty="0"/>
          </a:p>
          <a:p>
            <a:r>
              <a:rPr lang="pt-BR" sz="2000" dirty="0">
                <a:ea typeface="+mn-lt"/>
                <a:cs typeface="+mn-lt"/>
              </a:rPr>
              <a:t>Sistemas inteligentes de previsão.</a:t>
            </a:r>
            <a:endParaRPr lang="pt-BR" dirty="0"/>
          </a:p>
          <a:p>
            <a:r>
              <a:rPr lang="pt-BR" sz="2000" dirty="0">
                <a:ea typeface="+mn-lt"/>
                <a:cs typeface="+mn-lt"/>
              </a:rPr>
              <a:t>Formulação de frases-projeto para análise de sentimento.</a:t>
            </a:r>
          </a:p>
        </p:txBody>
      </p:sp>
      <p:pic>
        <p:nvPicPr>
          <p:cNvPr id="6" name="Imagem 5" descr="Notas de corte FIES no(a) undefined – Educa Mais Brasil">
            <a:extLst>
              <a:ext uri="{FF2B5EF4-FFF2-40B4-BE49-F238E27FC236}">
                <a16:creationId xmlns:a16="http://schemas.microsoft.com/office/drawing/2014/main" id="{D285ED14-3C73-2CD0-4462-1CF8D5D85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327" y="5355373"/>
            <a:ext cx="1804640" cy="136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3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AEE96-EDC9-BC3F-D6CE-179C9F8C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2ª etapa: </a:t>
            </a:r>
            <a:r>
              <a:rPr lang="pt-BR" b="1" dirty="0"/>
              <a:t>Ideação</a:t>
            </a:r>
          </a:p>
        </p:txBody>
      </p:sp>
      <p:graphicFrame>
        <p:nvGraphicFramePr>
          <p:cNvPr id="8" name="Espaço Reservado para Conteúdo 2">
            <a:extLst>
              <a:ext uri="{FF2B5EF4-FFF2-40B4-BE49-F238E27FC236}">
                <a16:creationId xmlns:a16="http://schemas.microsoft.com/office/drawing/2014/main" id="{5F8F2B59-F8D5-ABD5-EDC6-8A6CA7EBE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179743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92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7A580-8B93-3030-5C3D-2F2149DF2F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52758" y="619125"/>
            <a:ext cx="6049962" cy="1477963"/>
          </a:xfrm>
        </p:spPr>
        <p:txBody>
          <a:bodyPr>
            <a:normAutofit/>
          </a:bodyPr>
          <a:lstStyle/>
          <a:p>
            <a:r>
              <a:rPr lang="pt-BR" dirty="0"/>
              <a:t>3ª etapa: </a:t>
            </a:r>
            <a:r>
              <a:rPr lang="pt-BR" b="1" dirty="0"/>
              <a:t>Prototipação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21F1ED-B029-7E17-7CAC-BCD36C65F2F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524183" y="2249488"/>
            <a:ext cx="6078537" cy="3541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1700" dirty="0">
                <a:latin typeface="TW Cen MT"/>
              </a:rPr>
              <a:t>Tecnologias utilizadas: </a:t>
            </a:r>
            <a:endParaRPr lang="en-US" sz="1700" dirty="0">
              <a:latin typeface="TW Cen MT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Arial"/>
              <a:buChar char="•"/>
            </a:pPr>
            <a:r>
              <a:rPr lang="pt-BR" sz="1700" b="1" dirty="0" err="1">
                <a:latin typeface="TW Cen MT"/>
              </a:rPr>
              <a:t>Streamlit</a:t>
            </a:r>
            <a:r>
              <a:rPr lang="pt-BR" sz="1700" b="1" dirty="0">
                <a:latin typeface="TW Cen MT"/>
              </a:rPr>
              <a:t> </a:t>
            </a:r>
            <a:r>
              <a:rPr lang="pt-BR" sz="1700" dirty="0">
                <a:latin typeface="TW Cen MT"/>
              </a:rPr>
              <a:t>para interface web</a:t>
            </a:r>
            <a:r>
              <a:rPr lang="en-US" sz="1700" dirty="0">
                <a:latin typeface="TW Cen MT"/>
              </a:rPr>
              <a:t> 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Arial"/>
              <a:buChar char="•"/>
            </a:pPr>
            <a:r>
              <a:rPr lang="pt-BR" sz="1700" dirty="0">
                <a:latin typeface="TW Cen MT"/>
              </a:rPr>
              <a:t>Formas de pré-processamento: remoção de </a:t>
            </a:r>
            <a:r>
              <a:rPr lang="pt-BR" sz="1700" b="1" dirty="0" err="1">
                <a:latin typeface="TW Cen MT"/>
              </a:rPr>
              <a:t>stopwords</a:t>
            </a:r>
            <a:r>
              <a:rPr lang="pt-BR" sz="1700" dirty="0">
                <a:latin typeface="TW Cen MT"/>
              </a:rPr>
              <a:t>, </a:t>
            </a:r>
            <a:r>
              <a:rPr lang="pt-BR" sz="1700" b="1" dirty="0">
                <a:latin typeface="TW Cen MT"/>
              </a:rPr>
              <a:t>tokenização</a:t>
            </a:r>
            <a:r>
              <a:rPr lang="pt-BR" sz="1700" dirty="0">
                <a:latin typeface="TW Cen MT"/>
              </a:rPr>
              <a:t> </a:t>
            </a:r>
            <a:endParaRPr lang="en-US" sz="1700" dirty="0">
              <a:latin typeface="TW Cen MT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Arial"/>
              <a:buChar char="•"/>
            </a:pPr>
            <a:r>
              <a:rPr lang="pt-BR" sz="1700" b="1" dirty="0">
                <a:latin typeface="TW Cen MT"/>
              </a:rPr>
              <a:t>NLTK </a:t>
            </a:r>
            <a:r>
              <a:rPr lang="pt-BR" sz="1700" dirty="0">
                <a:latin typeface="TW Cen MT"/>
              </a:rPr>
              <a:t>com modelo </a:t>
            </a:r>
            <a:r>
              <a:rPr lang="pt-BR" sz="1700" b="1" dirty="0">
                <a:latin typeface="TW Cen MT"/>
              </a:rPr>
              <a:t>VADER </a:t>
            </a:r>
            <a:r>
              <a:rPr lang="pt-BR" sz="1700" dirty="0">
                <a:latin typeface="TW Cen MT"/>
              </a:rPr>
              <a:t>para análise de sentimento em inglês </a:t>
            </a:r>
            <a:endParaRPr lang="en-US" sz="1700" dirty="0">
              <a:latin typeface="TW Cen MT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Arial"/>
              <a:buChar char="•"/>
            </a:pPr>
            <a:r>
              <a:rPr lang="pt-BR" sz="1700" dirty="0">
                <a:latin typeface="TW Cen MT"/>
              </a:rPr>
              <a:t>Geração de nuvem de palavras com </a:t>
            </a:r>
            <a:r>
              <a:rPr lang="pt-BR" sz="1700" b="1" dirty="0" err="1">
                <a:latin typeface="TW Cen MT"/>
              </a:rPr>
              <a:t>WordCloud</a:t>
            </a:r>
            <a:r>
              <a:rPr lang="pt-BR" sz="1700" dirty="0">
                <a:latin typeface="TW Cen MT"/>
              </a:rPr>
              <a:t> </a:t>
            </a:r>
            <a:endParaRPr lang="en-US" sz="1700" dirty="0">
              <a:latin typeface="TW Cen MT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Arial"/>
              <a:buChar char="•"/>
            </a:pPr>
            <a:r>
              <a:rPr lang="pt-BR" sz="1700" dirty="0" err="1">
                <a:latin typeface="TW Cen MT"/>
              </a:rPr>
              <a:t>Dataset</a:t>
            </a:r>
            <a:r>
              <a:rPr lang="pt-BR" sz="1700" dirty="0">
                <a:latin typeface="TW Cen MT"/>
              </a:rPr>
              <a:t> de comentários </a:t>
            </a:r>
            <a:r>
              <a:rPr lang="pt-BR" sz="1700" b="1" dirty="0">
                <a:latin typeface="TW Cen MT"/>
              </a:rPr>
              <a:t>simulados por IA</a:t>
            </a:r>
            <a:r>
              <a:rPr lang="pt-BR" sz="1700" dirty="0">
                <a:latin typeface="TW Cen MT"/>
              </a:rPr>
              <a:t> com filtragem por </a:t>
            </a:r>
            <a:r>
              <a:rPr lang="pt-BR" sz="1700" b="1" dirty="0">
                <a:latin typeface="TW Cen MT"/>
              </a:rPr>
              <a:t>Bag </a:t>
            </a:r>
            <a:r>
              <a:rPr lang="pt-BR" sz="1700" b="1" dirty="0" err="1">
                <a:latin typeface="TW Cen MT"/>
              </a:rPr>
              <a:t>of</a:t>
            </a:r>
            <a:r>
              <a:rPr lang="pt-BR" sz="1700" b="1" dirty="0">
                <a:latin typeface="TW Cen MT"/>
              </a:rPr>
              <a:t> Words</a:t>
            </a:r>
            <a:r>
              <a:rPr lang="pt-BR" sz="1700" dirty="0">
                <a:latin typeface="TW Cen MT"/>
              </a:rPr>
              <a:t>. </a:t>
            </a:r>
            <a:endParaRPr lang="pt-BR" sz="1700" dirty="0"/>
          </a:p>
        </p:txBody>
      </p:sp>
      <p:pic>
        <p:nvPicPr>
          <p:cNvPr id="7" name="Imagem 6" descr="Texto&#10;&#10;O conteúdo gerado por IA pode estar incorreto.">
            <a:extLst>
              <a:ext uri="{FF2B5EF4-FFF2-40B4-BE49-F238E27FC236}">
                <a16:creationId xmlns:a16="http://schemas.microsoft.com/office/drawing/2014/main" id="{EEBFCC30-E2A8-0AD8-A879-5EA59F2926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242"/>
          <a:stretch/>
        </p:blipFill>
        <p:spPr>
          <a:xfrm>
            <a:off x="-996" y="0"/>
            <a:ext cx="4634650" cy="6858000"/>
          </a:xfrm>
          <a:prstGeom prst="rect">
            <a:avLst/>
          </a:prstGeom>
        </p:spPr>
      </p:pic>
      <p:pic>
        <p:nvPicPr>
          <p:cNvPr id="69" name="Imagem 68" descr="Notas de corte FIES no(a) undefined – Educa Mais Brasil">
            <a:extLst>
              <a:ext uri="{FF2B5EF4-FFF2-40B4-BE49-F238E27FC236}">
                <a16:creationId xmlns:a16="http://schemas.microsoft.com/office/drawing/2014/main" id="{53AB6B9B-C145-FBF7-7F09-2214C98BC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1807" y="5355373"/>
            <a:ext cx="1804640" cy="136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7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8EB1D-9CC7-09C7-99BC-DE870D8F6E8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88598" y="619125"/>
            <a:ext cx="6049962" cy="1477963"/>
          </a:xfrm>
        </p:spPr>
        <p:txBody>
          <a:bodyPr>
            <a:normAutofit/>
          </a:bodyPr>
          <a:lstStyle/>
          <a:p>
            <a:r>
              <a:rPr lang="pt-BR" dirty="0"/>
              <a:t>4ª etapa: </a:t>
            </a:r>
            <a:r>
              <a:rPr lang="pt-BR" b="1" dirty="0"/>
              <a:t>Validação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D4E41C-CEEA-B348-A9D6-D49611B6E54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260023" y="2249488"/>
            <a:ext cx="6078537" cy="35417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1900" dirty="0">
                <a:ea typeface="+mn-lt"/>
                <a:cs typeface="+mn-lt"/>
              </a:rPr>
              <a:t>Análise de ideias com dois métodos:</a:t>
            </a:r>
            <a:endParaRPr lang="pt-BR" sz="1900" dirty="0"/>
          </a:p>
          <a:p>
            <a:pPr>
              <a:lnSpc>
                <a:spcPct val="110000"/>
              </a:lnSpc>
            </a:pPr>
            <a:endParaRPr lang="pt-BR" sz="1900"/>
          </a:p>
          <a:p>
            <a:pPr>
              <a:lnSpc>
                <a:spcPct val="110000"/>
              </a:lnSpc>
            </a:pPr>
            <a:r>
              <a:rPr lang="pt-BR" sz="1900" b="1" dirty="0">
                <a:ea typeface="+mn-lt"/>
                <a:cs typeface="+mn-lt"/>
              </a:rPr>
              <a:t>VADER</a:t>
            </a:r>
            <a:r>
              <a:rPr lang="pt-BR" sz="1900" dirty="0">
                <a:ea typeface="+mn-lt"/>
                <a:cs typeface="+mn-lt"/>
              </a:rPr>
              <a:t> (</a:t>
            </a:r>
            <a:r>
              <a:rPr lang="pt-BR" sz="1900" err="1">
                <a:ea typeface="+mn-lt"/>
                <a:cs typeface="+mn-lt"/>
              </a:rPr>
              <a:t>pré</a:t>
            </a:r>
            <a:r>
              <a:rPr lang="pt-BR" sz="1900" dirty="0">
                <a:ea typeface="+mn-lt"/>
                <a:cs typeface="+mn-lt"/>
              </a:rPr>
              <a:t>-treinado, em inglês): traduz e analisa com scores positivos/negativos.</a:t>
            </a:r>
            <a:endParaRPr lang="pt-BR" sz="1900" dirty="0"/>
          </a:p>
          <a:p>
            <a:pPr>
              <a:lnSpc>
                <a:spcPct val="110000"/>
              </a:lnSpc>
            </a:pPr>
            <a:r>
              <a:rPr lang="pt-BR" sz="1900" b="1" dirty="0">
                <a:ea typeface="+mn-lt"/>
                <a:cs typeface="+mn-lt"/>
              </a:rPr>
              <a:t>Léxico</a:t>
            </a:r>
            <a:r>
              <a:rPr lang="pt-BR" sz="1900" dirty="0">
                <a:ea typeface="+mn-lt"/>
                <a:cs typeface="+mn-lt"/>
              </a:rPr>
              <a:t> personalizado + </a:t>
            </a:r>
            <a:r>
              <a:rPr lang="pt-BR" sz="1900" b="1" dirty="0" err="1">
                <a:ea typeface="+mn-lt"/>
                <a:cs typeface="+mn-lt"/>
              </a:rPr>
              <a:t>Stopwords</a:t>
            </a:r>
            <a:r>
              <a:rPr lang="pt-BR" sz="1900" dirty="0">
                <a:ea typeface="+mn-lt"/>
                <a:cs typeface="+mn-lt"/>
              </a:rPr>
              <a:t> em português: analisa com base em pontuação associada a palavras-chave.</a:t>
            </a:r>
            <a:endParaRPr lang="pt-BR" sz="1900" dirty="0"/>
          </a:p>
          <a:p>
            <a:pPr marL="0" indent="0">
              <a:lnSpc>
                <a:spcPct val="110000"/>
              </a:lnSpc>
              <a:buNone/>
            </a:pPr>
            <a:endParaRPr lang="pt-BR" sz="1900" dirty="0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pt-BR" sz="1900" dirty="0">
                <a:ea typeface="+mn-lt"/>
                <a:cs typeface="+mn-lt"/>
              </a:rPr>
              <a:t>Avaliação qualitativa da acurácia e coerência dos resultados.</a:t>
            </a:r>
            <a:endParaRPr lang="pt-BR" sz="1900"/>
          </a:p>
        </p:txBody>
      </p:sp>
      <p:pic>
        <p:nvPicPr>
          <p:cNvPr id="5" name="Picture 4" descr="Lupa mostrando declínio de desempenho">
            <a:extLst>
              <a:ext uri="{FF2B5EF4-FFF2-40B4-BE49-F238E27FC236}">
                <a16:creationId xmlns:a16="http://schemas.microsoft.com/office/drawing/2014/main" id="{8D751F5C-FEA9-DB06-746F-32F03BB932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443" r="25504" b="-3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pic>
        <p:nvPicPr>
          <p:cNvPr id="8" name="Imagem 7" descr="Notas de corte FIES no(a) undefined – Educa Mais Brasil">
            <a:extLst>
              <a:ext uri="{FF2B5EF4-FFF2-40B4-BE49-F238E27FC236}">
                <a16:creationId xmlns:a16="http://schemas.microsoft.com/office/drawing/2014/main" id="{6AF6D223-CA0B-E349-6DFA-95CA8D78B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1807" y="5355373"/>
            <a:ext cx="1804640" cy="136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3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BB564F7-27CF-D2F2-C284-39B391E3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425" y="852198"/>
            <a:ext cx="3969065" cy="1478570"/>
          </a:xfrm>
        </p:spPr>
        <p:txBody>
          <a:bodyPr>
            <a:normAutofit/>
          </a:bodyPr>
          <a:lstStyle/>
          <a:p>
            <a:r>
              <a:rPr lang="pt-BR" dirty="0"/>
              <a:t>5ª etapa:</a:t>
            </a:r>
            <a:br>
              <a:rPr lang="pt-BR" dirty="0"/>
            </a:br>
            <a:r>
              <a:rPr lang="pt-BR" b="1" dirty="0"/>
              <a:t>Execução</a:t>
            </a:r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1FC0ACF8-0491-1AFB-BA96-C2ADD70DCA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59" r="38840" b="-3"/>
          <a:stretch/>
        </p:blipFill>
        <p:spPr>
          <a:xfrm>
            <a:off x="6090403" y="10"/>
            <a:ext cx="610159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4CF42-9915-C9F4-9E9F-CCB979936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265" y="2483167"/>
            <a:ext cx="4233226" cy="27085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dirty="0"/>
              <a:t>Programa executado localmente no computador do usuário.</a:t>
            </a:r>
          </a:p>
          <a:p>
            <a:r>
              <a:rPr lang="pt-BR" sz="2000" dirty="0"/>
              <a:t>Código fonte disponível em um repositório do </a:t>
            </a:r>
            <a:r>
              <a:rPr lang="pt-BR" sz="2000" dirty="0">
                <a:hlinkClick r:id="rId4"/>
              </a:rPr>
              <a:t>GitHub</a:t>
            </a:r>
            <a:r>
              <a:rPr lang="pt-BR" sz="2000" dirty="0"/>
              <a:t>.</a:t>
            </a:r>
          </a:p>
        </p:txBody>
      </p:sp>
      <p:pic>
        <p:nvPicPr>
          <p:cNvPr id="7" name="Imagem 6" descr="Notas de corte FIES no(a) undefined – Educa Mais Brasil">
            <a:extLst>
              <a:ext uri="{FF2B5EF4-FFF2-40B4-BE49-F238E27FC236}">
                <a16:creationId xmlns:a16="http://schemas.microsoft.com/office/drawing/2014/main" id="{F12B6440-F266-889E-144D-C78537854C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327" y="5355373"/>
            <a:ext cx="1804640" cy="136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309C2-72A2-43C3-66B8-2C6C6FD3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333" y="618518"/>
            <a:ext cx="5466078" cy="1478570"/>
          </a:xfrm>
        </p:spPr>
        <p:txBody>
          <a:bodyPr>
            <a:normAutofit/>
          </a:bodyPr>
          <a:lstStyle/>
          <a:p>
            <a:r>
              <a:rPr lang="pt-BR" b="1" dirty="0"/>
              <a:t>Funcionalidades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1DF474-73EF-B158-EF9E-D4D306D9F74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585143" y="2249488"/>
            <a:ext cx="6027737" cy="35417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sz="2200" dirty="0">
                <a:ea typeface="+mn-lt"/>
                <a:cs typeface="+mn-lt"/>
              </a:rPr>
              <a:t>Inserção de ideias de projetos.</a:t>
            </a:r>
            <a:endParaRPr lang="pt-BR" sz="2200" dirty="0"/>
          </a:p>
          <a:p>
            <a:r>
              <a:rPr lang="pt-BR" sz="2200" dirty="0">
                <a:ea typeface="+mn-lt"/>
                <a:cs typeface="+mn-lt"/>
              </a:rPr>
              <a:t>Inserção de um </a:t>
            </a:r>
            <a:r>
              <a:rPr lang="pt-BR" sz="2200" b="1" err="1">
                <a:ea typeface="+mn-lt"/>
                <a:cs typeface="+mn-lt"/>
              </a:rPr>
              <a:t>dataset</a:t>
            </a:r>
            <a:r>
              <a:rPr lang="pt-BR" sz="2200" b="1" dirty="0">
                <a:ea typeface="+mn-lt"/>
                <a:cs typeface="+mn-lt"/>
              </a:rPr>
              <a:t> </a:t>
            </a:r>
            <a:r>
              <a:rPr lang="pt-BR" sz="2200" dirty="0">
                <a:ea typeface="+mn-lt"/>
                <a:cs typeface="+mn-lt"/>
              </a:rPr>
              <a:t>(.</a:t>
            </a:r>
            <a:r>
              <a:rPr lang="pt-BR" sz="2200" err="1">
                <a:ea typeface="+mn-lt"/>
                <a:cs typeface="+mn-lt"/>
              </a:rPr>
              <a:t>csv</a:t>
            </a:r>
            <a:r>
              <a:rPr lang="pt-BR" sz="2200" dirty="0">
                <a:ea typeface="+mn-lt"/>
                <a:cs typeface="+mn-lt"/>
              </a:rPr>
              <a:t>) com comentários sobre o desperdício de alimentos.</a:t>
            </a:r>
          </a:p>
          <a:p>
            <a:r>
              <a:rPr lang="pt-BR" sz="2200" dirty="0">
                <a:ea typeface="+mn-lt"/>
                <a:cs typeface="+mn-lt"/>
              </a:rPr>
              <a:t>Tradução automática e análise de sentimentos com </a:t>
            </a:r>
            <a:r>
              <a:rPr lang="pt-BR" sz="2200" b="1" dirty="0" err="1">
                <a:ea typeface="+mn-lt"/>
                <a:cs typeface="+mn-lt"/>
              </a:rPr>
              <a:t>GoogleTrans</a:t>
            </a:r>
            <a:r>
              <a:rPr lang="pt-BR" sz="2200" b="1" dirty="0">
                <a:ea typeface="+mn-lt"/>
                <a:cs typeface="+mn-lt"/>
              </a:rPr>
              <a:t> </a:t>
            </a:r>
            <a:r>
              <a:rPr lang="pt-BR" sz="2200" dirty="0">
                <a:ea typeface="+mn-lt"/>
                <a:cs typeface="+mn-lt"/>
              </a:rPr>
              <a:t>e </a:t>
            </a:r>
            <a:r>
              <a:rPr lang="pt-BR" sz="2200" b="1" dirty="0">
                <a:ea typeface="+mn-lt"/>
                <a:cs typeface="+mn-lt"/>
              </a:rPr>
              <a:t>VADER</a:t>
            </a:r>
            <a:r>
              <a:rPr lang="pt-BR" sz="2200" dirty="0">
                <a:ea typeface="+mn-lt"/>
                <a:cs typeface="+mn-lt"/>
              </a:rPr>
              <a:t>.</a:t>
            </a:r>
            <a:endParaRPr lang="pt-BR" sz="2200"/>
          </a:p>
          <a:p>
            <a:r>
              <a:rPr lang="pt-BR" sz="2200" dirty="0">
                <a:ea typeface="+mn-lt"/>
                <a:cs typeface="+mn-lt"/>
              </a:rPr>
              <a:t>Análise com léxico de sentimentos personalizado.</a:t>
            </a:r>
            <a:endParaRPr lang="pt-BR" sz="2200"/>
          </a:p>
          <a:p>
            <a:r>
              <a:rPr lang="pt-BR" sz="2200" dirty="0">
                <a:ea typeface="+mn-lt"/>
                <a:cs typeface="+mn-lt"/>
              </a:rPr>
              <a:t>Geração automática de nuvem de palavras com base em </a:t>
            </a:r>
            <a:r>
              <a:rPr lang="pt-BR" sz="2200" dirty="0" err="1">
                <a:ea typeface="+mn-lt"/>
                <a:cs typeface="+mn-lt"/>
              </a:rPr>
              <a:t>dataset</a:t>
            </a:r>
            <a:r>
              <a:rPr lang="pt-BR" sz="2200" dirty="0">
                <a:ea typeface="+mn-lt"/>
                <a:cs typeface="+mn-lt"/>
              </a:rPr>
              <a:t> filtrado.</a:t>
            </a:r>
            <a:endParaRPr lang="pt-BR" sz="2200"/>
          </a:p>
        </p:txBody>
      </p:sp>
      <p:pic>
        <p:nvPicPr>
          <p:cNvPr id="4" name="Imagem 3" descr="Texto&#10;&#10;O conteúdo gerado por IA pode estar incorreto.">
            <a:extLst>
              <a:ext uri="{FF2B5EF4-FFF2-40B4-BE49-F238E27FC236}">
                <a16:creationId xmlns:a16="http://schemas.microsoft.com/office/drawing/2014/main" id="{AB9FD806-A7D5-ACBC-EAF3-6C6543C019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99" t="1889" r="-220"/>
          <a:stretch/>
        </p:blipFill>
        <p:spPr>
          <a:xfrm>
            <a:off x="0" y="0"/>
            <a:ext cx="4640206" cy="6864193"/>
          </a:xfrm>
          <a:prstGeom prst="rect">
            <a:avLst/>
          </a:prstGeom>
        </p:spPr>
      </p:pic>
      <p:pic>
        <p:nvPicPr>
          <p:cNvPr id="8" name="Imagem 7" descr="Notas de corte FIES no(a) undefined – Educa Mais Brasil">
            <a:extLst>
              <a:ext uri="{FF2B5EF4-FFF2-40B4-BE49-F238E27FC236}">
                <a16:creationId xmlns:a16="http://schemas.microsoft.com/office/drawing/2014/main" id="{03E558A2-0D95-21CB-2B01-2C59C92F1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1807" y="5355373"/>
            <a:ext cx="1804640" cy="136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10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Circuit</vt:lpstr>
      <vt:lpstr>mba senac – PLN  Soluções para o problema de desperdício de alimentos</vt:lpstr>
      <vt:lpstr>Apresentação do PowerPoint</vt:lpstr>
      <vt:lpstr>Design Thinking</vt:lpstr>
      <vt:lpstr>1ª etapa: Brainstorm</vt:lpstr>
      <vt:lpstr>2ª etapa: Ideação</vt:lpstr>
      <vt:lpstr>3ª etapa: Prototipação</vt:lpstr>
      <vt:lpstr>4ª etapa: Validação</vt:lpstr>
      <vt:lpstr>5ª etapa: Execução</vt:lpstr>
      <vt:lpstr>Funcionalidades</vt:lpstr>
      <vt:lpstr>conclusão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664</cp:revision>
  <dcterms:created xsi:type="dcterms:W3CDTF">2025-05-03T12:40:31Z</dcterms:created>
  <dcterms:modified xsi:type="dcterms:W3CDTF">2025-05-03T17:53:13Z</dcterms:modified>
</cp:coreProperties>
</file>