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308" r:id="rId6"/>
    <p:sldId id="310" r:id="rId7"/>
    <p:sldId id="311" r:id="rId8"/>
    <p:sldId id="314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09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1AAA9-D501-4983-8882-3BA0FF1BE888}" v="37" dt="2025-05-03T17:01:23.46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03/05/2025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03/05/2025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022" y="5096662"/>
            <a:ext cx="4103989" cy="949829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61BDC-5B56-4FD2-9535-AF0CEFCB0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39"/>
          <a:stretch/>
        </p:blipFill>
        <p:spPr>
          <a:xfrm>
            <a:off x="828988" y="726049"/>
            <a:ext cx="2777931" cy="294431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613C494-55A6-444B-BD85-9DA003F6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023" y="4034926"/>
            <a:ext cx="3796340" cy="782638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 noProof="0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2845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FC6E57-31AB-4197-BD6F-7D9156EA4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144169A-7A47-4D5B-AB91-852C2EDC29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36126205-35F0-47AC-A6C7-8B1BFD0737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F1675C0-5CD4-4AE5-AC7E-B33CF6197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1C45F1-B63F-4073-97F3-8332EC7D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149" y="2418461"/>
            <a:ext cx="2763383" cy="8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0CEB63-9CA8-48DF-BE7C-9BD0F55308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240508"/>
            <a:ext cx="4548187" cy="2356899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DD9C757-0AB9-4F69-B097-D96738016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DD83C42-8547-4CBE-A3EC-48D6F1A6D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920EFF1-0C86-4A5C-A339-068627341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213AA8-5D84-4733-9C33-A631ADB3A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272045-BCC5-46C0-9936-DA12E8480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4F4838F-D8FC-4C18-8E5E-023AEAE47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B11915B2-D0C3-4351-812C-3FE7F33C8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603046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60" r:id="rId3"/>
    <p:sldLayoutId id="2147483671" r:id="rId4"/>
    <p:sldLayoutId id="2147483670" r:id="rId5"/>
    <p:sldLayoutId id="2147483649" r:id="rId6"/>
    <p:sldLayoutId id="2147483668" r:id="rId7"/>
    <p:sldLayoutId id="2147483664" r:id="rId8"/>
    <p:sldLayoutId id="2147483651" r:id="rId9"/>
    <p:sldLayoutId id="2147483662" r:id="rId10"/>
    <p:sldLayoutId id="2147483652" r:id="rId11"/>
    <p:sldLayoutId id="2147483663" r:id="rId12"/>
    <p:sldLayoutId id="214748366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7E91212-48F4-478C-A0BB-181C6BF8B12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9805" r="9805"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654E981-A057-4311-A522-3F0BB6D1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Educação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F2E5C-6317-27F9-E4FA-73F302A2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80EF40-6DEB-F024-F32E-0BA2BCD3ED56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2E6AC20-0946-522B-573C-4A73E2F3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10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96B587-66CC-4AA7-9226-4858D9B1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1255B-030E-60E9-004D-052B6003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44" y="1344428"/>
            <a:ext cx="8855511" cy="468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96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746EE-44F6-7053-9540-943AF281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D6D963-14D8-6FC8-4E5F-A88819D24D24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D53654-F840-A69A-47B5-A7EF3970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11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56C8872-6E16-FEE6-DA70-F3C0FE03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C5786B-12A5-5269-A378-41A8A1BC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84" y="1315714"/>
            <a:ext cx="9023831" cy="47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9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FA6E-F8DF-A9EC-B85E-1BD5FEC9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971E10-9AC6-F00B-63D2-F3E26FC453DD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DEDD52-1F30-0C67-EC4E-1DA95EB2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2FBC87-0F1F-AF31-6C73-DC31C8D7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AC828F-5CDC-5757-5BC4-152CE92F9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84" y="1310624"/>
            <a:ext cx="8948632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5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98A530-F015-6811-B766-8D174D879DFF}"/>
              </a:ext>
            </a:extLst>
          </p:cNvPr>
          <p:cNvSpPr/>
          <p:nvPr/>
        </p:nvSpPr>
        <p:spPr>
          <a:xfrm>
            <a:off x="838200" y="1310624"/>
            <a:ext cx="3581400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9B3190A5-58ED-2EDE-BDC3-F4A2CECF79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A8C044-AF2F-1AE5-C5F7-14F1B06F86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462926"/>
            <a:ext cx="4367531" cy="524711"/>
          </a:xfrm>
        </p:spPr>
        <p:txBody>
          <a:bodyPr/>
          <a:lstStyle/>
          <a:p>
            <a:r>
              <a:rPr lang="pt-BR" dirty="0"/>
              <a:t>Contato: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B325AC3-8708-5DD6-57E7-0E1C9FE217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b="0" dirty="0"/>
              <a:t>E-mail: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7C6E2F-3F59-D5F2-7863-46EEE578AB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030913"/>
            <a:ext cx="549275" cy="365125"/>
          </a:xfrm>
        </p:spPr>
        <p:txBody>
          <a:bodyPr/>
          <a:lstStyle/>
          <a:p>
            <a:pPr rtl="0"/>
            <a:fld id="{D495E168-DA5E-4888-8D8A-92B118324C14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125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B914CE-AD45-5F3A-BD23-39E8ADEA6B80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80C00-26A8-4372-20DA-0D7EC08B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272244E-A55C-54FD-F362-C68DD051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Problema/Desafio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DDD54-F48C-A607-8BFD-25B058D79E84}"/>
              </a:ext>
            </a:extLst>
          </p:cNvPr>
          <p:cNvSpPr txBox="1"/>
          <p:nvPr/>
        </p:nvSpPr>
        <p:spPr>
          <a:xfrm>
            <a:off x="576945" y="1576825"/>
            <a:ext cx="523602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Identificação do problema realizada através de brainstorming.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Muitos estudantes têm dificuldade em estudar fatos históricos devido à grande quantidade de eventos disponíveis, o que gera confusão, desmotivação e dificuldades de retenção.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ADEEEE-0D43-5FB7-99CB-638FBAA2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30" y="1853575"/>
            <a:ext cx="5793496" cy="31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39FAD-BB14-DF94-4F21-E1A3F309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091FBF2-EE83-4BA2-4226-4BB4FB3246EF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27B57DF-7DC1-1E46-FE68-4D31112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285E14A-1A5C-05C8-056A-ECFF29D6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261823-A51B-97D1-BE66-D0CA44B70666}"/>
              </a:ext>
            </a:extLst>
          </p:cNvPr>
          <p:cNvSpPr txBox="1"/>
          <p:nvPr/>
        </p:nvSpPr>
        <p:spPr>
          <a:xfrm>
            <a:off x="838200" y="1510440"/>
            <a:ext cx="872200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Desenvolver uma ferramenta digital que permita a coleta, filtragem e organização de fatos históricos, de forma cronológica, temática ou personalizada conforme o interesse do usuário.</a:t>
            </a:r>
          </a:p>
        </p:txBody>
      </p:sp>
    </p:spTree>
    <p:extLst>
      <p:ext uri="{BB962C8B-B14F-4D97-AF65-F5344CB8AC3E}">
        <p14:creationId xmlns:p14="http://schemas.microsoft.com/office/powerpoint/2010/main" val="213348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C368F-DC85-656D-0002-3BEB9AF0C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EAFD19-FE50-69B6-FCF2-A7861C186C32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A36A55-45A4-D752-8812-11D8B089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4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B12292-81E0-0299-3653-FE529A36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Ideia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2CD330-6E93-B7D6-6C9A-60061F909FCF}"/>
              </a:ext>
            </a:extLst>
          </p:cNvPr>
          <p:cNvSpPr txBox="1"/>
          <p:nvPr/>
        </p:nvSpPr>
        <p:spPr>
          <a:xfrm>
            <a:off x="838200" y="1590494"/>
            <a:ext cx="916421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Viabilidade:</a:t>
            </a:r>
            <a:r>
              <a:rPr lang="pt-BR" sz="2400" dirty="0"/>
              <a:t> A ideia é tecnicamente viável, podendo ser desenvolvida inicialmente com poucos recursos de programação.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Impacto:</a:t>
            </a:r>
            <a:r>
              <a:rPr lang="pt-BR" sz="2400" dirty="0"/>
              <a:t> Alto impacto educacional, atendendo estudantes de diferentes níveis, professores e interessados em história.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Recursos:</a:t>
            </a:r>
            <a:r>
              <a:rPr lang="pt-BR" sz="2400" dirty="0"/>
              <a:t> Necessário investimento em desenvolvimento, design da plataforma e, posteriormente, recursos para marketing e expansão.</a:t>
            </a:r>
          </a:p>
        </p:txBody>
      </p:sp>
    </p:spTree>
    <p:extLst>
      <p:ext uri="{BB962C8B-B14F-4D97-AF65-F5344CB8AC3E}">
        <p14:creationId xmlns:p14="http://schemas.microsoft.com/office/powerpoint/2010/main" val="63498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A7F61-CAC8-473D-F2B0-09402B40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A8031E1-5642-F42A-3D86-CAFF48A343B3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4361CF-A0D7-1E74-8ECA-EC9364FD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5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2ABF22-EA31-2512-1C01-4A0B3912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C4EEBF-4A8A-DC30-D75C-262D71AC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19" y="1135610"/>
            <a:ext cx="7974361" cy="52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D2691-7B2A-22DF-7A87-3DC6B88D6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53999F-D77A-7DC1-7CDE-DA714301B413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2EE23D-452A-7306-0041-2CD83447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6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5BE861-35A2-2ECE-1CD9-101308A9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6EC53-2471-A64D-EEB5-2AF5E4C3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051"/>
          <a:stretch/>
        </p:blipFill>
        <p:spPr>
          <a:xfrm>
            <a:off x="1831910" y="1413261"/>
            <a:ext cx="8528180" cy="44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77258-2D30-27B8-8D5B-236D6D0F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CCB07C-878B-7D67-BEE3-BC56B5FE67E3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7A07ED1-D9EF-BE8B-94BA-352ADE0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695BE5-771F-7729-0391-58C531BF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 bibliotecas utilizadas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5C7CF5-0287-CDE3-6CD8-B1B9514F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1555844"/>
            <a:ext cx="1052659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10D1A-5E05-CA5E-BAE0-D9B9013D0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6046504-C41E-4C38-B574-3BAA6EB8273D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8C26543-99B0-7724-669E-97B4F03B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8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3DF98D-03A2-29EE-B17F-88B32DD5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99EDAE-9DD8-0B82-B509-C5AD5888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59" y="1287955"/>
            <a:ext cx="8864082" cy="47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5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49F2D-FE8A-A6AF-4BCD-A8A797F5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D5A4AA-5657-9B98-01D5-D0E7107B98FE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2906F7-196B-12E4-E4E8-36C09F69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9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C2FB4B-8CF9-FA1C-8227-8ED93476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B49DA6-F1FF-5E9D-3964-B289A9CFD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20" y="1310624"/>
            <a:ext cx="8672560" cy="463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53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enac 01 20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8D"/>
      </a:accent1>
      <a:accent2>
        <a:srgbClr val="F6921E"/>
      </a:accent2>
      <a:accent3>
        <a:srgbClr val="8C8C8C"/>
      </a:accent3>
      <a:accent4>
        <a:srgbClr val="FFC000"/>
      </a:accent4>
      <a:accent5>
        <a:srgbClr val="4472C4"/>
      </a:accent5>
      <a:accent6>
        <a:srgbClr val="A7B3AC"/>
      </a:accent6>
      <a:hlink>
        <a:srgbClr val="0563C1"/>
      </a:hlink>
      <a:folHlink>
        <a:srgbClr val="954F72"/>
      </a:folHlink>
    </a:clrScheme>
    <a:fontScheme name="Personalizada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55BCF627D9644D9A6C60FFDAD88FC2" ma:contentTypeVersion="14" ma:contentTypeDescription="Crie um novo documento." ma:contentTypeScope="" ma:versionID="80f2798479165c2ae2811becdc740fa3">
  <xsd:schema xmlns:xsd="http://www.w3.org/2001/XMLSchema" xmlns:xs="http://www.w3.org/2001/XMLSchema" xmlns:p="http://schemas.microsoft.com/office/2006/metadata/properties" xmlns:ns3="3278893f-11de-4c80-8d71-ba978d5379b4" xmlns:ns4="11167284-6e7a-4b55-a89d-9be8e04114ed" targetNamespace="http://schemas.microsoft.com/office/2006/metadata/properties" ma:root="true" ma:fieldsID="406469406a122418847df04763fc5646" ns3:_="" ns4:_="">
    <xsd:import namespace="3278893f-11de-4c80-8d71-ba978d5379b4"/>
    <xsd:import namespace="11167284-6e7a-4b55-a89d-9be8e04114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8893f-11de-4c80-8d71-ba978d5379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67284-6e7a-4b55-a89d-9be8e04114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7F1267-6B9C-4A18-80E5-C8C8440A3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78893f-11de-4c80-8d71-ba978d5379b4"/>
    <ds:schemaRef ds:uri="11167284-6e7a-4b55-a89d-9be8e0411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11167284-6e7a-4b55-a89d-9be8e04114ed"/>
    <ds:schemaRef ds:uri="3278893f-11de-4c80-8d71-ba978d5379b4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211</TotalTime>
  <Words>166</Words>
  <Application>Microsoft Office PowerPoint</Application>
  <PresentationFormat>Widescreen</PresentationFormat>
  <Paragraphs>33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Educação</vt:lpstr>
      <vt:lpstr>Problema/Desafio</vt:lpstr>
      <vt:lpstr>Ideia</vt:lpstr>
      <vt:lpstr>Definição da Ideia</vt:lpstr>
      <vt:lpstr>Solução</vt:lpstr>
      <vt:lpstr>Repositório</vt:lpstr>
      <vt:lpstr>Tecnologias e bibliotecas utilizadas</vt:lpstr>
      <vt:lpstr>Aplicação em funcionamento</vt:lpstr>
      <vt:lpstr>Aplicação em funcionamento</vt:lpstr>
      <vt:lpstr>Aplicação em funcionamento</vt:lpstr>
      <vt:lpstr>Aplicação em funcionamento</vt:lpstr>
      <vt:lpstr>Aplicação em funcionamento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Swenne</dc:creator>
  <cp:lastModifiedBy>Swenne Kelly</cp:lastModifiedBy>
  <cp:revision>3</cp:revision>
  <dcterms:created xsi:type="dcterms:W3CDTF">2022-10-31T12:17:15Z</dcterms:created>
  <dcterms:modified xsi:type="dcterms:W3CDTF">2025-05-03T17:11:20Z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0x0101001655BCF627D9644D9A6C60FFDAD88FC2</vt:lpwstr>
  </property>
</Properties>
</file>