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6" r:id="rId5"/>
    <p:sldId id="308" r:id="rId6"/>
    <p:sldId id="310" r:id="rId7"/>
    <p:sldId id="311" r:id="rId8"/>
    <p:sldId id="314" r:id="rId9"/>
    <p:sldId id="313" r:id="rId10"/>
    <p:sldId id="315" r:id="rId11"/>
    <p:sldId id="316" r:id="rId12"/>
    <p:sldId id="317" r:id="rId13"/>
    <p:sldId id="318" r:id="rId14"/>
    <p:sldId id="319" r:id="rId15"/>
    <p:sldId id="320" r:id="rId16"/>
    <p:sldId id="309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51AAA9-D501-4983-8882-3BA0FF1BE888}" v="37" dt="2025-05-03T17:01:23.463"/>
    <p1510:client id="{88DCC43C-1B13-41EF-B2F0-9BC80D37AB2D}" v="6" dt="2025-05-03T17:26:48.948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08" autoAdjust="0"/>
  </p:normalViewPr>
  <p:slideViewPr>
    <p:cSldViewPr snapToGrid="0" showGuides="1">
      <p:cViewPr varScale="1">
        <p:scale>
          <a:sx n="82" d="100"/>
          <a:sy n="82" d="100"/>
        </p:scale>
        <p:origin x="672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enne Kelly" userId="4dd234b3560acdaf" providerId="LiveId" clId="{88DCC43C-1B13-41EF-B2F0-9BC80D37AB2D}"/>
    <pc:docChg chg="undo custSel modSld">
      <pc:chgData name="Swenne Kelly" userId="4dd234b3560acdaf" providerId="LiveId" clId="{88DCC43C-1B13-41EF-B2F0-9BC80D37AB2D}" dt="2025-05-03T17:27:02.002" v="80" actId="1076"/>
      <pc:docMkLst>
        <pc:docMk/>
      </pc:docMkLst>
      <pc:sldChg chg="addSp modSp mod">
        <pc:chgData name="Swenne Kelly" userId="4dd234b3560acdaf" providerId="LiveId" clId="{88DCC43C-1B13-41EF-B2F0-9BC80D37AB2D}" dt="2025-05-03T17:18:53.195" v="63" actId="20577"/>
        <pc:sldMkLst>
          <pc:docMk/>
          <pc:sldMk cId="1650012627" sldId="266"/>
        </pc:sldMkLst>
        <pc:spChg chg="add mod">
          <ac:chgData name="Swenne Kelly" userId="4dd234b3560acdaf" providerId="LiveId" clId="{88DCC43C-1B13-41EF-B2F0-9BC80D37AB2D}" dt="2025-05-03T17:18:53.195" v="63" actId="20577"/>
          <ac:spMkLst>
            <pc:docMk/>
            <pc:sldMk cId="1650012627" sldId="266"/>
            <ac:spMk id="2" creationId="{63C73CB4-21DC-9C74-8E53-0A67A980A163}"/>
          </ac:spMkLst>
        </pc:spChg>
      </pc:sldChg>
      <pc:sldChg chg="addSp delSp modSp mod">
        <pc:chgData name="Swenne Kelly" userId="4dd234b3560acdaf" providerId="LiveId" clId="{88DCC43C-1B13-41EF-B2F0-9BC80D37AB2D}" dt="2025-05-03T17:27:02.002" v="80" actId="1076"/>
        <pc:sldMkLst>
          <pc:docMk/>
          <pc:sldMk cId="2133481855" sldId="310"/>
        </pc:sldMkLst>
        <pc:spChg chg="mod">
          <ac:chgData name="Swenne Kelly" userId="4dd234b3560acdaf" providerId="LiveId" clId="{88DCC43C-1B13-41EF-B2F0-9BC80D37AB2D}" dt="2025-05-03T17:27:02.002" v="80" actId="1076"/>
          <ac:spMkLst>
            <pc:docMk/>
            <pc:sldMk cId="2133481855" sldId="310"/>
            <ac:spMk id="5" creationId="{36261823-A51B-97D1-BE66-D0CA44B70666}"/>
          </ac:spMkLst>
        </pc:spChg>
        <pc:spChg chg="add del">
          <ac:chgData name="Swenne Kelly" userId="4dd234b3560acdaf" providerId="LiveId" clId="{88DCC43C-1B13-41EF-B2F0-9BC80D37AB2D}" dt="2025-05-03T17:23:18.665" v="65" actId="22"/>
          <ac:spMkLst>
            <pc:docMk/>
            <pc:sldMk cId="2133481855" sldId="310"/>
            <ac:spMk id="7" creationId="{3E744770-627C-D37C-3DBC-2F6681BBD527}"/>
          </ac:spMkLst>
        </pc:spChg>
        <pc:spChg chg="add del">
          <ac:chgData name="Swenne Kelly" userId="4dd234b3560acdaf" providerId="LiveId" clId="{88DCC43C-1B13-41EF-B2F0-9BC80D37AB2D}" dt="2025-05-03T17:23:40.908" v="69" actId="478"/>
          <ac:spMkLst>
            <pc:docMk/>
            <pc:sldMk cId="2133481855" sldId="310"/>
            <ac:spMk id="8" creationId="{845C7F59-3DCB-1A4F-223A-96D6E4D6514D}"/>
          </ac:spMkLst>
        </pc:spChg>
        <pc:spChg chg="add del mod">
          <ac:chgData name="Swenne Kelly" userId="4dd234b3560acdaf" providerId="LiveId" clId="{88DCC43C-1B13-41EF-B2F0-9BC80D37AB2D}" dt="2025-05-03T17:23:39.307" v="68" actId="478"/>
          <ac:spMkLst>
            <pc:docMk/>
            <pc:sldMk cId="2133481855" sldId="310"/>
            <ac:spMk id="9" creationId="{DC52977E-DE7E-6E5C-626C-E20781783E6F}"/>
          </ac:spMkLst>
        </pc:spChg>
        <pc:picChg chg="add mod">
          <ac:chgData name="Swenne Kelly" userId="4dd234b3560acdaf" providerId="LiveId" clId="{88DCC43C-1B13-41EF-B2F0-9BC80D37AB2D}" dt="2025-05-03T17:26:59.091" v="79" actId="1076"/>
          <ac:picMkLst>
            <pc:docMk/>
            <pc:sldMk cId="2133481855" sldId="310"/>
            <ac:picMk id="11" creationId="{367E144F-C7C1-02D8-D091-755F24F9926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44B6F9-3517-44D5-ACB9-83D0E20F76C9}" type="datetime1">
              <a:rPr lang="pt-BR" smtClean="0"/>
              <a:t>03/05/2025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022FEE5-93F6-4794-9247-D82E88608B7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E14CB-A5BF-417F-96C4-87CE8F9550A6}" type="datetime1">
              <a:rPr lang="pt-BR" smtClean="0"/>
              <a:pPr/>
              <a:t>03/05/2025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D78A92-0141-4330-8F3E-FAADFAC23844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3D78A92-0141-4330-8F3E-FAADFAC23844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5939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0022" y="5096662"/>
            <a:ext cx="4103989" cy="949829"/>
          </a:xfrm>
        </p:spPr>
        <p:txBody>
          <a:bodyPr rtlCol="0"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Mês</a:t>
            </a:r>
            <a:br>
              <a:rPr lang="pt-BR" noProof="0" dirty="0"/>
            </a:br>
            <a:r>
              <a:rPr lang="pt-BR" noProof="0" dirty="0"/>
              <a:t>20AA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2" name="Elemento gráfico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9A61BDC-5B56-4FD2-9535-AF0CEFCB0C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8039"/>
          <a:stretch/>
        </p:blipFill>
        <p:spPr>
          <a:xfrm>
            <a:off x="828988" y="726049"/>
            <a:ext cx="2777931" cy="2944319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9613C494-55A6-444B-BD85-9DA003F6E1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023" y="4034926"/>
            <a:ext cx="3796340" cy="782638"/>
          </a:xfrm>
        </p:spPr>
        <p:txBody>
          <a:bodyPr rtlCol="0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t-BR" noProof="0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328455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3" name="Elemento gráfico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8" name="Espaço Reservado para Tabela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tabela</a:t>
            </a:r>
            <a:endParaRPr lang="pt-BR" noProof="0" dirty="0"/>
          </a:p>
        </p:txBody>
      </p:sp>
      <p:grpSp>
        <p:nvGrpSpPr>
          <p:cNvPr id="45" name="Elemento gráfico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8" name="Forma Livre: Forma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rtlCol="0" anchor="b">
            <a:normAutofit/>
          </a:bodyPr>
          <a:lstStyle>
            <a:lvl1pPr algn="l">
              <a:defRPr sz="4000"/>
            </a:lvl1pPr>
          </a:lstStyle>
          <a:p>
            <a:pPr rtl="0"/>
            <a:r>
              <a:rPr lang="pt-BR" noProof="0" dirty="0"/>
              <a:t>SLIDE DE TABELA</a:t>
            </a:r>
          </a:p>
        </p:txBody>
      </p:sp>
      <p:sp>
        <p:nvSpPr>
          <p:cNvPr id="3" name="Elemento gráfico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33300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0FC6E57-31AB-4197-BD6F-7D9156EA4C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spaço Reservado para Imagem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IMAGEM GRANDE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40281" y="5949552"/>
            <a:ext cx="7366026" cy="463134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pic>
        <p:nvPicPr>
          <p:cNvPr id="22" name="Elemento gráfico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6144169A-7A47-4D5B-AB91-852C2EDC29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o Ví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Elemento gráfico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8" name="Espaço Reservado para Mídia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no ícone para adicionar mídia</a:t>
            </a:r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orma Livre: Forma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" name="Forma Livre: Forma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20" name="Espaço Reservado para Texto 26">
            <a:extLst>
              <a:ext uri="{FF2B5EF4-FFF2-40B4-BE49-F238E27FC236}">
                <a16:creationId xmlns:a16="http://schemas.microsoft.com/office/drawing/2014/main" id="{36126205-35F0-47AC-A6C7-8B1BFD0737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40281" y="5949552"/>
            <a:ext cx="7366026" cy="463134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F1675C0-5CD4-4AE5-AC7E-B33CF61979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Espaço Reservado para Texto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 rtlCol="0"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August </a:t>
            </a:r>
            <a:r>
              <a:rPr lang="pt-BR" noProof="0" dirty="0" err="1"/>
              <a:t>Bergqvist</a:t>
            </a:r>
            <a:endParaRPr lang="pt-BR" noProof="0" dirty="0"/>
          </a:p>
        </p:txBody>
      </p:sp>
      <p:sp>
        <p:nvSpPr>
          <p:cNvPr id="20" name="Espaço Reservado para Texto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21" name="Espaço Reservado para Texto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678 555-0128</a:t>
            </a:r>
          </a:p>
        </p:txBody>
      </p:sp>
      <p:sp>
        <p:nvSpPr>
          <p:cNvPr id="22" name="Espaço Reservado para Texto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23" name="Espaço Reservado para Texto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 rtlCol="0"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 dirty="0"/>
              <a:t>BERGQVIST@EXAMPLE.COM</a:t>
            </a:r>
          </a:p>
        </p:txBody>
      </p:sp>
      <p:sp>
        <p:nvSpPr>
          <p:cNvPr id="3" name="Elemento gráfico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88000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C1C45F1-B63F-4073-97F3-8332EC7D13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67149" y="2418461"/>
            <a:ext cx="2763383" cy="89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Subtítulo, Conteúd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ço Reservado para Imagem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Elemento gráfico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6" name="Espaço Reservado para Texto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 rtlCol="0"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lemento gráfico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6" y="1726672"/>
            <a:ext cx="4464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70CEB63-9CA8-48DF-BE7C-9BD0F55308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Imagem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6" name="Elemento gráfico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 dirty="0"/>
              <a:t>LAYOUT DE TEXTO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240508"/>
            <a:ext cx="4548187" cy="2356899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 rtlCol="0"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lemento gráfico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1" y="2045662"/>
            <a:ext cx="4500000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0DD9C757-0AB9-4F69-B097-D967380163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3" name="Espaço Reservado para Conteúdo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DD83C42-8547-4CBE-A3EC-48D6F1A6DF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7" name="Título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20" name="Elemento gráfico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conteúdo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1" name="Espaço Reservado para Texto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rtlCol="0"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conteúdo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6920EFF1-0C86-4A5C-A339-0686273410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spaço Reservado para Imagem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366000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F213AA8-5D84-4733-9C33-A631ADB3A9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Elemento gráfico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rtlCol="0"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pPr rtl="0"/>
            <a:r>
              <a:rPr lang="pt-BR" noProof="0" dirty="0"/>
              <a:t>SLIDE DIVISOR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24" name="Elemento gráfico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65272045-BCC5-46C0-9936-DA12E8480A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sp>
        <p:nvSpPr>
          <p:cNvPr id="18" name="Elemento gráfico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19" name="Título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F4F4838F-D8FC-4C18-8E5E-023AEAE475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com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601668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Elemento gráfico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600146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rtlCol="0" anchor="b">
            <a:normAutofit/>
          </a:bodyPr>
          <a:lstStyle>
            <a:lvl1pPr algn="ctr">
              <a:defRPr sz="4000"/>
            </a:lvl1pPr>
          </a:lstStyle>
          <a:p>
            <a:pPr rtl="0"/>
            <a:r>
              <a:rPr lang="pt-BR" noProof="0" dirty="0"/>
              <a:t>COMPARAÇÃO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11311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1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6030469"/>
            <a:ext cx="549442" cy="365125"/>
          </a:xfrm>
        </p:spPr>
        <p:txBody>
          <a:bodyPr rtlCol="0"/>
          <a:lstStyle/>
          <a:p>
            <a:pPr rtl="0"/>
            <a:fld id="{D495E168-DA5E-4888-8D8A-92B118324C14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lemento gráfico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pt-BR" noProof="0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973985" y="2959593"/>
            <a:ext cx="4365625" cy="365125"/>
          </a:xfrm>
        </p:spPr>
        <p:txBody>
          <a:bodyPr rtlCol="0"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TÍTULO DA SEÇÃO 2</a:t>
            </a:r>
          </a:p>
        </p:txBody>
      </p:sp>
      <p:sp>
        <p:nvSpPr>
          <p:cNvPr id="28" name="Espaço Reservado para Texto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Texto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 rtlCol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grpSp>
        <p:nvGrpSpPr>
          <p:cNvPr id="41" name="Elemento gráfico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  <p:sp>
          <p:nvSpPr>
            <p:cNvPr id="47" name="Forma Livre: Forma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pt-BR" noProof="0" dirty="0"/>
            </a:p>
          </p:txBody>
        </p:sp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B11915B2-D0C3-4351-812C-3FE7F33C80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5772" y="5908985"/>
            <a:ext cx="1554321" cy="50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603046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rtl="0"/>
            <a:fld id="{D495E168-DA5E-4888-8D8A-92B118324C14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50" r:id="rId2"/>
    <p:sldLayoutId id="2147483660" r:id="rId3"/>
    <p:sldLayoutId id="2147483671" r:id="rId4"/>
    <p:sldLayoutId id="2147483670" r:id="rId5"/>
    <p:sldLayoutId id="2147483649" r:id="rId6"/>
    <p:sldLayoutId id="2147483668" r:id="rId7"/>
    <p:sldLayoutId id="2147483664" r:id="rId8"/>
    <p:sldLayoutId id="2147483651" r:id="rId9"/>
    <p:sldLayoutId id="2147483662" r:id="rId10"/>
    <p:sldLayoutId id="2147483652" r:id="rId11"/>
    <p:sldLayoutId id="2147483663" r:id="rId12"/>
    <p:sldLayoutId id="214748366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C7E91212-48F4-478C-A0BB-181C6BF8B12B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3"/>
          <a:srcRect l="9805" r="9805"/>
          <a:stretch>
            <a:fillRect/>
          </a:stretch>
        </p:blipFill>
        <p:spPr/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A654E981-A057-4311-A522-3F0BB6D1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Educação</a:t>
            </a:r>
          </a:p>
        </p:txBody>
      </p:sp>
      <p:sp>
        <p:nvSpPr>
          <p:cNvPr id="2" name="Espaço Reservado para Texto 6">
            <a:extLst>
              <a:ext uri="{FF2B5EF4-FFF2-40B4-BE49-F238E27FC236}">
                <a16:creationId xmlns:a16="http://schemas.microsoft.com/office/drawing/2014/main" id="{63C73CB4-21DC-9C74-8E53-0A67A980A163}"/>
              </a:ext>
            </a:extLst>
          </p:cNvPr>
          <p:cNvSpPr txBox="1">
            <a:spLocks/>
          </p:cNvSpPr>
          <p:nvPr/>
        </p:nvSpPr>
        <p:spPr>
          <a:xfrm>
            <a:off x="750023" y="6133947"/>
            <a:ext cx="6910410" cy="3651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Equipe: Clóvis Silva, Ivan Ferreira e Swenne Silva. </a:t>
            </a:r>
          </a:p>
        </p:txBody>
      </p:sp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F2E5C-6317-27F9-E4FA-73F302A28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A80EF40-6DEB-F024-F32E-0BA2BCD3ED56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2E6AC20-0946-522B-573C-4A73E2F3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10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E96B587-66CC-4AA7-9226-4858D9B1B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em funcionamento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E1255B-030E-60E9-004D-052B6003C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244" y="1344428"/>
            <a:ext cx="8855511" cy="468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963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746EE-44F6-7053-9540-943AF281B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AD6D963-14D8-6FC8-4E5F-A88819D24D24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5D53654-F840-A69A-47B5-A7EF3970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11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56C8872-6E16-FEE6-DA70-F3C0FE03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em funcionamento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C5786B-12A5-5269-A378-41A8A1BCA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084" y="1315714"/>
            <a:ext cx="9023831" cy="4789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692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AFA6E-F8DF-A9EC-B85E-1BD5FEC9F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971E10-9AC6-F00B-63D2-F3E26FC453DD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6DEDD52-1F30-0C67-EC4E-1DA95EB2E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12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CB2FBC87-0F1F-AF31-6C73-DC31C8D7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em funcionamento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1AC828F-5CDC-5757-5BC4-152CE92F9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84" y="1310624"/>
            <a:ext cx="8948632" cy="47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6658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D98A530-F015-6811-B766-8D174D879DFF}"/>
              </a:ext>
            </a:extLst>
          </p:cNvPr>
          <p:cNvSpPr/>
          <p:nvPr/>
        </p:nvSpPr>
        <p:spPr>
          <a:xfrm>
            <a:off x="838200" y="1310624"/>
            <a:ext cx="3581400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9B3190A5-58ED-2EDE-BDC3-F4A2CECF79B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2A8C044-AF2F-1AE5-C5F7-14F1B06F869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4462926"/>
            <a:ext cx="4367531" cy="524711"/>
          </a:xfrm>
        </p:spPr>
        <p:txBody>
          <a:bodyPr/>
          <a:lstStyle/>
          <a:p>
            <a:r>
              <a:rPr lang="pt-BR" dirty="0"/>
              <a:t>Contato: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0B325AC3-8708-5DD6-57E7-0E1C9FE2171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pt-BR" b="0" dirty="0"/>
              <a:t>E-mail: 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87C6E2F-3F59-D5F2-7863-46EEE578AB9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42725" y="6030913"/>
            <a:ext cx="549275" cy="365125"/>
          </a:xfrm>
        </p:spPr>
        <p:txBody>
          <a:bodyPr/>
          <a:lstStyle/>
          <a:p>
            <a:pPr rtl="0"/>
            <a:fld id="{D495E168-DA5E-4888-8D8A-92B118324C14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0125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3B914CE-AD45-5F3A-BD23-39E8ADEA6B80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C580C00-26A8-4372-20DA-0D7EC08B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2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272244E-A55C-54FD-F362-C68DD051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Problema/Desafio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4DDD54-F48C-A607-8BFD-25B058D79E84}"/>
              </a:ext>
            </a:extLst>
          </p:cNvPr>
          <p:cNvSpPr txBox="1"/>
          <p:nvPr/>
        </p:nvSpPr>
        <p:spPr>
          <a:xfrm>
            <a:off x="576945" y="1576825"/>
            <a:ext cx="5236027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Identificação do problema realizada através de brainstorming.</a:t>
            </a:r>
          </a:p>
          <a:p>
            <a:pPr algn="just">
              <a:lnSpc>
                <a:spcPct val="150000"/>
              </a:lnSpc>
            </a:pPr>
            <a:r>
              <a:rPr lang="pt-BR" sz="2400" dirty="0"/>
              <a:t>Muitos estudantes têm dificuldade em estudar fatos históricos devido à grande quantidade de eventos disponíveis, o que gera confusão, desmotivação e dificuldades de retenção.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2ADEEEE-0D43-5FB7-99CB-638FBAA29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830" y="1853575"/>
            <a:ext cx="5793496" cy="315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7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39FAD-BB14-DF94-4F21-E1A3F3094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091FBF2-EE83-4BA2-4226-4BB4FB3246EF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27B57DF-7DC1-1E46-FE68-4D311128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3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5285E14A-1A5C-05C8-056A-ECFF29D6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6261823-A51B-97D1-BE66-D0CA44B70666}"/>
              </a:ext>
            </a:extLst>
          </p:cNvPr>
          <p:cNvSpPr txBox="1"/>
          <p:nvPr/>
        </p:nvSpPr>
        <p:spPr>
          <a:xfrm>
            <a:off x="838200" y="1477248"/>
            <a:ext cx="5497286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800" dirty="0"/>
              <a:t>Desenvolver uma ferramenta digital que permita a coleta, filtragem e organização de fatos históricos, de forma cronológica, temática ou personalizada conforme o interesse do usuário.</a:t>
            </a:r>
          </a:p>
        </p:txBody>
      </p:sp>
      <p:pic>
        <p:nvPicPr>
          <p:cNvPr id="11" name="Imagem 10" descr="Site&#10;&#10;O conteúdo gerado por IA pode estar incorreto.">
            <a:extLst>
              <a:ext uri="{FF2B5EF4-FFF2-40B4-BE49-F238E27FC236}">
                <a16:creationId xmlns:a16="http://schemas.microsoft.com/office/drawing/2014/main" id="{367E144F-C7C1-02D8-D091-755F24F99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751" y="1310624"/>
            <a:ext cx="4590661" cy="459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481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C368F-DC85-656D-0002-3BEB9AF0C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9EAFD19-FE50-69B6-FCF2-A7861C186C32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7A36A55-45A4-D752-8812-11D8B089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4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1B12292-81E0-0299-3653-FE529A36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da Ideia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B2CD330-6E93-B7D6-6C9A-60061F909FCF}"/>
              </a:ext>
            </a:extLst>
          </p:cNvPr>
          <p:cNvSpPr txBox="1"/>
          <p:nvPr/>
        </p:nvSpPr>
        <p:spPr>
          <a:xfrm>
            <a:off x="838200" y="1590494"/>
            <a:ext cx="9164216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Viabilidade:</a:t>
            </a:r>
            <a:r>
              <a:rPr lang="pt-BR" sz="2400" dirty="0"/>
              <a:t> A ideia é tecnicamente viável, podendo ser desenvolvida inicialmente com poucos recursos de programação.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Impacto:</a:t>
            </a:r>
            <a:r>
              <a:rPr lang="pt-BR" sz="2400" dirty="0"/>
              <a:t> Alto impacto educacional, atendendo estudantes de diferentes níveis, professores e interessados em história.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400" b="1" dirty="0"/>
              <a:t>Recursos:</a:t>
            </a:r>
            <a:r>
              <a:rPr lang="pt-BR" sz="2400" dirty="0"/>
              <a:t> Necessário investimento em desenvolvimento, design da plataforma e, posteriormente, recursos para marketing e expansão.</a:t>
            </a:r>
          </a:p>
        </p:txBody>
      </p:sp>
    </p:spTree>
    <p:extLst>
      <p:ext uri="{BB962C8B-B14F-4D97-AF65-F5344CB8AC3E}">
        <p14:creationId xmlns:p14="http://schemas.microsoft.com/office/powerpoint/2010/main" val="63498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A7F61-CAC8-473D-F2B0-09402B40A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A8031E1-5642-F42A-3D86-CAFF48A343B3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D4361CF-A0D7-1E74-8ECA-EC9364FDA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5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12ABF22-EA31-2512-1C01-4A0B3912E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CC4EEBF-4A8A-DC30-D75C-262D71AC6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819" y="1135610"/>
            <a:ext cx="7974361" cy="525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77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D2691-7B2A-22DF-7A87-3DC6B88D6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53999F-D77A-7DC1-7CDE-DA714301B413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472EE23D-452A-7306-0041-2CD83447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6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F5BE861-35A2-2ECE-1CD9-101308A9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C6EC53-2471-A64D-EEB5-2AF5E4C3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051"/>
          <a:stretch/>
        </p:blipFill>
        <p:spPr>
          <a:xfrm>
            <a:off x="1831910" y="1413261"/>
            <a:ext cx="8528180" cy="445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9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77258-2D30-27B8-8D5B-236D6D0FA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1CCB07C-878B-7D67-BEE3-BC56B5FE67E3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7A07ED1-D9EF-BE8B-94BA-352ADE04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7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C695BE5-771F-7729-0391-58C531BF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e bibliotecas utilizadas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5C7CF5-0287-CDE3-6CD8-B1B9514F9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703" y="1555844"/>
            <a:ext cx="10526594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131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10D1A-5E05-CA5E-BAE0-D9B9013D0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6046504-C41E-4C38-B574-3BAA6EB8273D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8C26543-99B0-7724-669E-97B4F03B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8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E3DF98D-03A2-29EE-B17F-88B32DD5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em funcionamento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99EDAE-9DD8-0B82-B509-C5AD5888A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59" y="1287955"/>
            <a:ext cx="8864082" cy="474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053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49F2D-FE8A-A6AF-4BCD-A8A797F59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D5A4AA-5657-9B98-01D5-D0E7107B98FE}"/>
              </a:ext>
            </a:extLst>
          </p:cNvPr>
          <p:cNvSpPr/>
          <p:nvPr/>
        </p:nvSpPr>
        <p:spPr>
          <a:xfrm>
            <a:off x="838200" y="1310624"/>
            <a:ext cx="6366164" cy="559740"/>
          </a:xfrm>
          <a:prstGeom prst="rect">
            <a:avLst/>
          </a:pr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pt-BR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22906F7-196B-12E4-E4E8-36C09F69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495E168-DA5E-4888-8D8A-92B118324C14}" type="slidenum">
              <a:rPr lang="pt-BR" noProof="0" smtClean="0"/>
              <a:t>9</a:t>
            </a:fld>
            <a:endParaRPr lang="pt-BR" noProof="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2C2FB4B-8CF9-FA1C-8227-8ED93476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Aplicação em funcionamento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B49DA6-F1FF-5E9D-3964-B289A9CFD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720" y="1310624"/>
            <a:ext cx="8672560" cy="463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2534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enac 01 20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B8D"/>
      </a:accent1>
      <a:accent2>
        <a:srgbClr val="F6921E"/>
      </a:accent2>
      <a:accent3>
        <a:srgbClr val="8C8C8C"/>
      </a:accent3>
      <a:accent4>
        <a:srgbClr val="FFC000"/>
      </a:accent4>
      <a:accent5>
        <a:srgbClr val="4472C4"/>
      </a:accent5>
      <a:accent6>
        <a:srgbClr val="A7B3AC"/>
      </a:accent6>
      <a:hlink>
        <a:srgbClr val="0563C1"/>
      </a:hlink>
      <a:folHlink>
        <a:srgbClr val="954F72"/>
      </a:folHlink>
    </a:clrScheme>
    <a:fontScheme name="Personalizada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_30741254_TF55923798.potx" id="{56A03F81-E06D-4EB3-8EF4-FC08448B1313}" vid="{8A394E34-A15C-4178-9DB7-37651BAC733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655BCF627D9644D9A6C60FFDAD88FC2" ma:contentTypeVersion="14" ma:contentTypeDescription="Crie um novo documento." ma:contentTypeScope="" ma:versionID="80f2798479165c2ae2811becdc740fa3">
  <xsd:schema xmlns:xsd="http://www.w3.org/2001/XMLSchema" xmlns:xs="http://www.w3.org/2001/XMLSchema" xmlns:p="http://schemas.microsoft.com/office/2006/metadata/properties" xmlns:ns3="3278893f-11de-4c80-8d71-ba978d5379b4" xmlns:ns4="11167284-6e7a-4b55-a89d-9be8e04114ed" targetNamespace="http://schemas.microsoft.com/office/2006/metadata/properties" ma:root="true" ma:fieldsID="406469406a122418847df04763fc5646" ns3:_="" ns4:_="">
    <xsd:import namespace="3278893f-11de-4c80-8d71-ba978d5379b4"/>
    <xsd:import namespace="11167284-6e7a-4b55-a89d-9be8e04114e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78893f-11de-4c80-8d71-ba978d5379b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67284-6e7a-4b55-a89d-9be8e04114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7F1267-6B9C-4A18-80E5-C8C8440A3A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78893f-11de-4c80-8d71-ba978d5379b4"/>
    <ds:schemaRef ds:uri="11167284-6e7a-4b55-a89d-9be8e04114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024DF7-0783-4549-86B7-A48B29FBA9C2}">
  <ds:schemaRefs>
    <ds:schemaRef ds:uri="http://purl.org/dc/terms/"/>
    <ds:schemaRef ds:uri="11167284-6e7a-4b55-a89d-9be8e04114ed"/>
    <ds:schemaRef ds:uri="3278893f-11de-4c80-8d71-ba978d5379b4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férias divertida</Template>
  <TotalTime>224</TotalTime>
  <Words>177</Words>
  <Application>Microsoft Office PowerPoint</Application>
  <PresentationFormat>Widescreen</PresentationFormat>
  <Paragraphs>34</Paragraphs>
  <Slides>13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do Office</vt:lpstr>
      <vt:lpstr>Educação</vt:lpstr>
      <vt:lpstr>Problema/Desafio</vt:lpstr>
      <vt:lpstr>Ideia</vt:lpstr>
      <vt:lpstr>Definição da Ideia</vt:lpstr>
      <vt:lpstr>Solução</vt:lpstr>
      <vt:lpstr>Repositório</vt:lpstr>
      <vt:lpstr>Tecnologias e bibliotecas utilizadas</vt:lpstr>
      <vt:lpstr>Aplicação em funcionamento</vt:lpstr>
      <vt:lpstr>Aplicação em funcionamento</vt:lpstr>
      <vt:lpstr>Aplicação em funcionamento</vt:lpstr>
      <vt:lpstr>Aplicação em funcionamento</vt:lpstr>
      <vt:lpstr>Aplicação em funcionamento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Swenne</dc:creator>
  <cp:lastModifiedBy>Swenne Kelly</cp:lastModifiedBy>
  <cp:revision>3</cp:revision>
  <dcterms:created xsi:type="dcterms:W3CDTF">2022-10-31T12:17:15Z</dcterms:created>
  <dcterms:modified xsi:type="dcterms:W3CDTF">2025-05-03T17:27:08Z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0x0101001655BCF627D9644D9A6C60FFDAD88FC2</vt:lpwstr>
  </property>
</Properties>
</file>