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6" r:id="rId5"/>
    <p:sldId id="308" r:id="rId6"/>
    <p:sldId id="309" r:id="rId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1" d="100"/>
          <a:sy n="111" d="100"/>
        </p:scale>
        <p:origin x="53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21/05/2024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21/05/2024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022" y="5096662"/>
            <a:ext cx="4103989" cy="949829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61BDC-5B56-4FD2-9535-AF0CEFCB0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39"/>
          <a:stretch/>
        </p:blipFill>
        <p:spPr>
          <a:xfrm>
            <a:off x="828988" y="726049"/>
            <a:ext cx="2777931" cy="294431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613C494-55A6-444B-BD85-9DA003F6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023" y="4034926"/>
            <a:ext cx="3796340" cy="782638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 noProof="0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2845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0FC6E57-31AB-4197-BD6F-7D9156EA4C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144169A-7A47-4D5B-AB91-852C2EDC29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36126205-35F0-47AC-A6C7-8B1BFD0737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F1675C0-5CD4-4AE5-AC7E-B33CF6197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1C45F1-B63F-4073-97F3-8332EC7D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149" y="2418461"/>
            <a:ext cx="2763383" cy="8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70CEB63-9CA8-48DF-BE7C-9BD0F55308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240508"/>
            <a:ext cx="4548187" cy="2356899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DD9C757-0AB9-4F69-B097-D96738016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DD83C42-8547-4CBE-A3EC-48D6F1A6D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920EFF1-0C86-4A5C-A339-068627341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213AA8-5D84-4733-9C33-A631ADB3A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272045-BCC5-46C0-9936-DA12E8480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4F4838F-D8FC-4C18-8E5E-023AEAE47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B11915B2-D0C3-4351-812C-3FE7F33C8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603046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0" r:id="rId2"/>
    <p:sldLayoutId id="2147483660" r:id="rId3"/>
    <p:sldLayoutId id="2147483671" r:id="rId4"/>
    <p:sldLayoutId id="2147483670" r:id="rId5"/>
    <p:sldLayoutId id="2147483649" r:id="rId6"/>
    <p:sldLayoutId id="2147483668" r:id="rId7"/>
    <p:sldLayoutId id="2147483664" r:id="rId8"/>
    <p:sldLayoutId id="2147483651" r:id="rId9"/>
    <p:sldLayoutId id="2147483662" r:id="rId10"/>
    <p:sldLayoutId id="2147483652" r:id="rId11"/>
    <p:sldLayoutId id="2147483663" r:id="rId12"/>
    <p:sldLayoutId id="214748366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7E91212-48F4-478C-A0BB-181C6BF8B12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9805" r="9805"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654E981-A057-4311-A522-3F0BB6D1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Criatividade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1D5C126-3405-4D6E-8208-09738B1C40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0023" y="4999744"/>
            <a:ext cx="4103989" cy="1276365"/>
          </a:xfrm>
        </p:spPr>
        <p:txBody>
          <a:bodyPr/>
          <a:lstStyle/>
          <a:p>
            <a:r>
              <a:rPr lang="pt-BR" dirty="0"/>
              <a:t>Unidade Curricular: </a:t>
            </a:r>
          </a:p>
          <a:p>
            <a:r>
              <a:rPr lang="pt-BR" dirty="0"/>
              <a:t>Profº</a:t>
            </a: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B914CE-AD45-5F3A-BD23-39E8ADEA6B80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80C00-26A8-4372-20DA-0D7EC08B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272244E-A55C-54FD-F362-C68DD051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DDD54-F48C-A607-8BFD-25B058D79E84}"/>
              </a:ext>
            </a:extLst>
          </p:cNvPr>
          <p:cNvSpPr txBox="1"/>
          <p:nvPr/>
        </p:nvSpPr>
        <p:spPr>
          <a:xfrm>
            <a:off x="935182" y="1595841"/>
            <a:ext cx="766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Texto aqui</a:t>
            </a:r>
          </a:p>
        </p:txBody>
      </p:sp>
    </p:spTree>
    <p:extLst>
      <p:ext uri="{BB962C8B-B14F-4D97-AF65-F5344CB8AC3E}">
        <p14:creationId xmlns:p14="http://schemas.microsoft.com/office/powerpoint/2010/main" val="34802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98A530-F015-6811-B766-8D174D879DFF}"/>
              </a:ext>
            </a:extLst>
          </p:cNvPr>
          <p:cNvSpPr/>
          <p:nvPr/>
        </p:nvSpPr>
        <p:spPr>
          <a:xfrm>
            <a:off x="838200" y="1310624"/>
            <a:ext cx="3581400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9B3190A5-58ED-2EDE-BDC3-F4A2CECF79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A8C044-AF2F-1AE5-C5F7-14F1B06F86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462926"/>
            <a:ext cx="4367531" cy="524711"/>
          </a:xfrm>
        </p:spPr>
        <p:txBody>
          <a:bodyPr/>
          <a:lstStyle/>
          <a:p>
            <a:r>
              <a:rPr lang="pt-BR" dirty="0"/>
              <a:t>Contato: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B325AC3-8708-5DD6-57E7-0E1C9FE217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b="0" dirty="0"/>
              <a:t>E-mail: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7C6E2F-3F59-D5F2-7863-46EEE578AB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030913"/>
            <a:ext cx="549275" cy="365125"/>
          </a:xfrm>
        </p:spPr>
        <p:txBody>
          <a:bodyPr/>
          <a:lstStyle/>
          <a:p>
            <a:pPr rtl="0"/>
            <a:fld id="{D495E168-DA5E-4888-8D8A-92B118324C14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1253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enac 01 20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B8D"/>
      </a:accent1>
      <a:accent2>
        <a:srgbClr val="F6921E"/>
      </a:accent2>
      <a:accent3>
        <a:srgbClr val="8C8C8C"/>
      </a:accent3>
      <a:accent4>
        <a:srgbClr val="FFC000"/>
      </a:accent4>
      <a:accent5>
        <a:srgbClr val="4472C4"/>
      </a:accent5>
      <a:accent6>
        <a:srgbClr val="A7B3AC"/>
      </a:accent6>
      <a:hlink>
        <a:srgbClr val="0563C1"/>
      </a:hlink>
      <a:folHlink>
        <a:srgbClr val="954F72"/>
      </a:folHlink>
    </a:clrScheme>
    <a:fontScheme name="Personalizada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55BCF627D9644D9A6C60FFDAD88FC2" ma:contentTypeVersion="14" ma:contentTypeDescription="Crie um novo documento." ma:contentTypeScope="" ma:versionID="80f2798479165c2ae2811becdc740fa3">
  <xsd:schema xmlns:xsd="http://www.w3.org/2001/XMLSchema" xmlns:xs="http://www.w3.org/2001/XMLSchema" xmlns:p="http://schemas.microsoft.com/office/2006/metadata/properties" xmlns:ns3="3278893f-11de-4c80-8d71-ba978d5379b4" xmlns:ns4="11167284-6e7a-4b55-a89d-9be8e04114ed" targetNamespace="http://schemas.microsoft.com/office/2006/metadata/properties" ma:root="true" ma:fieldsID="406469406a122418847df04763fc5646" ns3:_="" ns4:_="">
    <xsd:import namespace="3278893f-11de-4c80-8d71-ba978d5379b4"/>
    <xsd:import namespace="11167284-6e7a-4b55-a89d-9be8e04114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8893f-11de-4c80-8d71-ba978d5379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67284-6e7a-4b55-a89d-9be8e04114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11167284-6e7a-4b55-a89d-9be8e04114ed"/>
    <ds:schemaRef ds:uri="3278893f-11de-4c80-8d71-ba978d5379b4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7F1267-6B9C-4A18-80E5-C8C8440A3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78893f-11de-4c80-8d71-ba978d5379b4"/>
    <ds:schemaRef ds:uri="11167284-6e7a-4b55-a89d-9be8e0411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0</TotalTime>
  <Words>15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do Office</vt:lpstr>
      <vt:lpstr>Criatividade</vt:lpstr>
      <vt:lpstr>Título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2022-10-31T12:17:15Z</dcterms:created>
  <dcterms:modified xsi:type="dcterms:W3CDTF">2024-05-21T17:57:54Z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0x0101001655BCF627D9644D9A6C60FFDAD88FC2</vt:lpwstr>
  </property>
</Properties>
</file>