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7BDE-EB4C-4CD6-84EB-96FF04ED362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1E7F-89DA-47C0-83A3-B32FC7F248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7BDE-EB4C-4CD6-84EB-96FF04ED362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1E7F-89DA-47C0-83A3-B32FC7F248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7BDE-EB4C-4CD6-84EB-96FF04ED362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1E7F-89DA-47C0-83A3-B32FC7F248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7BDE-EB4C-4CD6-84EB-96FF04ED362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1E7F-89DA-47C0-83A3-B32FC7F248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7BDE-EB4C-4CD6-84EB-96FF04ED362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1E7F-89DA-47C0-83A3-B32FC7F248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7BDE-EB4C-4CD6-84EB-96FF04ED362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1E7F-89DA-47C0-83A3-B32FC7F248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7BDE-EB4C-4CD6-84EB-96FF04ED362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1E7F-89DA-47C0-83A3-B32FC7F248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7BDE-EB4C-4CD6-84EB-96FF04ED362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1E7F-89DA-47C0-83A3-B32FC7F248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7BDE-EB4C-4CD6-84EB-96FF04ED362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1E7F-89DA-47C0-83A3-B32FC7F248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7BDE-EB4C-4CD6-84EB-96FF04ED362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1E7F-89DA-47C0-83A3-B32FC7F248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7BDE-EB4C-4CD6-84EB-96FF04ED362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1E7F-89DA-47C0-83A3-B32FC7F248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07BDE-EB4C-4CD6-84EB-96FF04ED3626}" type="datetimeFigureOut">
              <a:rPr lang="pt-BR" smtClean="0"/>
              <a:pPr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21E7F-89DA-47C0-83A3-B32FC7F248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643174" y="1285860"/>
            <a:ext cx="1857388" cy="23574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2857488" y="1696698"/>
            <a:ext cx="9286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b="1" dirty="0" smtClean="0">
                <a:solidFill>
                  <a:schemeClr val="accent3"/>
                </a:solidFill>
                <a:latin typeface="MV Boli" pitchFamily="2" charset="0"/>
                <a:cs typeface="MV Boli" pitchFamily="2" charset="0"/>
              </a:rPr>
              <a:t>X</a:t>
            </a:r>
            <a:endParaRPr lang="pt-BR" sz="8800" b="1" dirty="0">
              <a:solidFill>
                <a:schemeClr val="accent3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143240" y="1607469"/>
            <a:ext cx="9286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Y</a:t>
            </a:r>
            <a:endParaRPr lang="pt-BR" sz="88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285984" y="2762904"/>
            <a:ext cx="25717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kern="1400" spc="200" dirty="0" smtClean="0">
                <a:solidFill>
                  <a:srgbClr val="92D050"/>
                </a:solidFill>
              </a:rPr>
              <a:t>L</a:t>
            </a:r>
            <a:r>
              <a:rPr lang="pt-BR" sz="3000" b="1" kern="1400" spc="200" dirty="0" smtClean="0">
                <a:solidFill>
                  <a:schemeClr val="bg1"/>
                </a:solidFill>
              </a:rPr>
              <a:t>ogística</a:t>
            </a:r>
            <a:endParaRPr lang="pt-BR" sz="3000" b="1" kern="1400" spc="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</Words>
  <Application>Microsoft Office PowerPoint</Application>
  <PresentationFormat>Apresentação na tela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CD</dc:creator>
  <cp:lastModifiedBy>CD</cp:lastModifiedBy>
  <cp:revision>10</cp:revision>
  <dcterms:created xsi:type="dcterms:W3CDTF">2019-11-23T18:54:10Z</dcterms:created>
  <dcterms:modified xsi:type="dcterms:W3CDTF">2019-11-25T06:24:08Z</dcterms:modified>
</cp:coreProperties>
</file>