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t>
            </a:r>
            <a:r>
              <a:rPr lang="en-US" altLang="zh-CN" sz="1600" dirty="0" err="1">
                <a:latin typeface="Arial" panose="020B0604020202020204" pitchFamily="34" charset="0"/>
                <a:cs typeface="Arial" panose="020B0604020202020204" pitchFamily="34" charset="0"/>
              </a:rPr>
              <a:t>akko</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Place of Birth: Hunan </a:t>
            </a:r>
            <a:r>
              <a:rPr lang="en-US" altLang="zh-CN" sz="1600" dirty="0" err="1">
                <a:latin typeface="Arial" panose="020B0604020202020204" pitchFamily="34" charset="0"/>
                <a:cs typeface="Arial" panose="020B0604020202020204" pitchFamily="34" charset="0"/>
              </a:rPr>
              <a:t>Yongzhou</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Cstro</a:t>
            </a:r>
            <a:r>
              <a:rPr lang="en-US" altLang="zh-CN" sz="1600" dirty="0">
                <a:latin typeface="Arial" panose="020B0604020202020204" pitchFamily="34" charset="0"/>
                <a:cs typeface="Arial" panose="020B0604020202020204" pitchFamily="34" charset="0"/>
              </a:rPr>
              <a:t>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Taidi</a:t>
            </a:r>
            <a:r>
              <a:rPr lang="en-US" altLang="zh-CN" sz="1600" dirty="0">
                <a:latin typeface="Arial" panose="020B0604020202020204" pitchFamily="34" charset="0"/>
                <a:cs typeface="Arial" panose="020B0604020202020204" pitchFamily="34" charset="0"/>
              </a:rPr>
              <a:t> Cup 8th Data Mining Challenge </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359416"/>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a:t>
            </a:r>
            <a:r>
              <a:rPr lang="en-US" altLang="zh-CN" sz="1600" dirty="0" err="1">
                <a:latin typeface="Arial" panose="020B0604020202020204" pitchFamily="34" charset="0"/>
                <a:cs typeface="Arial" panose="020B0604020202020204" pitchFamily="34" charset="0"/>
              </a:rPr>
              <a:t>Yat</a:t>
            </a:r>
            <a:r>
              <a:rPr lang="en-US" altLang="zh-CN" sz="1600" dirty="0">
                <a:latin typeface="Arial" panose="020B0604020202020204" pitchFamily="34" charset="0"/>
                <a:cs typeface="Arial" panose="020B0604020202020204" pitchFamily="34" charset="0"/>
              </a:rPr>
              <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a:t>
            </a:r>
            <a:r>
              <a:rPr lang="en-US" altLang="zh-CN" sz="1600" dirty="0" err="1">
                <a:latin typeface="Arial" panose="020B0604020202020204" pitchFamily="34" charset="0"/>
                <a:cs typeface="Arial" panose="020B0604020202020204" pitchFamily="34" charset="0"/>
              </a:rPr>
              <a:t>robotlab</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Memeber</a:t>
            </a:r>
            <a:r>
              <a:rPr lang="en-US" altLang="zh-CN" sz="1600" dirty="0">
                <a:latin typeface="Arial" panose="020B0604020202020204" pitchFamily="34" charset="0"/>
                <a:cs typeface="Arial" panose="020B0604020202020204" pitchFamily="34" charset="0"/>
              </a:rPr>
              <a:t>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Using deep-learning model to extract emotion related feature representation from image, video. Then inputting these feature representation to regression model or classification model to get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During radiotherapy workflow, tumors and organs at risk contouring are important but time-consuming. Besides, it requires dozens of clinical experience. So, we try to use deep-learning based semantic image segmentation to perform automatic tumors and organs at risk contouring which can save contouring time largely.</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The robot which I am in charge of is base station. Base station can’t move and just can interact with other robots by referee system. Its usage is using object detection and object track to perform strategy calculation so that it can provide some strategy support for other robots.</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AutoSegmentation</a:t>
            </a:r>
            <a:r>
              <a:rPr lang="en-US" altLang="zh-CN" sz="1600" dirty="0">
                <a:latin typeface="Arial" panose="020B0604020202020204" pitchFamily="34" charset="0"/>
                <a:cs typeface="Arial" panose="020B0604020202020204" pitchFamily="34" charset="0"/>
              </a:rPr>
              <a:t>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a:t>
            </a:r>
            <a:r>
              <a:rPr lang="en-US" altLang="zh-CN" sz="1600" b="1" dirty="0" err="1">
                <a:latin typeface="Arial" panose="020B0604020202020204" pitchFamily="34" charset="0"/>
                <a:cs typeface="Arial" panose="020B0604020202020204" pitchFamily="34" charset="0"/>
              </a:rPr>
              <a:t>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ZigZag</a:t>
            </a:r>
            <a:r>
              <a:rPr lang="en-US" altLang="zh-CN" sz="1600" dirty="0">
                <a:latin typeface="Arial" panose="020B0604020202020204" pitchFamily="34" charset="0"/>
                <a:cs typeface="Arial" panose="020B0604020202020204" pitchFamily="34" charset="0"/>
              </a:rPr>
              <a:t>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6689011"/>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a:p>
            <a:pPr algn="just">
              <a:lnSpc>
                <a:spcPct val="150000"/>
              </a:lnSpc>
            </a:pPr>
            <a:endParaRPr lang="en-US" altLang="zh-CN" dirty="0">
              <a:latin typeface="Arial" panose="020B0604020202020204" pitchFamily="34" charset="0"/>
              <a:cs typeface="Arial" panose="020B0604020202020204" pitchFamily="34" charset="0"/>
            </a:endParaRPr>
          </a:p>
          <a:p>
            <a:pPr algn="just">
              <a:lnSpc>
                <a:spcPct val="150000"/>
              </a:lnSpc>
            </a:pPr>
            <a:r>
              <a:rPr lang="zh-CN" altLang="en-US" dirty="0">
                <a:latin typeface="Arial" panose="020B0604020202020204" pitchFamily="34" charset="0"/>
                <a:cs typeface="Arial" panose="020B0604020202020204" pitchFamily="34" charset="0"/>
              </a:rPr>
              <a:t>后台</a:t>
            </a:r>
            <a:r>
              <a:rPr lang="en-US" altLang="zh-CN" dirty="0">
                <a:latin typeface="Arial" panose="020B0604020202020204" pitchFamily="34" charset="0"/>
                <a:cs typeface="Arial" panose="020B0604020202020204" pitchFamily="34" charset="0"/>
              </a:rPr>
              <a:t>: Self-driving is also practical. Self-driving can largely improve the people transport. Self-driving needs a compound of technology about machine learning so that it may be difficult. Although it’s difficult, I’m willing to be faced with it. At last, I express my opinions on research. I don’t want to be a researcher who just see computer vision as paper generator. I want to do meaningful, practical research! I want to do high-quality, more advanced research! I want to do real research! As you can see, I also publish some low-quality paper which just modify the network and just get the performance a little improvement. But I have to do that. Because It’s the entrance. If I don’t do that, I even can’t qualify for the summer camp. It’s the entrance to higher research. </a:t>
            </a:r>
            <a:r>
              <a:rPr lang="en-US" altLang="zh-CN">
                <a:latin typeface="Arial" panose="020B0604020202020204" pitchFamily="34" charset="0"/>
                <a:cs typeface="Arial" panose="020B0604020202020204" pitchFamily="34" charset="0"/>
              </a:rPr>
              <a:t>So I have to do that.</a:t>
            </a:r>
            <a:endParaRPr lang="en-US" altLang="zh-CN" dirty="0">
              <a:latin typeface="Arial" panose="020B0604020202020204" pitchFamily="34" charset="0"/>
              <a:cs typeface="Arial" panose="020B0604020202020204" pitchFamily="34" charset="0"/>
            </a:endParaRPr>
          </a:p>
          <a:p>
            <a:pPr algn="just">
              <a:lnSpc>
                <a:spcPct val="15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a:t>
            </a:r>
            <a:r>
              <a:rPr lang="en-US" altLang="zh-CN" b="1" dirty="0" err="1">
                <a:latin typeface="Arial" panose="020B0604020202020204" pitchFamily="34" charset="0"/>
                <a:cs typeface="Arial" panose="020B0604020202020204" pitchFamily="34" charset="0"/>
              </a:rPr>
              <a:t>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a:t>
            </a:r>
            <a:r>
              <a:rPr lang="en-US" altLang="zh-CN" sz="1400" b="1" dirty="0" err="1">
                <a:latin typeface="Arial" panose="020B0604020202020204" pitchFamily="34" charset="0"/>
                <a:cs typeface="Arial" panose="020B0604020202020204" pitchFamily="34" charset="0"/>
              </a:rPr>
              <a:t>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So, we firstly extract lane centerline point sets and agent trajectory point sets (I don’t consider the AV and OTHER object). Then I use average lane width to calculate lane two-side edge line point sets which are dummy lines. By incorporating two neighboring into one vector, we convert point sets to vector sets.</a:t>
            </a:r>
          </a:p>
        </p:txBody>
      </p:sp>
    </p:spTree>
    <p:extLst>
      <p:ext uri="{BB962C8B-B14F-4D97-AF65-F5344CB8AC3E}">
        <p14:creationId xmlns:p14="http://schemas.microsoft.com/office/powerpoint/2010/main" val="14508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416011"/>
          </a:xfrm>
          <a:prstGeom prst="rect">
            <a:avLst/>
          </a:prstGeom>
          <a:noFill/>
        </p:spPr>
        <p:txBody>
          <a:bodyPr wrap="square" rtlCol="0">
            <a:spAutoFit/>
          </a:bodyPr>
          <a:lstStyle/>
          <a:p>
            <a:pPr algn="just">
              <a:lnSpc>
                <a:spcPct val="150000"/>
              </a:lnSpc>
            </a:pPr>
            <a:r>
              <a:rPr lang="en-US" altLang="zh-CN" sz="1600">
                <a:latin typeface="Arial" panose="020B0604020202020204" pitchFamily="34" charset="0"/>
                <a:cs typeface="Arial" panose="020B0604020202020204" pitchFamily="34" charset="0"/>
              </a:rPr>
              <a:t>        There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837</Words>
  <Application>Microsoft Office PowerPoint</Application>
  <PresentationFormat>宽屏</PresentationFormat>
  <Paragraphs>50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213</cp:revision>
  <dcterms:created xsi:type="dcterms:W3CDTF">2020-06-08T12:50:32Z</dcterms:created>
  <dcterms:modified xsi:type="dcterms:W3CDTF">2020-06-09T07:34:59Z</dcterms:modified>
</cp:coreProperties>
</file>