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2020/6/8</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t>
            </a:r>
            <a:r>
              <a:rPr lang="en-US" altLang="zh-CN" sz="1600" dirty="0" err="1">
                <a:latin typeface="Arial" panose="020B0604020202020204" pitchFamily="34" charset="0"/>
                <a:cs typeface="Arial" panose="020B0604020202020204" pitchFamily="34" charset="0"/>
              </a:rPr>
              <a:t>akko</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Place of Birth: Hunan </a:t>
            </a:r>
            <a:r>
              <a:rPr lang="en-US" altLang="zh-CN" sz="1600" dirty="0" err="1">
                <a:latin typeface="Arial" panose="020B0604020202020204" pitchFamily="34" charset="0"/>
                <a:cs typeface="Arial" panose="020B0604020202020204" pitchFamily="34" charset="0"/>
              </a:rPr>
              <a:t>Yongzhou</a:t>
            </a:r>
            <a:r>
              <a:rPr lang="en-US" altLang="zh-CN" sz="1600" dirty="0">
                <a:latin typeface="Arial" panose="020B0604020202020204" pitchFamily="34" charset="0"/>
                <a:cs typeface="Arial" panose="020B0604020202020204" pitchFamily="34" charset="0"/>
              </a:rPr>
              <a:t>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err="1">
                <a:latin typeface="Arial" panose="020B0604020202020204" pitchFamily="34" charset="0"/>
                <a:cs typeface="Arial" panose="020B0604020202020204" pitchFamily="34" charset="0"/>
              </a:rPr>
              <a:t>Cstro</a:t>
            </a:r>
            <a:r>
              <a:rPr lang="en-US" altLang="zh-CN" sz="1600" dirty="0">
                <a:latin typeface="Arial" panose="020B0604020202020204" pitchFamily="34" charset="0"/>
                <a:cs typeface="Arial" panose="020B0604020202020204" pitchFamily="34" charset="0"/>
              </a:rPr>
              <a:t>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err="1">
                <a:latin typeface="Arial" panose="020B0604020202020204" pitchFamily="34" charset="0"/>
                <a:cs typeface="Arial" panose="020B0604020202020204" pitchFamily="34" charset="0"/>
              </a:rPr>
              <a:t>Taidi</a:t>
            </a:r>
            <a:r>
              <a:rPr lang="en-US" altLang="zh-CN" sz="1600" dirty="0">
                <a:latin typeface="Arial" panose="020B0604020202020204" pitchFamily="34" charset="0"/>
                <a:cs typeface="Arial" panose="020B0604020202020204" pitchFamily="34" charset="0"/>
              </a:rPr>
              <a:t> Cup 8th Data Mining Challenge </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5359416"/>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recognition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a:t>
            </a:r>
            <a:r>
              <a:rPr lang="en-US" altLang="zh-CN" sz="1600" dirty="0" err="1">
                <a:latin typeface="Arial" panose="020B0604020202020204" pitchFamily="34" charset="0"/>
                <a:cs typeface="Arial" panose="020B0604020202020204" pitchFamily="34" charset="0"/>
              </a:rPr>
              <a:t>Yat</a:t>
            </a:r>
            <a:r>
              <a:rPr lang="en-US" altLang="zh-CN" sz="1600" dirty="0">
                <a:latin typeface="Arial" panose="020B0604020202020204" pitchFamily="34" charset="0"/>
                <a:cs typeface="Arial" panose="020B0604020202020204" pitchFamily="34" charset="0"/>
              </a:rPr>
              <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a:t>
            </a:r>
            <a:r>
              <a:rPr lang="en-US" altLang="zh-CN" sz="1600" dirty="0" err="1">
                <a:latin typeface="Arial" panose="020B0604020202020204" pitchFamily="34" charset="0"/>
                <a:cs typeface="Arial" panose="020B0604020202020204" pitchFamily="34" charset="0"/>
              </a:rPr>
              <a:t>robotlab</a:t>
            </a:r>
            <a:r>
              <a:rPr lang="en-US" altLang="zh-CN" sz="1600" dirty="0">
                <a:latin typeface="Arial" panose="020B0604020202020204" pitchFamily="34" charset="0"/>
                <a:cs typeface="Arial" panose="020B0604020202020204" pitchFamily="34" charset="0"/>
              </a:rPr>
              <a:t> </a:t>
            </a:r>
            <a:r>
              <a:rPr lang="en-US" altLang="zh-CN" sz="1600" dirty="0" err="1">
                <a:latin typeface="Arial" panose="020B0604020202020204" pitchFamily="34" charset="0"/>
                <a:cs typeface="Arial" panose="020B0604020202020204" pitchFamily="34" charset="0"/>
              </a:rPr>
              <a:t>Memeber</a:t>
            </a:r>
            <a:r>
              <a:rPr lang="en-US" altLang="zh-CN" sz="1600" dirty="0">
                <a:latin typeface="Arial" panose="020B0604020202020204" pitchFamily="34" charset="0"/>
                <a:cs typeface="Arial" panose="020B0604020202020204" pitchFamily="34" charset="0"/>
              </a:rPr>
              <a:t>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Using deep-learning model to extract emotion related feature representation from image, video. Then inputting these feature representation to regression model or classification model to get emotion state.</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During radiotherapy workflow, tumors and organs at risk contouring are important but time-consuming. Besides, it requires dozens of clinical experience. So, we try to use deep-learning based semantic image segmentation to perform automatic tumors and organs at risk contouring which can save contouring time largely.</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The robot which I am in charge of is base station. Base station can’t move and just can interact with other robots by referee system. Its usage is using object detection and object track to perform strategy calculation so that it can provide some strategy support for other robots.</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40327"/>
          </a:xfrm>
          <a:prstGeom prst="rect">
            <a:avLst/>
          </a:prstGeom>
          <a:noFill/>
        </p:spPr>
        <p:txBody>
          <a:bodyPr wrap="square" rtlCol="0">
            <a:spAutoFit/>
          </a:bodyPr>
          <a:lstStyle/>
          <a:p>
            <a:pPr>
              <a:lnSpc>
                <a:spcPct val="200000"/>
              </a:lnSpc>
            </a:pP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基于深度学习的医学图像配准综述</a:t>
            </a:r>
            <a:r>
              <a:rPr lang="en-US" altLang="zh-CN" sz="1600" dirty="0">
                <a:latin typeface="Arial" panose="020B0604020202020204" pitchFamily="34" charset="0"/>
                <a:cs typeface="Arial" panose="020B0604020202020204" pitchFamily="34" charset="0"/>
              </a:rPr>
              <a:t>》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rgbClr val="FF0000"/>
                </a:solidFill>
                <a:latin typeface="Arial" panose="020B0604020202020204" pitchFamily="34" charset="0"/>
                <a:cs typeface="Arial" panose="020B0604020202020204" pitchFamily="34" charset="0"/>
              </a:rPr>
              <a:t>rejected</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AutoSegmentation</a:t>
            </a:r>
            <a:r>
              <a:rPr lang="en-US" altLang="zh-CN" sz="1600" dirty="0">
                <a:latin typeface="Arial" panose="020B0604020202020204" pitchFamily="34" charset="0"/>
                <a:cs typeface="Arial" panose="020B0604020202020204" pitchFamily="34" charset="0"/>
              </a:rPr>
              <a:t> of Pelvic OARs On MRI Multi-Sequence Using An Fused-Unet》</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(AAPM 2020 </a:t>
            </a:r>
            <a:r>
              <a:rPr lang="en-US" altLang="zh-CN" sz="1600" b="1" dirty="0">
                <a:latin typeface="Arial" panose="020B0604020202020204" pitchFamily="34" charset="0"/>
                <a:cs typeface="Arial" panose="020B0604020202020204" pitchFamily="34" charset="0"/>
              </a:rPr>
              <a:t>oral presentation </a:t>
            </a:r>
            <a:r>
              <a:rPr lang="en-US" altLang="zh-CN" sz="1600" dirty="0">
                <a:latin typeface="Arial" panose="020B0604020202020204" pitchFamily="34" charset="0"/>
                <a:cs typeface="Arial" panose="020B0604020202020204" pitchFamily="34" charset="0"/>
              </a:rPr>
              <a:t>&amp; </a:t>
            </a:r>
            <a:r>
              <a:rPr lang="en-US" altLang="zh-CN" sz="1600" b="1" dirty="0">
                <a:latin typeface="Arial" panose="020B0604020202020204" pitchFamily="34" charset="0"/>
                <a:cs typeface="Arial" panose="020B0604020202020204" pitchFamily="34" charset="0"/>
              </a:rPr>
              <a:t>BLUE RIBBON </a:t>
            </a:r>
            <a:r>
              <a:rPr lang="en-US" altLang="zh-CN" sz="1600" b="1" dirty="0" err="1">
                <a:latin typeface="Arial" panose="020B0604020202020204" pitchFamily="34" charset="0"/>
                <a:cs typeface="Arial" panose="020B0604020202020204" pitchFamily="34" charset="0"/>
              </a:rPr>
              <a:t>ePOSTER</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(ICBIP 2020 </a:t>
            </a:r>
            <a:r>
              <a:rPr lang="en-US" altLang="zh-CN" sz="1600" b="1" dirty="0">
                <a:latin typeface="Arial" panose="020B0604020202020204" pitchFamily="34" charset="0"/>
                <a:cs typeface="Arial" panose="020B0604020202020204" pitchFamily="34" charset="0"/>
              </a:rPr>
              <a:t>oral presentation</a:t>
            </a:r>
            <a:r>
              <a:rPr lang="en-US" altLang="zh-CN" sz="1600" dirty="0">
                <a:latin typeface="Arial" panose="020B0604020202020204" pitchFamily="34" charset="0"/>
                <a:cs typeface="Arial" panose="020B0604020202020204" pitchFamily="34" charset="0"/>
              </a:rPr>
              <a:t>) -- Corresponding SCI Under Review</a:t>
            </a:r>
          </a:p>
          <a:p>
            <a:pPr>
              <a:lnSpc>
                <a:spcPct val="200000"/>
              </a:lnSpc>
            </a:pPr>
            <a:r>
              <a:rPr lang="en-US" altLang="zh-CN" sz="16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(CSAE 2020) -- Corresponding SCI Under Review</a:t>
            </a:r>
          </a:p>
          <a:p>
            <a:pPr>
              <a:lnSpc>
                <a:spcPct val="200000"/>
              </a:lnSpc>
            </a:pPr>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ZigZag</a:t>
            </a:r>
            <a:r>
              <a:rPr lang="en-US" altLang="zh-CN" sz="1600" dirty="0">
                <a:latin typeface="Arial" panose="020B0604020202020204" pitchFamily="34" charset="0"/>
                <a:cs typeface="Arial" panose="020B0604020202020204" pitchFamily="34" charset="0"/>
              </a:rPr>
              <a:t> U-Net: Multi-stage medical segmentation network》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600" dirty="0">
                <a:latin typeface="Arial" panose="020B0604020202020204" pitchFamily="34" charset="0"/>
                <a:cs typeface="Arial" panose="020B0604020202020204" pitchFamily="34" charset="0"/>
              </a:rPr>
              <a:t>] (inspired by CB-Net)</a:t>
            </a: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a:t>
            </a:r>
            <a:r>
              <a:rPr lang="en-US" altLang="zh-CN" b="1" dirty="0" err="1">
                <a:latin typeface="Arial" panose="020B0604020202020204" pitchFamily="34" charset="0"/>
                <a:cs typeface="Arial" panose="020B0604020202020204" pitchFamily="34" charset="0"/>
              </a:rPr>
              <a:t>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3967789" y="5880920"/>
            <a:ext cx="3653308" cy="307777"/>
          </a:xfrm>
          <a:prstGeom prst="rect">
            <a:avLst/>
          </a:prstGeom>
          <a:noFill/>
        </p:spPr>
        <p:txBody>
          <a:bodyPr wrap="none" rtlCol="0">
            <a:spAutoFit/>
          </a:bodyPr>
          <a:lstStyle/>
          <a:p>
            <a:r>
              <a:rPr lang="en-US" altLang="zh-CN" sz="1400" b="1" dirty="0">
                <a:latin typeface="Arial" panose="020B0604020202020204" pitchFamily="34" charset="0"/>
                <a:cs typeface="Arial" panose="020B0604020202020204" pitchFamily="34" charset="0"/>
              </a:rPr>
              <a:t>Figure 1. The total workflow of </a:t>
            </a:r>
            <a:r>
              <a:rPr lang="en-US" altLang="zh-CN" sz="1400" b="1" dirty="0" err="1">
                <a:latin typeface="Arial" panose="020B0604020202020204" pitchFamily="34" charset="0"/>
                <a:cs typeface="Arial" panose="020B0604020202020204" pitchFamily="34" charset="0"/>
              </a:rPr>
              <a:t>VectorNet</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So, we firstly extract lane centerline point sets and agent trajectory point sets (I don’t consider the AV and OTHER object). Then I use average lane width to calculate lane two-side edge line point sets which are dummy lines. By incorporating two neighboring into one vector, we convert point sets to vector sets.</a:t>
            </a:r>
          </a:p>
        </p:txBody>
      </p:sp>
    </p:spTree>
    <p:extLst>
      <p:ext uri="{BB962C8B-B14F-4D97-AF65-F5344CB8AC3E}">
        <p14:creationId xmlns:p14="http://schemas.microsoft.com/office/powerpoint/2010/main" val="145082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416011"/>
          </a:xfrm>
          <a:prstGeom prst="rect">
            <a:avLst/>
          </a:prstGeom>
          <a:noFill/>
        </p:spPr>
        <p:txBody>
          <a:bodyPr wrap="square" rtlCol="0">
            <a:spAutoFit/>
          </a:bodyPr>
          <a:lstStyle/>
          <a:p>
            <a:pPr algn="just">
              <a:lnSpc>
                <a:spcPct val="150000"/>
              </a:lnSpc>
            </a:pPr>
            <a:r>
              <a:rPr lang="en-US" altLang="zh-CN" sz="1600">
                <a:latin typeface="Arial" panose="020B0604020202020204" pitchFamily="34" charset="0"/>
                <a:cs typeface="Arial" panose="020B0604020202020204" pitchFamily="34" charset="0"/>
              </a:rPr>
              <a:t>        There</a:t>
            </a:r>
            <a:endParaRPr lang="en-US" altLang="zh-C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577</Words>
  <Application>Microsoft Office PowerPoint</Application>
  <PresentationFormat>宽屏</PresentationFormat>
  <Paragraphs>46</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194</cp:revision>
  <dcterms:created xsi:type="dcterms:W3CDTF">2020-06-08T12:50:32Z</dcterms:created>
  <dcterms:modified xsi:type="dcterms:W3CDTF">2020-06-08T16:35:43Z</dcterms:modified>
</cp:coreProperties>
</file>