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7"/>
  </p:notesMasterIdLst>
  <p:sldIdLst>
    <p:sldId id="256" r:id="rId6"/>
    <p:sldId id="257" r:id="rId8"/>
    <p:sldId id="288" r:id="rId9"/>
    <p:sldId id="279" r:id="rId10"/>
    <p:sldId id="258" r:id="rId11"/>
    <p:sldId id="280" r:id="rId12"/>
    <p:sldId id="291" r:id="rId13"/>
    <p:sldId id="281" r:id="rId14"/>
    <p:sldId id="282" r:id="rId15"/>
    <p:sldId id="284" r:id="rId16"/>
    <p:sldId id="285" r:id="rId17"/>
    <p:sldId id="292" r:id="rId18"/>
    <p:sldId id="293" r:id="rId19"/>
    <p:sldId id="294" r:id="rId20"/>
    <p:sldId id="295" r:id="rId21"/>
    <p:sldId id="296" r:id="rId22"/>
    <p:sldId id="297" r:id="rId23"/>
    <p:sldId id="298" r:id="rId24"/>
    <p:sldId id="299" r:id="rId25"/>
    <p:sldId id="301" r:id="rId26"/>
  </p:sldIdLst>
  <p:sldSz cx="24384000" cy="13716000"/>
  <p:notesSz cx="6858000" cy="9144000"/>
  <p:defaultTextStyle>
    <a:defPPr>
      <a:defRPr lang="zh-CN"/>
    </a:defPPr>
    <a:lvl1pPr marL="0" lvl="0" indent="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1pPr>
    <a:lvl2pPr marL="228600" lvl="1" indent="2286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2pPr>
    <a:lvl3pPr marL="457200" lvl="2" indent="4572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3pPr>
    <a:lvl4pPr marL="685800" lvl="3" indent="6858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4pPr>
    <a:lvl5pPr marL="914400" lvl="4" indent="9144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5pPr>
    <a:lvl6pPr marL="2286000" lvl="5" indent="9144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6pPr>
    <a:lvl7pPr marL="2743200" lvl="6" indent="9144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7pPr>
    <a:lvl8pPr marL="3200400" lvl="7" indent="9144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8pPr>
    <a:lvl9pPr marL="3657600" lvl="8" indent="9144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FFF"/>
    <a:srgbClr val="FFFF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4311"/>
        <p:guide pos="7584"/>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p:sp>
        <p:nvSpPr>
          <p:cNvPr id="5122" name="Rectangle 1"/>
          <p:cNvSpPr/>
          <p:nvPr>
            <p:ph type="sldImg" idx="2"/>
          </p:nvPr>
        </p:nvSpPr>
        <p:spPr>
          <a:xfrm>
            <a:off x="1143000" y="685800"/>
            <a:ext cx="4572000" cy="3429000"/>
          </a:xfrm>
          <a:prstGeom prst="rect">
            <a:avLst/>
          </a:prstGeom>
          <a:noFill/>
          <a:ln w="9525">
            <a:noFill/>
          </a:ln>
        </p:spPr>
      </p:sp>
      <p:sp>
        <p:nvSpPr>
          <p:cNvPr id="5123" name="Rectangle 2"/>
          <p:cNvSpPr/>
          <p:nvPr>
            <p:ph type="body" sz="quarter" idx="3"/>
          </p:nvPr>
        </p:nvSpPr>
        <p:spPr>
          <a:xfrm>
            <a:off x="914400" y="4343400"/>
            <a:ext cx="5029200" cy="4114800"/>
          </a:xfrm>
          <a:prstGeom prst="rect">
            <a:avLst/>
          </a:prstGeom>
          <a:noFill/>
          <a:ln w="9525">
            <a:noFill/>
          </a:ln>
        </p:spPr>
        <p:txBody>
          <a:bodyPr/>
          <a:p>
            <a:pPr lvl="0"/>
            <a:r>
              <a:rPr lang="zh-CN" altLang="en-US" dirty="0"/>
              <a:t>Click to edit Master text styles</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 bg1="lt1" tx1="dk1" bg2="lt2" tx2="dk2" accent1="accent1" accent2="accent2" accent3="accent3" accent4="accent4" accent5="accent5" accent6="accent6" hlink="hlink" folHlink="folHlink"/>
  <p:hf sldNum="0" hdr="0" ftr="0" dt="0"/>
  <p:notesStyle>
    <a:lvl1pPr marL="0" lvl="0" indent="0" algn="l" defTabSz="457200" eaLnBrk="0" fontAlgn="base" latinLnBrk="0" hangingPunct="0">
      <a:lnSpc>
        <a:spcPct val="125000"/>
      </a:lnSpc>
      <a:spcBef>
        <a:spcPct val="0"/>
      </a:spcBef>
      <a:spcAft>
        <a:spcPct val="0"/>
      </a:spcAft>
      <a:buNone/>
      <a:defRPr sz="3200" u="none" kern="1200" baseline="0">
        <a:solidFill>
          <a:srgbClr val="000000"/>
        </a:solidFill>
        <a:latin typeface="Avenir" panose="02000503020000020003" charset="0"/>
        <a:ea typeface="Avenir" panose="02000503020000020003" charset="0"/>
        <a:sym typeface="Avenir" panose="02000503020000020003" charset="0"/>
      </a:defRPr>
    </a:lvl1pPr>
    <a:lvl2pPr marL="228600" lvl="1" indent="0" algn="l" defTabSz="457200" eaLnBrk="0" fontAlgn="base" latinLnBrk="0" hangingPunct="0">
      <a:lnSpc>
        <a:spcPct val="125000"/>
      </a:lnSpc>
      <a:spcBef>
        <a:spcPct val="0"/>
      </a:spcBef>
      <a:spcAft>
        <a:spcPct val="0"/>
      </a:spcAft>
      <a:buNone/>
      <a:defRPr sz="3200" u="none" kern="1200" baseline="0">
        <a:solidFill>
          <a:srgbClr val="000000"/>
        </a:solidFill>
        <a:latin typeface="Avenir" panose="02000503020000020003" charset="0"/>
        <a:ea typeface="Avenir" panose="02000503020000020003" charset="0"/>
        <a:sym typeface="Avenir" panose="02000503020000020003" charset="0"/>
      </a:defRPr>
    </a:lvl2pPr>
    <a:lvl3pPr marL="457200" lvl="2" indent="0" algn="l" defTabSz="457200" eaLnBrk="0" fontAlgn="base" latinLnBrk="0" hangingPunct="0">
      <a:lnSpc>
        <a:spcPct val="125000"/>
      </a:lnSpc>
      <a:spcBef>
        <a:spcPct val="0"/>
      </a:spcBef>
      <a:spcAft>
        <a:spcPct val="0"/>
      </a:spcAft>
      <a:buNone/>
      <a:defRPr sz="3200" u="none" kern="1200" baseline="0">
        <a:solidFill>
          <a:srgbClr val="000000"/>
        </a:solidFill>
        <a:latin typeface="Avenir" panose="02000503020000020003" charset="0"/>
        <a:ea typeface="Avenir" panose="02000503020000020003" charset="0"/>
        <a:sym typeface="Avenir" panose="02000503020000020003" charset="0"/>
      </a:defRPr>
    </a:lvl3pPr>
    <a:lvl4pPr marL="685800" lvl="3" indent="0" algn="l" defTabSz="457200" eaLnBrk="0" fontAlgn="base" latinLnBrk="0" hangingPunct="0">
      <a:lnSpc>
        <a:spcPct val="125000"/>
      </a:lnSpc>
      <a:spcBef>
        <a:spcPct val="0"/>
      </a:spcBef>
      <a:spcAft>
        <a:spcPct val="0"/>
      </a:spcAft>
      <a:buNone/>
      <a:defRPr sz="3200" u="none" kern="1200" baseline="0">
        <a:solidFill>
          <a:srgbClr val="000000"/>
        </a:solidFill>
        <a:latin typeface="Avenir" panose="02000503020000020003" charset="0"/>
        <a:ea typeface="Avenir" panose="02000503020000020003" charset="0"/>
        <a:sym typeface="Avenir" panose="02000503020000020003" charset="0"/>
      </a:defRPr>
    </a:lvl4pPr>
    <a:lvl5pPr marL="914400" lvl="4" indent="0" algn="l" defTabSz="457200" eaLnBrk="0" fontAlgn="base" latinLnBrk="0" hangingPunct="0">
      <a:lnSpc>
        <a:spcPct val="125000"/>
      </a:lnSpc>
      <a:spcBef>
        <a:spcPct val="0"/>
      </a:spcBef>
      <a:spcAft>
        <a:spcPct val="0"/>
      </a:spcAft>
      <a:buNone/>
      <a:defRPr sz="3200" u="none" kern="1200" baseline="0">
        <a:solidFill>
          <a:srgbClr val="000000"/>
        </a:solidFill>
        <a:latin typeface="Avenir" panose="02000503020000020003" charset="0"/>
        <a:ea typeface="Avenir" panose="02000503020000020003" charset="0"/>
        <a:sym typeface="Avenir" panose="02000503020000020003" charset="0"/>
      </a:defRPr>
    </a:lvl5pPr>
    <a:lvl6pPr marL="2286000" lvl="5" indent="0" algn="l" defTabSz="457200" eaLnBrk="0" fontAlgn="base" latinLnBrk="0" hangingPunct="0">
      <a:lnSpc>
        <a:spcPct val="125000"/>
      </a:lnSpc>
      <a:spcBef>
        <a:spcPct val="0"/>
      </a:spcBef>
      <a:spcAft>
        <a:spcPct val="0"/>
      </a:spcAft>
      <a:buNone/>
      <a:defRPr sz="3200" u="none" kern="1200" baseline="0">
        <a:solidFill>
          <a:srgbClr val="000000"/>
        </a:solidFill>
        <a:latin typeface="Avenir" panose="02000503020000020003" charset="0"/>
        <a:ea typeface="Avenir" panose="02000503020000020003" charset="0"/>
        <a:sym typeface="Avenir" panose="02000503020000020003" charset="0"/>
      </a:defRPr>
    </a:lvl6pPr>
    <a:lvl7pPr marL="2743200" lvl="6" indent="0" algn="l" defTabSz="457200" eaLnBrk="0" fontAlgn="base" latinLnBrk="0" hangingPunct="0">
      <a:lnSpc>
        <a:spcPct val="125000"/>
      </a:lnSpc>
      <a:spcBef>
        <a:spcPct val="0"/>
      </a:spcBef>
      <a:spcAft>
        <a:spcPct val="0"/>
      </a:spcAft>
      <a:buNone/>
      <a:defRPr sz="3200" u="none" kern="1200" baseline="0">
        <a:solidFill>
          <a:srgbClr val="000000"/>
        </a:solidFill>
        <a:latin typeface="Avenir" panose="02000503020000020003" charset="0"/>
        <a:ea typeface="Avenir" panose="02000503020000020003" charset="0"/>
        <a:sym typeface="Avenir" panose="02000503020000020003" charset="0"/>
      </a:defRPr>
    </a:lvl7pPr>
    <a:lvl8pPr marL="3200400" lvl="7" indent="0" algn="l" defTabSz="457200" eaLnBrk="0" fontAlgn="base" latinLnBrk="0" hangingPunct="0">
      <a:lnSpc>
        <a:spcPct val="125000"/>
      </a:lnSpc>
      <a:spcBef>
        <a:spcPct val="0"/>
      </a:spcBef>
      <a:spcAft>
        <a:spcPct val="0"/>
      </a:spcAft>
      <a:buNone/>
      <a:defRPr sz="3200" u="none" kern="1200" baseline="0">
        <a:solidFill>
          <a:srgbClr val="000000"/>
        </a:solidFill>
        <a:latin typeface="Avenir" panose="02000503020000020003" charset="0"/>
        <a:ea typeface="Avenir" panose="02000503020000020003" charset="0"/>
        <a:sym typeface="Avenir" panose="02000503020000020003" charset="0"/>
      </a:defRPr>
    </a:lvl8pPr>
    <a:lvl9pPr marL="3657600" lvl="8" indent="0" algn="l" defTabSz="457200" eaLnBrk="0" fontAlgn="base" latinLnBrk="0" hangingPunct="0">
      <a:lnSpc>
        <a:spcPct val="125000"/>
      </a:lnSpc>
      <a:spcBef>
        <a:spcPct val="0"/>
      </a:spcBef>
      <a:spcAft>
        <a:spcPct val="0"/>
      </a:spcAft>
      <a:buNone/>
      <a:defRPr sz="3200" u="none" kern="1200" baseline="0">
        <a:solidFill>
          <a:srgbClr val="000000"/>
        </a:solidFill>
        <a:latin typeface="Avenir" panose="02000503020000020003" charset="0"/>
        <a:ea typeface="Avenir" panose="02000503020000020003" charset="0"/>
        <a:sym typeface="Avenir" panose="02000503020000020003"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大家好今天我带来的是有关</a:t>
            </a:r>
            <a:r>
              <a:rPr lang="en-US" altLang="zh-CN"/>
              <a:t>babel</a:t>
            </a:r>
            <a:r>
              <a:rPr lang="zh-CN" altLang="en-US"/>
              <a:t>的分享，</a:t>
            </a:r>
            <a:r>
              <a:rPr lang="en-US" altLang="zh-CN"/>
              <a:t>babel</a:t>
            </a:r>
            <a:r>
              <a:rPr lang="zh-CN" altLang="en-US"/>
              <a:t>我们前端再熟悉不过了，每天都在用，但是繁多复杂的配套工具和相关配置，以及众多容易混淆的概念常常又让我们很困惑，这也是我给今天的分享起最熟悉的陌生人这个名字的原因，今天我们就来一起来全面认识下</a:t>
            </a:r>
            <a:r>
              <a:rPr lang="en-US" altLang="zh-CN"/>
              <a:t>babel</a:t>
            </a:r>
            <a:r>
              <a:rPr lang="zh-CN" altLang="en-US">
                <a:ea typeface="宋体" charset="0"/>
              </a:rPr>
              <a:t>。</a:t>
            </a:r>
            <a:endParaRPr lang="zh-CN" altLang="en-US">
              <a:ea typeface="宋体" charset="0"/>
            </a:endParaRPr>
          </a:p>
          <a:p>
            <a:endParaRPr lang="zh-CN" altLang="en-US">
              <a:ea typeface="宋体"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插件分为两种，语法插件和转义插件</a:t>
            </a:r>
            <a:endParaRPr lang="zh-CN" altLang="en-US"/>
          </a:p>
          <a:p>
            <a:endParaRPr lang="zh-CN" altLang="en-US"/>
          </a:p>
          <a:p>
            <a:r>
              <a:rPr lang="en-US" altLang="zh-CN"/>
              <a:t>click</a:t>
            </a:r>
            <a:endParaRPr lang="zh-CN" altLang="en-US"/>
          </a:p>
          <a:p>
            <a:r>
              <a:rPr lang="zh-CN" altLang="en-US"/>
              <a:t>语法插件中，比如最后一个参数结尾是不允许加逗号的，编译时会报错，</a:t>
            </a:r>
            <a:endParaRPr lang="zh-CN" altLang="en-US"/>
          </a:p>
          <a:p>
            <a:r>
              <a:rPr lang="en-US" altLang="zh-CN"/>
              <a:t>click</a:t>
            </a:r>
            <a:endParaRPr lang="zh-CN" altLang="en-US"/>
          </a:p>
          <a:p>
            <a:r>
              <a:rPr lang="zh-CN" altLang="en-US"/>
              <a:t>加上下面的插件就能编译通过了。</a:t>
            </a:r>
            <a:endParaRPr lang="zh-CN" altLang="en-US"/>
          </a:p>
          <a:p>
            <a:endParaRPr lang="zh-CN" altLang="en-US"/>
          </a:p>
          <a:p>
            <a:endParaRPr lang="zh-CN" altLang="en-US"/>
          </a:p>
          <a:p>
            <a:r>
              <a:rPr lang="en-US" altLang="zh-CN"/>
              <a:t>click</a:t>
            </a:r>
            <a:endParaRPr lang="zh-CN" altLang="en-US"/>
          </a:p>
          <a:p>
            <a:r>
              <a:rPr lang="zh-CN" altLang="en-US"/>
              <a:t>转义插件中，比如新的</a:t>
            </a:r>
            <a:r>
              <a:rPr lang="en-US" altLang="zh-CN"/>
              <a:t>es6</a:t>
            </a:r>
            <a:r>
              <a:rPr lang="zh-CN" altLang="en-US"/>
              <a:t>的箭头函数语法，</a:t>
            </a:r>
            <a:endParaRPr lang="zh-CN" altLang="en-US"/>
          </a:p>
          <a:p>
            <a:r>
              <a:rPr lang="en-US" altLang="zh-CN"/>
              <a:t>click</a:t>
            </a:r>
            <a:endParaRPr lang="zh-CN" altLang="en-US"/>
          </a:p>
          <a:p>
            <a:r>
              <a:rPr lang="zh-CN" altLang="en-US"/>
              <a:t>添加以下插件会被转换成浏览器能识别的代码。</a:t>
            </a:r>
            <a:endParaRPr lang="zh-CN" altLang="en-US"/>
          </a:p>
          <a:p>
            <a:endParaRPr lang="zh-CN" altLang="en-US"/>
          </a:p>
          <a:p>
            <a:r>
              <a:rPr lang="zh-CN" altLang="en-US"/>
              <a:t>同一类语法可能同时存在语法插件版本和转译插件版本。如果我们使用了转译插件，就不用再使用语法插件了。</a:t>
            </a:r>
            <a:endParaRPr lang="zh-CN" altLang="en-US"/>
          </a:p>
          <a:p>
            <a:endParaRPr lang="zh-CN" altLang="en-US"/>
          </a:p>
          <a:p>
            <a:r>
              <a:rPr lang="zh-CN" altLang="en-US">
                <a:sym typeface="+mn-ea"/>
              </a:rPr>
              <a:t>es2015是一套规范，像箭头函数这样的语法会有很多，如果我们每个语法都要单独去安装配置会非常麻烦，所以就有了preset</a:t>
            </a:r>
            <a:r>
              <a:rPr lang="en-US" altLang="zh-CN">
                <a:sym typeface="+mn-ea"/>
              </a:rPr>
              <a:t>,</a:t>
            </a:r>
            <a:endParaRPr lang="zh-CN" altLang="en-US"/>
          </a:p>
          <a:p>
            <a:r>
              <a:rPr lang="en-US" altLang="zh-CN" b="1">
                <a:latin typeface="Avenir Heavy" panose="02000503020000020003" charset="0"/>
                <a:cs typeface="Avenir Heavy" panose="02000503020000020003" charset="0"/>
              </a:rPr>
              <a:t>click</a:t>
            </a:r>
            <a:endParaRPr lang="en-US" altLang="zh-CN" b="1">
              <a:latin typeface="Avenir Heavy" panose="02000503020000020003" charset="0"/>
              <a:cs typeface="Avenir Heavy" panose="02000503020000020003"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a:p>
            <a:r>
              <a:rPr lang="en-US" altLang="zh-CN"/>
              <a:t>preset</a:t>
            </a:r>
            <a:r>
              <a:rPr lang="zh-CN" altLang="en-US"/>
              <a:t>就是</a:t>
            </a:r>
            <a:r>
              <a:rPr lang="en-US" altLang="zh-CN"/>
              <a:t>一组插件的集合</a:t>
            </a:r>
            <a:r>
              <a:rPr lang="zh-CN" altLang="en-US">
                <a:ea typeface="宋体" charset="0"/>
              </a:rPr>
              <a:t>，大致分为以下三类</a:t>
            </a:r>
            <a:endParaRPr lang="zh-CN" altLang="en-US">
              <a:ea typeface="宋体" charset="0"/>
            </a:endParaRPr>
          </a:p>
          <a:p>
            <a:endParaRPr lang="zh-CN" altLang="en-US">
              <a:ea typeface="宋体" charset="0"/>
            </a:endParaRPr>
          </a:p>
          <a:p>
            <a:r>
              <a:rPr lang="en-US" altLang="zh-CN">
                <a:ea typeface="宋体" charset="0"/>
              </a:rPr>
              <a:t>click</a:t>
            </a:r>
            <a:endParaRPr lang="en-US" altLang="zh-CN">
              <a:ea typeface="宋体" charset="0"/>
            </a:endParaRPr>
          </a:p>
          <a:p>
            <a:r>
              <a:rPr lang="zh-CN" altLang="en-US">
                <a:ea typeface="宋体" charset="0"/>
              </a:rPr>
              <a:t>官方的</a:t>
            </a:r>
            <a:r>
              <a:rPr lang="en-US" altLang="zh-CN">
                <a:ea typeface="宋体" charset="0"/>
              </a:rPr>
              <a:t>preset</a:t>
            </a:r>
            <a:endParaRPr lang="en-US" altLang="zh-CN">
              <a:ea typeface="宋体" charset="0"/>
            </a:endParaRPr>
          </a:p>
          <a:p>
            <a:r>
              <a:rPr lang="zh-CN" altLang="en-US">
                <a:ea typeface="宋体" charset="0"/>
              </a:rPr>
              <a:t>从名字就能知道使用场景</a:t>
            </a:r>
            <a:endParaRPr lang="en-US" altLang="zh-CN">
              <a:ea typeface="宋体" charset="0"/>
            </a:endParaRPr>
          </a:p>
          <a:p>
            <a:endParaRPr lang="en-US" altLang="zh-CN">
              <a:ea typeface="宋体" charset="0"/>
            </a:endParaRPr>
          </a:p>
          <a:p>
            <a:r>
              <a:rPr lang="en-US" altLang="zh-CN">
                <a:ea typeface="宋体" charset="0"/>
              </a:rPr>
              <a:t>click</a:t>
            </a:r>
            <a:endParaRPr lang="en-US" altLang="zh-CN">
              <a:ea typeface="宋体" charset="0"/>
            </a:endParaRPr>
          </a:p>
          <a:p>
            <a:endParaRPr lang="en-US" altLang="zh-CN">
              <a:ea typeface="宋体" charset="0"/>
            </a:endParaRPr>
          </a:p>
          <a:p>
            <a:r>
              <a:rPr lang="zh-CN" altLang="en-US">
                <a:ea typeface="宋体" charset="0"/>
              </a:rPr>
              <a:t>这里需要简单说下</a:t>
            </a:r>
            <a:r>
              <a:rPr lang="en-US" altLang="zh-CN">
                <a:ea typeface="宋体" charset="0"/>
              </a:rPr>
              <a:t>stage</a:t>
            </a:r>
            <a:r>
              <a:rPr lang="zh-CN" altLang="en-US">
                <a:ea typeface="宋体" charset="0"/>
              </a:rPr>
              <a:t>，后面的</a:t>
            </a:r>
            <a:r>
              <a:rPr lang="en-US" altLang="zh-CN">
                <a:ea typeface="宋体" charset="0"/>
              </a:rPr>
              <a:t>0 </a:t>
            </a:r>
            <a:r>
              <a:rPr lang="zh-CN" altLang="en-US">
                <a:ea typeface="宋体" charset="0"/>
              </a:rPr>
              <a:t>，</a:t>
            </a:r>
            <a:r>
              <a:rPr lang="en-US" altLang="zh-CN">
                <a:ea typeface="宋体" charset="0"/>
              </a:rPr>
              <a:t>1 </a:t>
            </a:r>
            <a:r>
              <a:rPr lang="zh-CN" altLang="en-US">
                <a:ea typeface="宋体" charset="0"/>
              </a:rPr>
              <a:t>，</a:t>
            </a:r>
            <a:r>
              <a:rPr lang="en-US" altLang="zh-CN">
                <a:ea typeface="宋体" charset="0"/>
              </a:rPr>
              <a:t>2 </a:t>
            </a:r>
            <a:r>
              <a:rPr lang="zh-CN" altLang="en-US">
                <a:ea typeface="宋体" charset="0"/>
              </a:rPr>
              <a:t>等数字表示的使用当年最新的不同的标准制定阶段的规范</a:t>
            </a:r>
            <a:endParaRPr lang="zh-CN" altLang="en-US">
              <a:ea typeface="宋体" charset="0"/>
            </a:endParaRPr>
          </a:p>
          <a:p>
            <a:endParaRPr lang="en-US" altLang="zh-CN">
              <a:ea typeface="宋体" charset="0"/>
            </a:endParaRPr>
          </a:p>
          <a:p>
            <a:r>
              <a:rPr lang="zh-CN" altLang="en-US">
                <a:ea typeface="宋体" charset="0"/>
              </a:rPr>
              <a:t>比如说</a:t>
            </a:r>
            <a:endParaRPr lang="en-US" altLang="zh-CN">
              <a:ea typeface="宋体" charset="0"/>
            </a:endParaRPr>
          </a:p>
          <a:p>
            <a:pPr algn="l"/>
            <a:r>
              <a:rPr lang="zh-CN" altLang="en-US">
                <a:solidFill>
                  <a:schemeClr val="accent5">
                    <a:lumMod val="20000"/>
                    <a:lumOff val="80000"/>
                  </a:schemeClr>
                </a:solidFill>
                <a:latin typeface="微软雅黑" charset="0"/>
                <a:ea typeface="微软雅黑" charset="0"/>
                <a:cs typeface="微软雅黑" charset="0"/>
                <a:sym typeface="+mn-ea"/>
              </a:rPr>
              <a:t>- S</a:t>
            </a:r>
            <a:r>
              <a:rPr lang="en-US" altLang="zh-CN">
                <a:solidFill>
                  <a:schemeClr val="accent5">
                    <a:lumMod val="20000"/>
                    <a:lumOff val="80000"/>
                  </a:schemeClr>
                </a:solidFill>
                <a:latin typeface="微软雅黑" charset="0"/>
                <a:ea typeface="微软雅黑" charset="0"/>
                <a:cs typeface="微软雅黑" charset="0"/>
                <a:sym typeface="+mn-ea"/>
              </a:rPr>
              <a:t>tage 0 - Strawman</a:t>
            </a:r>
            <a:r>
              <a:rPr lang="zh-CN" altLang="en-US">
                <a:solidFill>
                  <a:schemeClr val="accent5">
                    <a:lumMod val="20000"/>
                    <a:lumOff val="80000"/>
                  </a:schemeClr>
                </a:solidFill>
                <a:latin typeface="微软雅黑" charset="0"/>
                <a:ea typeface="微软雅黑" charset="0"/>
                <a:cs typeface="微软雅黑" charset="0"/>
                <a:sym typeface="+mn-ea"/>
              </a:rPr>
              <a:t>（想法阶段）</a:t>
            </a:r>
            <a:endParaRPr lang="zh-CN" altLang="en-US">
              <a:solidFill>
                <a:schemeClr val="accent5">
                  <a:lumMod val="20000"/>
                  <a:lumOff val="80000"/>
                </a:schemeClr>
              </a:solidFill>
              <a:latin typeface="微软雅黑" charset="0"/>
              <a:ea typeface="微软雅黑" charset="0"/>
              <a:cs typeface="微软雅黑" charset="0"/>
            </a:endParaRPr>
          </a:p>
          <a:p>
            <a:pPr algn="l"/>
            <a:r>
              <a:rPr lang="zh-CN" altLang="en-US">
                <a:solidFill>
                  <a:schemeClr val="accent5">
                    <a:lumMod val="20000"/>
                    <a:lumOff val="80000"/>
                  </a:schemeClr>
                </a:solidFill>
                <a:latin typeface="微软雅黑" charset="0"/>
                <a:ea typeface="微软雅黑" charset="0"/>
                <a:cs typeface="微软雅黑" charset="0"/>
                <a:sym typeface="+mn-ea"/>
              </a:rPr>
              <a:t>-Stage 1 - Proposal（征求意见阶段）</a:t>
            </a:r>
            <a:endParaRPr lang="zh-CN" altLang="en-US">
              <a:solidFill>
                <a:schemeClr val="accent5">
                  <a:lumMod val="20000"/>
                  <a:lumOff val="80000"/>
                </a:schemeClr>
              </a:solidFill>
              <a:latin typeface="微软雅黑" charset="0"/>
              <a:ea typeface="微软雅黑" charset="0"/>
              <a:cs typeface="微软雅黑" charset="0"/>
            </a:endParaRPr>
          </a:p>
          <a:p>
            <a:pPr algn="l"/>
            <a:r>
              <a:rPr lang="zh-CN" altLang="en-US">
                <a:solidFill>
                  <a:schemeClr val="accent5">
                    <a:lumMod val="20000"/>
                    <a:lumOff val="80000"/>
                  </a:schemeClr>
                </a:solidFill>
                <a:latin typeface="微软雅黑" charset="0"/>
                <a:ea typeface="微软雅黑" charset="0"/>
                <a:cs typeface="微软雅黑" charset="0"/>
                <a:sym typeface="+mn-ea"/>
              </a:rPr>
              <a:t>-Stage 2 - Draft（草案阶段）</a:t>
            </a:r>
            <a:endParaRPr lang="zh-CN" altLang="en-US">
              <a:solidFill>
                <a:schemeClr val="accent5">
                  <a:lumMod val="20000"/>
                  <a:lumOff val="80000"/>
                </a:schemeClr>
              </a:solidFill>
              <a:latin typeface="微软雅黑" charset="0"/>
              <a:ea typeface="微软雅黑" charset="0"/>
              <a:cs typeface="微软雅黑" charset="0"/>
            </a:endParaRPr>
          </a:p>
          <a:p>
            <a:pPr algn="l"/>
            <a:r>
              <a:rPr lang="zh-CN" altLang="en-US">
                <a:solidFill>
                  <a:schemeClr val="accent5">
                    <a:lumMod val="20000"/>
                    <a:lumOff val="80000"/>
                  </a:schemeClr>
                </a:solidFill>
                <a:latin typeface="微软雅黑" charset="0"/>
                <a:ea typeface="微软雅黑" charset="0"/>
                <a:cs typeface="微软雅黑" charset="0"/>
                <a:sym typeface="+mn-ea"/>
              </a:rPr>
              <a:t>-Stage 3 - Candidate（候选人阶段）</a:t>
            </a:r>
            <a:endParaRPr lang="zh-CN" altLang="en-US">
              <a:solidFill>
                <a:schemeClr val="accent5">
                  <a:lumMod val="20000"/>
                  <a:lumOff val="80000"/>
                </a:schemeClr>
              </a:solidFill>
              <a:latin typeface="微软雅黑" charset="0"/>
              <a:ea typeface="微软雅黑" charset="0"/>
              <a:cs typeface="微软雅黑" charset="0"/>
            </a:endParaRPr>
          </a:p>
          <a:p>
            <a:pPr algn="l"/>
            <a:r>
              <a:rPr lang="zh-CN" altLang="en-US">
                <a:solidFill>
                  <a:schemeClr val="accent5">
                    <a:lumMod val="20000"/>
                    <a:lumOff val="80000"/>
                  </a:schemeClr>
                </a:solidFill>
                <a:latin typeface="微软雅黑" charset="0"/>
                <a:ea typeface="微软雅黑" charset="0"/>
                <a:cs typeface="微软雅黑" charset="0"/>
                <a:sym typeface="+mn-ea"/>
              </a:rPr>
              <a:t>-Stage 4 - Finished（定案阶段）</a:t>
            </a:r>
            <a:endParaRPr lang="zh-CN" altLang="en-US">
              <a:solidFill>
                <a:schemeClr val="accent5">
                  <a:lumMod val="20000"/>
                  <a:lumOff val="80000"/>
                </a:schemeClr>
              </a:solidFill>
              <a:latin typeface="微软雅黑" charset="0"/>
              <a:ea typeface="微软雅黑" charset="0"/>
              <a:cs typeface="微软雅黑" charset="0"/>
              <a:sym typeface="+mn-ea"/>
            </a:endParaRPr>
          </a:p>
          <a:p>
            <a:pPr algn="l"/>
            <a:endParaRPr lang="zh-CN" altLang="en-US">
              <a:solidFill>
                <a:schemeClr val="accent5">
                  <a:lumMod val="20000"/>
                  <a:lumOff val="80000"/>
                </a:schemeClr>
              </a:solidFill>
              <a:latin typeface="微软雅黑" charset="0"/>
              <a:ea typeface="微软雅黑" charset="0"/>
              <a:cs typeface="微软雅黑" charset="0"/>
              <a:sym typeface="+mn-ea"/>
            </a:endParaRPr>
          </a:p>
          <a:p>
            <a:pPr algn="l"/>
            <a:r>
              <a:rPr lang="zh-CN" altLang="en-US">
                <a:ea typeface="宋体" charset="0"/>
              </a:rPr>
              <a:t>需要注意的是，前一个阶段总是包含后一个阶段的标准。</a:t>
            </a:r>
            <a:endParaRPr lang="en-US" altLang="zh-CN">
              <a:ea typeface="宋体" charset="0"/>
            </a:endParaRPr>
          </a:p>
          <a:p>
            <a:endParaRPr lang="en-US" altLang="zh-CN">
              <a:ea typeface="宋体" charset="0"/>
            </a:endParaRPr>
          </a:p>
          <a:p>
            <a:r>
              <a:rPr lang="en-US" altLang="zh-CN">
                <a:ea typeface="宋体" charset="0"/>
              </a:rPr>
              <a:t>click</a:t>
            </a:r>
            <a:endParaRPr lang="en-US" altLang="zh-CN"/>
          </a:p>
          <a:p>
            <a:endParaRPr lang="en-US" altLang="zh-CN"/>
          </a:p>
          <a:p>
            <a:r>
              <a:rPr lang="zh-CN" altLang="en-US"/>
              <a:t>形如</a:t>
            </a:r>
            <a:r>
              <a:rPr lang="en-US" altLang="zh-CN"/>
              <a:t>es-201x</a:t>
            </a:r>
            <a:r>
              <a:rPr lang="zh-CN" altLang="en-US"/>
              <a:t>这种的</a:t>
            </a:r>
            <a:r>
              <a:rPr lang="en-US" altLang="zh-CN"/>
              <a:t>preset</a:t>
            </a:r>
            <a:r>
              <a:rPr lang="zh-CN" altLang="en-US">
                <a:ea typeface="宋体" charset="0"/>
              </a:rPr>
              <a:t>， 指的是使用当年的规范</a:t>
            </a:r>
            <a:endParaRPr lang="zh-CN" altLang="en-US">
              <a:ea typeface="宋体" charset="0"/>
            </a:endParaRPr>
          </a:p>
          <a:p>
            <a:r>
              <a:rPr lang="en-US" altLang="zh-CN"/>
              <a:t>latest 是 env 的雏形，它是一个每年更新的 preset，目的是包含所有 es201x。但也是因为更加灵活的 env 的出现，已经废弃</a:t>
            </a:r>
            <a:endParaRPr lang="en-US" altLang="zh-CN"/>
          </a:p>
          <a:p>
            <a:r>
              <a:rPr lang="zh-CN" altLang="en-US"/>
              <a:t>这里面最重要的是</a:t>
            </a:r>
            <a:r>
              <a:rPr lang="en-US" altLang="zh-CN"/>
              <a:t>env, </a:t>
            </a:r>
            <a:r>
              <a:rPr lang="zh-CN" altLang="en-US"/>
              <a:t>我们来了解下</a:t>
            </a:r>
            <a:endParaRPr lang="en-US" altLang="zh-CN"/>
          </a:p>
          <a:p>
            <a:endParaRPr lang="en-US" altLang="zh-CN"/>
          </a:p>
          <a:p>
            <a:endParaRPr lang="en-US" altLang="zh-CN"/>
          </a:p>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env preset </a:t>
            </a:r>
            <a:r>
              <a:rPr lang="zh-CN" altLang="en-US"/>
              <a:t>最重要的配置是</a:t>
            </a:r>
            <a:r>
              <a:rPr lang="en-US" altLang="zh-CN"/>
              <a:t>targets,核心目的是通过配置得知目标环境的特点，然后只做必要的转换。例如目标浏览器支持 es2015，那么 es2015 这个 preset 其实是不需要的，于是代码就可以小一点(一般转化后的代码总是更长)，构建时间也可以缩短一些。</a:t>
            </a:r>
            <a:endParaRPr lang="en-US" altLang="zh-CN"/>
          </a:p>
          <a:p>
            <a:r>
              <a:rPr lang="en-US" altLang="zh-CN"/>
              <a:t>如果不写任何配置项，env 等价于 latest</a:t>
            </a:r>
            <a:endParaRPr lang="en-US" altLang="zh-CN"/>
          </a:p>
          <a:p>
            <a:endParaRPr lang="en-US" altLang="zh-CN"/>
          </a:p>
          <a:p>
            <a:endParaRPr lang="en-US" altLang="zh-CN"/>
          </a:p>
          <a:p>
            <a:r>
              <a:rPr lang="en-US" altLang="zh-CN"/>
              <a:t>如上配置将考虑所有浏览器的最新2个版本(safari大于等于7.0的版本)的特性，将必要的代码进行转换。而这些版本已有的功能就不进行转化了</a:t>
            </a:r>
            <a:endParaRPr lang="en-US" altLang="zh-CN"/>
          </a:p>
          <a:p>
            <a:endParaRPr lang="en-US" altLang="zh-CN"/>
          </a:p>
          <a:p>
            <a:r>
              <a:rPr lang="en-US" altLang="zh-CN">
                <a:solidFill>
                  <a:schemeClr val="tx1"/>
                </a:solidFill>
              </a:rPr>
              <a:t>click</a:t>
            </a:r>
            <a:endParaRPr lang="en-US" altLang="zh-CN"/>
          </a:p>
          <a:p>
            <a:endParaRPr lang="en-US" altLang="zh-CN"/>
          </a:p>
          <a:p>
            <a:r>
              <a:rPr lang="en-US" altLang="zh-CN"/>
              <a:t>如上配置将目标设置为 nodejs，并且支持 6.10 及以上的版本。也可以使用 node: 'current' 来支持最新稳定版本。</a:t>
            </a:r>
            <a:endParaRPr lang="en-US" altLang="zh-CN"/>
          </a:p>
          <a:p>
            <a:endParaRPr lang="en-US" altLang="zh-CN"/>
          </a:p>
          <a:p>
            <a:r>
              <a:rPr lang="en-US" altLang="zh-CN"/>
              <a:t>plugin</a:t>
            </a:r>
            <a:r>
              <a:rPr lang="zh-CN" altLang="en-US"/>
              <a:t>和</a:t>
            </a:r>
            <a:r>
              <a:rPr lang="en-US" altLang="zh-CN"/>
              <a:t>preset</a:t>
            </a:r>
            <a:r>
              <a:rPr lang="zh-CN" altLang="en-US"/>
              <a:t>是我们使用</a:t>
            </a:r>
            <a:r>
              <a:rPr lang="en-US" altLang="zh-CN"/>
              <a:t>babel</a:t>
            </a:r>
            <a:r>
              <a:rPr lang="zh-CN" altLang="en-US"/>
              <a:t>必须被声明到相应的配置文件中才能生效，接下来我们看看配置文件的使用。</a:t>
            </a:r>
            <a:endParaRPr lang="zh-CN" altLang="en-US"/>
          </a:p>
          <a:p>
            <a:endParaRPr lang="en-US" altLang="zh-CN"/>
          </a:p>
          <a:p>
            <a:r>
              <a:rPr lang="en-US" altLang="zh-CN"/>
              <a:t>click</a:t>
            </a:r>
            <a:endParaRPr lang="en-US" altLang="zh-CN"/>
          </a:p>
          <a:p>
            <a:endParaRPr lang="en-US" altLang="zh-CN"/>
          </a:p>
          <a:p>
            <a:endParaRPr lang="en-US" altLang="zh-CN"/>
          </a:p>
          <a:p>
            <a:endParaRPr lang="en-US" altLang="zh-CN"/>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配置文件有三种使用方式。</a:t>
            </a:r>
            <a:endParaRPr lang="zh-CN" altLang="en-US"/>
          </a:p>
          <a:p>
            <a:endParaRPr lang="zh-CN" altLang="en-US"/>
          </a:p>
          <a:p>
            <a:r>
              <a:rPr lang="en-US" altLang="zh-CN"/>
              <a:t>1. </a:t>
            </a:r>
            <a:r>
              <a:rPr lang="zh-CN" altLang="en-US"/>
              <a:t>常用于</a:t>
            </a:r>
            <a:r>
              <a:rPr lang="en-US" altLang="zh-CN"/>
              <a:t>babel7</a:t>
            </a:r>
            <a:r>
              <a:rPr lang="zh-CN" altLang="en-US"/>
              <a:t>以上的版本中，尤其是有</a:t>
            </a:r>
            <a:r>
              <a:rPr lang="en-US" altLang="zh-CN"/>
              <a:t>monorepo</a:t>
            </a:r>
            <a:r>
              <a:rPr lang="zh-CN" altLang="en-US"/>
              <a:t>这种项目结构中</a:t>
            </a:r>
            <a:endParaRPr lang="zh-CN" altLang="en-US"/>
          </a:p>
          <a:p>
            <a:r>
              <a:rPr lang="en-US" altLang="zh-CN"/>
              <a:t>2. </a:t>
            </a:r>
            <a:r>
              <a:rPr lang="zh-CN" altLang="en-US">
                <a:sym typeface="+mn-ea"/>
              </a:rPr>
              <a:t>把配置写在</a:t>
            </a:r>
            <a:r>
              <a:rPr lang="en-US" altLang="zh-CN">
                <a:sym typeface="+mn-ea"/>
              </a:rPr>
              <a:t>.babelrc</a:t>
            </a:r>
            <a:r>
              <a:rPr lang="zh-CN" altLang="en-US">
                <a:sym typeface="+mn-ea"/>
              </a:rPr>
              <a:t>文件中</a:t>
            </a:r>
            <a:endParaRPr lang="zh-CN" altLang="en-US">
              <a:ea typeface="宋体" charset="0"/>
            </a:endParaRPr>
          </a:p>
          <a:p>
            <a:r>
              <a:rPr lang="en-US" altLang="zh-CN"/>
              <a:t>3. </a:t>
            </a:r>
            <a:r>
              <a:rPr lang="zh-CN" altLang="en-US"/>
              <a:t>把配置写在</a:t>
            </a:r>
            <a:r>
              <a:rPr lang="en-US" altLang="zh-CN"/>
              <a:t>package </a:t>
            </a:r>
            <a:r>
              <a:rPr lang="zh-CN" altLang="en-US"/>
              <a:t>中的</a:t>
            </a:r>
            <a:r>
              <a:rPr lang="en-US" altLang="zh-CN"/>
              <a:t>babel</a:t>
            </a:r>
            <a:r>
              <a:rPr lang="zh-CN" altLang="en-US"/>
              <a:t>字段下。</a:t>
            </a:r>
            <a:endParaRPr lang="zh-CN" altLang="en-US"/>
          </a:p>
          <a:p>
            <a:endParaRPr lang="zh-CN" altLang="en-US"/>
          </a:p>
          <a:p>
            <a:endParaRPr lang="zh-CN" altLang="en-US"/>
          </a:p>
          <a:p>
            <a:r>
              <a:rPr lang="zh-CN" altLang="en-US"/>
              <a:t>常用的是第二种，独立的配置文件比较方便管理维护</a:t>
            </a:r>
            <a:endParaRPr lang="zh-CN" altLang="en-US"/>
          </a:p>
          <a:p>
            <a:endParaRPr lang="zh-CN" altLang="en-US"/>
          </a:p>
          <a:p>
            <a:r>
              <a:rPr lang="zh-CN" altLang="en-US"/>
              <a:t>主要的配置内容就是</a:t>
            </a:r>
            <a:r>
              <a:rPr lang="en-US" altLang="zh-CN"/>
              <a:t>presets</a:t>
            </a:r>
            <a:r>
              <a:rPr lang="zh-CN" altLang="en-US"/>
              <a:t>和</a:t>
            </a:r>
            <a:r>
              <a:rPr lang="en-US" altLang="zh-CN"/>
              <a:t>plugins</a:t>
            </a:r>
            <a:endParaRPr lang="en-US" altLang="zh-CN"/>
          </a:p>
          <a:p>
            <a:endParaRPr lang="en-US" altLang="zh-CN"/>
          </a:p>
          <a:p>
            <a:r>
              <a:rPr lang="en-US" altLang="zh-CN" sz="4000" b="1">
                <a:latin typeface="Avenir Heavy" panose="02000503020000020003" charset="0"/>
                <a:cs typeface="Avenir Heavy" panose="02000503020000020003" charset="0"/>
              </a:rPr>
              <a:t>click</a:t>
            </a:r>
            <a:endParaRPr lang="en-US" altLang="zh-CN" sz="4000" b="1">
              <a:latin typeface="Avenir Heavy" panose="02000503020000020003" charset="0"/>
              <a:cs typeface="Avenir Heavy" panose="02000503020000020003" charset="0"/>
            </a:endParaRPr>
          </a:p>
          <a:p>
            <a:endParaRPr lang="en-US" altLang="zh-CN"/>
          </a:p>
          <a:p>
            <a:r>
              <a:rPr lang="zh-CN" altLang="en-US"/>
              <a:t>大致的配置解构如下</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关于配置有几点非常重要的注意事项我们需要了解下：</a:t>
            </a:r>
            <a:endParaRPr lang="zh-CN" altLang="en-US"/>
          </a:p>
          <a:p>
            <a:endParaRPr lang="zh-CN" altLang="en-US"/>
          </a:p>
          <a:p>
            <a:r>
              <a:rPr lang="en-US" altLang="zh-CN"/>
              <a:t>click</a:t>
            </a:r>
            <a:endParaRPr lang="zh-CN" altLang="en-US"/>
          </a:p>
          <a:p>
            <a:endParaRPr lang="zh-CN" altLang="en-US"/>
          </a:p>
          <a:p>
            <a:endParaRPr lang="zh-CN" altLang="en-US"/>
          </a:p>
          <a:p>
            <a:r>
              <a:rPr lang="zh-CN" altLang="en-US"/>
              <a:t>preset 的逆向顺序主要是为了保证向后兼容，因为大多数用户的编写顺序是 ['es2015', 'stage-0']。这样必须先执行 stage-0 才能确保 babel 不报错。</a:t>
            </a:r>
            <a:endParaRPr lang="zh-CN" altLang="en-US"/>
          </a:p>
          <a:p>
            <a:endParaRPr lang="zh-CN" altLang="en-US"/>
          </a:p>
          <a:p>
            <a:r>
              <a:rPr lang="zh-CN" altLang="en-US"/>
              <a:t>好，接下来我们看最后一部分的内容。</a:t>
            </a:r>
            <a:endParaRPr lang="zh-CN" altLang="en-US"/>
          </a:p>
          <a:p>
            <a:r>
              <a:rPr lang="en-US" altLang="zh-CN"/>
              <a:t>click</a:t>
            </a:r>
            <a:endParaRPr lang="zh-CN" altLang="en-US"/>
          </a:p>
          <a:p>
            <a:endParaRPr lang="zh-CN" altLang="en-US"/>
          </a:p>
          <a:p>
            <a:r>
              <a:rPr lang="zh-CN" altLang="en-US"/>
              <a:t> &gt; 向前、向后兼容</a:t>
            </a:r>
            <a:endParaRPr lang="zh-CN" altLang="en-US"/>
          </a:p>
          <a:p>
            <a:r>
              <a:rPr lang="zh-CN" altLang="en-US"/>
              <a:t>        Forwards Compatibility， win7要兼容win10的程序</a:t>
            </a:r>
            <a:endParaRPr lang="zh-CN" altLang="en-US"/>
          </a:p>
          <a:p>
            <a:r>
              <a:rPr lang="zh-CN" altLang="en-US"/>
              <a:t>        Backwards Compatibility，win10要兼容win7的程序</a:t>
            </a:r>
            <a:endParaRPr lang="zh-CN" altLang="en-US"/>
          </a:p>
          <a:p>
            <a:r>
              <a:rPr lang="zh-CN" altLang="en-US"/>
              <a:t>        因为preset里最后面的往往是最新的规范，所以它肯定是兼容老的标准的，假如先运行前面的老的规范，最新的不兼容可能就报错了。</a:t>
            </a:r>
            <a:endParaRPr lang="zh-CN" altLang="en-US"/>
          </a:p>
          <a:p>
            <a:r>
              <a:rPr lang="zh-CN" altLang="en-US"/>
              <a:t>        因此我们编排 preset 的时候，也要注意顺序，其实只要按照规范的时间顺序列出即可。</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这部分主要介绍</a:t>
            </a:r>
            <a:r>
              <a:rPr lang="en-US" altLang="zh-CN"/>
              <a:t>babel</a:t>
            </a:r>
            <a:r>
              <a:rPr lang="zh-CN" altLang="en-US"/>
              <a:t>生态里常用并容易混淆的相关工具和</a:t>
            </a:r>
            <a:r>
              <a:rPr lang="en-US" altLang="zh-CN"/>
              <a:t>babel7</a:t>
            </a:r>
            <a:r>
              <a:rPr lang="zh-CN" altLang="en-US"/>
              <a:t>的相关内容。</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来看第一个工具 </a:t>
            </a:r>
            <a:r>
              <a:rPr lang="en-US" altLang="zh-CN"/>
              <a:t>babel-cli</a:t>
            </a:r>
            <a:endParaRPr lang="en-US" altLang="zh-CN"/>
          </a:p>
          <a:p>
            <a:endParaRPr lang="en-US" altLang="zh-CN"/>
          </a:p>
          <a:p>
            <a:r>
              <a:rPr lang="en-US" altLang="zh-CN" b="1">
                <a:latin typeface="Avenir Heavy" panose="02000503020000020003" charset="0"/>
                <a:cs typeface="Avenir Heavy" panose="02000503020000020003" charset="0"/>
              </a:rPr>
              <a:t>click</a:t>
            </a:r>
            <a:endParaRPr lang="en-US" altLang="zh-CN"/>
          </a:p>
          <a:p>
            <a:endParaRPr lang="en-US" altLang="zh-CN"/>
          </a:p>
          <a:p>
            <a:r>
              <a:rPr lang="en-US" altLang="zh-CN"/>
              <a:t>...</a:t>
            </a:r>
            <a:endParaRPr lang="en-US" altLang="zh-CN"/>
          </a:p>
          <a:p>
            <a:r>
              <a:rPr lang="en-US" altLang="zh-CN" b="1">
                <a:latin typeface="Avenir Heavy" panose="02000503020000020003" charset="0"/>
                <a:cs typeface="Avenir Heavy" panose="02000503020000020003" charset="0"/>
              </a:rPr>
              <a:t>click</a:t>
            </a:r>
            <a:endParaRPr lang="en-US" altLang="zh-CN"/>
          </a:p>
          <a:p>
            <a:endParaRPr lang="zh-CN" altLang="en-US"/>
          </a:p>
          <a:p>
            <a:r>
              <a:rPr lang="zh-CN" altLang="en-US">
                <a:solidFill>
                  <a:schemeClr val="tx2">
                    <a:lumMod val="60000"/>
                    <a:lumOff val="40000"/>
                  </a:schemeClr>
                </a:solidFill>
                <a:latin typeface="微软雅黑" charset="0"/>
                <a:ea typeface="微软雅黑" charset="0"/>
                <a:cs typeface="微软雅黑" charset="0"/>
                <a:sym typeface="+mn-ea"/>
              </a:rPr>
              <a:t>例如我们有一个 js 文件以 es2015 的语法进行编写(如使用了箭头函数)。我们可以直接使用命令 </a:t>
            </a:r>
            <a:r>
              <a:rPr lang="en-US" altLang="zh-CN">
                <a:solidFill>
                  <a:schemeClr val="tx2">
                    <a:lumMod val="60000"/>
                    <a:lumOff val="40000"/>
                  </a:schemeClr>
                </a:solidFill>
                <a:latin typeface="微软雅黑" charset="0"/>
                <a:ea typeface="微软雅黑" charset="0"/>
                <a:cs typeface="微软雅黑" charset="0"/>
                <a:sym typeface="+mn-ea"/>
              </a:rPr>
              <a:t>“</a:t>
            </a:r>
            <a:r>
              <a:rPr lang="zh-CN" altLang="en-US">
                <a:solidFill>
                  <a:schemeClr val="accent1"/>
                </a:solidFill>
                <a:effectLst>
                  <a:outerShdw blurRad="38100" dist="25400" dir="5400000" algn="ctr" rotWithShape="0">
                    <a:srgbClr val="6E747A">
                      <a:alpha val="43000"/>
                    </a:srgbClr>
                  </a:outerShdw>
                </a:effectLst>
                <a:latin typeface="微软雅黑" charset="0"/>
                <a:ea typeface="微软雅黑" charset="0"/>
                <a:cs typeface="微软雅黑" charset="0"/>
                <a:sym typeface="+mn-ea"/>
              </a:rPr>
              <a:t>babel-node es2015.js</a:t>
            </a:r>
            <a:r>
              <a:rPr lang="en-US" altLang="zh-CN">
                <a:solidFill>
                  <a:schemeClr val="tx2">
                    <a:lumMod val="60000"/>
                    <a:lumOff val="40000"/>
                  </a:schemeClr>
                </a:solidFill>
                <a:effectLst>
                  <a:outerShdw blurRad="38100" dist="25400" dir="5400000" algn="ctr" rotWithShape="0">
                    <a:srgbClr val="6E747A">
                      <a:alpha val="43000"/>
                    </a:srgbClr>
                  </a:outerShdw>
                </a:effectLst>
                <a:latin typeface="微软雅黑" charset="0"/>
                <a:ea typeface="微软雅黑" charset="0"/>
                <a:cs typeface="微软雅黑" charset="0"/>
                <a:sym typeface="+mn-ea"/>
              </a:rPr>
              <a:t>”</a:t>
            </a:r>
            <a:r>
              <a:rPr lang="zh-CN" altLang="en-US">
                <a:solidFill>
                  <a:schemeClr val="tx2">
                    <a:lumMod val="60000"/>
                    <a:lumOff val="40000"/>
                  </a:schemeClr>
                </a:solidFill>
                <a:latin typeface="微软雅黑" charset="0"/>
                <a:ea typeface="微软雅黑" charset="0"/>
                <a:cs typeface="微软雅黑" charset="0"/>
                <a:sym typeface="+mn-ea"/>
              </a:rPr>
              <a:t> 进行执行，而不用再进行转码了。</a:t>
            </a:r>
            <a:endParaRPr lang="zh-CN" altLang="en-US">
              <a:solidFill>
                <a:schemeClr val="tx2">
                  <a:lumMod val="60000"/>
                  <a:lumOff val="40000"/>
                </a:schemeClr>
              </a:solidFill>
              <a:latin typeface="微软雅黑" charset="0"/>
              <a:ea typeface="微软雅黑" charset="0"/>
              <a:cs typeface="微软雅黑" charset="0"/>
              <a:sym typeface="+mn-ea"/>
            </a:endParaRPr>
          </a:p>
          <a:p>
            <a:endParaRPr lang="en-US" altLang="zh-CN"/>
          </a:p>
          <a:p>
            <a:r>
              <a:rPr lang="en-US" altLang="zh-CN" b="1">
                <a:latin typeface="Avenir Heavy" panose="02000503020000020003" charset="0"/>
                <a:cs typeface="Avenir Heavy" panose="02000503020000020003" charset="0"/>
              </a:rPr>
              <a:t>click</a:t>
            </a:r>
            <a:endParaRPr lang="zh-CN" altLang="en-US"/>
          </a:p>
          <a:p>
            <a:r>
              <a:rPr lang="en-US" altLang="zh-CN"/>
              <a:t>babel-core, </a:t>
            </a:r>
            <a:r>
              <a:rPr lang="zh-CN" altLang="en-US"/>
              <a:t>就是以编程的方式去使用</a:t>
            </a:r>
            <a:r>
              <a:rPr lang="en-US" altLang="zh-CN"/>
              <a:t>babel</a:t>
            </a:r>
            <a:endParaRPr lang="en-US" altLang="zh-CN"/>
          </a:p>
          <a:p>
            <a:endParaRPr lang="zh-CN" altLang="en-US"/>
          </a:p>
          <a:p>
            <a:r>
              <a:rPr lang="en-US" altLang="zh-CN" b="1">
                <a:latin typeface="Avenir Heavy" panose="02000503020000020003" charset="0"/>
                <a:cs typeface="Avenir Heavy" panose="02000503020000020003" charset="0"/>
              </a:rPr>
              <a:t>click</a:t>
            </a:r>
            <a:endParaRPr lang="zh-CN" altLang="en-US"/>
          </a:p>
          <a:p>
            <a:r>
              <a:rPr lang="zh-CN" altLang="en-US">
                <a:sym typeface="+mn-ea"/>
              </a:rPr>
              <a:t>从</a:t>
            </a:r>
            <a:r>
              <a:rPr lang="en-US" altLang="zh-CN">
                <a:sym typeface="+mn-ea"/>
              </a:rPr>
              <a:t>babel-polyfill</a:t>
            </a:r>
            <a:r>
              <a:rPr lang="zh-CN" altLang="en-US">
                <a:sym typeface="+mn-ea"/>
              </a:rPr>
              <a:t>开始的几个工具解释起来比较麻烦些，我会在后面会挨个说。</a:t>
            </a:r>
            <a:endParaRPr lang="zh-CN" altLang="en-US">
              <a:sym typeface="+mn-ea"/>
            </a:endParaRPr>
          </a:p>
          <a:p>
            <a:endParaRPr lang="zh-CN" altLang="en-US"/>
          </a:p>
          <a:p>
            <a:r>
              <a:rPr lang="en-US" altLang="zh-CN"/>
              <a:t>click</a:t>
            </a: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babel 默认只转换 js 语法，而不转换新的 API，比如 Iterator、Generator、Set、Maps、Proxy、Reflect、Symbol、Promise 等全局对象，以及一些定义在全局对象上的方法(比如 Object.assign)都不会转码。</a:t>
            </a:r>
            <a:endParaRPr lang="zh-CN" altLang="en-US"/>
          </a:p>
          <a:p>
            <a:r>
              <a:rPr lang="zh-CN" altLang="en-US"/>
              <a:t>所以</a:t>
            </a:r>
            <a:r>
              <a:rPr lang="en-US" altLang="zh-CN"/>
              <a:t>polyfill</a:t>
            </a:r>
            <a:r>
              <a:rPr lang="zh-CN" altLang="en-US"/>
              <a:t>就是用来做这部分工作的</a:t>
            </a:r>
            <a:endParaRPr lang="zh-CN" altLang="en-US"/>
          </a:p>
          <a:p>
            <a:r>
              <a:rPr lang="en-US" altLang="zh-CN"/>
              <a:t>click</a:t>
            </a:r>
            <a:endParaRPr lang="en-US" altLang="zh-CN"/>
          </a:p>
          <a:p>
            <a:r>
              <a:rPr lang="en-US" altLang="zh-CN"/>
              <a:t>....</a:t>
            </a:r>
            <a:endParaRPr lang="zh-CN" altLang="en-US"/>
          </a:p>
          <a:p>
            <a:r>
              <a:rPr lang="en-US" altLang="zh-CN">
                <a:sym typeface="+mn-ea"/>
              </a:rPr>
              <a:t>click</a:t>
            </a:r>
            <a:endParaRPr lang="zh-CN" altLang="en-US"/>
          </a:p>
          <a:p>
            <a:r>
              <a:rPr lang="zh-CN" altLang="en-US"/>
              <a:t>举个例子：</a:t>
            </a:r>
            <a:r>
              <a:rPr lang="en-US" altLang="zh-CN"/>
              <a:t> </a:t>
            </a:r>
            <a:r>
              <a:rPr lang="zh-CN" altLang="en-US"/>
              <a:t>es</a:t>
            </a:r>
            <a:r>
              <a:rPr lang="en-US" altLang="zh-CN"/>
              <a:t>6</a:t>
            </a:r>
            <a:r>
              <a:rPr lang="zh-CN" altLang="en-US"/>
              <a:t> 在 Array 对象上新增了 Array.from 方法。babel 就不会转码这个方法。如果想让这个方法运行，必须使用 babel-polyfill。(内部集成了 core-js 和 regenerat</a:t>
            </a:r>
            <a:r>
              <a:rPr lang="en-US" altLang="zh-CN"/>
              <a:t>or</a:t>
            </a:r>
            <a:endParaRPr lang="zh-CN" altLang="en-US"/>
          </a:p>
          <a:p>
            <a:endParaRPr lang="zh-CN" altLang="en-US"/>
          </a:p>
          <a:p>
            <a:r>
              <a:rPr lang="zh-CN" altLang="en-US"/>
              <a:t>它有两个缺点：</a:t>
            </a:r>
            <a:endParaRPr lang="zh-CN" altLang="en-US"/>
          </a:p>
          <a:p>
            <a:r>
              <a:rPr lang="en-US" altLang="zh-CN"/>
              <a:t>click</a:t>
            </a:r>
            <a:endParaRPr lang="zh-CN" altLang="en-US"/>
          </a:p>
          <a:p>
            <a:r>
              <a:rPr lang="en-US" altLang="zh-CN"/>
              <a:t>1.</a:t>
            </a:r>
            <a:r>
              <a:rPr lang="zh-CN" altLang="en-US">
                <a:solidFill>
                  <a:schemeClr val="accent5">
                    <a:lumMod val="20000"/>
                    <a:lumOff val="80000"/>
                  </a:schemeClr>
                </a:solidFill>
                <a:latin typeface="微软雅黑" charset="0"/>
                <a:ea typeface="微软雅黑" charset="0"/>
                <a:sym typeface="+mn-ea"/>
              </a:rPr>
              <a:t>打包体积变大，</a:t>
            </a:r>
            <a:r>
              <a:rPr lang="en-US" altLang="zh-CN"/>
              <a:t>因为 babel-polyfill 是一个整体，把所有方法都加到原型链上。比如我们只使用了 Array.from，但它把 Object.defineProperty 也给加上了，这就是一种浪费了</a:t>
            </a:r>
            <a:r>
              <a:rPr lang="zh-CN" altLang="en-US">
                <a:ea typeface="宋体" charset="0"/>
              </a:rPr>
              <a:t>。</a:t>
            </a:r>
            <a:endParaRPr lang="zh-CN" altLang="en-US">
              <a:ea typeface="宋体" charset="0"/>
            </a:endParaRPr>
          </a:p>
          <a:p>
            <a:endParaRPr lang="zh-CN" altLang="en-US">
              <a:ea typeface="宋体" charset="0"/>
            </a:endParaRPr>
          </a:p>
          <a:p>
            <a:r>
              <a:rPr lang="en-US" altLang="zh-CN">
                <a:ea typeface="宋体" charset="0"/>
              </a:rPr>
              <a:t>click</a:t>
            </a:r>
            <a:endParaRPr lang="zh-CN" altLang="en-US">
              <a:ea typeface="宋体" charset="0"/>
            </a:endParaRPr>
          </a:p>
          <a:p>
            <a:r>
              <a:rPr lang="en-US" altLang="zh-CN">
                <a:ea typeface="宋体" charset="0"/>
              </a:rPr>
              <a:t>2. 会污染全局变量，给很多类的原型链上都作了修改，如果我们开发的也是一个类库供其他开发者使用，这种情况就会变得非常不可控</a:t>
            </a:r>
            <a:endParaRPr lang="en-US" altLang="zh-CN">
              <a:ea typeface="宋体" charset="0"/>
            </a:endParaRPr>
          </a:p>
          <a:p>
            <a:endParaRPr lang="en-US" altLang="zh-CN">
              <a:ea typeface="宋体" charset="0"/>
            </a:endParaRPr>
          </a:p>
          <a:p>
            <a:r>
              <a:rPr lang="en-US" altLang="zh-CN">
                <a:ea typeface="宋体" charset="0"/>
              </a:rPr>
              <a:t>因此在实际使用中，如果我们无法忍受这两个缺点(尤其是第二个)，通常我们会倾向于使用 babel-plugin-transform-runtime</a:t>
            </a:r>
            <a:endParaRPr lang="en-US" altLang="zh-CN">
              <a:ea typeface="宋体" charset="0"/>
            </a:endParaRPr>
          </a:p>
          <a:p>
            <a:endParaRPr lang="en-US" altLang="zh-CN">
              <a:ea typeface="宋体" charset="0"/>
            </a:endParaRPr>
          </a:p>
          <a:p>
            <a:r>
              <a:rPr lang="en-US" altLang="zh-CN">
                <a:ea typeface="宋体" charset="0"/>
              </a:rPr>
              <a:t>click</a:t>
            </a:r>
            <a:endParaRPr lang="en-US" altLang="zh-CN">
              <a:ea typeface="宋体"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我们时常在项目中看到 .babelrc 中使用 babel-plugin-transform-runtime，而 package.json 中的 dependencies (注意不是 devDependencies) 又包含了 babel-runtime，那这两个是不是成套使用的呢？他们又起什么作用呢？</a:t>
            </a:r>
            <a:endParaRPr lang="zh-CN" altLang="en-US"/>
          </a:p>
          <a:p>
            <a:r>
              <a:rPr lang="zh-CN" altLang="en-US"/>
              <a:t>先说 babel-plugin-transform-runtime。</a:t>
            </a:r>
            <a:endParaRPr lang="zh-CN" altLang="en-US"/>
          </a:p>
          <a:p>
            <a:endParaRPr lang="zh-CN" altLang="en-US"/>
          </a:p>
          <a:p>
            <a:r>
              <a:rPr lang="zh-CN" altLang="en-US"/>
              <a:t>以 async/await 举例，如果不使用这个 plugin (即默认情况)，转换后的代码大概是：如图</a:t>
            </a:r>
            <a:endParaRPr lang="zh-CN" altLang="en-US"/>
          </a:p>
          <a:p>
            <a:r>
              <a:rPr lang="en-US" altLang="zh-CN" b="1">
                <a:latin typeface="Avenir Heavy" panose="02000503020000020003" charset="0"/>
                <a:cs typeface="Avenir Heavy" panose="02000503020000020003" charset="0"/>
              </a:rPr>
              <a:t>click</a:t>
            </a:r>
            <a:endParaRPr lang="en-US" altLang="zh-CN"/>
          </a:p>
          <a:p>
            <a:endParaRPr lang="en-US" altLang="zh-CN"/>
          </a:p>
          <a:p>
            <a:r>
              <a:rPr lang="zh-CN" altLang="en-US"/>
              <a:t>（激光笔标记）</a:t>
            </a:r>
            <a:endParaRPr lang="zh-CN" altLang="en-US"/>
          </a:p>
          <a:p>
            <a:r>
              <a:rPr lang="zh-CN" altLang="en-US"/>
              <a:t>这个 _asyncToGenerator 在当前文件被定义，然后被使用了，以替换源代码的 </a:t>
            </a:r>
            <a:r>
              <a:rPr lang="en-US" altLang="zh-CN"/>
              <a:t>async</a:t>
            </a:r>
            <a:r>
              <a:rPr lang="zh-CN" altLang="en-US"/>
              <a:t>。但每个被转化的文件都会插入一段 _asyncToGenerator 这就导致重复和浪费了。</a:t>
            </a:r>
            <a:endParaRPr lang="zh-CN" altLang="en-US"/>
          </a:p>
          <a:p>
            <a:r>
              <a:rPr lang="zh-CN" altLang="en-US"/>
              <a:t>在使用了 babel-plugin-transform-runtime 了之后，转化后的代码会变成</a:t>
            </a:r>
            <a:r>
              <a:rPr lang="en-US" altLang="zh-CN"/>
              <a:t>,</a:t>
            </a:r>
            <a:r>
              <a:rPr lang="zh-CN" altLang="en-US"/>
              <a:t>如图</a:t>
            </a:r>
            <a:endParaRPr lang="zh-CN" altLang="en-US"/>
          </a:p>
          <a:p>
            <a:r>
              <a:rPr lang="en-US" altLang="zh-CN" b="1">
                <a:latin typeface="Avenir Heavy" panose="02000503020000020003" charset="0"/>
                <a:cs typeface="Avenir Heavy" panose="02000503020000020003" charset="0"/>
              </a:rPr>
              <a:t>click</a:t>
            </a:r>
            <a:endParaRPr lang="zh-CN" altLang="en-US" b="1">
              <a:latin typeface="Avenir Heavy" panose="02000503020000020003" charset="0"/>
              <a:cs typeface="Avenir Heavy" panose="02000503020000020003" charset="0"/>
            </a:endParaRPr>
          </a:p>
          <a:p>
            <a:endParaRPr lang="zh-CN" altLang="en-US"/>
          </a:p>
          <a:p>
            <a:r>
              <a:rPr lang="zh-CN" altLang="en-US"/>
              <a:t>方法从定义变成引用，那重复定义就变成了重复引用，就不存在代码重复的问题了。</a:t>
            </a:r>
            <a:endParaRPr lang="zh-CN" altLang="en-US"/>
          </a:p>
          <a:p>
            <a:endParaRPr lang="zh-CN" altLang="en-US"/>
          </a:p>
          <a:p>
            <a:r>
              <a:rPr lang="zh-CN" altLang="en-US"/>
              <a:t>在这里，我们也发现 babel-runtime 出场了，它就是这些</a:t>
            </a:r>
            <a:r>
              <a:rPr lang="en-US" altLang="zh-CN"/>
              <a:t>helper</a:t>
            </a:r>
            <a:r>
              <a:rPr lang="zh-CN" altLang="en-US"/>
              <a:t>方法的集合处，也因此，在使用 babel-plugin-transform-runtime 的时候必须把 babel-runtime 当做依赖，同时还得是产品依赖而不是开发依赖</a:t>
            </a:r>
            <a:endParaRPr lang="zh-CN" altLang="en-US"/>
          </a:p>
          <a:p>
            <a:endParaRPr lang="zh-CN" altLang="en-US"/>
          </a:p>
          <a:p>
            <a:r>
              <a:rPr lang="zh-CN" altLang="en-US"/>
              <a:t>好，到这几基本上常见的配套工具就已经了解的差不多了</a:t>
            </a:r>
            <a:endParaRPr lang="zh-CN" altLang="en-US"/>
          </a:p>
          <a:p>
            <a:endParaRPr lang="zh-CN" altLang="en-US"/>
          </a:p>
          <a:p>
            <a:r>
              <a:rPr lang="zh-CN" altLang="en-US"/>
              <a:t>最后我们来看下</a:t>
            </a:r>
            <a:r>
              <a:rPr lang="en-US" altLang="zh-CN"/>
              <a:t>babel7</a:t>
            </a:r>
            <a:r>
              <a:rPr lang="zh-CN" altLang="en-US"/>
              <a:t>的内容。</a:t>
            </a:r>
            <a:endParaRPr lang="zh-CN" altLang="en-US"/>
          </a:p>
          <a:p>
            <a:endParaRPr lang="zh-CN" altLang="en-US"/>
          </a:p>
          <a:p>
            <a:endParaRPr lang="zh-CN" altLang="en-US"/>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因为上面部分都是针对 6.x 编写的，所以我们关注一下 </a:t>
            </a:r>
            <a:r>
              <a:rPr lang="en-US" altLang="zh-CN"/>
              <a:t>babel</a:t>
            </a:r>
            <a:r>
              <a:rPr lang="zh-CN" altLang="en-US"/>
              <a:t>7 之后的版本 带来的变化(核心机制方面没有变化，插件，preset，解析转译生成这些都没有变化)</a:t>
            </a:r>
            <a:endParaRPr lang="zh-CN" altLang="en-US"/>
          </a:p>
          <a:p>
            <a:endParaRPr lang="zh-CN" altLang="en-US"/>
          </a:p>
          <a:p>
            <a:r>
              <a:rPr lang="zh-CN" altLang="en-US"/>
              <a:t>我们来看下重要几个重要的变化</a:t>
            </a:r>
            <a:endParaRPr lang="zh-CN" altLang="en-US"/>
          </a:p>
          <a:p>
            <a:endParaRPr lang="zh-CN" altLang="en-US"/>
          </a:p>
          <a:p>
            <a:r>
              <a:rPr lang="en-US" altLang="zh-CN"/>
              <a:t>click</a:t>
            </a:r>
            <a:endParaRPr lang="zh-CN" altLang="en-US"/>
          </a:p>
          <a:p>
            <a:r>
              <a:rPr lang="en-US" altLang="zh-CN"/>
              <a:t>preset: </a:t>
            </a:r>
            <a:r>
              <a:rPr lang="zh-CN" altLang="en-US"/>
              <a:t>淘汰 es201x 的目的是把选择环境的工作交给 env 自动进行，而不需要开发者投入精力。凡是使用 es201x 的开发者，都应当使用 env 进行替换。但这里的淘汰 (原文 deprecated) 并不是删除，只是不推荐使用了</a:t>
            </a:r>
            <a:r>
              <a:rPr lang="en-US" altLang="zh-CN"/>
              <a:t>.</a:t>
            </a:r>
            <a:endParaRPr lang="en-US" altLang="zh-CN"/>
          </a:p>
          <a:p>
            <a:endParaRPr lang="en-US" altLang="zh-CN"/>
          </a:p>
          <a:p>
            <a:r>
              <a:rPr lang="en-US" altLang="zh-CN"/>
              <a:t>click</a:t>
            </a:r>
            <a:endParaRPr lang="en-US" altLang="zh-CN"/>
          </a:p>
          <a:p>
            <a:r>
              <a:rPr lang="en-US" altLang="zh-CN"/>
              <a:t>npm </a:t>
            </a:r>
            <a:r>
              <a:rPr lang="zh-CN" altLang="en-US"/>
              <a:t>包名的变化</a:t>
            </a:r>
            <a:endParaRPr lang="zh-CN" altLang="en-US"/>
          </a:p>
          <a:p>
            <a:endParaRPr lang="zh-CN" altLang="en-US"/>
          </a:p>
          <a:p>
            <a:r>
              <a:rPr lang="en-US" altLang="zh-CN"/>
              <a:t>click</a:t>
            </a:r>
            <a:endParaRPr lang="zh-CN" altLang="en-US"/>
          </a:p>
          <a:p>
            <a:endParaRPr lang="zh-CN" altLang="en-US"/>
          </a:p>
          <a:p>
            <a:r>
              <a:rPr lang="en-US" altLang="zh-CN"/>
              <a:t>babel-node: 和 babel 6 不同，如果要使用 @babel/node，就必须单独安装，并添加到依赖中。</a:t>
            </a:r>
            <a:endParaRPr lang="en-US" altLang="zh-CN"/>
          </a:p>
          <a:p>
            <a:endParaRPr lang="en-US" altLang="zh-CN"/>
          </a:p>
          <a:p>
            <a:r>
              <a:rPr lang="zh-CN" altLang="en-US"/>
              <a:t>以上就是第三部分的全部内容</a:t>
            </a:r>
            <a:endParaRPr lang="en-US" altLang="zh-CN"/>
          </a:p>
          <a:p>
            <a:endParaRPr lang="en-US" altLang="zh-CN"/>
          </a:p>
          <a:p>
            <a:endParaRPr lang="zh-CN" altLang="en-US"/>
          </a:p>
          <a:p>
            <a:endParaRPr lang="en-US" altLang="zh-CN"/>
          </a:p>
          <a:p>
            <a:endParaRPr lang="en-US" altLang="zh-CN"/>
          </a:p>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主要分为三个部分，分别是是什么，怎么用，以及其他相关的介绍。</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最后说些我个人的感想，我在准备这次分享查资料的过程中，解决了很多以前关于</a:t>
            </a:r>
            <a:r>
              <a:rPr lang="en-US" altLang="zh-CN">
                <a:sym typeface="+mn-ea"/>
              </a:rPr>
              <a:t>babel</a:t>
            </a:r>
            <a:r>
              <a:rPr lang="zh-CN" altLang="en-US">
                <a:sym typeface="+mn-ea"/>
              </a:rPr>
              <a:t>的困惑，但老实说在实际的项目使用中要用好</a:t>
            </a:r>
            <a:r>
              <a:rPr lang="en-US" altLang="zh-CN">
                <a:sym typeface="+mn-ea"/>
              </a:rPr>
              <a:t>babel</a:t>
            </a:r>
            <a:r>
              <a:rPr lang="zh-CN" altLang="en-US">
                <a:sym typeface="+mn-ea"/>
              </a:rPr>
              <a:t>仍然不是一件容易的事，今天分享的内容只是</a:t>
            </a:r>
            <a:r>
              <a:rPr lang="en-US" altLang="zh-CN">
                <a:sym typeface="+mn-ea"/>
              </a:rPr>
              <a:t>babel</a:t>
            </a:r>
            <a:r>
              <a:rPr lang="zh-CN" altLang="en-US">
                <a:sym typeface="+mn-ea"/>
              </a:rPr>
              <a:t>的冰山一角。</a:t>
            </a:r>
            <a:endParaRPr lang="zh-CN" altLang="en-US">
              <a:sym typeface="+mn-ea"/>
            </a:endParaRPr>
          </a:p>
          <a:p>
            <a:endParaRPr lang="zh-CN" altLang="en-US">
              <a:sym typeface="+mn-ea"/>
            </a:endParaRPr>
          </a:p>
          <a:p>
            <a:r>
              <a:rPr lang="zh-CN" altLang="en-US">
                <a:sym typeface="+mn-ea"/>
              </a:rPr>
              <a:t>如何用好</a:t>
            </a:r>
            <a:r>
              <a:rPr lang="en-US" altLang="zh-CN">
                <a:sym typeface="+mn-ea"/>
              </a:rPr>
              <a:t>babel</a:t>
            </a:r>
            <a:r>
              <a:rPr lang="zh-CN" altLang="en-US">
                <a:sym typeface="+mn-ea"/>
              </a:rPr>
              <a:t>需要不断的去总结和实践。</a:t>
            </a:r>
            <a:endParaRPr lang="zh-CN" altLang="en-US">
              <a:sym typeface="+mn-ea"/>
            </a:endParaRPr>
          </a:p>
          <a:p>
            <a:endParaRPr lang="zh-CN" altLang="en-US">
              <a:sym typeface="+mn-ea"/>
            </a:endParaRPr>
          </a:p>
          <a:p>
            <a:r>
              <a:rPr lang="zh-CN" altLang="en-US">
                <a:sym typeface="+mn-ea"/>
              </a:rPr>
              <a:t>关于</a:t>
            </a:r>
            <a:r>
              <a:rPr lang="en-US" altLang="zh-CN">
                <a:sym typeface="+mn-ea"/>
              </a:rPr>
              <a:t>babel</a:t>
            </a:r>
            <a:r>
              <a:rPr lang="zh-CN" altLang="en-US">
                <a:sym typeface="+mn-ea"/>
              </a:rPr>
              <a:t>的一些个人使用建议：</a:t>
            </a:r>
            <a:endParaRPr lang="zh-CN" altLang="en-US">
              <a:sym typeface="+mn-ea"/>
            </a:endParaRPr>
          </a:p>
          <a:p>
            <a:endParaRPr lang="zh-CN" altLang="en-US">
              <a:sym typeface="+mn-ea"/>
            </a:endParaRPr>
          </a:p>
          <a:p>
            <a:r>
              <a:rPr lang="en-US" altLang="zh-CN">
                <a:sym typeface="+mn-ea"/>
              </a:rPr>
              <a:t>1. </a:t>
            </a:r>
            <a:r>
              <a:rPr lang="zh-CN" altLang="en-US">
                <a:sym typeface="+mn-ea"/>
              </a:rPr>
              <a:t>统一配置</a:t>
            </a:r>
            <a:r>
              <a:rPr lang="en-US" altLang="zh-CN">
                <a:sym typeface="+mn-ea"/>
              </a:rPr>
              <a:t>, </a:t>
            </a:r>
            <a:endParaRPr lang="zh-CN" altLang="en-US">
              <a:sym typeface="+mn-ea"/>
            </a:endParaRPr>
          </a:p>
          <a:p>
            <a:r>
              <a:rPr lang="zh-CN" altLang="en-US">
                <a:sym typeface="+mn-ea"/>
              </a:rPr>
              <a:t>在我们实际使用中父子项目最好统一</a:t>
            </a:r>
            <a:r>
              <a:rPr lang="en-US" altLang="zh-CN">
                <a:sym typeface="+mn-ea"/>
              </a:rPr>
              <a:t>babel</a:t>
            </a:r>
            <a:r>
              <a:rPr lang="zh-CN" altLang="en-US">
                <a:sym typeface="+mn-ea"/>
              </a:rPr>
              <a:t>的版本，能节省很多开发时间和避免很多莫名其妙的错误。</a:t>
            </a:r>
            <a:endParaRPr lang="en-US" altLang="zh-CN"/>
          </a:p>
          <a:p>
            <a:endParaRPr lang="zh-CN" altLang="en-US">
              <a:sym typeface="+mn-ea"/>
            </a:endParaRPr>
          </a:p>
          <a:p>
            <a:r>
              <a:rPr lang="en-US" altLang="zh-CN">
                <a:sym typeface="+mn-ea"/>
              </a:rPr>
              <a:t>2. </a:t>
            </a:r>
            <a:r>
              <a:rPr lang="zh-CN" altLang="en-US">
                <a:sym typeface="+mn-ea"/>
              </a:rPr>
              <a:t>不要频繁修改配置</a:t>
            </a:r>
            <a:endParaRPr lang="zh-CN" altLang="en-US">
              <a:sym typeface="+mn-ea"/>
            </a:endParaRPr>
          </a:p>
          <a:p>
            <a:endParaRPr lang="zh-CN" altLang="en-US">
              <a:sym typeface="+mn-ea"/>
            </a:endParaRPr>
          </a:p>
          <a:p>
            <a:r>
              <a:rPr lang="en-US" altLang="zh-CN">
                <a:sym typeface="+mn-ea"/>
              </a:rPr>
              <a:t>3. </a:t>
            </a:r>
            <a:r>
              <a:rPr lang="zh-CN" altLang="en-US">
                <a:sym typeface="+mn-ea"/>
              </a:rPr>
              <a:t>不要发布源代码， 发布编译过的代码。</a:t>
            </a:r>
            <a:endParaRPr lang="zh-CN" altLang="en-US">
              <a:sym typeface="+mn-ea"/>
            </a:endParaRPr>
          </a:p>
          <a:p>
            <a:endParaRPr lang="zh-CN" altLang="en-US">
              <a:sym typeface="+mn-ea"/>
            </a:endParaRPr>
          </a:p>
          <a:p>
            <a:r>
              <a:rPr lang="en-US" altLang="zh-CN">
                <a:sym typeface="+mn-ea"/>
              </a:rPr>
              <a:t>dtc</a:t>
            </a:r>
            <a:r>
              <a:rPr lang="zh-CN" altLang="en-US">
                <a:sym typeface="+mn-ea"/>
              </a:rPr>
              <a:t>代码包引用问题</a:t>
            </a:r>
            <a:endParaRPr lang="zh-CN" altLang="en-US">
              <a:sym typeface="+mn-ea"/>
            </a:endParaRPr>
          </a:p>
          <a:p>
            <a:endParaRPr lang="zh-CN" altLang="en-US">
              <a:sym typeface="+mn-ea"/>
            </a:endParaRPr>
          </a:p>
          <a:p>
            <a:r>
              <a:rPr lang="zh-CN" altLang="en-US">
                <a:sym typeface="+mn-ea"/>
              </a:rPr>
              <a:t>谢谢，结束。</a:t>
            </a:r>
            <a:endParaRPr lang="zh-CN" altLang="en-US">
              <a:sym typeface="+mn-ea"/>
            </a:endParaRPr>
          </a:p>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babel</a:t>
            </a:r>
            <a:r>
              <a:rPr lang="zh-CN" altLang="en-US"/>
              <a:t>是干什么的呢，就是一个</a:t>
            </a:r>
            <a:r>
              <a:rPr lang="en-US" altLang="zh-CN"/>
              <a:t>js</a:t>
            </a:r>
            <a:r>
              <a:rPr lang="zh-CN" altLang="en-US"/>
              <a:t>的语法转换器，用来把最新的</a:t>
            </a:r>
            <a:r>
              <a:rPr lang="en-US" altLang="zh-CN"/>
              <a:t>js</a:t>
            </a:r>
            <a:r>
              <a:rPr lang="zh-CN" altLang="en-US"/>
              <a:t>语法转换成目标环境能识别运行的语法，就是这么简单。</a:t>
            </a:r>
            <a:endParaRPr lang="zh-CN" altLang="en-US"/>
          </a:p>
          <a:p>
            <a:endParaRPr lang="zh-CN" altLang="en-US"/>
          </a:p>
          <a:p>
            <a:r>
              <a:rPr lang="zh-CN" altLang="en-US"/>
              <a:t>但真正使用时，往往不是这么简单。</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当我们用到</a:t>
            </a:r>
            <a:r>
              <a:rPr lang="en-US" altLang="zh-CN"/>
              <a:t>babel</a:t>
            </a:r>
            <a:r>
              <a:rPr lang="zh-CN" altLang="en-US"/>
              <a:t>时，我们到底是在用什么呢，往往不单单是</a:t>
            </a:r>
            <a:r>
              <a:rPr lang="en-US" altLang="zh-CN"/>
              <a:t>babel</a:t>
            </a:r>
            <a:r>
              <a:rPr lang="zh-CN" altLang="en-US">
                <a:ea typeface="宋体" charset="0"/>
              </a:rPr>
              <a:t>，如果你去网上搜一下</a:t>
            </a:r>
            <a:r>
              <a:rPr lang="en-US" altLang="zh-CN">
                <a:ea typeface="宋体" charset="0"/>
              </a:rPr>
              <a:t>babel</a:t>
            </a:r>
            <a:r>
              <a:rPr lang="zh-CN" altLang="en-US">
                <a:ea typeface="宋体" charset="0"/>
              </a:rPr>
              <a:t>的使用教程的话，大概率你会接触到以下这些东西</a:t>
            </a:r>
            <a:endParaRPr lang="en-US" altLang="zh-CN"/>
          </a:p>
          <a:p>
            <a:r>
              <a:rPr lang="zh-CN" altLang="en-US"/>
              <a:t>。。。</a:t>
            </a:r>
            <a:endParaRPr lang="zh-CN" altLang="en-US"/>
          </a:p>
          <a:p>
            <a:endParaRPr lang="zh-CN" altLang="en-US"/>
          </a:p>
          <a:p>
            <a:r>
              <a:rPr lang="zh-CN" altLang="en-US"/>
              <a:t>说实话最早接触</a:t>
            </a:r>
            <a:r>
              <a:rPr lang="en-US" altLang="zh-CN"/>
              <a:t>babel</a:t>
            </a:r>
            <a:r>
              <a:rPr lang="zh-CN" altLang="en-US"/>
              <a:t>时我看到这些东西，整个人是很懵的，我只是想用来转换个语法而已，为什么需要这么一大堆东西。这每个库都低是干什么的，相互之间又有什么联系呢，我相信没几个人能说清吧</a:t>
            </a:r>
            <a:r>
              <a:rPr lang="en-US" altLang="zh-CN"/>
              <a:t>, </a:t>
            </a:r>
            <a:r>
              <a:rPr lang="zh-CN" altLang="en-US"/>
              <a:t>其实</a:t>
            </a:r>
            <a:r>
              <a:rPr lang="en-US" altLang="zh-CN"/>
              <a:t>babel</a:t>
            </a:r>
            <a:r>
              <a:rPr lang="zh-CN" altLang="en-US"/>
              <a:t>不单单是个工具，它更是一套解决方案。</a:t>
            </a:r>
            <a:endParaRPr lang="zh-CN" altLang="en-US"/>
          </a:p>
          <a:p>
            <a:endParaRPr lang="zh-CN" altLang="en-US"/>
          </a:p>
          <a:p>
            <a:r>
              <a:rPr lang="zh-CN" altLang="en-US"/>
              <a:t>其实要全面的了解</a:t>
            </a:r>
            <a:r>
              <a:rPr lang="en-US" altLang="zh-CN"/>
              <a:t>babel</a:t>
            </a:r>
            <a:r>
              <a:rPr lang="zh-CN" altLang="en-US">
                <a:ea typeface="宋体" charset="0"/>
              </a:rPr>
              <a:t>，最好先了解下它的历史背景，这就不得不说到</a:t>
            </a:r>
            <a:r>
              <a:rPr lang="en-US" altLang="zh-CN">
                <a:ea typeface="宋体" charset="0"/>
              </a:rPr>
              <a:t>ECMAScript</a:t>
            </a:r>
            <a:r>
              <a:rPr lang="zh-CN" altLang="en-US">
                <a:ea typeface="宋体" charset="0"/>
              </a:rPr>
              <a:t>了。</a:t>
            </a:r>
            <a:endParaRPr lang="zh-CN" altLang="en-US">
              <a:ea typeface="宋体" charset="0"/>
            </a:endParaRPr>
          </a:p>
          <a:p>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ECMAScript是一种由Ecma国际（前身为欧洲计算机制造商协会，European Computer Manufacturers Association）通过的标准化的脚本程序设计语言。 说白了就是一套</a:t>
            </a:r>
            <a:r>
              <a:rPr lang="en-US" altLang="zh-CN"/>
              <a:t>js</a:t>
            </a:r>
            <a:r>
              <a:rPr lang="zh-CN" altLang="en-US"/>
              <a:t>的语言规范，我们现在使用的</a:t>
            </a:r>
            <a:r>
              <a:rPr lang="en-US" altLang="zh-CN"/>
              <a:t>javascript </a:t>
            </a:r>
            <a:r>
              <a:rPr lang="zh-CN" altLang="en-US"/>
              <a:t>只是这个规范的一种实现而已。</a:t>
            </a:r>
            <a:endParaRPr lang="zh-CN" altLang="en-US"/>
          </a:p>
          <a:p>
            <a:endParaRPr lang="zh-CN" altLang="en-US"/>
          </a:p>
          <a:p>
            <a:endParaRPr lang="zh-CN" altLang="en-US"/>
          </a:p>
          <a:p>
            <a:r>
              <a:rPr lang="zh-CN" altLang="en-US"/>
              <a:t>从</a:t>
            </a:r>
            <a:r>
              <a:rPr lang="en-US" altLang="zh-CN"/>
              <a:t>95</a:t>
            </a:r>
            <a:r>
              <a:rPr lang="zh-CN" altLang="en-US"/>
              <a:t>年开始这套规范一直在更新，它有几个特点：</a:t>
            </a:r>
            <a:endParaRPr lang="zh-CN" altLang="en-US"/>
          </a:p>
          <a:p>
            <a:r>
              <a:rPr lang="en-US" altLang="zh-CN"/>
              <a:t>1.  </a:t>
            </a:r>
            <a:r>
              <a:rPr lang="zh-CN" altLang="en-US">
                <a:ea typeface="宋体" charset="0"/>
              </a:rPr>
              <a:t>大版本的</a:t>
            </a:r>
            <a:r>
              <a:rPr lang="zh-CN" altLang="en-US"/>
              <a:t>更新非常缓慢，从</a:t>
            </a:r>
            <a:r>
              <a:rPr lang="en-US" altLang="zh-CN"/>
              <a:t>2000</a:t>
            </a:r>
            <a:r>
              <a:rPr lang="zh-CN" altLang="en-US"/>
              <a:t>年开始，甚至有长达</a:t>
            </a:r>
            <a:r>
              <a:rPr lang="en-US" altLang="zh-CN"/>
              <a:t>10</a:t>
            </a:r>
            <a:r>
              <a:rPr lang="zh-CN" altLang="en-US"/>
              <a:t>年的更新周期，</a:t>
            </a:r>
            <a:endParaRPr lang="zh-CN" altLang="en-US"/>
          </a:p>
          <a:p>
            <a:r>
              <a:rPr lang="en-US" altLang="zh-CN"/>
              <a:t>2.  </a:t>
            </a:r>
            <a:r>
              <a:rPr lang="zh-CN" altLang="en-US"/>
              <a:t>每年的</a:t>
            </a:r>
            <a:r>
              <a:rPr lang="en-US" altLang="zh-CN"/>
              <a:t>6</a:t>
            </a:r>
            <a:r>
              <a:rPr lang="zh-CN" altLang="en-US"/>
              <a:t>月会发布一次最新的规范，以当年年份命名</a:t>
            </a:r>
            <a:endParaRPr lang="zh-CN" altLang="en-US"/>
          </a:p>
          <a:p>
            <a:r>
              <a:rPr lang="en-US" altLang="zh-CN"/>
              <a:t>3.  </a:t>
            </a:r>
            <a:r>
              <a:rPr lang="zh-CN" altLang="en-US"/>
              <a:t>针对每次的更新各家浏览器并不一定都能支持最新的标准和功能，</a:t>
            </a:r>
            <a:r>
              <a:rPr lang="zh-CN" altLang="en-US">
                <a:sym typeface="+mn-ea"/>
              </a:rPr>
              <a:t>所以想要在使用最新标准就需要一个工具能把最新标准转换成浏览器能识别的标准。</a:t>
            </a:r>
            <a:endParaRPr lang="zh-CN" altLang="en-US"/>
          </a:p>
          <a:p>
            <a:endParaRPr lang="zh-CN" altLang="en-US"/>
          </a:p>
          <a:p>
            <a:endParaRPr lang="zh-CN" altLang="en-US"/>
          </a:p>
          <a:p>
            <a:endParaRPr lang="zh-CN" altLang="en-US"/>
          </a:p>
          <a:p>
            <a:r>
              <a:rPr lang="zh-CN" altLang="en-US"/>
              <a:t>这里具有重大变革的更新是</a:t>
            </a:r>
            <a:r>
              <a:rPr lang="en-US" altLang="zh-CN"/>
              <a:t>2015</a:t>
            </a:r>
            <a:r>
              <a:rPr lang="zh-CN" altLang="en-US"/>
              <a:t>年，因为这年发布了</a:t>
            </a:r>
            <a:r>
              <a:rPr lang="en-US" altLang="zh-CN"/>
              <a:t>es2015</a:t>
            </a:r>
            <a:r>
              <a:rPr lang="zh-CN" altLang="en-US"/>
              <a:t>的标准也是</a:t>
            </a:r>
            <a:r>
              <a:rPr lang="en-US" altLang="zh-CN"/>
              <a:t>ecmascript 6.0</a:t>
            </a:r>
            <a:r>
              <a:rPr lang="zh-CN" altLang="en-US"/>
              <a:t>的版本，所以也叫</a:t>
            </a:r>
            <a:r>
              <a:rPr lang="en-US" altLang="zh-CN"/>
              <a:t>es6</a:t>
            </a:r>
            <a:r>
              <a:rPr lang="zh-CN" altLang="en-US"/>
              <a:t>，</a:t>
            </a:r>
            <a:endParaRPr lang="zh-CN" altLang="en-US"/>
          </a:p>
          <a:p>
            <a:r>
              <a:rPr lang="zh-CN" altLang="en-US"/>
              <a:t>（这里需要注意下，因为习惯问题，大家常说的</a:t>
            </a:r>
            <a:r>
              <a:rPr lang="en-US" altLang="zh-CN"/>
              <a:t>es6</a:t>
            </a:r>
            <a:r>
              <a:rPr lang="zh-CN" altLang="en-US">
                <a:ea typeface="宋体" charset="0"/>
              </a:rPr>
              <a:t>，</a:t>
            </a:r>
            <a:r>
              <a:rPr lang="en-US" altLang="zh-CN"/>
              <a:t>es2015/2016</a:t>
            </a:r>
            <a:r>
              <a:rPr lang="zh-CN" altLang="en-US"/>
              <a:t>等等其实都是指的下一代的语言规范）</a:t>
            </a:r>
            <a:endParaRPr lang="zh-CN" altLang="en-US"/>
          </a:p>
          <a:p>
            <a:endParaRPr lang="zh-CN" altLang="en-US"/>
          </a:p>
          <a:p>
            <a:r>
              <a:rPr lang="zh-CN" altLang="en-US"/>
              <a:t>大家记住这个时间</a:t>
            </a:r>
            <a:endParaRPr lang="zh-CN" altLang="en-US"/>
          </a:p>
          <a:p>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时间回到</a:t>
            </a:r>
            <a:r>
              <a:rPr lang="en-US" altLang="zh-CN"/>
              <a:t>2014</a:t>
            </a:r>
            <a:r>
              <a:rPr lang="zh-CN" altLang="en-US"/>
              <a:t>年，</a:t>
            </a:r>
            <a:r>
              <a:rPr lang="en-US" altLang="zh-CN"/>
              <a:t>es2015</a:t>
            </a:r>
            <a:r>
              <a:rPr lang="zh-CN" altLang="en-US"/>
              <a:t>还在没有正式发布，</a:t>
            </a:r>
            <a:r>
              <a:rPr lang="en-US" altLang="zh-CN"/>
              <a:t>facebook</a:t>
            </a:r>
            <a:r>
              <a:rPr lang="zh-CN" altLang="en-US"/>
              <a:t>有位叫</a:t>
            </a:r>
            <a:r>
              <a:rPr>
                <a:solidFill>
                  <a:srgbClr val="FCFFFF"/>
                </a:solidFill>
                <a:sym typeface="+mn-ea"/>
              </a:rPr>
              <a:t>Sebastian McKenzie </a:t>
            </a:r>
            <a:r>
              <a:rPr lang="zh-CN">
                <a:solidFill>
                  <a:srgbClr val="FCFFFF"/>
                </a:solidFill>
                <a:sym typeface="+mn-ea"/>
              </a:rPr>
              <a:t>的工程师，它针对即将发布的新标准的发布了了一款</a:t>
            </a:r>
            <a:r>
              <a:rPr lang="en-US" altLang="zh-CN">
                <a:solidFill>
                  <a:srgbClr val="FCFFFF"/>
                </a:solidFill>
                <a:sym typeface="+mn-ea"/>
              </a:rPr>
              <a:t>j</a:t>
            </a:r>
            <a:r>
              <a:rPr lang="zh-CN">
                <a:solidFill>
                  <a:srgbClr val="FCFFFF"/>
                </a:solidFill>
                <a:sym typeface="+mn-ea"/>
              </a:rPr>
              <a:t>avaScript 的编译器 </a:t>
            </a:r>
            <a:r>
              <a:rPr lang="en-US" altLang="zh-CN" b="1">
                <a:solidFill>
                  <a:srgbClr val="FCFFFF"/>
                </a:solidFill>
                <a:latin typeface="Avenir Heavy" panose="02000503020000020003" charset="0"/>
                <a:cs typeface="Avenir Heavy" panose="02000503020000020003" charset="0"/>
                <a:sym typeface="+mn-ea"/>
              </a:rPr>
              <a:t>six</a:t>
            </a:r>
            <a:r>
              <a:rPr lang="zh-CN" b="1">
                <a:solidFill>
                  <a:srgbClr val="FCFFFF"/>
                </a:solidFill>
                <a:latin typeface="Avenir Heavy" panose="02000503020000020003" charset="0"/>
                <a:cs typeface="Avenir Heavy" panose="02000503020000020003" charset="0"/>
                <a:sym typeface="+mn-ea"/>
              </a:rPr>
              <a:t>to</a:t>
            </a:r>
            <a:r>
              <a:rPr lang="en-US" altLang="zh-CN" b="1">
                <a:solidFill>
                  <a:srgbClr val="FCFFFF"/>
                </a:solidFill>
                <a:latin typeface="Avenir Heavy" panose="02000503020000020003" charset="0"/>
                <a:cs typeface="Avenir Heavy" panose="02000503020000020003" charset="0"/>
                <a:sym typeface="+mn-ea"/>
              </a:rPr>
              <a:t>five,</a:t>
            </a:r>
            <a:r>
              <a:rPr lang="zh-CN" altLang="en-US">
                <a:solidFill>
                  <a:srgbClr val="FCFFFF"/>
                </a:solidFill>
                <a:latin typeface="Avenir Heavy" panose="02000503020000020003" charset="0"/>
                <a:cs typeface="Avenir Heavy" panose="02000503020000020003" charset="0"/>
                <a:sym typeface="+mn-ea"/>
              </a:rPr>
              <a:t>就是把</a:t>
            </a:r>
            <a:r>
              <a:rPr lang="en-US" altLang="zh-CN">
                <a:solidFill>
                  <a:srgbClr val="FCFFFF"/>
                </a:solidFill>
                <a:latin typeface="Avenir Heavy" panose="02000503020000020003" charset="0"/>
                <a:cs typeface="Avenir Heavy" panose="02000503020000020003" charset="0"/>
                <a:sym typeface="+mn-ea"/>
              </a:rPr>
              <a:t>es6</a:t>
            </a:r>
            <a:r>
              <a:rPr lang="zh-CN" altLang="en-US">
                <a:solidFill>
                  <a:srgbClr val="FCFFFF"/>
                </a:solidFill>
                <a:latin typeface="Avenir Heavy" panose="02000503020000020003" charset="0"/>
                <a:cs typeface="Avenir Heavy" panose="02000503020000020003" charset="0"/>
                <a:sym typeface="+mn-ea"/>
              </a:rPr>
              <a:t>转换成</a:t>
            </a:r>
            <a:r>
              <a:rPr lang="en-US" altLang="zh-CN">
                <a:solidFill>
                  <a:srgbClr val="FCFFFF"/>
                </a:solidFill>
                <a:latin typeface="Avenir Heavy" panose="02000503020000020003" charset="0"/>
                <a:cs typeface="Avenir Heavy" panose="02000503020000020003" charset="0"/>
                <a:sym typeface="+mn-ea"/>
              </a:rPr>
              <a:t>es5</a:t>
            </a:r>
            <a:r>
              <a:rPr lang="zh-CN" altLang="en-US">
                <a:solidFill>
                  <a:srgbClr val="FCFFFF"/>
                </a:solidFill>
                <a:latin typeface="Avenir Heavy" panose="02000503020000020003" charset="0"/>
                <a:ea typeface="宋体" charset="0"/>
                <a:cs typeface="Avenir Heavy" panose="02000503020000020003" charset="0"/>
                <a:sym typeface="+mn-ea"/>
              </a:rPr>
              <a:t>。</a:t>
            </a:r>
            <a:endParaRPr lang="zh-CN" altLang="en-US">
              <a:solidFill>
                <a:srgbClr val="FCFFFF"/>
              </a:solidFill>
              <a:latin typeface="Avenir Heavy" panose="02000503020000020003" charset="0"/>
              <a:ea typeface="宋体" charset="0"/>
              <a:cs typeface="Avenir Heavy" panose="02000503020000020003" charset="0"/>
              <a:sym typeface="+mn-ea"/>
            </a:endParaRPr>
          </a:p>
          <a:p>
            <a:endParaRPr lang="zh-CN" altLang="en-US" b="1">
              <a:solidFill>
                <a:srgbClr val="FCFFFF"/>
              </a:solidFill>
              <a:latin typeface="Avenir Heavy" panose="02000503020000020003" charset="0"/>
              <a:ea typeface="宋体" charset="0"/>
              <a:cs typeface="Avenir Heavy" panose="02000503020000020003" charset="0"/>
              <a:sym typeface="+mn-ea"/>
            </a:endParaRPr>
          </a:p>
          <a:p>
            <a:endParaRPr lang="zh-CN" altLang="en-US"/>
          </a:p>
          <a:p>
            <a:r>
              <a:rPr lang="zh-CN" altLang="en-US" i="1">
                <a:latin typeface="Avenir Book Oblique" panose="02000503020000020003" charset="0"/>
                <a:cs typeface="Avenir Book Oblique" panose="02000503020000020003" charset="0"/>
              </a:rPr>
              <a:t>于是很多人评价，6to5 只是 ES6 得到支持前的一个过渡方案，它的作者非常不同意这个观点，认为 6to5 不光会按照标准逐步完善，同时会具备非常大的潜力反过来影响并推进标准的制定。正因为如此 他们团队觉得 '6to5' 这个名字并没有准确的传达这个项目的目标。加上 ES6 正式发布后，被命名为 ES2015，对于 6to5 来说更偏离了它的初衷。于是 2015 年 2 月 15 号，6to5 正式更名为 Babel。</a:t>
            </a:r>
            <a:endParaRPr lang="zh-CN" altLang="en-US" i="1">
              <a:latin typeface="Avenir Book Oblique" panose="02000503020000020003" charset="0"/>
              <a:cs typeface="Avenir Book Oblique" panose="02000503020000020003" charset="0"/>
            </a:endParaRPr>
          </a:p>
          <a:p>
            <a:endParaRPr lang="zh-CN" altLang="en-US" i="1">
              <a:latin typeface="Avenir Book Oblique" panose="02000503020000020003" charset="0"/>
              <a:cs typeface="Avenir Book Oblique" panose="02000503020000020003" charset="0"/>
            </a:endParaRPr>
          </a:p>
          <a:p>
            <a:r>
              <a:rPr lang="en-US" altLang="zh-CN" b="1" i="1">
                <a:solidFill>
                  <a:schemeClr val="bg2">
                    <a:lumMod val="75000"/>
                  </a:schemeClr>
                </a:solidFill>
                <a:latin typeface="Avenir Book Oblique" panose="02000503020000020003" charset="0"/>
                <a:cs typeface="Avenir Book Oblique" panose="02000503020000020003" charset="0"/>
              </a:rPr>
              <a:t>click </a:t>
            </a:r>
            <a:r>
              <a:rPr lang="zh-CN" altLang="en-US" b="1" i="1">
                <a:solidFill>
                  <a:schemeClr val="bg2">
                    <a:lumMod val="75000"/>
                  </a:schemeClr>
                </a:solidFill>
                <a:latin typeface="Avenir Book Oblique" panose="02000503020000020003" charset="0"/>
                <a:cs typeface="Avenir Book Oblique" panose="02000503020000020003" charset="0"/>
              </a:rPr>
              <a:t>图片</a:t>
            </a:r>
            <a:endParaRPr lang="zh-CN" altLang="en-US" i="1">
              <a:solidFill>
                <a:schemeClr val="tx1"/>
              </a:solidFill>
              <a:latin typeface="Avenir Book Oblique" panose="02000503020000020003" charset="0"/>
              <a:cs typeface="Avenir Book Oblique" panose="02000503020000020003" charset="0"/>
            </a:endParaRPr>
          </a:p>
          <a:p>
            <a:endParaRPr lang="zh-CN" altLang="en-US" i="1">
              <a:latin typeface="Avenir Book Oblique" panose="02000503020000020003" charset="0"/>
              <a:cs typeface="Avenir Book Oblique" panose="02000503020000020003" charset="0"/>
            </a:endParaRPr>
          </a:p>
          <a:p>
            <a:r>
              <a:rPr lang="zh-CN" altLang="en-US" i="1">
                <a:latin typeface="Avenir Book Oblique" panose="02000503020000020003" charset="0"/>
                <a:cs typeface="Avenir Book Oblique" panose="02000503020000020003" charset="0"/>
              </a:rPr>
              <a:t>Babel 在巴比伦文化里表示通天塔，用来给这个项目命名真得太贴切了！</a:t>
            </a:r>
            <a:endParaRPr lang="zh-CN" altLang="en-US" i="1">
              <a:latin typeface="Avenir Book Oblique" panose="02000503020000020003" charset="0"/>
              <a:cs typeface="Avenir Book Oblique" panose="02000503020000020003" charset="0"/>
            </a:endParaRPr>
          </a:p>
          <a:p>
            <a:r>
              <a:rPr lang="zh-CN" altLang="en-US" i="1">
                <a:latin typeface="Avenir Book Oblique" panose="02000503020000020003" charset="0"/>
                <a:cs typeface="Avenir Book Oblique" panose="02000503020000020003" charset="0"/>
              </a:rPr>
              <a:t>我查资料的时候看到这，不得不羡慕这些牛人，不光代码写得好，还这么有文化，不像我们，起个变量名都得憋上半天。</a:t>
            </a:r>
            <a:endParaRPr lang="zh-CN" altLang="en-US" i="1">
              <a:latin typeface="Avenir Book Oblique" panose="02000503020000020003" charset="0"/>
              <a:cs typeface="Avenir Book Oblique" panose="02000503020000020003" charset="0"/>
            </a:endParaRPr>
          </a:p>
          <a:p>
            <a:endParaRPr lang="zh-CN" altLang="en-US" i="1">
              <a:latin typeface="Avenir Book Oblique" panose="02000503020000020003" charset="0"/>
              <a:cs typeface="Avenir Book Oblique" panose="02000503020000020003" charset="0"/>
            </a:endParaRPr>
          </a:p>
          <a:p>
            <a:r>
              <a:rPr lang="zh-CN" altLang="en-US" i="1">
                <a:latin typeface="Avenir Book Oblique" panose="02000503020000020003" charset="0"/>
                <a:cs typeface="Avenir Book Oblique" panose="02000503020000020003" charset="0"/>
              </a:rPr>
              <a:t>以上就是第一部分的内容。</a:t>
            </a:r>
            <a:endParaRPr lang="zh-CN" altLang="en-US" i="1">
              <a:latin typeface="Avenir Book Oblique" panose="02000503020000020003" charset="0"/>
              <a:cs typeface="Avenir Book Oblique" panose="02000503020000020003"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第二部分我们来看下</a:t>
            </a:r>
            <a:r>
              <a:rPr lang="en-US" altLang="zh-CN"/>
              <a:t>babel</a:t>
            </a:r>
            <a:r>
              <a:rPr lang="zh-CN" altLang="en-US"/>
              <a:t>使用相关工具和概念</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Babel </a:t>
            </a:r>
            <a:r>
              <a:rPr lang="zh-CN" altLang="en-US"/>
              <a:t>常见的有三种使用方式</a:t>
            </a:r>
            <a:endParaRPr lang="zh-CN" altLang="en-US"/>
          </a:p>
          <a:p>
            <a:endParaRPr lang="zh-CN" altLang="en-US"/>
          </a:p>
          <a:p>
            <a:r>
              <a:rPr lang="en-US" altLang="zh-CN"/>
              <a:t>1. </a:t>
            </a:r>
            <a:r>
              <a:rPr lang="zh-CN" altLang="en-US"/>
              <a:t>命令行</a:t>
            </a:r>
            <a:endParaRPr lang="zh-CN" altLang="en-US"/>
          </a:p>
          <a:p>
            <a:r>
              <a:rPr lang="en-US" altLang="zh-CN"/>
              <a:t>2. </a:t>
            </a:r>
            <a:r>
              <a:rPr lang="zh-CN" altLang="en-US"/>
              <a:t>单文本使用， 实时转换生成代码， 常见于在线编辑器</a:t>
            </a:r>
            <a:endParaRPr lang="zh-CN" altLang="en-US"/>
          </a:p>
          <a:p>
            <a:r>
              <a:rPr lang="en-US" altLang="zh-CN"/>
              <a:t>3. </a:t>
            </a:r>
            <a:r>
              <a:rPr lang="zh-CN" altLang="en-US"/>
              <a:t>打包工具中使用， 我们常用的就是这个</a:t>
            </a:r>
            <a:endParaRPr lang="zh-CN" altLang="en-US"/>
          </a:p>
          <a:p>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en-US" altLang="zh-CN"/>
              <a:t>click</a:t>
            </a:r>
            <a:endParaRPr lang="en-US" altLang="zh-CN"/>
          </a:p>
          <a:p>
            <a:r>
              <a:rPr lang="en-US" altLang="zh-CN">
                <a:sym typeface="+mn-ea"/>
              </a:rPr>
              <a:t>click</a:t>
            </a:r>
            <a:endParaRPr lang="en-US" altLang="zh-CN">
              <a:sym typeface="+mn-ea"/>
            </a:endParaRPr>
          </a:p>
          <a:p>
            <a:r>
              <a:rPr lang="en-US" altLang="zh-CN">
                <a:sym typeface="+mn-ea"/>
              </a:rPr>
              <a:t>click</a:t>
            </a:r>
            <a:endParaRPr lang="en-US" altLang="zh-CN">
              <a:sym typeface="+mn-ea"/>
            </a:endParaRPr>
          </a:p>
          <a:p>
            <a:endParaRPr lang="zh-CN" altLang="en-US"/>
          </a:p>
          <a:p>
            <a:r>
              <a:rPr lang="zh-CN" altLang="en-US"/>
              <a:t>babel 本身不具有任何转化功能，它把转化的功能都分解到一个个 plugin 里面。因此当我们不配置任何</a:t>
            </a:r>
            <a:r>
              <a:rPr lang="en-US" altLang="zh-CN"/>
              <a:t>plugin</a:t>
            </a:r>
            <a:r>
              <a:rPr lang="zh-CN" altLang="en-US"/>
              <a:t>时，经过 babel 的代码和输入是相同的</a:t>
            </a:r>
            <a:r>
              <a:rPr lang="en-US" altLang="zh-CN"/>
              <a:t>,</a:t>
            </a:r>
            <a:r>
              <a:rPr lang="zh-CN" altLang="en-US"/>
              <a:t>所以我们就需要了解相关的</a:t>
            </a:r>
            <a:r>
              <a:rPr lang="en-US" altLang="zh-CN"/>
              <a:t>plugin</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048000" y="2244726"/>
            <a:ext cx="18288000" cy="4775200"/>
          </a:xfrm>
        </p:spPr>
        <p:txBody>
          <a:bodyPr anchor="b"/>
          <a:lstStyle>
            <a:lvl1pPr algn="ctr">
              <a:defRPr sz="12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3048000" y="7204076"/>
            <a:ext cx="18288000" cy="3311524"/>
          </a:xfrm>
          <a:prstGeom prst="rect">
            <a:avLst/>
          </a:prstGeo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7449800" y="730250"/>
            <a:ext cx="5257800" cy="1162367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676400" y="730250"/>
            <a:ext cx="15468600" cy="11623676"/>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048000" y="2244726"/>
            <a:ext cx="18288000" cy="4775200"/>
          </a:xfrm>
          <a:prstGeom prst="rect">
            <a:avLst/>
          </a:prstGeom>
        </p:spPr>
        <p:txBody>
          <a:bodyPr anchor="b"/>
          <a:lstStyle>
            <a:lvl1pPr algn="ctr">
              <a:defRPr sz="12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3048000" y="7204076"/>
            <a:ext cx="18288000" cy="3311524"/>
          </a:xfrm>
          <a:prstGeom prst="rect">
            <a:avLst/>
          </a:prstGeo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663700" y="3419476"/>
            <a:ext cx="21031200" cy="5705474"/>
          </a:xfrm>
          <a:prstGeom prst="rect">
            <a:avLst/>
          </a:prstGeom>
        </p:spPr>
        <p:txBody>
          <a:bodyPr anchor="b"/>
          <a:lstStyle>
            <a:lvl1pPr>
              <a:defRPr sz="12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663700" y="9178926"/>
            <a:ext cx="21031200" cy="3000374"/>
          </a:xfrm>
          <a:prstGeom prst="rect">
            <a:avLst/>
          </a:prstGeo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676400" y="3651250"/>
            <a:ext cx="10363200" cy="8702676"/>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12344400" y="3651250"/>
            <a:ext cx="10363200" cy="8702676"/>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679576" y="730250"/>
            <a:ext cx="21031200" cy="2651126"/>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2373548" y="3556876"/>
            <a:ext cx="9747148" cy="1647824"/>
          </a:xfrm>
          <a:prstGeom prst="rect">
            <a:avLst/>
          </a:prstGeom>
        </p:spPr>
        <p:txBody>
          <a:bodyPr anchor="ctr" anchorCtr="0"/>
          <a:lstStyle>
            <a:lvl1pPr marL="0" indent="0">
              <a:buNone/>
              <a:defRPr sz="5600"/>
            </a:lvl1pPr>
            <a:lvl2pPr marL="914400" indent="0">
              <a:buNone/>
              <a:defRPr sz="4800"/>
            </a:lvl2pPr>
            <a:lvl3pPr marL="1828800" indent="0">
              <a:buNone/>
              <a:defRPr sz="4000"/>
            </a:lvl3pPr>
            <a:lvl4pPr marL="2743200" indent="0">
              <a:buNone/>
              <a:defRPr sz="3600"/>
            </a:lvl4pPr>
            <a:lvl5pPr marL="3657600" indent="0">
              <a:buNone/>
              <a:defRPr sz="3600"/>
            </a:lvl5pPr>
            <a:lvl6pPr marL="4572000" indent="0">
              <a:buNone/>
              <a:defRPr sz="3600"/>
            </a:lvl6pPr>
            <a:lvl7pPr marL="5486400" indent="0">
              <a:buNone/>
              <a:defRPr sz="3600"/>
            </a:lvl7pPr>
            <a:lvl8pPr marL="6400800" indent="0">
              <a:buNone/>
              <a:defRPr sz="3600"/>
            </a:lvl8pPr>
            <a:lvl9pPr marL="7315200" indent="0">
              <a:buNone/>
              <a:defRPr sz="36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2373548" y="5330758"/>
            <a:ext cx="9747148" cy="704856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12513876" y="3556876"/>
            <a:ext cx="9795152" cy="1647824"/>
          </a:xfrm>
          <a:prstGeom prst="rect">
            <a:avLst/>
          </a:prstGeom>
        </p:spPr>
        <p:txBody>
          <a:bodyPr anchor="ctr" anchorCtr="0"/>
          <a:lstStyle>
            <a:lvl1pPr marL="0" indent="0">
              <a:buNone/>
              <a:defRPr sz="5600"/>
            </a:lvl1pPr>
            <a:lvl2pPr marL="914400" indent="0">
              <a:buNone/>
              <a:defRPr sz="4800"/>
            </a:lvl2pPr>
            <a:lvl3pPr marL="1828800" indent="0">
              <a:buNone/>
              <a:defRPr sz="4000"/>
            </a:lvl3pPr>
            <a:lvl4pPr marL="2743200" indent="0">
              <a:buNone/>
              <a:defRPr sz="3600"/>
            </a:lvl4pPr>
            <a:lvl5pPr marL="3657600" indent="0">
              <a:buNone/>
              <a:defRPr sz="3600"/>
            </a:lvl5pPr>
            <a:lvl6pPr marL="4572000" indent="0">
              <a:buNone/>
              <a:defRPr sz="3600"/>
            </a:lvl6pPr>
            <a:lvl7pPr marL="5486400" indent="0">
              <a:buNone/>
              <a:defRPr sz="3600"/>
            </a:lvl7pPr>
            <a:lvl8pPr marL="6400800" indent="0">
              <a:buNone/>
              <a:defRPr sz="3600"/>
            </a:lvl8pPr>
            <a:lvl9pPr marL="7315200" indent="0">
              <a:buNone/>
              <a:defRPr sz="36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12513876" y="5330758"/>
            <a:ext cx="9795152" cy="704856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9576" y="914400"/>
            <a:ext cx="7864474" cy="3200400"/>
          </a:xfrm>
          <a:prstGeom prst="rect">
            <a:avLst/>
          </a:prstGeom>
        </p:spPr>
        <p:txBody>
          <a:bodyPr anchor="b"/>
          <a:lstStyle>
            <a:lvl1pPr>
              <a:defRPr sz="6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10366376" y="1974850"/>
            <a:ext cx="12344400" cy="9747250"/>
          </a:xfrm>
          <a:prstGeom prst="rect">
            <a:avLst/>
          </a:prstGeo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1679576" y="4114800"/>
            <a:ext cx="7864474" cy="7623176"/>
          </a:xfrm>
          <a:prstGeom prst="rect">
            <a:avLst/>
          </a:prstGeo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9576" y="914400"/>
            <a:ext cx="8330698" cy="3200400"/>
          </a:xfrm>
          <a:prstGeom prst="rect">
            <a:avLst/>
          </a:prstGeom>
        </p:spPr>
        <p:txBody>
          <a:bodyPr anchor="b"/>
          <a:lstStyle>
            <a:lvl1pPr>
              <a:defRPr sz="6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0366376" y="914402"/>
            <a:ext cx="12344400" cy="10807700"/>
          </a:xfrm>
          <a:prstGeom prst="rect">
            <a:avLst/>
          </a:prstGeo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zh-CN" altLang="en-US"/>
          </a:p>
        </p:txBody>
      </p:sp>
      <p:sp>
        <p:nvSpPr>
          <p:cNvPr id="4" name="文本占位符 3"/>
          <p:cNvSpPr>
            <a:spLocks noGrp="1"/>
          </p:cNvSpPr>
          <p:nvPr>
            <p:ph type="body" sz="half" idx="2"/>
          </p:nvPr>
        </p:nvSpPr>
        <p:spPr>
          <a:xfrm>
            <a:off x="1679576" y="4114800"/>
            <a:ext cx="8330698" cy="7623176"/>
          </a:xfrm>
          <a:prstGeom prst="rect">
            <a:avLst/>
          </a:prstGeom>
        </p:spPr>
        <p:txBody>
          <a:bodyPr/>
          <a:lstStyle>
            <a:lvl1pPr marL="0" indent="0">
              <a:buNone/>
              <a:defRPr sz="4000"/>
            </a:lvl1pPr>
            <a:lvl2pPr marL="914400" indent="0">
              <a:buNone/>
              <a:defRPr sz="3600"/>
            </a:lvl2pPr>
            <a:lvl3pPr marL="1828800" indent="0">
              <a:buNone/>
              <a:defRPr sz="3200"/>
            </a:lvl3pPr>
            <a:lvl4pPr marL="2743200" indent="0">
              <a:buNone/>
              <a:defRPr sz="2800"/>
            </a:lvl4pPr>
            <a:lvl5pPr marL="3657600" indent="0">
              <a:buNone/>
              <a:defRPr sz="2800"/>
            </a:lvl5pPr>
            <a:lvl6pPr marL="4572000" indent="0">
              <a:buNone/>
              <a:defRPr sz="2800"/>
            </a:lvl6pPr>
            <a:lvl7pPr marL="5486400" indent="0">
              <a:buNone/>
              <a:defRPr sz="2800"/>
            </a:lvl7pPr>
            <a:lvl8pPr marL="6400800" indent="0">
              <a:buNone/>
              <a:defRPr sz="2800"/>
            </a:lvl8pPr>
            <a:lvl9pPr marL="7315200" indent="0">
              <a:buNone/>
              <a:defRPr sz="28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7449800" y="730250"/>
            <a:ext cx="5257800" cy="11623676"/>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676400" y="730250"/>
            <a:ext cx="15468600" cy="11623676"/>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048000" y="2244726"/>
            <a:ext cx="18288000" cy="4775200"/>
          </a:xfrm>
        </p:spPr>
        <p:txBody>
          <a:bodyPr anchor="b"/>
          <a:lstStyle>
            <a:lvl1pPr algn="ctr">
              <a:defRPr sz="12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663700" y="3419476"/>
            <a:ext cx="21031200" cy="5705474"/>
          </a:xfrm>
        </p:spPr>
        <p:txBody>
          <a:bodyPr anchor="b"/>
          <a:lstStyle>
            <a:lvl1pPr>
              <a:defRPr sz="12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663700" y="9178926"/>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4692313" y="5821363"/>
            <a:ext cx="2922476" cy="33940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17734074" y="5821363"/>
            <a:ext cx="2922476" cy="33940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679576" y="730250"/>
            <a:ext cx="21031200" cy="2651126"/>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2373548" y="3556876"/>
            <a:ext cx="9747148" cy="1647824"/>
          </a:xfrm>
        </p:spPr>
        <p:txBody>
          <a:bodyPr anchor="ctr" anchorCtr="0"/>
          <a:lstStyle>
            <a:lvl1pPr marL="0" indent="0">
              <a:buNone/>
              <a:defRPr sz="5600"/>
            </a:lvl1pPr>
            <a:lvl2pPr marL="914400" indent="0">
              <a:buNone/>
              <a:defRPr sz="4800"/>
            </a:lvl2pPr>
            <a:lvl3pPr marL="1828800" indent="0">
              <a:buNone/>
              <a:defRPr sz="4000"/>
            </a:lvl3pPr>
            <a:lvl4pPr marL="2743200" indent="0">
              <a:buNone/>
              <a:defRPr sz="3600"/>
            </a:lvl4pPr>
            <a:lvl5pPr marL="3657600" indent="0">
              <a:buNone/>
              <a:defRPr sz="3600"/>
            </a:lvl5pPr>
            <a:lvl6pPr marL="4572000" indent="0">
              <a:buNone/>
              <a:defRPr sz="3600"/>
            </a:lvl6pPr>
            <a:lvl7pPr marL="5486400" indent="0">
              <a:buNone/>
              <a:defRPr sz="3600"/>
            </a:lvl7pPr>
            <a:lvl8pPr marL="6400800" indent="0">
              <a:buNone/>
              <a:defRPr sz="3600"/>
            </a:lvl8pPr>
            <a:lvl9pPr marL="7315200" indent="0">
              <a:buNone/>
              <a:defRPr sz="36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2373548" y="5330758"/>
            <a:ext cx="9747148" cy="704856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12513876" y="3556876"/>
            <a:ext cx="9795152" cy="1647824"/>
          </a:xfrm>
        </p:spPr>
        <p:txBody>
          <a:bodyPr anchor="ctr" anchorCtr="0"/>
          <a:lstStyle>
            <a:lvl1pPr marL="0" indent="0">
              <a:buNone/>
              <a:defRPr sz="5600"/>
            </a:lvl1pPr>
            <a:lvl2pPr marL="914400" indent="0">
              <a:buNone/>
              <a:defRPr sz="4800"/>
            </a:lvl2pPr>
            <a:lvl3pPr marL="1828800" indent="0">
              <a:buNone/>
              <a:defRPr sz="4000"/>
            </a:lvl3pPr>
            <a:lvl4pPr marL="2743200" indent="0">
              <a:buNone/>
              <a:defRPr sz="3600"/>
            </a:lvl4pPr>
            <a:lvl5pPr marL="3657600" indent="0">
              <a:buNone/>
              <a:defRPr sz="3600"/>
            </a:lvl5pPr>
            <a:lvl6pPr marL="4572000" indent="0">
              <a:buNone/>
              <a:defRPr sz="3600"/>
            </a:lvl6pPr>
            <a:lvl7pPr marL="5486400" indent="0">
              <a:buNone/>
              <a:defRPr sz="3600"/>
            </a:lvl7pPr>
            <a:lvl8pPr marL="6400800" indent="0">
              <a:buNone/>
              <a:defRPr sz="3600"/>
            </a:lvl8pPr>
            <a:lvl9pPr marL="7315200" indent="0">
              <a:buNone/>
              <a:defRPr sz="36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12513876" y="5330758"/>
            <a:ext cx="9795152" cy="704856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663700" y="3419476"/>
            <a:ext cx="21031200" cy="5705474"/>
          </a:xfrm>
        </p:spPr>
        <p:txBody>
          <a:bodyPr anchor="b"/>
          <a:lstStyle>
            <a:lvl1pPr>
              <a:defRPr sz="12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663700" y="9178926"/>
            <a:ext cx="21031200" cy="3000374"/>
          </a:xfrm>
          <a:prstGeom prst="rect">
            <a:avLst/>
          </a:prstGeo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9576" y="914400"/>
            <a:ext cx="7864474" cy="3200400"/>
          </a:xfrm>
        </p:spPr>
        <p:txBody>
          <a:bodyPr anchor="b"/>
          <a:lstStyle>
            <a:lvl1pPr>
              <a:defRPr sz="6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10366376" y="1974850"/>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1679576"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9576" y="914400"/>
            <a:ext cx="8330698" cy="3200400"/>
          </a:xfrm>
        </p:spPr>
        <p:txBody>
          <a:bodyPr anchor="b"/>
          <a:lstStyle>
            <a:lvl1pPr>
              <a:defRPr sz="6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0366376" y="914402"/>
            <a:ext cx="12344400" cy="1080770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zh-CN" altLang="en-US"/>
          </a:p>
        </p:txBody>
      </p:sp>
      <p:sp>
        <p:nvSpPr>
          <p:cNvPr id="4" name="文本占位符 3"/>
          <p:cNvSpPr>
            <a:spLocks noGrp="1"/>
          </p:cNvSpPr>
          <p:nvPr>
            <p:ph type="body" sz="half" idx="2"/>
          </p:nvPr>
        </p:nvSpPr>
        <p:spPr>
          <a:xfrm>
            <a:off x="1679576" y="4114800"/>
            <a:ext cx="8330698" cy="7623176"/>
          </a:xfrm>
        </p:spPr>
        <p:txBody>
          <a:bodyPr/>
          <a:lstStyle>
            <a:lvl1pPr marL="0" indent="0">
              <a:buNone/>
              <a:defRPr sz="4000"/>
            </a:lvl1pPr>
            <a:lvl2pPr marL="914400" indent="0">
              <a:buNone/>
              <a:defRPr sz="3600"/>
            </a:lvl2pPr>
            <a:lvl3pPr marL="1828800" indent="0">
              <a:buNone/>
              <a:defRPr sz="3200"/>
            </a:lvl3pPr>
            <a:lvl4pPr marL="2743200" indent="0">
              <a:buNone/>
              <a:defRPr sz="2800"/>
            </a:lvl4pPr>
            <a:lvl5pPr marL="3657600" indent="0">
              <a:buNone/>
              <a:defRPr sz="2800"/>
            </a:lvl5pPr>
            <a:lvl6pPr marL="4572000" indent="0">
              <a:buNone/>
              <a:defRPr sz="2800"/>
            </a:lvl6pPr>
            <a:lvl7pPr marL="5486400" indent="0">
              <a:buNone/>
              <a:defRPr sz="2800"/>
            </a:lvl7pPr>
            <a:lvl8pPr marL="6400800" indent="0">
              <a:buNone/>
              <a:defRPr sz="2800"/>
            </a:lvl8pPr>
            <a:lvl9pPr marL="7315200" indent="0">
              <a:buNone/>
              <a:defRPr sz="28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6433006" y="5821363"/>
            <a:ext cx="4223544" cy="33940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762375" y="5821363"/>
            <a:ext cx="12425788" cy="33940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048000" y="2244726"/>
            <a:ext cx="18288000" cy="4775200"/>
          </a:xfrm>
        </p:spPr>
        <p:txBody>
          <a:bodyPr anchor="b"/>
          <a:lstStyle>
            <a:lvl1pPr algn="ctr">
              <a:defRPr sz="12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zh-CN" altLang="en-US" smtClean="0"/>
              <a:t>单击此处编辑母版副标题样式</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663700" y="3419476"/>
            <a:ext cx="21031200" cy="5705474"/>
          </a:xfrm>
        </p:spPr>
        <p:txBody>
          <a:bodyPr anchor="b"/>
          <a:lstStyle>
            <a:lvl1pPr>
              <a:defRPr sz="12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663700" y="9178926"/>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4692313" y="9393238"/>
            <a:ext cx="2922476" cy="33940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17734074" y="9393238"/>
            <a:ext cx="2922476" cy="33940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679576" y="730250"/>
            <a:ext cx="21031200" cy="2651126"/>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2373548" y="3556876"/>
            <a:ext cx="9747148" cy="1647824"/>
          </a:xfrm>
        </p:spPr>
        <p:txBody>
          <a:bodyPr anchor="ctr" anchorCtr="0"/>
          <a:lstStyle>
            <a:lvl1pPr marL="0" indent="0">
              <a:buNone/>
              <a:defRPr sz="5600"/>
            </a:lvl1pPr>
            <a:lvl2pPr marL="914400" indent="0">
              <a:buNone/>
              <a:defRPr sz="4800"/>
            </a:lvl2pPr>
            <a:lvl3pPr marL="1828800" indent="0">
              <a:buNone/>
              <a:defRPr sz="4000"/>
            </a:lvl3pPr>
            <a:lvl4pPr marL="2743200" indent="0">
              <a:buNone/>
              <a:defRPr sz="3600"/>
            </a:lvl4pPr>
            <a:lvl5pPr marL="3657600" indent="0">
              <a:buNone/>
              <a:defRPr sz="3600"/>
            </a:lvl5pPr>
            <a:lvl6pPr marL="4572000" indent="0">
              <a:buNone/>
              <a:defRPr sz="3600"/>
            </a:lvl6pPr>
            <a:lvl7pPr marL="5486400" indent="0">
              <a:buNone/>
              <a:defRPr sz="3600"/>
            </a:lvl7pPr>
            <a:lvl8pPr marL="6400800" indent="0">
              <a:buNone/>
              <a:defRPr sz="3600"/>
            </a:lvl8pPr>
            <a:lvl9pPr marL="7315200" indent="0">
              <a:buNone/>
              <a:defRPr sz="36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2373548" y="5330758"/>
            <a:ext cx="9747148" cy="704856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12513876" y="3556876"/>
            <a:ext cx="9795152" cy="1647824"/>
          </a:xfrm>
        </p:spPr>
        <p:txBody>
          <a:bodyPr anchor="ctr" anchorCtr="0"/>
          <a:lstStyle>
            <a:lvl1pPr marL="0" indent="0">
              <a:buNone/>
              <a:defRPr sz="5600"/>
            </a:lvl1pPr>
            <a:lvl2pPr marL="914400" indent="0">
              <a:buNone/>
              <a:defRPr sz="4800"/>
            </a:lvl2pPr>
            <a:lvl3pPr marL="1828800" indent="0">
              <a:buNone/>
              <a:defRPr sz="4000"/>
            </a:lvl3pPr>
            <a:lvl4pPr marL="2743200" indent="0">
              <a:buNone/>
              <a:defRPr sz="3600"/>
            </a:lvl4pPr>
            <a:lvl5pPr marL="3657600" indent="0">
              <a:buNone/>
              <a:defRPr sz="3600"/>
            </a:lvl5pPr>
            <a:lvl6pPr marL="4572000" indent="0">
              <a:buNone/>
              <a:defRPr sz="3600"/>
            </a:lvl6pPr>
            <a:lvl7pPr marL="5486400" indent="0">
              <a:buNone/>
              <a:defRPr sz="3600"/>
            </a:lvl7pPr>
            <a:lvl8pPr marL="6400800" indent="0">
              <a:buNone/>
              <a:defRPr sz="3600"/>
            </a:lvl8pPr>
            <a:lvl9pPr marL="7315200" indent="0">
              <a:buNone/>
              <a:defRPr sz="36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12513876" y="5330758"/>
            <a:ext cx="9795152" cy="704856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676400" y="3651250"/>
            <a:ext cx="10363200" cy="8702676"/>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12344400" y="3651250"/>
            <a:ext cx="10363200" cy="8702676"/>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9576" y="914400"/>
            <a:ext cx="7864474" cy="3200400"/>
          </a:xfrm>
        </p:spPr>
        <p:txBody>
          <a:bodyPr anchor="b"/>
          <a:lstStyle>
            <a:lvl1pPr>
              <a:defRPr sz="6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10366376" y="1974850"/>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1679576"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9576" y="914400"/>
            <a:ext cx="8330698" cy="3200400"/>
          </a:xfrm>
        </p:spPr>
        <p:txBody>
          <a:bodyPr anchor="b"/>
          <a:lstStyle>
            <a:lvl1pPr>
              <a:defRPr sz="6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0366376" y="914402"/>
            <a:ext cx="12344400" cy="1080770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zh-CN" altLang="en-US"/>
          </a:p>
        </p:txBody>
      </p:sp>
      <p:sp>
        <p:nvSpPr>
          <p:cNvPr id="4" name="文本占位符 3"/>
          <p:cNvSpPr>
            <a:spLocks noGrp="1"/>
          </p:cNvSpPr>
          <p:nvPr>
            <p:ph type="body" sz="half" idx="2"/>
          </p:nvPr>
        </p:nvSpPr>
        <p:spPr>
          <a:xfrm>
            <a:off x="1679576" y="4114800"/>
            <a:ext cx="8330698" cy="7623176"/>
          </a:xfrm>
        </p:spPr>
        <p:txBody>
          <a:bodyPr/>
          <a:lstStyle>
            <a:lvl1pPr marL="0" indent="0">
              <a:buNone/>
              <a:defRPr sz="4000"/>
            </a:lvl1pPr>
            <a:lvl2pPr marL="914400" indent="0">
              <a:buNone/>
              <a:defRPr sz="3600"/>
            </a:lvl2pPr>
            <a:lvl3pPr marL="1828800" indent="0">
              <a:buNone/>
              <a:defRPr sz="3200"/>
            </a:lvl3pPr>
            <a:lvl4pPr marL="2743200" indent="0">
              <a:buNone/>
              <a:defRPr sz="2800"/>
            </a:lvl4pPr>
            <a:lvl5pPr marL="3657600" indent="0">
              <a:buNone/>
              <a:defRPr sz="2800"/>
            </a:lvl5pPr>
            <a:lvl6pPr marL="4572000" indent="0">
              <a:buNone/>
              <a:defRPr sz="2800"/>
            </a:lvl6pPr>
            <a:lvl7pPr marL="5486400" indent="0">
              <a:buNone/>
              <a:defRPr sz="2800"/>
            </a:lvl7pPr>
            <a:lvl8pPr marL="6400800" indent="0">
              <a:buNone/>
              <a:defRPr sz="2800"/>
            </a:lvl8pPr>
            <a:lvl9pPr marL="7315200" indent="0">
              <a:buNone/>
              <a:defRPr sz="28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6433006" y="9393238"/>
            <a:ext cx="4223544" cy="33940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762375" y="9393238"/>
            <a:ext cx="12425788" cy="33940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679576" y="730250"/>
            <a:ext cx="21031200" cy="2651126"/>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2373548" y="3556876"/>
            <a:ext cx="9747148" cy="1647824"/>
          </a:xfrm>
          <a:prstGeom prst="rect">
            <a:avLst/>
          </a:prstGeom>
        </p:spPr>
        <p:txBody>
          <a:bodyPr anchor="ctr" anchorCtr="0"/>
          <a:lstStyle>
            <a:lvl1pPr marL="0" indent="0">
              <a:buNone/>
              <a:defRPr sz="5600"/>
            </a:lvl1pPr>
            <a:lvl2pPr marL="914400" indent="0">
              <a:buNone/>
              <a:defRPr sz="4800"/>
            </a:lvl2pPr>
            <a:lvl3pPr marL="1828800" indent="0">
              <a:buNone/>
              <a:defRPr sz="4000"/>
            </a:lvl3pPr>
            <a:lvl4pPr marL="2743200" indent="0">
              <a:buNone/>
              <a:defRPr sz="3600"/>
            </a:lvl4pPr>
            <a:lvl5pPr marL="3657600" indent="0">
              <a:buNone/>
              <a:defRPr sz="3600"/>
            </a:lvl5pPr>
            <a:lvl6pPr marL="4572000" indent="0">
              <a:buNone/>
              <a:defRPr sz="3600"/>
            </a:lvl6pPr>
            <a:lvl7pPr marL="5486400" indent="0">
              <a:buNone/>
              <a:defRPr sz="3600"/>
            </a:lvl7pPr>
            <a:lvl8pPr marL="6400800" indent="0">
              <a:buNone/>
              <a:defRPr sz="3600"/>
            </a:lvl8pPr>
            <a:lvl9pPr marL="7315200" indent="0">
              <a:buNone/>
              <a:defRPr sz="36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2373548" y="5330758"/>
            <a:ext cx="9747148" cy="704856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12513876" y="3556876"/>
            <a:ext cx="9795152" cy="1647824"/>
          </a:xfrm>
          <a:prstGeom prst="rect">
            <a:avLst/>
          </a:prstGeom>
        </p:spPr>
        <p:txBody>
          <a:bodyPr anchor="ctr" anchorCtr="0"/>
          <a:lstStyle>
            <a:lvl1pPr marL="0" indent="0">
              <a:buNone/>
              <a:defRPr sz="5600"/>
            </a:lvl1pPr>
            <a:lvl2pPr marL="914400" indent="0">
              <a:buNone/>
              <a:defRPr sz="4800"/>
            </a:lvl2pPr>
            <a:lvl3pPr marL="1828800" indent="0">
              <a:buNone/>
              <a:defRPr sz="4000"/>
            </a:lvl3pPr>
            <a:lvl4pPr marL="2743200" indent="0">
              <a:buNone/>
              <a:defRPr sz="3600"/>
            </a:lvl4pPr>
            <a:lvl5pPr marL="3657600" indent="0">
              <a:buNone/>
              <a:defRPr sz="3600"/>
            </a:lvl5pPr>
            <a:lvl6pPr marL="4572000" indent="0">
              <a:buNone/>
              <a:defRPr sz="3600"/>
            </a:lvl6pPr>
            <a:lvl7pPr marL="5486400" indent="0">
              <a:buNone/>
              <a:defRPr sz="3600"/>
            </a:lvl7pPr>
            <a:lvl8pPr marL="6400800" indent="0">
              <a:buNone/>
              <a:defRPr sz="3600"/>
            </a:lvl8pPr>
            <a:lvl9pPr marL="7315200" indent="0">
              <a:buNone/>
              <a:defRPr sz="36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12513876" y="5330758"/>
            <a:ext cx="9795152" cy="704856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9576" y="914400"/>
            <a:ext cx="7864474" cy="3200400"/>
          </a:xfrm>
        </p:spPr>
        <p:txBody>
          <a:bodyPr anchor="b"/>
          <a:lstStyle>
            <a:lvl1pPr>
              <a:defRPr sz="6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10366376" y="1974850"/>
            <a:ext cx="12344400" cy="9747250"/>
          </a:xfrm>
          <a:prstGeom prst="rect">
            <a:avLst/>
          </a:prstGeo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1679576" y="4114800"/>
            <a:ext cx="7864474" cy="7623176"/>
          </a:xfrm>
          <a:prstGeom prst="rect">
            <a:avLst/>
          </a:prstGeo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9576" y="914400"/>
            <a:ext cx="8330698" cy="3200400"/>
          </a:xfrm>
        </p:spPr>
        <p:txBody>
          <a:bodyPr anchor="b"/>
          <a:lstStyle>
            <a:lvl1pPr>
              <a:defRPr sz="6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0366376" y="914402"/>
            <a:ext cx="12344400" cy="10807700"/>
          </a:xfrm>
          <a:prstGeom prst="rect">
            <a:avLst/>
          </a:prstGeo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zh-CN" altLang="en-US"/>
          </a:p>
        </p:txBody>
      </p:sp>
      <p:sp>
        <p:nvSpPr>
          <p:cNvPr id="4" name="文本占位符 3"/>
          <p:cNvSpPr>
            <a:spLocks noGrp="1"/>
          </p:cNvSpPr>
          <p:nvPr>
            <p:ph type="body" sz="half" idx="2"/>
          </p:nvPr>
        </p:nvSpPr>
        <p:spPr>
          <a:xfrm>
            <a:off x="1679576" y="4114800"/>
            <a:ext cx="8330698" cy="7623176"/>
          </a:xfrm>
          <a:prstGeom prst="rect">
            <a:avLst/>
          </a:prstGeom>
        </p:spPr>
        <p:txBody>
          <a:bodyPr/>
          <a:lstStyle>
            <a:lvl1pPr marL="0" indent="0">
              <a:buNone/>
              <a:defRPr sz="4000"/>
            </a:lvl1pPr>
            <a:lvl2pPr marL="914400" indent="0">
              <a:buNone/>
              <a:defRPr sz="3600"/>
            </a:lvl2pPr>
            <a:lvl3pPr marL="1828800" indent="0">
              <a:buNone/>
              <a:defRPr sz="3200"/>
            </a:lvl3pPr>
            <a:lvl4pPr marL="2743200" indent="0">
              <a:buNone/>
              <a:defRPr sz="2800"/>
            </a:lvl4pPr>
            <a:lvl5pPr marL="3657600" indent="0">
              <a:buNone/>
              <a:defRPr sz="2800"/>
            </a:lvl5pPr>
            <a:lvl6pPr marL="4572000" indent="0">
              <a:buNone/>
              <a:defRPr sz="2800"/>
            </a:lvl6pPr>
            <a:lvl7pPr marL="5486400" indent="0">
              <a:buNone/>
              <a:defRPr sz="2800"/>
            </a:lvl7pPr>
            <a:lvl8pPr marL="6400800" indent="0">
              <a:buNone/>
              <a:defRPr sz="2800"/>
            </a:lvl8pPr>
            <a:lvl9pPr marL="7315200" indent="0">
              <a:buNone/>
              <a:defRPr sz="28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4" Type="http://schemas.openxmlformats.org/officeDocument/2006/relationships/theme" Target="../theme/theme3.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4" Type="http://schemas.openxmlformats.org/officeDocument/2006/relationships/theme" Target="../theme/theme4.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pic>
        <p:nvPicPr>
          <p:cNvPr id="1026" name="Picture 1" descr="未命名 7.001.jpg"/>
          <p:cNvPicPr>
            <a:picLocks noChangeAspect="1"/>
          </p:cNvPicPr>
          <p:nvPr/>
        </p:nvPicPr>
        <p:blipFill>
          <a:blip r:embed="rId13"/>
          <a:stretch>
            <a:fillRect/>
          </a:stretch>
        </p:blipFill>
        <p:spPr>
          <a:xfrm>
            <a:off x="0" y="0"/>
            <a:ext cx="24384000" cy="13716000"/>
          </a:xfrm>
          <a:prstGeom prst="rect">
            <a:avLst/>
          </a:prstGeom>
          <a:noFill/>
          <a:ln w="9525">
            <a:noFill/>
          </a:ln>
        </p:spPr>
      </p:pic>
      <p:sp>
        <p:nvSpPr>
          <p:cNvPr id="1027" name="AutoShape 2"/>
          <p:cNvSpPr/>
          <p:nvPr/>
        </p:nvSpPr>
        <p:spPr>
          <a:xfrm>
            <a:off x="3762375" y="3052763"/>
            <a:ext cx="16870363" cy="0"/>
          </a:xfrm>
          <a:custGeom>
            <a:avLst/>
            <a:gdLst/>
            <a:ahLst/>
            <a:cxnLst>
              <a:cxn ang="0">
                <a:pos x="8435182" y="0"/>
              </a:cxn>
              <a:cxn ang="0">
                <a:pos x="8435182" y="0"/>
              </a:cxn>
              <a:cxn ang="0">
                <a:pos x="8435182" y="0"/>
              </a:cxn>
              <a:cxn ang="0">
                <a:pos x="8435182" y="0"/>
              </a:cxn>
            </a:cxnLst>
            <a:pathLst>
              <a:path w="21600">
                <a:moveTo>
                  <a:pt x="0" y="0"/>
                </a:moveTo>
                <a:lnTo>
                  <a:pt x="21599" y="0"/>
                </a:lnTo>
                <a:lnTo>
                  <a:pt x="0" y="0"/>
                </a:lnTo>
                <a:close/>
              </a:path>
            </a:pathLst>
          </a:custGeom>
          <a:noFill/>
          <a:ln w="12700" cap="flat" cmpd="sng">
            <a:solidFill>
              <a:srgbClr val="FFFFFF">
                <a:alpha val="28000"/>
              </a:srgbClr>
            </a:solidFill>
            <a:prstDash val="solid"/>
            <a:headEnd type="none" w="med" len="med"/>
            <a:tailEnd type="none" w="med" len="med"/>
          </a:ln>
        </p:spPr>
        <p:txBody>
          <a:bodyPr/>
          <a:p>
            <a:endParaRPr lang="zh-CN" altLang="en-US"/>
          </a:p>
        </p:txBody>
      </p:sp>
      <p:sp>
        <p:nvSpPr>
          <p:cNvPr id="1028" name="AutoShape 3"/>
          <p:cNvSpPr/>
          <p:nvPr/>
        </p:nvSpPr>
        <p:spPr>
          <a:xfrm>
            <a:off x="3762375" y="892175"/>
            <a:ext cx="16870363" cy="0"/>
          </a:xfrm>
          <a:custGeom>
            <a:avLst/>
            <a:gdLst/>
            <a:ahLst/>
            <a:cxnLst>
              <a:cxn ang="0">
                <a:pos x="8435182" y="0"/>
              </a:cxn>
              <a:cxn ang="0">
                <a:pos x="8435182" y="0"/>
              </a:cxn>
              <a:cxn ang="0">
                <a:pos x="8435182" y="0"/>
              </a:cxn>
              <a:cxn ang="0">
                <a:pos x="8435182" y="0"/>
              </a:cxn>
            </a:cxnLst>
            <a:pathLst>
              <a:path w="21600">
                <a:moveTo>
                  <a:pt x="0" y="0"/>
                </a:moveTo>
                <a:lnTo>
                  <a:pt x="21599" y="0"/>
                </a:lnTo>
                <a:lnTo>
                  <a:pt x="0" y="0"/>
                </a:lnTo>
                <a:close/>
              </a:path>
            </a:pathLst>
          </a:custGeom>
          <a:noFill/>
          <a:ln w="12700" cap="flat" cmpd="sng">
            <a:solidFill>
              <a:srgbClr val="FFFFFF">
                <a:alpha val="28000"/>
              </a:srgbClr>
            </a:solidFill>
            <a:prstDash val="solid"/>
            <a:headEnd type="none" w="med" len="med"/>
            <a:tailEnd type="none" w="med" len="med"/>
          </a:ln>
        </p:spPr>
        <p:txBody>
          <a:bodyPr/>
          <a:p>
            <a:endParaRPr lang="zh-CN" altLang="en-US"/>
          </a:p>
        </p:txBody>
      </p:sp>
      <p:sp>
        <p:nvSpPr>
          <p:cNvPr id="1029" name="Rectangle 4"/>
          <p:cNvSpPr/>
          <p:nvPr>
            <p:ph type="title"/>
          </p:nvPr>
        </p:nvSpPr>
        <p:spPr>
          <a:xfrm>
            <a:off x="3762375" y="1123950"/>
            <a:ext cx="16859250" cy="1714500"/>
          </a:xfrm>
          <a:prstGeom prst="rect">
            <a:avLst/>
          </a:prstGeom>
          <a:noFill/>
          <a:ln w="9525">
            <a:noFill/>
          </a:ln>
        </p:spPr>
        <p:txBody>
          <a:bodyPr lIns="0" tIns="0" rIns="0" bIns="0" anchor="ctr"/>
          <a:p>
            <a:pPr lvl="0"/>
            <a:r>
              <a:rPr lang="en-US" altLang="zh-CN"/>
              <a:t>Click to edit Master title style</a:t>
            </a:r>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584200" eaLnBrk="0" fontAlgn="base" latinLnBrk="0" hangingPunct="0">
        <a:lnSpc>
          <a:spcPct val="90000"/>
        </a:lnSpc>
        <a:spcBef>
          <a:spcPts val="1600"/>
        </a:spcBef>
        <a:spcAft>
          <a:spcPct val="0"/>
        </a:spcAft>
        <a:buNone/>
        <a:defRPr sz="9800" u="none" kern="1200" baseline="0">
          <a:solidFill>
            <a:srgbClr val="D93E2B"/>
          </a:solidFill>
          <a:latin typeface="+mj-lt"/>
          <a:ea typeface="+mj-ea"/>
          <a:cs typeface="+mj-cs"/>
          <a:sym typeface="Bodoni SvtyTwo ITC TT-Book" charset="0"/>
        </a:defRPr>
      </a:lvl1pPr>
    </p:titleStyle>
    <p:bodyStyle>
      <a:lvl1pPr marL="0" lvl="0" indent="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1pPr>
      <a:lvl2pPr marL="228600" lvl="1" indent="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2pPr>
      <a:lvl3pPr marL="457200" lvl="2" indent="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3pPr>
      <a:lvl4pPr marL="685800" lvl="3" indent="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4pPr>
      <a:lvl5pPr marL="914400" lvl="4" indent="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5pPr>
      <a:lvl6pPr marL="2514600" lvl="5" indent="-22860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6pPr>
      <a:lvl7pPr marL="2971800" lvl="6" indent="-22860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7pPr>
      <a:lvl8pPr marL="3429000" lvl="7" indent="-22860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8pPr>
      <a:lvl9pPr marL="3886200" lvl="8" indent="-22860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9pPr>
    </p:bodyStyle>
    <p:otherStyle>
      <a:lvl1pPr marL="0" lvl="0" indent="0" algn="ctr" defTabSz="584200" eaLnBrk="0"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mn-lt"/>
          <a:ea typeface="+mn-ea"/>
          <a:cs typeface="+mn-cs"/>
          <a:sym typeface="Palatino" charset="0"/>
        </a:defRPr>
      </a:lvl1pPr>
      <a:lvl2pPr marL="228600" lvl="1" indent="2286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2pPr>
      <a:lvl3pPr marL="457200" lvl="2" indent="4572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3pPr>
      <a:lvl4pPr marL="685800" lvl="3" indent="6858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4pPr>
      <a:lvl5pPr marL="914400" lvl="4" indent="9144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5pPr>
      <a:lvl6pPr marL="2286000" lvl="5" indent="9144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6pPr>
      <a:lvl7pPr marL="2743200" lvl="6" indent="9144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7pPr>
      <a:lvl8pPr marL="3200400" lvl="7" indent="9144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8pPr>
      <a:lvl9pPr marL="3657600" lvl="8" indent="9144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pic>
        <p:nvPicPr>
          <p:cNvPr id="2050" name="Picture 1" descr="未命名 7.001.jpg"/>
          <p:cNvPicPr>
            <a:picLocks noChangeAspect="1"/>
          </p:cNvPicPr>
          <p:nvPr/>
        </p:nvPicPr>
        <p:blipFill>
          <a:blip r:embed="rId13"/>
          <a:stretch>
            <a:fillRect/>
          </a:stretch>
        </p:blipFill>
        <p:spPr>
          <a:xfrm>
            <a:off x="0" y="0"/>
            <a:ext cx="24384000" cy="13716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584200" eaLnBrk="0" fontAlgn="base" latinLnBrk="0" hangingPunct="0">
        <a:lnSpc>
          <a:spcPct val="90000"/>
        </a:lnSpc>
        <a:spcBef>
          <a:spcPts val="1600"/>
        </a:spcBef>
        <a:spcAft>
          <a:spcPct val="0"/>
        </a:spcAft>
        <a:buNone/>
        <a:defRPr sz="9800" u="none" kern="1200" baseline="0">
          <a:solidFill>
            <a:srgbClr val="D93E2B"/>
          </a:solidFill>
          <a:latin typeface="+mj-lt"/>
          <a:ea typeface="+mj-ea"/>
          <a:cs typeface="+mj-cs"/>
          <a:sym typeface="Bodoni SvtyTwo ITC TT-Book" charset="0"/>
        </a:defRPr>
      </a:lvl1pPr>
    </p:titleStyle>
    <p:bodyStyle>
      <a:lvl1pPr marL="0" lvl="0" indent="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1pPr>
      <a:lvl2pPr marL="228600" lvl="1" indent="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2pPr>
      <a:lvl3pPr marL="457200" lvl="2" indent="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3pPr>
      <a:lvl4pPr marL="685800" lvl="3" indent="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4pPr>
      <a:lvl5pPr marL="914400" lvl="4" indent="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5pPr>
      <a:lvl6pPr marL="2514600" lvl="5" indent="-22860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6pPr>
      <a:lvl7pPr marL="2971800" lvl="6" indent="-22860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7pPr>
      <a:lvl8pPr marL="3429000" lvl="7" indent="-22860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8pPr>
      <a:lvl9pPr marL="3886200" lvl="8" indent="-22860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9pPr>
    </p:bodyStyle>
    <p:otherStyle>
      <a:lvl1pPr marL="0" lvl="0" indent="0" algn="ctr" defTabSz="584200" eaLnBrk="0"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mn-lt"/>
          <a:ea typeface="+mn-ea"/>
          <a:cs typeface="+mn-cs"/>
          <a:sym typeface="Palatino" charset="0"/>
        </a:defRPr>
      </a:lvl1pPr>
      <a:lvl2pPr marL="228600" lvl="1" indent="2286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2pPr>
      <a:lvl3pPr marL="457200" lvl="2" indent="4572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3pPr>
      <a:lvl4pPr marL="685800" lvl="3" indent="6858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4pPr>
      <a:lvl5pPr marL="914400" lvl="4" indent="9144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5pPr>
      <a:lvl6pPr marL="2286000" lvl="5" indent="9144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6pPr>
      <a:lvl7pPr marL="2743200" lvl="6" indent="9144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7pPr>
      <a:lvl8pPr marL="3200400" lvl="7" indent="9144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8pPr>
      <a:lvl9pPr marL="3657600" lvl="8" indent="9144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pic>
        <p:nvPicPr>
          <p:cNvPr id="3074" name="Picture 1" descr="未命名 7.001.jpg"/>
          <p:cNvPicPr>
            <a:picLocks noChangeAspect="1"/>
          </p:cNvPicPr>
          <p:nvPr/>
        </p:nvPicPr>
        <p:blipFill>
          <a:blip r:embed="rId13"/>
          <a:stretch>
            <a:fillRect/>
          </a:stretch>
        </p:blipFill>
        <p:spPr>
          <a:xfrm>
            <a:off x="0" y="0"/>
            <a:ext cx="24384000" cy="13716000"/>
          </a:xfrm>
          <a:prstGeom prst="rect">
            <a:avLst/>
          </a:prstGeom>
          <a:noFill/>
          <a:ln w="9525">
            <a:noFill/>
          </a:ln>
        </p:spPr>
      </p:pic>
      <p:sp>
        <p:nvSpPr>
          <p:cNvPr id="3075" name="AutoShape 2"/>
          <p:cNvSpPr/>
          <p:nvPr/>
        </p:nvSpPr>
        <p:spPr>
          <a:xfrm>
            <a:off x="3762375" y="9267825"/>
            <a:ext cx="16873538" cy="0"/>
          </a:xfrm>
          <a:custGeom>
            <a:avLst/>
            <a:gdLst/>
            <a:ahLst/>
            <a:cxnLst>
              <a:cxn ang="0">
                <a:pos x="8436769" y="0"/>
              </a:cxn>
              <a:cxn ang="0">
                <a:pos x="8436769" y="0"/>
              </a:cxn>
              <a:cxn ang="0">
                <a:pos x="8436769" y="0"/>
              </a:cxn>
              <a:cxn ang="0">
                <a:pos x="8436769" y="0"/>
              </a:cxn>
            </a:cxnLst>
            <a:pathLst>
              <a:path w="21600">
                <a:moveTo>
                  <a:pt x="0" y="0"/>
                </a:moveTo>
                <a:lnTo>
                  <a:pt x="21599" y="0"/>
                </a:lnTo>
                <a:lnTo>
                  <a:pt x="0" y="0"/>
                </a:lnTo>
                <a:close/>
              </a:path>
            </a:pathLst>
          </a:custGeom>
          <a:noFill/>
          <a:ln w="12700" cap="flat" cmpd="sng">
            <a:solidFill>
              <a:srgbClr val="FFFFFF">
                <a:alpha val="28000"/>
              </a:srgbClr>
            </a:solidFill>
            <a:prstDash val="solid"/>
            <a:headEnd type="none" w="med" len="med"/>
            <a:tailEnd type="none" w="med" len="med"/>
          </a:ln>
        </p:spPr>
        <p:txBody>
          <a:bodyPr/>
          <a:p>
            <a:endParaRPr lang="zh-CN" altLang="en-US"/>
          </a:p>
        </p:txBody>
      </p:sp>
      <p:sp>
        <p:nvSpPr>
          <p:cNvPr id="3076" name="AutoShape 3"/>
          <p:cNvSpPr/>
          <p:nvPr/>
        </p:nvSpPr>
        <p:spPr>
          <a:xfrm>
            <a:off x="3762375" y="5749925"/>
            <a:ext cx="16873538" cy="0"/>
          </a:xfrm>
          <a:custGeom>
            <a:avLst/>
            <a:gdLst/>
            <a:ahLst/>
            <a:cxnLst>
              <a:cxn ang="0">
                <a:pos x="8436769" y="0"/>
              </a:cxn>
              <a:cxn ang="0">
                <a:pos x="8436769" y="0"/>
              </a:cxn>
              <a:cxn ang="0">
                <a:pos x="8436769" y="0"/>
              </a:cxn>
              <a:cxn ang="0">
                <a:pos x="8436769" y="0"/>
              </a:cxn>
            </a:cxnLst>
            <a:pathLst>
              <a:path w="21600">
                <a:moveTo>
                  <a:pt x="0" y="0"/>
                </a:moveTo>
                <a:lnTo>
                  <a:pt x="21600" y="0"/>
                </a:lnTo>
                <a:lnTo>
                  <a:pt x="0" y="0"/>
                </a:lnTo>
                <a:close/>
              </a:path>
            </a:pathLst>
          </a:custGeom>
          <a:noFill/>
          <a:ln w="12700" cap="flat" cmpd="sng">
            <a:solidFill>
              <a:srgbClr val="FFFFFF">
                <a:alpha val="28000"/>
              </a:srgbClr>
            </a:solidFill>
            <a:prstDash val="solid"/>
            <a:headEnd type="none" w="med" len="med"/>
            <a:tailEnd type="none" w="med" len="med"/>
          </a:ln>
        </p:spPr>
        <p:txBody>
          <a:bodyPr/>
          <a:p>
            <a:endParaRPr lang="zh-CN" altLang="en-US"/>
          </a:p>
        </p:txBody>
      </p:sp>
      <p:sp>
        <p:nvSpPr>
          <p:cNvPr id="3077" name="AutoShape 4"/>
          <p:cNvSpPr/>
          <p:nvPr/>
        </p:nvSpPr>
        <p:spPr>
          <a:xfrm rot="16200000">
            <a:off x="13133388" y="7518400"/>
            <a:ext cx="2309812" cy="0"/>
          </a:xfrm>
          <a:custGeom>
            <a:avLst/>
            <a:gdLst/>
            <a:ahLst/>
            <a:cxnLst>
              <a:cxn ang="0">
                <a:pos x="1154906" y="0"/>
              </a:cxn>
              <a:cxn ang="0">
                <a:pos x="1154906" y="0"/>
              </a:cxn>
              <a:cxn ang="0">
                <a:pos x="1154906" y="0"/>
              </a:cxn>
              <a:cxn ang="0">
                <a:pos x="1154906" y="0"/>
              </a:cxn>
            </a:cxnLst>
            <a:pathLst>
              <a:path w="21600">
                <a:moveTo>
                  <a:pt x="0" y="0"/>
                </a:moveTo>
                <a:lnTo>
                  <a:pt x="21600" y="0"/>
                </a:lnTo>
                <a:lnTo>
                  <a:pt x="0" y="0"/>
                </a:lnTo>
                <a:close/>
              </a:path>
            </a:pathLst>
          </a:custGeom>
          <a:noFill/>
          <a:ln w="12700" cap="flat" cmpd="sng">
            <a:solidFill>
              <a:srgbClr val="FFFFFF">
                <a:alpha val="28000"/>
              </a:srgbClr>
            </a:solidFill>
            <a:prstDash val="solid"/>
            <a:headEnd type="none" w="med" len="med"/>
            <a:tailEnd type="none" w="med" len="med"/>
          </a:ln>
        </p:spPr>
        <p:txBody>
          <a:bodyPr/>
          <a:p>
            <a:endParaRPr lang="zh-CN" altLang="en-US"/>
          </a:p>
        </p:txBody>
      </p:sp>
      <p:sp>
        <p:nvSpPr>
          <p:cNvPr id="3078" name="Rectangle 5"/>
          <p:cNvSpPr/>
          <p:nvPr>
            <p:ph type="title"/>
          </p:nvPr>
        </p:nvSpPr>
        <p:spPr>
          <a:xfrm>
            <a:off x="3762375" y="5821363"/>
            <a:ext cx="10125075" cy="3394075"/>
          </a:xfrm>
          <a:prstGeom prst="rect">
            <a:avLst/>
          </a:prstGeom>
          <a:noFill/>
          <a:ln w="9525">
            <a:noFill/>
          </a:ln>
        </p:spPr>
        <p:txBody>
          <a:bodyPr lIns="0" tIns="0" rIns="0" bIns="0" anchor="ctr"/>
          <a:p>
            <a:pPr lvl="0"/>
            <a:r>
              <a:rPr lang="en-US" altLang="zh-CN"/>
              <a:t>Click to edit Master title style</a:t>
            </a:r>
            <a:endParaRPr lang="en-US" altLang="zh-CN"/>
          </a:p>
        </p:txBody>
      </p:sp>
      <p:sp>
        <p:nvSpPr>
          <p:cNvPr id="3079" name="Rectangle 6"/>
          <p:cNvSpPr/>
          <p:nvPr>
            <p:ph type="body" idx="1"/>
          </p:nvPr>
        </p:nvSpPr>
        <p:spPr>
          <a:xfrm>
            <a:off x="14692313" y="5821363"/>
            <a:ext cx="5964237" cy="3394075"/>
          </a:xfrm>
          <a:prstGeom prst="rect">
            <a:avLst/>
          </a:prstGeom>
          <a:noFill/>
          <a:ln w="9525">
            <a:noFill/>
          </a:ln>
        </p:spPr>
        <p:txBody>
          <a:bodyPr lIns="0" tIns="0" rIns="0" bIns="0" anchor="ct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ctr" defTabSz="584200" eaLnBrk="0" fontAlgn="base" latinLnBrk="0" hangingPunct="0">
        <a:lnSpc>
          <a:spcPct val="90000"/>
        </a:lnSpc>
        <a:spcBef>
          <a:spcPts val="1600"/>
        </a:spcBef>
        <a:spcAft>
          <a:spcPct val="0"/>
        </a:spcAft>
        <a:buNone/>
        <a:defRPr sz="9800" u="none" kern="1200" baseline="0">
          <a:solidFill>
            <a:srgbClr val="D93E2B"/>
          </a:solidFill>
          <a:latin typeface="+mj-lt"/>
          <a:ea typeface="+mj-ea"/>
          <a:cs typeface="+mj-cs"/>
          <a:sym typeface="Bodoni SvtyTwo ITC TT-Book" charset="0"/>
        </a:defRPr>
      </a:lvl1pPr>
    </p:titleStyle>
    <p:bodyStyle>
      <a:lvl1pPr marL="0" lvl="0" indent="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1pPr>
      <a:lvl2pPr marL="228600" lvl="1" indent="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2pPr>
      <a:lvl3pPr marL="457200" lvl="2" indent="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3pPr>
      <a:lvl4pPr marL="685800" lvl="3" indent="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4pPr>
      <a:lvl5pPr marL="914400" lvl="4" indent="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5pPr>
      <a:lvl6pPr marL="2514600" lvl="5" indent="-22860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6pPr>
      <a:lvl7pPr marL="2971800" lvl="6" indent="-22860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7pPr>
      <a:lvl8pPr marL="3429000" lvl="7" indent="-22860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8pPr>
      <a:lvl9pPr marL="3886200" lvl="8" indent="-22860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9pPr>
    </p:bodyStyle>
    <p:otherStyle>
      <a:lvl1pPr marL="0" lvl="0" indent="0" algn="ctr" defTabSz="584200" eaLnBrk="0"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mn-lt"/>
          <a:ea typeface="+mn-ea"/>
          <a:cs typeface="+mn-cs"/>
          <a:sym typeface="Palatino" charset="0"/>
        </a:defRPr>
      </a:lvl1pPr>
      <a:lvl2pPr marL="228600" lvl="1" indent="2286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2pPr>
      <a:lvl3pPr marL="457200" lvl="2" indent="4572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3pPr>
      <a:lvl4pPr marL="685800" lvl="3" indent="6858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4pPr>
      <a:lvl5pPr marL="914400" lvl="4" indent="9144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5pPr>
      <a:lvl6pPr marL="2286000" lvl="5" indent="9144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6pPr>
      <a:lvl7pPr marL="2743200" lvl="6" indent="9144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7pPr>
      <a:lvl8pPr marL="3200400" lvl="7" indent="9144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8pPr>
      <a:lvl9pPr marL="3657600" lvl="8" indent="9144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pic>
        <p:nvPicPr>
          <p:cNvPr id="4098" name="Picture 1" descr="未命名 7.001.jpg"/>
          <p:cNvPicPr>
            <a:picLocks noChangeAspect="1"/>
          </p:cNvPicPr>
          <p:nvPr/>
        </p:nvPicPr>
        <p:blipFill>
          <a:blip r:embed="rId13"/>
          <a:stretch>
            <a:fillRect/>
          </a:stretch>
        </p:blipFill>
        <p:spPr>
          <a:xfrm>
            <a:off x="0" y="0"/>
            <a:ext cx="24384000" cy="13716000"/>
          </a:xfrm>
          <a:prstGeom prst="rect">
            <a:avLst/>
          </a:prstGeom>
          <a:noFill/>
          <a:ln w="9525">
            <a:noFill/>
          </a:ln>
        </p:spPr>
      </p:pic>
      <p:sp>
        <p:nvSpPr>
          <p:cNvPr id="4099" name="AutoShape 2"/>
          <p:cNvSpPr/>
          <p:nvPr/>
        </p:nvSpPr>
        <p:spPr>
          <a:xfrm>
            <a:off x="3762375" y="12839700"/>
            <a:ext cx="16873538" cy="0"/>
          </a:xfrm>
          <a:custGeom>
            <a:avLst/>
            <a:gdLst/>
            <a:ahLst/>
            <a:cxnLst>
              <a:cxn ang="0">
                <a:pos x="8436769" y="0"/>
              </a:cxn>
              <a:cxn ang="0">
                <a:pos x="8436769" y="0"/>
              </a:cxn>
              <a:cxn ang="0">
                <a:pos x="8436769" y="0"/>
              </a:cxn>
              <a:cxn ang="0">
                <a:pos x="8436769" y="0"/>
              </a:cxn>
            </a:cxnLst>
            <a:pathLst>
              <a:path w="21600">
                <a:moveTo>
                  <a:pt x="0" y="0"/>
                </a:moveTo>
                <a:lnTo>
                  <a:pt x="21599" y="0"/>
                </a:lnTo>
                <a:lnTo>
                  <a:pt x="0" y="0"/>
                </a:lnTo>
                <a:close/>
              </a:path>
            </a:pathLst>
          </a:custGeom>
          <a:noFill/>
          <a:ln w="12700" cap="flat" cmpd="sng">
            <a:solidFill>
              <a:srgbClr val="FFFFFF">
                <a:alpha val="28000"/>
              </a:srgbClr>
            </a:solidFill>
            <a:prstDash val="solid"/>
            <a:headEnd type="none" w="med" len="med"/>
            <a:tailEnd type="none" w="med" len="med"/>
          </a:ln>
        </p:spPr>
        <p:txBody>
          <a:bodyPr/>
          <a:p>
            <a:endParaRPr lang="zh-CN" altLang="en-US"/>
          </a:p>
        </p:txBody>
      </p:sp>
      <p:sp>
        <p:nvSpPr>
          <p:cNvPr id="4100" name="AutoShape 3"/>
          <p:cNvSpPr/>
          <p:nvPr/>
        </p:nvSpPr>
        <p:spPr>
          <a:xfrm>
            <a:off x="3762375" y="9321800"/>
            <a:ext cx="16873538" cy="0"/>
          </a:xfrm>
          <a:custGeom>
            <a:avLst/>
            <a:gdLst/>
            <a:ahLst/>
            <a:cxnLst>
              <a:cxn ang="0">
                <a:pos x="8436769" y="0"/>
              </a:cxn>
              <a:cxn ang="0">
                <a:pos x="8436769" y="0"/>
              </a:cxn>
              <a:cxn ang="0">
                <a:pos x="8436769" y="0"/>
              </a:cxn>
              <a:cxn ang="0">
                <a:pos x="8436769" y="0"/>
              </a:cxn>
            </a:cxnLst>
            <a:pathLst>
              <a:path w="21600">
                <a:moveTo>
                  <a:pt x="0" y="0"/>
                </a:moveTo>
                <a:lnTo>
                  <a:pt x="21600" y="0"/>
                </a:lnTo>
                <a:lnTo>
                  <a:pt x="0" y="0"/>
                </a:lnTo>
                <a:close/>
              </a:path>
            </a:pathLst>
          </a:custGeom>
          <a:noFill/>
          <a:ln w="12700" cap="flat" cmpd="sng">
            <a:solidFill>
              <a:srgbClr val="FFFFFF">
                <a:alpha val="28000"/>
              </a:srgbClr>
            </a:solidFill>
            <a:prstDash val="solid"/>
            <a:headEnd type="none" w="med" len="med"/>
            <a:tailEnd type="none" w="med" len="med"/>
          </a:ln>
        </p:spPr>
        <p:txBody>
          <a:bodyPr/>
          <a:p>
            <a:endParaRPr lang="zh-CN" altLang="en-US"/>
          </a:p>
        </p:txBody>
      </p:sp>
      <p:sp>
        <p:nvSpPr>
          <p:cNvPr id="4101" name="Rectangle 4"/>
          <p:cNvSpPr/>
          <p:nvPr>
            <p:ph type="title"/>
          </p:nvPr>
        </p:nvSpPr>
        <p:spPr>
          <a:xfrm>
            <a:off x="3762375" y="9393238"/>
            <a:ext cx="10125075" cy="3394075"/>
          </a:xfrm>
          <a:prstGeom prst="rect">
            <a:avLst/>
          </a:prstGeom>
          <a:noFill/>
          <a:ln w="9525">
            <a:noFill/>
          </a:ln>
        </p:spPr>
        <p:txBody>
          <a:bodyPr lIns="0" tIns="0" rIns="0" bIns="0" anchor="ctr"/>
          <a:p>
            <a:pPr lvl="0"/>
            <a:r>
              <a:rPr lang="en-US" altLang="zh-CN"/>
              <a:t>Click to edit Master title style</a:t>
            </a:r>
            <a:endParaRPr lang="en-US" altLang="zh-CN"/>
          </a:p>
        </p:txBody>
      </p:sp>
      <p:sp>
        <p:nvSpPr>
          <p:cNvPr id="4102" name="Rectangle 5"/>
          <p:cNvSpPr/>
          <p:nvPr>
            <p:ph type="body" idx="1"/>
          </p:nvPr>
        </p:nvSpPr>
        <p:spPr>
          <a:xfrm>
            <a:off x="14692313" y="9393238"/>
            <a:ext cx="5964237" cy="3394075"/>
          </a:xfrm>
          <a:prstGeom prst="rect">
            <a:avLst/>
          </a:prstGeom>
          <a:noFill/>
          <a:ln w="9525">
            <a:noFill/>
          </a:ln>
        </p:spPr>
        <p:txBody>
          <a:bodyPr lIns="0" tIns="0" rIns="0" bIns="0" anchor="ct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ctr" defTabSz="584200" eaLnBrk="0" fontAlgn="base" latinLnBrk="0" hangingPunct="0">
        <a:lnSpc>
          <a:spcPct val="90000"/>
        </a:lnSpc>
        <a:spcBef>
          <a:spcPts val="1600"/>
        </a:spcBef>
        <a:spcAft>
          <a:spcPct val="0"/>
        </a:spcAft>
        <a:buNone/>
        <a:defRPr sz="9800" u="none" kern="1200" baseline="0">
          <a:solidFill>
            <a:srgbClr val="D93E2B"/>
          </a:solidFill>
          <a:latin typeface="+mj-lt"/>
          <a:ea typeface="+mj-ea"/>
          <a:cs typeface="+mj-cs"/>
          <a:sym typeface="Bodoni SvtyTwo ITC TT-Book" charset="0"/>
        </a:defRPr>
      </a:lvl1pPr>
    </p:titleStyle>
    <p:bodyStyle>
      <a:lvl1pPr marL="0" lvl="0" indent="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1pPr>
      <a:lvl2pPr marL="228600" lvl="1" indent="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2pPr>
      <a:lvl3pPr marL="457200" lvl="2" indent="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3pPr>
      <a:lvl4pPr marL="685800" lvl="3" indent="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4pPr>
      <a:lvl5pPr marL="914400" lvl="4" indent="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5pPr>
      <a:lvl6pPr marL="2514600" lvl="5" indent="-22860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6pPr>
      <a:lvl7pPr marL="2971800" lvl="6" indent="-22860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7pPr>
      <a:lvl8pPr marL="3429000" lvl="7" indent="-22860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8pPr>
      <a:lvl9pPr marL="3886200" lvl="8" indent="-228600" algn="l" defTabSz="584200" eaLnBrk="0" fontAlgn="base" latinLnBrk="0" hangingPunct="0">
        <a:lnSpc>
          <a:spcPct val="100000"/>
        </a:lnSpc>
        <a:spcBef>
          <a:spcPts val="2400"/>
        </a:spcBef>
        <a:spcAft>
          <a:spcPct val="0"/>
        </a:spcAft>
        <a:buNone/>
        <a:defRPr sz="5000" u="none" kern="1200" baseline="0">
          <a:solidFill>
            <a:srgbClr val="414141"/>
          </a:solidFill>
          <a:latin typeface="+mn-lt"/>
          <a:ea typeface="+mn-ea"/>
          <a:cs typeface="+mn-cs"/>
          <a:sym typeface="Palatino" charset="0"/>
        </a:defRPr>
      </a:lvl9pPr>
    </p:bodyStyle>
    <p:otherStyle>
      <a:lvl1pPr marL="0" lvl="0" indent="0" algn="ctr" defTabSz="584200" eaLnBrk="0"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mn-lt"/>
          <a:ea typeface="+mn-ea"/>
          <a:cs typeface="+mn-cs"/>
          <a:sym typeface="Palatino" charset="0"/>
        </a:defRPr>
      </a:lvl1pPr>
      <a:lvl2pPr marL="228600" lvl="1" indent="2286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2pPr>
      <a:lvl3pPr marL="457200" lvl="2" indent="4572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3pPr>
      <a:lvl4pPr marL="685800" lvl="3" indent="6858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4pPr>
      <a:lvl5pPr marL="914400" lvl="4" indent="9144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5pPr>
      <a:lvl6pPr marL="2286000" lvl="5" indent="9144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6pPr>
      <a:lvl7pPr marL="2743200" lvl="6" indent="9144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7pPr>
      <a:lvl8pPr marL="3200400" lvl="7" indent="9144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8pPr>
      <a:lvl9pPr marL="3657600" lvl="8" indent="914400" algn="ctr" defTabSz="584200" eaLnBrk="1" fontAlgn="base" latinLnBrk="0" hangingPunct="0">
        <a:lnSpc>
          <a:spcPct val="100000"/>
        </a:lnSpc>
        <a:spcBef>
          <a:spcPct val="0"/>
        </a:spcBef>
        <a:spcAft>
          <a:spcPct val="0"/>
        </a:spcAft>
        <a:buFont typeface="Arial" panose="020B0604020202090204" pitchFamily="34" charset="0"/>
        <a:buNone/>
        <a:defRPr sz="3200" u="none" kern="1200" baseline="0">
          <a:solidFill>
            <a:srgbClr val="414141"/>
          </a:solidFill>
          <a:latin typeface="Palatino" charset="0"/>
          <a:ea typeface="Palatino" charset="0"/>
          <a:cs typeface="+mn-cs"/>
          <a:sym typeface="Palatino"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9.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4" Type="http://schemas.openxmlformats.org/officeDocument/2006/relationships/notesSlide" Target="../notesSlides/notesSlide11.xml"/><Relationship Id="rId13" Type="http://schemas.openxmlformats.org/officeDocument/2006/relationships/slideLayout" Target="../slideLayouts/slideLayout7.xml"/><Relationship Id="rId12" Type="http://schemas.openxmlformats.org/officeDocument/2006/relationships/tags" Target="../tags/tag3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tags" Target="../tags/tag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8.xml"/><Relationship Id="rId2" Type="http://schemas.openxmlformats.org/officeDocument/2006/relationships/image" Target="../media/image9.png"/><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6" Type="http://schemas.openxmlformats.org/officeDocument/2006/relationships/notesSlide" Target="../notesSlides/notesSlide4.xml"/><Relationship Id="rId15" Type="http://schemas.openxmlformats.org/officeDocument/2006/relationships/slideLayout" Target="../slideLayouts/slideLayout7.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0" Type="http://schemas.openxmlformats.org/officeDocument/2006/relationships/notesSlide" Target="../notesSlides/notesSlide9.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89000"/>
          </a:blip>
          <a:stretch>
            <a:fillRect/>
          </a:stretch>
        </a:blipFill>
        <a:effectLst/>
      </p:bgPr>
    </p:bg>
    <p:spTree>
      <p:nvGrpSpPr>
        <p:cNvPr id="1" name=""/>
        <p:cNvGrpSpPr/>
        <p:nvPr/>
      </p:nvGrpSpPr>
      <p:grpSpPr/>
      <p:sp>
        <p:nvSpPr>
          <p:cNvPr id="6146" name="Rectangle 1"/>
          <p:cNvSpPr/>
          <p:nvPr>
            <p:ph type="title"/>
          </p:nvPr>
        </p:nvSpPr>
        <p:spPr>
          <a:xfrm>
            <a:off x="2536825" y="5821680"/>
            <a:ext cx="14158595" cy="3394075"/>
          </a:xfrm>
        </p:spPr>
        <p:txBody>
          <a:bodyPr vert="horz" wrap="square" lIns="0" tIns="0" rIns="0" bIns="0" anchor="ctr"/>
          <a:p>
            <a:pPr defTabSz="468630" eaLnBrk="1">
              <a:spcBef>
                <a:spcPct val="0"/>
              </a:spcBef>
            </a:pPr>
            <a:r>
              <a:rPr lang="zh-CN" altLang="en-US" sz="8000">
                <a:solidFill>
                  <a:srgbClr val="FFFFFF"/>
                </a:solidFill>
                <a:latin typeface="微软雅黑" pitchFamily="2" charset="-122"/>
                <a:ea typeface="微软雅黑" pitchFamily="2" charset="-122"/>
                <a:sym typeface="微软雅黑" pitchFamily="2" charset="-122"/>
              </a:rPr>
              <a:t>最熟悉的</a:t>
            </a:r>
            <a:r>
              <a:rPr lang="en-US" altLang="zh-CN" sz="8000">
                <a:solidFill>
                  <a:srgbClr val="FFFFFF"/>
                </a:solidFill>
                <a:latin typeface="微软雅黑" pitchFamily="2" charset="-122"/>
                <a:ea typeface="微软雅黑" pitchFamily="2" charset="-122"/>
                <a:sym typeface="微软雅黑" pitchFamily="2" charset="-122"/>
              </a:rPr>
              <a:t>“</a:t>
            </a:r>
            <a:r>
              <a:rPr lang="zh-CN" altLang="en-US" sz="8000">
                <a:solidFill>
                  <a:srgbClr val="FFFFFF"/>
                </a:solidFill>
                <a:latin typeface="微软雅黑" pitchFamily="2" charset="-122"/>
                <a:ea typeface="微软雅黑" pitchFamily="2" charset="-122"/>
                <a:sym typeface="微软雅黑" pitchFamily="2" charset="-122"/>
              </a:rPr>
              <a:t>陌生人</a:t>
            </a:r>
            <a:r>
              <a:rPr lang="en-US" altLang="zh-CN" sz="8000">
                <a:solidFill>
                  <a:srgbClr val="FFFFFF"/>
                </a:solidFill>
                <a:latin typeface="微软雅黑" pitchFamily="2" charset="-122"/>
                <a:ea typeface="微软雅黑" pitchFamily="2" charset="-122"/>
                <a:sym typeface="微软雅黑" pitchFamily="2" charset="-122"/>
              </a:rPr>
              <a:t>”</a:t>
            </a:r>
            <a:br>
              <a:rPr lang="en-US" altLang="zh-CN" sz="8000">
                <a:solidFill>
                  <a:srgbClr val="FFFFFF"/>
                </a:solidFill>
                <a:latin typeface="微软雅黑" pitchFamily="2" charset="-122"/>
                <a:ea typeface="微软雅黑" pitchFamily="2" charset="-122"/>
                <a:sym typeface="微软雅黑" pitchFamily="2" charset="-122"/>
              </a:rPr>
            </a:br>
            <a:r>
              <a:rPr lang="en-US" altLang="zh-CN" sz="8000">
                <a:solidFill>
                  <a:srgbClr val="FFFFFF"/>
                </a:solidFill>
                <a:latin typeface="微软雅黑" pitchFamily="2" charset="-122"/>
                <a:ea typeface="微软雅黑" pitchFamily="2" charset="-122"/>
                <a:sym typeface="微软雅黑" pitchFamily="2" charset="-122"/>
              </a:rPr>
              <a:t>---Babel</a:t>
            </a:r>
            <a:endParaRPr lang="zh-CN" altLang="en-US" sz="8000">
              <a:ea typeface="宋体" charset="-122"/>
            </a:endParaRPr>
          </a:p>
        </p:txBody>
      </p:sp>
      <p:sp>
        <p:nvSpPr>
          <p:cNvPr id="6147" name="Rectangle 2"/>
          <p:cNvSpPr/>
          <p:nvPr>
            <p:ph type="body"/>
          </p:nvPr>
        </p:nvSpPr>
        <p:spPr/>
        <p:txBody>
          <a:bodyPr vert="horz" wrap="square" lIns="0" tIns="0" rIns="0" bIns="0" anchor="ctr"/>
          <a:p>
            <a:pPr defTabSz="821055" eaLnBrk="1">
              <a:spcBef>
                <a:spcPct val="0"/>
              </a:spcBef>
            </a:pPr>
            <a:r>
              <a:rPr lang="en-US" altLang="zh-CN" sz="4200">
                <a:solidFill>
                  <a:srgbClr val="A9ABD6"/>
                </a:solidFill>
                <a:latin typeface="微软雅黑" pitchFamily="2" charset="-122"/>
                <a:ea typeface="微软雅黑" pitchFamily="2" charset="-122"/>
                <a:sym typeface="微软雅黑" pitchFamily="2" charset="-122"/>
              </a:rPr>
              <a:t>gary.y.wang</a:t>
            </a:r>
            <a:endParaRPr lang="zh-CN" altLang="en-US" sz="4200">
              <a:solidFill>
                <a:srgbClr val="A9ABD6"/>
              </a:solidFill>
              <a:latin typeface="微软雅黑" pitchFamily="2" charset="-122"/>
              <a:ea typeface="微软雅黑" pitchFamily="2" charset="-122"/>
              <a:sym typeface="微软雅黑" pitchFamily="2" charset="-122"/>
            </a:endParaRPr>
          </a:p>
          <a:p>
            <a:pPr defTabSz="821055" eaLnBrk="1">
              <a:spcBef>
                <a:spcPct val="0"/>
              </a:spcBef>
            </a:pPr>
            <a:r>
              <a:rPr lang="en-US" altLang="zh-CN" sz="4200">
                <a:solidFill>
                  <a:srgbClr val="A9ABD6"/>
                </a:solidFill>
                <a:latin typeface="微软雅黑" pitchFamily="2" charset="-122"/>
                <a:ea typeface="微软雅黑" pitchFamily="2" charset="-122"/>
              </a:rPr>
              <a:t>2020.7.10</a:t>
            </a:r>
            <a:endParaRPr lang="en-US" altLang="zh-CN" sz="4200">
              <a:solidFill>
                <a:srgbClr val="A9ABD6"/>
              </a:solidFill>
              <a:latin typeface="微软雅黑" pitchFamily="2" charset="-122"/>
              <a:ea typeface="微软雅黑" pitchFamily="2" charset="-122"/>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AutoShape 1"/>
          <p:cNvSpPr/>
          <p:nvPr/>
        </p:nvSpPr>
        <p:spPr>
          <a:xfrm>
            <a:off x="5519738" y="866775"/>
            <a:ext cx="13342937" cy="2211388"/>
          </a:xfrm>
          <a:custGeom>
            <a:avLst/>
            <a:gdLst>
              <a:gd name="txL" fmla="*/ 0 w 21600"/>
              <a:gd name="txT" fmla="*/ 0 h 21600"/>
              <a:gd name="txR" fmla="*/ 21600 w 21600"/>
              <a:gd name="txB" fmla="*/ 21600 h 21600"/>
            </a:gdLst>
            <a:ahLst/>
            <a:cxnLst>
              <a:cxn ang="0">
                <a:pos x="6671469" y="1105694"/>
              </a:cxn>
              <a:cxn ang="0">
                <a:pos x="6671469" y="1105694"/>
              </a:cxn>
              <a:cxn ang="0">
                <a:pos x="6671469" y="1105694"/>
              </a:cxn>
              <a:cxn ang="0">
                <a:pos x="6671469" y="1105694"/>
              </a:cxn>
            </a:cxnLst>
            <a:rect l="txL" t="txT" r="txR" b="txB"/>
            <a:pathLst>
              <a:path w="21600" h="21600">
                <a:moveTo>
                  <a:pt x="0" y="0"/>
                </a:moveTo>
                <a:lnTo>
                  <a:pt x="21599" y="0"/>
                </a:lnTo>
                <a:lnTo>
                  <a:pt x="21599" y="21600"/>
                </a:lnTo>
                <a:lnTo>
                  <a:pt x="0" y="21600"/>
                </a:lnTo>
                <a:lnTo>
                  <a:pt x="0" y="0"/>
                </a:lnTo>
                <a:close/>
              </a:path>
            </a:pathLst>
          </a:custGeom>
          <a:noFill/>
          <a:ln w="9525">
            <a:noFill/>
          </a:ln>
        </p:spPr>
        <p:txBody>
          <a:bodyPr lIns="0" tIns="0" rIns="0" bIns="0" anchor="ctr"/>
          <a:p>
            <a:pPr defTabSz="643255">
              <a:lnSpc>
                <a:spcPct val="90000"/>
              </a:lnSpc>
            </a:pPr>
            <a:r>
              <a:rPr lang="en-US" altLang="zh-CN" sz="8000" dirty="0">
                <a:solidFill>
                  <a:srgbClr val="FFFFFF"/>
                </a:solidFill>
                <a:latin typeface="微软雅黑" pitchFamily="2" charset="-122"/>
                <a:ea typeface="微软雅黑" pitchFamily="2" charset="-122"/>
                <a:sym typeface="微软雅黑" pitchFamily="2" charset="-122"/>
              </a:rPr>
              <a:t>plugin</a:t>
            </a:r>
            <a:endParaRPr lang="en-US" altLang="zh-CN" sz="8000" dirty="0">
              <a:solidFill>
                <a:srgbClr val="FFFFFF"/>
              </a:solidFill>
              <a:latin typeface="微软雅黑" pitchFamily="2" charset="-122"/>
              <a:ea typeface="微软雅黑" pitchFamily="2" charset="-122"/>
              <a:sym typeface="微软雅黑" pitchFamily="2" charset="-122"/>
            </a:endParaRPr>
          </a:p>
        </p:txBody>
      </p:sp>
      <p:sp>
        <p:nvSpPr>
          <p:cNvPr id="10" name="文本框 9"/>
          <p:cNvSpPr txBox="1"/>
          <p:nvPr/>
        </p:nvSpPr>
        <p:spPr>
          <a:xfrm>
            <a:off x="3517265" y="4410710"/>
            <a:ext cx="4126230" cy="706755"/>
          </a:xfrm>
          <a:prstGeom prst="rect">
            <a:avLst/>
          </a:prstGeom>
          <a:noFill/>
        </p:spPr>
        <p:txBody>
          <a:bodyPr wrap="square" rtlCol="0">
            <a:spAutoFit/>
          </a:bodyPr>
          <a:p>
            <a:pPr algn="l"/>
            <a:r>
              <a:rPr lang="zh-CN" altLang="en-US" sz="4000">
                <a:solidFill>
                  <a:srgbClr val="FCFFFF"/>
                </a:solidFill>
              </a:rPr>
              <a:t>语法插件</a:t>
            </a:r>
            <a:endParaRPr lang="zh-CN" altLang="en-US" sz="4000">
              <a:solidFill>
                <a:srgbClr val="FCFFFF"/>
              </a:solidFill>
            </a:endParaRPr>
          </a:p>
        </p:txBody>
      </p:sp>
      <p:sp>
        <p:nvSpPr>
          <p:cNvPr id="11" name="文本框 10"/>
          <p:cNvSpPr txBox="1"/>
          <p:nvPr/>
        </p:nvSpPr>
        <p:spPr>
          <a:xfrm>
            <a:off x="3517265" y="8236585"/>
            <a:ext cx="4126230" cy="706755"/>
          </a:xfrm>
          <a:prstGeom prst="rect">
            <a:avLst/>
          </a:prstGeom>
          <a:noFill/>
        </p:spPr>
        <p:txBody>
          <a:bodyPr wrap="square" rtlCol="0">
            <a:spAutoFit/>
          </a:bodyPr>
          <a:p>
            <a:pPr algn="l"/>
            <a:r>
              <a:rPr lang="zh-CN" altLang="en-US" sz="4000">
                <a:solidFill>
                  <a:srgbClr val="FCFFFF"/>
                </a:solidFill>
              </a:rPr>
              <a:t>转译插件</a:t>
            </a:r>
            <a:endParaRPr lang="zh-CN" altLang="en-US" sz="4000">
              <a:solidFill>
                <a:srgbClr val="FCFFFF"/>
              </a:solidFill>
            </a:endParaRPr>
          </a:p>
        </p:txBody>
      </p:sp>
      <p:sp>
        <p:nvSpPr>
          <p:cNvPr id="2" name="文本框 1"/>
          <p:cNvSpPr txBox="1"/>
          <p:nvPr/>
        </p:nvSpPr>
        <p:spPr>
          <a:xfrm>
            <a:off x="9866630" y="4169410"/>
            <a:ext cx="10424160" cy="706755"/>
          </a:xfrm>
          <a:prstGeom prst="rect">
            <a:avLst/>
          </a:prstGeom>
          <a:noFill/>
        </p:spPr>
        <p:txBody>
          <a:bodyPr wrap="square" rtlCol="0" anchor="t">
            <a:spAutoFit/>
          </a:bodyPr>
          <a:p>
            <a:r>
              <a:rPr lang="zh-CN" altLang="en-US">
                <a:solidFill>
                  <a:srgbClr val="FCFFFF"/>
                </a:solidFill>
              </a:rPr>
              <a:t>callF</a:t>
            </a:r>
            <a:r>
              <a:rPr lang="en-US" altLang="zh-CN">
                <a:solidFill>
                  <a:srgbClr val="FCFFFF"/>
                </a:solidFill>
              </a:rPr>
              <a:t>unc</a:t>
            </a:r>
            <a:r>
              <a:rPr lang="zh-CN" altLang="en-US">
                <a:solidFill>
                  <a:srgbClr val="FCFFFF"/>
                </a:solidFill>
              </a:rPr>
              <a:t>(param1, </a:t>
            </a:r>
            <a:r>
              <a:rPr lang="zh-CN" altLang="en-US" sz="4000">
                <a:solidFill>
                  <a:srgbClr val="FCFFFF"/>
                </a:solidFill>
              </a:rPr>
              <a:t>param2</a:t>
            </a:r>
            <a:r>
              <a:rPr lang="zh-CN" altLang="en-US">
                <a:solidFill>
                  <a:srgbClr val="FCFFFF"/>
                </a:solidFill>
              </a:rPr>
              <a:t>,)</a:t>
            </a:r>
            <a:endParaRPr lang="zh-CN" altLang="en-US">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10220960" y="7621270"/>
            <a:ext cx="10424160" cy="1322070"/>
          </a:xfrm>
          <a:prstGeom prst="rect">
            <a:avLst/>
          </a:prstGeom>
          <a:noFill/>
        </p:spPr>
        <p:txBody>
          <a:bodyPr wrap="square" rtlCol="0" anchor="t">
            <a:spAutoFit/>
          </a:bodyPr>
          <a:p>
            <a:pPr algn="ctr"/>
            <a:r>
              <a:rPr lang="en-US" altLang="zh-CN" sz="4000">
                <a:solidFill>
                  <a:srgbClr val="FCFFFF"/>
                </a:solidFill>
              </a:rPr>
              <a:t>(a) =&gt; a</a:t>
            </a:r>
            <a:endParaRPr lang="en-US" altLang="zh-CN" sz="4000">
              <a:solidFill>
                <a:srgbClr val="FCFFFF"/>
              </a:solidFill>
            </a:endParaRPr>
          </a:p>
          <a:p>
            <a:pPr algn="ctr"/>
            <a:r>
              <a:rPr lang="en-US" altLang="zh-CN" sz="4000">
                <a:solidFill>
                  <a:srgbClr val="FCFFFF"/>
                </a:solidFill>
              </a:rPr>
              <a:t>function (a) {return a}</a:t>
            </a:r>
            <a:endParaRPr lang="en-US" altLang="zh-CN" sz="4000">
              <a:solidFill>
                <a:schemeClr val="tx1"/>
              </a:solidFill>
              <a:effectLst>
                <a:outerShdw blurRad="38100" dist="19050" dir="2700000" algn="tl" rotWithShape="0">
                  <a:schemeClr val="dk1">
                    <a:alpha val="40000"/>
                  </a:schemeClr>
                </a:outerShdw>
              </a:effectLst>
            </a:endParaRPr>
          </a:p>
        </p:txBody>
      </p:sp>
      <p:sp>
        <p:nvSpPr>
          <p:cNvPr id="6" name="文本框 5"/>
          <p:cNvSpPr txBox="1"/>
          <p:nvPr/>
        </p:nvSpPr>
        <p:spPr>
          <a:xfrm>
            <a:off x="9866630" y="5117465"/>
            <a:ext cx="10424160" cy="583565"/>
          </a:xfrm>
          <a:prstGeom prst="rect">
            <a:avLst/>
          </a:prstGeom>
          <a:noFill/>
        </p:spPr>
        <p:txBody>
          <a:bodyPr wrap="square" rtlCol="0" anchor="t">
            <a:spAutoFit/>
          </a:bodyPr>
          <a:p>
            <a:r>
              <a:rPr>
                <a:solidFill>
                  <a:schemeClr val="tx1"/>
                </a:solidFill>
                <a:effectLst>
                  <a:outerShdw blurRad="38100" dist="19050" dir="2700000" algn="tl" rotWithShape="0">
                    <a:schemeClr val="dk1">
                      <a:alpha val="40000"/>
                    </a:schemeClr>
                  </a:outerShdw>
                </a:effectLst>
              </a:rPr>
              <a:t>babel-plugin-syntax-trailing-function-commas</a:t>
            </a:r>
            <a:endParaRPr>
              <a:solidFill>
                <a:schemeClr val="tx1"/>
              </a:solidFill>
              <a:effectLst>
                <a:outerShdw blurRad="38100" dist="19050" dir="2700000" algn="tl" rotWithShape="0">
                  <a:schemeClr val="dk1">
                    <a:alpha val="40000"/>
                  </a:schemeClr>
                </a:outerShdw>
              </a:effectLst>
            </a:endParaRPr>
          </a:p>
        </p:txBody>
      </p:sp>
      <p:sp>
        <p:nvSpPr>
          <p:cNvPr id="7" name="文本框 6"/>
          <p:cNvSpPr txBox="1"/>
          <p:nvPr/>
        </p:nvSpPr>
        <p:spPr>
          <a:xfrm>
            <a:off x="9866630" y="9206865"/>
            <a:ext cx="10424160" cy="583565"/>
          </a:xfrm>
          <a:prstGeom prst="rect">
            <a:avLst/>
          </a:prstGeom>
          <a:noFill/>
        </p:spPr>
        <p:txBody>
          <a:bodyPr wrap="square" rtlCol="0" anchor="t">
            <a:spAutoFit/>
          </a:bodyPr>
          <a:p>
            <a:r>
              <a:rPr>
                <a:solidFill>
                  <a:schemeClr val="tx1"/>
                </a:solidFill>
                <a:effectLst>
                  <a:outerShdw blurRad="38100" dist="19050" dir="2700000" algn="tl" rotWithShape="0">
                    <a:schemeClr val="dk1">
                      <a:alpha val="40000"/>
                    </a:schemeClr>
                  </a:outerShdw>
                </a:effectLst>
              </a:rPr>
              <a:t>babel-plugin-transform-es2015-arrow-functions</a:t>
            </a:r>
            <a:endParaRPr>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1"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
      <p:bldP spid="2" grpId="0"/>
      <p:bldP spid="6" grpId="0"/>
      <p:bldP spid="11" grpId="1"/>
      <p:bldP spid="3"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AutoShape 1"/>
          <p:cNvSpPr/>
          <p:nvPr/>
        </p:nvSpPr>
        <p:spPr>
          <a:xfrm>
            <a:off x="5519738" y="866775"/>
            <a:ext cx="13342937" cy="2211388"/>
          </a:xfrm>
          <a:custGeom>
            <a:avLst/>
            <a:gdLst>
              <a:gd name="txL" fmla="*/ 0 w 21600"/>
              <a:gd name="txT" fmla="*/ 0 h 21600"/>
              <a:gd name="txR" fmla="*/ 21600 w 21600"/>
              <a:gd name="txB" fmla="*/ 21600 h 21600"/>
            </a:gdLst>
            <a:ahLst/>
            <a:cxnLst>
              <a:cxn ang="0">
                <a:pos x="6671469" y="1105694"/>
              </a:cxn>
              <a:cxn ang="0">
                <a:pos x="6671469" y="1105694"/>
              </a:cxn>
              <a:cxn ang="0">
                <a:pos x="6671469" y="1105694"/>
              </a:cxn>
              <a:cxn ang="0">
                <a:pos x="6671469" y="1105694"/>
              </a:cxn>
            </a:cxnLst>
            <a:rect l="txL" t="txT" r="txR" b="txB"/>
            <a:pathLst>
              <a:path w="21600" h="21600">
                <a:moveTo>
                  <a:pt x="0" y="0"/>
                </a:moveTo>
                <a:lnTo>
                  <a:pt x="21599" y="0"/>
                </a:lnTo>
                <a:lnTo>
                  <a:pt x="21599" y="21600"/>
                </a:lnTo>
                <a:lnTo>
                  <a:pt x="0" y="21600"/>
                </a:lnTo>
                <a:lnTo>
                  <a:pt x="0" y="0"/>
                </a:lnTo>
                <a:close/>
              </a:path>
            </a:pathLst>
          </a:custGeom>
          <a:noFill/>
          <a:ln w="9525">
            <a:noFill/>
          </a:ln>
        </p:spPr>
        <p:txBody>
          <a:bodyPr lIns="0" tIns="0" rIns="0" bIns="0" anchor="ctr"/>
          <a:p>
            <a:pPr defTabSz="643255">
              <a:lnSpc>
                <a:spcPct val="90000"/>
              </a:lnSpc>
            </a:pPr>
            <a:r>
              <a:rPr lang="en-US" altLang="zh-CN" sz="8000" dirty="0">
                <a:solidFill>
                  <a:srgbClr val="FFFFFF"/>
                </a:solidFill>
                <a:latin typeface="微软雅黑" pitchFamily="2" charset="-122"/>
                <a:ea typeface="微软雅黑" pitchFamily="2" charset="-122"/>
                <a:sym typeface="微软雅黑" pitchFamily="2" charset="-122"/>
              </a:rPr>
              <a:t>preset</a:t>
            </a:r>
            <a:endParaRPr lang="en-US" altLang="zh-CN" sz="8000" dirty="0">
              <a:solidFill>
                <a:srgbClr val="FFFFFF"/>
              </a:solidFill>
              <a:latin typeface="微软雅黑" pitchFamily="2" charset="-122"/>
              <a:ea typeface="微软雅黑" pitchFamily="2" charset="-122"/>
              <a:sym typeface="微软雅黑" pitchFamily="2" charset="-122"/>
            </a:endParaRPr>
          </a:p>
        </p:txBody>
      </p:sp>
      <p:sp>
        <p:nvSpPr>
          <p:cNvPr id="13" name="任意多边形 7"/>
          <p:cNvSpPr/>
          <p:nvPr>
            <p:custDataLst>
              <p:tags r:id="rId1"/>
            </p:custDataLst>
          </p:nvPr>
        </p:nvSpPr>
        <p:spPr>
          <a:xfrm flipH="1" flipV="1">
            <a:off x="5343444" y="5014533"/>
            <a:ext cx="2020555" cy="2296162"/>
          </a:xfrm>
          <a:custGeom>
            <a:avLst/>
            <a:gdLst>
              <a:gd name="connsiteX0" fmla="*/ 485658 w 942712"/>
              <a:gd name="connsiteY0" fmla="*/ 1071179 h 1071299"/>
              <a:gd name="connsiteX1" fmla="*/ 251245 w 942712"/>
              <a:gd name="connsiteY1" fmla="*/ 1006369 h 1071299"/>
              <a:gd name="connsiteX2" fmla="*/ 16548 w 942712"/>
              <a:gd name="connsiteY2" fmla="*/ 447600 h 1071299"/>
              <a:gd name="connsiteX3" fmla="*/ 134375 w 942712"/>
              <a:gd name="connsiteY3" fmla="*/ 234841 h 1071299"/>
              <a:gd name="connsiteX4" fmla="*/ 157469 w 942712"/>
              <a:gd name="connsiteY4" fmla="*/ 213894 h 1071299"/>
              <a:gd name="connsiteX5" fmla="*/ 91267 w 942712"/>
              <a:gd name="connsiteY5" fmla="*/ 148990 h 1071299"/>
              <a:gd name="connsiteX6" fmla="*/ 691467 w 942712"/>
              <a:gd name="connsiteY6" fmla="*/ 64929 h 1071299"/>
              <a:gd name="connsiteX7" fmla="*/ 926164 w 942712"/>
              <a:gd name="connsiteY7" fmla="*/ 623698 h 1071299"/>
              <a:gd name="connsiteX8" fmla="*/ 808338 w 942712"/>
              <a:gd name="connsiteY8" fmla="*/ 836457 h 1071299"/>
              <a:gd name="connsiteX9" fmla="*/ 785243 w 942712"/>
              <a:gd name="connsiteY9" fmla="*/ 857405 h 1071299"/>
              <a:gd name="connsiteX10" fmla="*/ 851445 w 942712"/>
              <a:gd name="connsiteY10" fmla="*/ 922308 h 1071299"/>
              <a:gd name="connsiteX11" fmla="*/ 485658 w 942712"/>
              <a:gd name="connsiteY11" fmla="*/ 1071179 h 1071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2712" h="1071299">
                <a:moveTo>
                  <a:pt x="485658" y="1071179"/>
                </a:moveTo>
                <a:cubicBezTo>
                  <a:pt x="405313" y="1069413"/>
                  <a:pt x="324731" y="1048152"/>
                  <a:pt x="251245" y="1006369"/>
                </a:cubicBezTo>
                <a:cubicBezTo>
                  <a:pt x="55282" y="894948"/>
                  <a:pt x="-41077" y="665534"/>
                  <a:pt x="16548" y="447600"/>
                </a:cubicBezTo>
                <a:cubicBezTo>
                  <a:pt x="38157" y="365875"/>
                  <a:pt x="79389" y="293449"/>
                  <a:pt x="134375" y="234841"/>
                </a:cubicBezTo>
                <a:lnTo>
                  <a:pt x="157469" y="213894"/>
                </a:lnTo>
                <a:lnTo>
                  <a:pt x="91267" y="148990"/>
                </a:lnTo>
                <a:cubicBezTo>
                  <a:pt x="249080" y="-11979"/>
                  <a:pt x="495504" y="-46492"/>
                  <a:pt x="691467" y="64929"/>
                </a:cubicBezTo>
                <a:cubicBezTo>
                  <a:pt x="887430" y="176350"/>
                  <a:pt x="983789" y="405764"/>
                  <a:pt x="926164" y="623698"/>
                </a:cubicBezTo>
                <a:cubicBezTo>
                  <a:pt x="904555" y="705423"/>
                  <a:pt x="863323" y="777849"/>
                  <a:pt x="808338" y="836457"/>
                </a:cubicBezTo>
                <a:lnTo>
                  <a:pt x="785243" y="857405"/>
                </a:lnTo>
                <a:lnTo>
                  <a:pt x="851445" y="922308"/>
                </a:lnTo>
                <a:cubicBezTo>
                  <a:pt x="752812" y="1022914"/>
                  <a:pt x="619565" y="1074122"/>
                  <a:pt x="485658" y="1071179"/>
                </a:cubicBezTo>
                <a:close/>
              </a:path>
            </a:pathLst>
          </a:custGeom>
          <a:solidFill>
            <a:srgbClr val="FFFFFF"/>
          </a:solidFill>
          <a:ln>
            <a:noFill/>
          </a:ln>
          <a:effectLst>
            <a:outerShdw blurRad="114300" sx="102000" sy="102000" algn="ctr" rotWithShape="0">
              <a:srgbClr val="000000">
                <a:lumMod val="95000"/>
                <a:lumOff val="5000"/>
                <a:alpha val="30000"/>
              </a:srgbClr>
            </a:outerShdw>
          </a:effectLst>
        </p:spPr>
        <p:style>
          <a:lnRef idx="2">
            <a:srgbClr val="1D6DC2">
              <a:shade val="50000"/>
            </a:srgbClr>
          </a:lnRef>
          <a:fillRef idx="1">
            <a:srgbClr val="1D6DC2"/>
          </a:fillRef>
          <a:effectRef idx="0">
            <a:srgbClr val="1D6DC2"/>
          </a:effectRef>
          <a:fontRef idx="minor">
            <a:srgbClr val="FFFFFF"/>
          </a:fontRef>
        </p:style>
        <p:txBody>
          <a:bodyPr rtlCol="0" anchor="ctr"/>
          <a:p>
            <a:pPr algn="ctr">
              <a:lnSpc>
                <a:spcPct val="120000"/>
              </a:lnSpc>
            </a:pPr>
            <a:endParaRPr lang="zh-CN" altLang="en-US">
              <a:solidFill>
                <a:srgbClr val="000000"/>
              </a:solidFill>
              <a:latin typeface="Arial" panose="020B0604020202090204" pitchFamily="34" charset="0"/>
              <a:ea typeface="微软雅黑" pitchFamily="2" charset="-122"/>
              <a:sym typeface="Arial" panose="020B0604020202090204" pitchFamily="34" charset="0"/>
            </a:endParaRPr>
          </a:p>
        </p:txBody>
      </p:sp>
      <p:sp>
        <p:nvSpPr>
          <p:cNvPr id="14" name="椭圆 13"/>
          <p:cNvSpPr/>
          <p:nvPr>
            <p:custDataLst>
              <p:tags r:id="rId2"/>
            </p:custDataLst>
          </p:nvPr>
        </p:nvSpPr>
        <p:spPr>
          <a:xfrm>
            <a:off x="5478888" y="5287779"/>
            <a:ext cx="1749666" cy="1749666"/>
          </a:xfrm>
          <a:prstGeom prst="ellipse">
            <a:avLst/>
          </a:prstGeom>
          <a:gradFill>
            <a:gsLst>
              <a:gs pos="0">
                <a:srgbClr val="1D6DC2">
                  <a:lumMod val="60000"/>
                  <a:lumOff val="40000"/>
                </a:srgbClr>
              </a:gs>
              <a:gs pos="93000">
                <a:srgbClr val="1D6DC2">
                  <a:lumMod val="75000"/>
                </a:srgbClr>
              </a:gs>
            </a:gsLst>
            <a:lin ang="5400000" scaled="0"/>
          </a:gradFill>
          <a:ln>
            <a:noFill/>
          </a:ln>
        </p:spPr>
        <p:style>
          <a:lnRef idx="2">
            <a:srgbClr val="1D6DC2">
              <a:shade val="50000"/>
            </a:srgbClr>
          </a:lnRef>
          <a:fillRef idx="1">
            <a:srgbClr val="1D6DC2"/>
          </a:fillRef>
          <a:effectRef idx="0">
            <a:srgbClr val="1D6DC2"/>
          </a:effectRef>
          <a:fontRef idx="minor">
            <a:srgbClr val="FFFFFF"/>
          </a:fontRef>
        </p:style>
        <p:txBody>
          <a:bodyPr lIns="0" tIns="0" rIns="0" bIns="0" rtlCol="0" anchor="ctr">
            <a:noAutofit/>
          </a:bodyPr>
          <a:p>
            <a:pPr algn="ctr">
              <a:lnSpc>
                <a:spcPct val="120000"/>
              </a:lnSpc>
            </a:pPr>
            <a:endParaRPr lang="zh-CN" altLang="en-US" sz="2000" b="1" spc="200" dirty="0">
              <a:solidFill>
                <a:srgbClr val="FFFFFF"/>
              </a:solidFill>
              <a:latin typeface="Arial" panose="020B0604020202090204" pitchFamily="34" charset="0"/>
              <a:ea typeface="微软雅黑" pitchFamily="2" charset="-122"/>
              <a:cs typeface="+mn-ea"/>
              <a:sym typeface="Arial" panose="020B0604020202090204" pitchFamily="34" charset="0"/>
            </a:endParaRPr>
          </a:p>
        </p:txBody>
      </p:sp>
      <p:sp>
        <p:nvSpPr>
          <p:cNvPr id="18" name="文本框 17"/>
          <p:cNvSpPr txBox="1"/>
          <p:nvPr>
            <p:custDataLst>
              <p:tags r:id="rId3"/>
            </p:custDataLst>
          </p:nvPr>
        </p:nvSpPr>
        <p:spPr>
          <a:xfrm>
            <a:off x="5584825" y="7926070"/>
            <a:ext cx="2416175" cy="3088640"/>
          </a:xfrm>
          <a:prstGeom prst="rect">
            <a:avLst/>
          </a:prstGeom>
          <a:noFill/>
        </p:spPr>
        <p:txBody>
          <a:bodyPr wrap="square" lIns="91440" tIns="45720" rIns="91440" bIns="45720" rtlCol="0" anchor="t" anchorCtr="0">
            <a:normAutofit/>
          </a:bodyPr>
          <a:p>
            <a:pPr algn="l">
              <a:lnSpc>
                <a:spcPct val="120000"/>
              </a:lnSpc>
            </a:pPr>
            <a:r>
              <a:rPr lang="en-US" altLang="zh-CN" spc="150">
                <a:solidFill>
                  <a:srgbClr val="FCFFFF"/>
                </a:solidFill>
                <a:latin typeface="Arial" panose="020B0604020202090204" pitchFamily="34" charset="0"/>
                <a:ea typeface="微软雅黑" pitchFamily="2" charset="-122"/>
                <a:sym typeface="Arial" panose="020B0604020202090204" pitchFamily="34" charset="0"/>
              </a:rPr>
              <a:t>env</a:t>
            </a:r>
            <a:endParaRPr lang="en-US" altLang="zh-CN" spc="150">
              <a:solidFill>
                <a:srgbClr val="FCFFFF"/>
              </a:solidFill>
              <a:latin typeface="Arial" panose="020B0604020202090204" pitchFamily="34" charset="0"/>
              <a:ea typeface="微软雅黑" pitchFamily="2" charset="-122"/>
              <a:sym typeface="Arial" panose="020B0604020202090204" pitchFamily="34" charset="0"/>
            </a:endParaRPr>
          </a:p>
          <a:p>
            <a:pPr algn="l">
              <a:lnSpc>
                <a:spcPct val="120000"/>
              </a:lnSpc>
            </a:pPr>
            <a:r>
              <a:rPr lang="en-US" altLang="zh-CN" spc="150">
                <a:solidFill>
                  <a:srgbClr val="FCFFFF"/>
                </a:solidFill>
                <a:latin typeface="Arial" panose="020B0604020202090204" pitchFamily="34" charset="0"/>
                <a:ea typeface="微软雅黑" pitchFamily="2" charset="-122"/>
                <a:sym typeface="Arial" panose="020B0604020202090204" pitchFamily="34" charset="0"/>
              </a:rPr>
              <a:t>react</a:t>
            </a:r>
            <a:endParaRPr lang="en-US" altLang="zh-CN" spc="150">
              <a:solidFill>
                <a:srgbClr val="FCFFFF"/>
              </a:solidFill>
              <a:latin typeface="Arial" panose="020B0604020202090204" pitchFamily="34" charset="0"/>
              <a:ea typeface="微软雅黑" pitchFamily="2" charset="-122"/>
              <a:sym typeface="Arial" panose="020B0604020202090204" pitchFamily="34" charset="0"/>
            </a:endParaRPr>
          </a:p>
          <a:p>
            <a:pPr algn="l">
              <a:lnSpc>
                <a:spcPct val="120000"/>
              </a:lnSpc>
            </a:pPr>
            <a:r>
              <a:rPr lang="en-US" altLang="zh-CN" spc="150">
                <a:solidFill>
                  <a:srgbClr val="FCFFFF"/>
                </a:solidFill>
                <a:latin typeface="Arial" panose="020B0604020202090204" pitchFamily="34" charset="0"/>
                <a:ea typeface="微软雅黑" pitchFamily="2" charset="-122"/>
                <a:sym typeface="Arial" panose="020B0604020202090204" pitchFamily="34" charset="0"/>
              </a:rPr>
              <a:t>flow</a:t>
            </a:r>
            <a:endParaRPr lang="en-US" altLang="zh-CN" spc="150">
              <a:solidFill>
                <a:srgbClr val="FCFFFF"/>
              </a:solidFill>
              <a:latin typeface="Arial" panose="020B0604020202090204" pitchFamily="34" charset="0"/>
              <a:ea typeface="微软雅黑" pitchFamily="2" charset="-122"/>
              <a:sym typeface="Arial" panose="020B0604020202090204" pitchFamily="34" charset="0"/>
            </a:endParaRPr>
          </a:p>
          <a:p>
            <a:pPr algn="l">
              <a:lnSpc>
                <a:spcPct val="120000"/>
              </a:lnSpc>
            </a:pPr>
            <a:r>
              <a:rPr lang="en-US" altLang="zh-CN" spc="150">
                <a:solidFill>
                  <a:srgbClr val="FCFFFF"/>
                </a:solidFill>
                <a:latin typeface="Arial" panose="020B0604020202090204" pitchFamily="34" charset="0"/>
                <a:ea typeface="微软雅黑" pitchFamily="2" charset="-122"/>
                <a:sym typeface="Arial" panose="020B0604020202090204" pitchFamily="34" charset="0"/>
              </a:rPr>
              <a:t>typescript</a:t>
            </a:r>
            <a:endParaRPr lang="en-US" altLang="zh-CN" spc="150">
              <a:solidFill>
                <a:srgbClr val="FCFFFF"/>
              </a:solidFill>
              <a:latin typeface="Arial" panose="020B0604020202090204" pitchFamily="34" charset="0"/>
              <a:ea typeface="微软雅黑" pitchFamily="2" charset="-122"/>
              <a:sym typeface="Arial" panose="020B0604020202090204" pitchFamily="34" charset="0"/>
            </a:endParaRPr>
          </a:p>
        </p:txBody>
      </p:sp>
      <p:sp>
        <p:nvSpPr>
          <p:cNvPr id="22" name="任意多边形 14"/>
          <p:cNvSpPr/>
          <p:nvPr>
            <p:custDataLst>
              <p:tags r:id="rId4"/>
            </p:custDataLst>
          </p:nvPr>
        </p:nvSpPr>
        <p:spPr>
          <a:xfrm flipH="1" flipV="1">
            <a:off x="11035868" y="5016330"/>
            <a:ext cx="2020555" cy="2296162"/>
          </a:xfrm>
          <a:custGeom>
            <a:avLst/>
            <a:gdLst>
              <a:gd name="connsiteX0" fmla="*/ 485658 w 942712"/>
              <a:gd name="connsiteY0" fmla="*/ 1071179 h 1071299"/>
              <a:gd name="connsiteX1" fmla="*/ 251245 w 942712"/>
              <a:gd name="connsiteY1" fmla="*/ 1006369 h 1071299"/>
              <a:gd name="connsiteX2" fmla="*/ 16548 w 942712"/>
              <a:gd name="connsiteY2" fmla="*/ 447600 h 1071299"/>
              <a:gd name="connsiteX3" fmla="*/ 134375 w 942712"/>
              <a:gd name="connsiteY3" fmla="*/ 234841 h 1071299"/>
              <a:gd name="connsiteX4" fmla="*/ 157469 w 942712"/>
              <a:gd name="connsiteY4" fmla="*/ 213894 h 1071299"/>
              <a:gd name="connsiteX5" fmla="*/ 91267 w 942712"/>
              <a:gd name="connsiteY5" fmla="*/ 148990 h 1071299"/>
              <a:gd name="connsiteX6" fmla="*/ 691467 w 942712"/>
              <a:gd name="connsiteY6" fmla="*/ 64929 h 1071299"/>
              <a:gd name="connsiteX7" fmla="*/ 926164 w 942712"/>
              <a:gd name="connsiteY7" fmla="*/ 623698 h 1071299"/>
              <a:gd name="connsiteX8" fmla="*/ 808338 w 942712"/>
              <a:gd name="connsiteY8" fmla="*/ 836457 h 1071299"/>
              <a:gd name="connsiteX9" fmla="*/ 785243 w 942712"/>
              <a:gd name="connsiteY9" fmla="*/ 857405 h 1071299"/>
              <a:gd name="connsiteX10" fmla="*/ 851445 w 942712"/>
              <a:gd name="connsiteY10" fmla="*/ 922308 h 1071299"/>
              <a:gd name="connsiteX11" fmla="*/ 485658 w 942712"/>
              <a:gd name="connsiteY11" fmla="*/ 1071179 h 1071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2712" h="1071299">
                <a:moveTo>
                  <a:pt x="485658" y="1071179"/>
                </a:moveTo>
                <a:cubicBezTo>
                  <a:pt x="405313" y="1069413"/>
                  <a:pt x="324731" y="1048152"/>
                  <a:pt x="251245" y="1006369"/>
                </a:cubicBezTo>
                <a:cubicBezTo>
                  <a:pt x="55282" y="894948"/>
                  <a:pt x="-41077" y="665534"/>
                  <a:pt x="16548" y="447600"/>
                </a:cubicBezTo>
                <a:cubicBezTo>
                  <a:pt x="38157" y="365875"/>
                  <a:pt x="79389" y="293449"/>
                  <a:pt x="134375" y="234841"/>
                </a:cubicBezTo>
                <a:lnTo>
                  <a:pt x="157469" y="213894"/>
                </a:lnTo>
                <a:lnTo>
                  <a:pt x="91267" y="148990"/>
                </a:lnTo>
                <a:cubicBezTo>
                  <a:pt x="249080" y="-11979"/>
                  <a:pt x="495504" y="-46492"/>
                  <a:pt x="691467" y="64929"/>
                </a:cubicBezTo>
                <a:cubicBezTo>
                  <a:pt x="887430" y="176350"/>
                  <a:pt x="983789" y="405764"/>
                  <a:pt x="926164" y="623698"/>
                </a:cubicBezTo>
                <a:cubicBezTo>
                  <a:pt x="904555" y="705423"/>
                  <a:pt x="863323" y="777849"/>
                  <a:pt x="808338" y="836457"/>
                </a:cubicBezTo>
                <a:lnTo>
                  <a:pt x="785243" y="857405"/>
                </a:lnTo>
                <a:lnTo>
                  <a:pt x="851445" y="922308"/>
                </a:lnTo>
                <a:cubicBezTo>
                  <a:pt x="752812" y="1022914"/>
                  <a:pt x="619565" y="1074122"/>
                  <a:pt x="485658" y="1071179"/>
                </a:cubicBezTo>
                <a:close/>
              </a:path>
            </a:pathLst>
          </a:custGeom>
          <a:solidFill>
            <a:srgbClr val="FFFFFF"/>
          </a:solidFill>
          <a:ln>
            <a:noFill/>
          </a:ln>
          <a:effectLst>
            <a:outerShdw blurRad="114300" sx="102000" sy="102000" algn="ctr" rotWithShape="0">
              <a:srgbClr val="000000">
                <a:lumMod val="95000"/>
                <a:lumOff val="5000"/>
                <a:alpha val="30000"/>
              </a:srgbClr>
            </a:outerShdw>
          </a:effectLst>
        </p:spPr>
        <p:style>
          <a:lnRef idx="2">
            <a:srgbClr val="1D6DC2">
              <a:shade val="50000"/>
            </a:srgbClr>
          </a:lnRef>
          <a:fillRef idx="1">
            <a:srgbClr val="1D6DC2"/>
          </a:fillRef>
          <a:effectRef idx="0">
            <a:srgbClr val="1D6DC2"/>
          </a:effectRef>
          <a:fontRef idx="minor">
            <a:srgbClr val="FFFFFF"/>
          </a:fontRef>
        </p:style>
        <p:txBody>
          <a:bodyPr rtlCol="0" anchor="ctr"/>
          <a:p>
            <a:pPr algn="ctr">
              <a:lnSpc>
                <a:spcPct val="120000"/>
              </a:lnSpc>
            </a:pPr>
            <a:endParaRPr lang="zh-CN" altLang="en-US">
              <a:solidFill>
                <a:srgbClr val="000000"/>
              </a:solidFill>
              <a:latin typeface="Arial" panose="020B0604020202090204" pitchFamily="34" charset="0"/>
              <a:ea typeface="微软雅黑" pitchFamily="2" charset="-122"/>
              <a:sym typeface="Arial" panose="020B0604020202090204" pitchFamily="34" charset="0"/>
            </a:endParaRPr>
          </a:p>
        </p:txBody>
      </p:sp>
      <p:sp>
        <p:nvSpPr>
          <p:cNvPr id="23" name="椭圆 22"/>
          <p:cNvSpPr/>
          <p:nvPr>
            <p:custDataLst>
              <p:tags r:id="rId5"/>
            </p:custDataLst>
          </p:nvPr>
        </p:nvSpPr>
        <p:spPr>
          <a:xfrm>
            <a:off x="11171312" y="5289576"/>
            <a:ext cx="1749666" cy="1749666"/>
          </a:xfrm>
          <a:prstGeom prst="ellipse">
            <a:avLst/>
          </a:prstGeom>
          <a:gradFill>
            <a:gsLst>
              <a:gs pos="0">
                <a:srgbClr val="0088D5">
                  <a:lumMod val="60000"/>
                  <a:lumOff val="40000"/>
                </a:srgbClr>
              </a:gs>
              <a:gs pos="93000">
                <a:srgbClr val="0088D5">
                  <a:lumMod val="75000"/>
                </a:srgbClr>
              </a:gs>
            </a:gsLst>
            <a:lin ang="5400000" scaled="0"/>
          </a:gradFill>
          <a:ln>
            <a:noFill/>
          </a:ln>
        </p:spPr>
        <p:style>
          <a:lnRef idx="2">
            <a:srgbClr val="1D6DC2">
              <a:shade val="50000"/>
            </a:srgbClr>
          </a:lnRef>
          <a:fillRef idx="1">
            <a:srgbClr val="1D6DC2"/>
          </a:fillRef>
          <a:effectRef idx="0">
            <a:srgbClr val="1D6DC2"/>
          </a:effectRef>
          <a:fontRef idx="minor">
            <a:srgbClr val="FFFFFF"/>
          </a:fontRef>
        </p:style>
        <p:txBody>
          <a:bodyPr lIns="0" tIns="0" rIns="0" bIns="0" rtlCol="0" anchor="ctr">
            <a:noAutofit/>
          </a:bodyPr>
          <a:p>
            <a:pPr algn="ctr">
              <a:lnSpc>
                <a:spcPct val="120000"/>
              </a:lnSpc>
            </a:pPr>
            <a:endParaRPr lang="zh-CN" altLang="en-US" sz="2000" b="1" spc="200" dirty="0">
              <a:solidFill>
                <a:srgbClr val="FFFFFF"/>
              </a:solidFill>
              <a:latin typeface="Arial" panose="020B0604020202090204" pitchFamily="34" charset="0"/>
              <a:ea typeface="微软雅黑" pitchFamily="2" charset="-122"/>
              <a:cs typeface="+mn-ea"/>
              <a:sym typeface="Arial" panose="020B0604020202090204" pitchFamily="34" charset="0"/>
            </a:endParaRPr>
          </a:p>
        </p:txBody>
      </p:sp>
      <p:sp>
        <p:nvSpPr>
          <p:cNvPr id="25" name="任意多边形 18"/>
          <p:cNvSpPr/>
          <p:nvPr>
            <p:custDataLst>
              <p:tags r:id="rId6"/>
            </p:custDataLst>
          </p:nvPr>
        </p:nvSpPr>
        <p:spPr>
          <a:xfrm flipH="1" flipV="1">
            <a:off x="16728292" y="5014533"/>
            <a:ext cx="2020555" cy="2296162"/>
          </a:xfrm>
          <a:custGeom>
            <a:avLst/>
            <a:gdLst>
              <a:gd name="connsiteX0" fmla="*/ 485658 w 942712"/>
              <a:gd name="connsiteY0" fmla="*/ 1071179 h 1071299"/>
              <a:gd name="connsiteX1" fmla="*/ 251245 w 942712"/>
              <a:gd name="connsiteY1" fmla="*/ 1006369 h 1071299"/>
              <a:gd name="connsiteX2" fmla="*/ 16548 w 942712"/>
              <a:gd name="connsiteY2" fmla="*/ 447600 h 1071299"/>
              <a:gd name="connsiteX3" fmla="*/ 134375 w 942712"/>
              <a:gd name="connsiteY3" fmla="*/ 234841 h 1071299"/>
              <a:gd name="connsiteX4" fmla="*/ 157469 w 942712"/>
              <a:gd name="connsiteY4" fmla="*/ 213894 h 1071299"/>
              <a:gd name="connsiteX5" fmla="*/ 91267 w 942712"/>
              <a:gd name="connsiteY5" fmla="*/ 148990 h 1071299"/>
              <a:gd name="connsiteX6" fmla="*/ 691467 w 942712"/>
              <a:gd name="connsiteY6" fmla="*/ 64929 h 1071299"/>
              <a:gd name="connsiteX7" fmla="*/ 926164 w 942712"/>
              <a:gd name="connsiteY7" fmla="*/ 623698 h 1071299"/>
              <a:gd name="connsiteX8" fmla="*/ 808338 w 942712"/>
              <a:gd name="connsiteY8" fmla="*/ 836457 h 1071299"/>
              <a:gd name="connsiteX9" fmla="*/ 785243 w 942712"/>
              <a:gd name="connsiteY9" fmla="*/ 857405 h 1071299"/>
              <a:gd name="connsiteX10" fmla="*/ 851445 w 942712"/>
              <a:gd name="connsiteY10" fmla="*/ 922308 h 1071299"/>
              <a:gd name="connsiteX11" fmla="*/ 485658 w 942712"/>
              <a:gd name="connsiteY11" fmla="*/ 1071179 h 1071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2712" h="1071299">
                <a:moveTo>
                  <a:pt x="485658" y="1071179"/>
                </a:moveTo>
                <a:cubicBezTo>
                  <a:pt x="405313" y="1069413"/>
                  <a:pt x="324731" y="1048152"/>
                  <a:pt x="251245" y="1006369"/>
                </a:cubicBezTo>
                <a:cubicBezTo>
                  <a:pt x="55282" y="894948"/>
                  <a:pt x="-41077" y="665534"/>
                  <a:pt x="16548" y="447600"/>
                </a:cubicBezTo>
                <a:cubicBezTo>
                  <a:pt x="38157" y="365875"/>
                  <a:pt x="79389" y="293449"/>
                  <a:pt x="134375" y="234841"/>
                </a:cubicBezTo>
                <a:lnTo>
                  <a:pt x="157469" y="213894"/>
                </a:lnTo>
                <a:lnTo>
                  <a:pt x="91267" y="148990"/>
                </a:lnTo>
                <a:cubicBezTo>
                  <a:pt x="249080" y="-11979"/>
                  <a:pt x="495504" y="-46492"/>
                  <a:pt x="691467" y="64929"/>
                </a:cubicBezTo>
                <a:cubicBezTo>
                  <a:pt x="887430" y="176350"/>
                  <a:pt x="983789" y="405764"/>
                  <a:pt x="926164" y="623698"/>
                </a:cubicBezTo>
                <a:cubicBezTo>
                  <a:pt x="904555" y="705423"/>
                  <a:pt x="863323" y="777849"/>
                  <a:pt x="808338" y="836457"/>
                </a:cubicBezTo>
                <a:lnTo>
                  <a:pt x="785243" y="857405"/>
                </a:lnTo>
                <a:lnTo>
                  <a:pt x="851445" y="922308"/>
                </a:lnTo>
                <a:cubicBezTo>
                  <a:pt x="752812" y="1022914"/>
                  <a:pt x="619565" y="1074122"/>
                  <a:pt x="485658" y="1071179"/>
                </a:cubicBezTo>
                <a:close/>
              </a:path>
            </a:pathLst>
          </a:custGeom>
          <a:solidFill>
            <a:srgbClr val="FFFFFF"/>
          </a:solidFill>
          <a:ln>
            <a:noFill/>
          </a:ln>
          <a:effectLst>
            <a:outerShdw blurRad="114300" sx="102000" sy="102000" algn="ctr" rotWithShape="0">
              <a:srgbClr val="000000">
                <a:lumMod val="95000"/>
                <a:lumOff val="5000"/>
                <a:alpha val="30000"/>
              </a:srgbClr>
            </a:outerShdw>
          </a:effectLst>
        </p:spPr>
        <p:style>
          <a:lnRef idx="2">
            <a:srgbClr val="1D6DC2">
              <a:shade val="50000"/>
            </a:srgbClr>
          </a:lnRef>
          <a:fillRef idx="1">
            <a:srgbClr val="1D6DC2"/>
          </a:fillRef>
          <a:effectRef idx="0">
            <a:srgbClr val="1D6DC2"/>
          </a:effectRef>
          <a:fontRef idx="minor">
            <a:srgbClr val="FFFFFF"/>
          </a:fontRef>
        </p:style>
        <p:txBody>
          <a:bodyPr rtlCol="0" anchor="ctr"/>
          <a:p>
            <a:pPr algn="ctr">
              <a:lnSpc>
                <a:spcPct val="120000"/>
              </a:lnSpc>
            </a:pPr>
            <a:endParaRPr lang="zh-CN" altLang="en-US">
              <a:solidFill>
                <a:srgbClr val="000000"/>
              </a:solidFill>
              <a:latin typeface="Arial" panose="020B0604020202090204" pitchFamily="34" charset="0"/>
              <a:ea typeface="微软雅黑" pitchFamily="2" charset="-122"/>
              <a:sym typeface="Arial" panose="020B0604020202090204" pitchFamily="34" charset="0"/>
            </a:endParaRPr>
          </a:p>
        </p:txBody>
      </p:sp>
      <p:sp>
        <p:nvSpPr>
          <p:cNvPr id="26" name="椭圆 25"/>
          <p:cNvSpPr/>
          <p:nvPr>
            <p:custDataLst>
              <p:tags r:id="rId7"/>
            </p:custDataLst>
          </p:nvPr>
        </p:nvSpPr>
        <p:spPr>
          <a:xfrm>
            <a:off x="16863736" y="5287779"/>
            <a:ext cx="1749666" cy="1749666"/>
          </a:xfrm>
          <a:prstGeom prst="ellipse">
            <a:avLst/>
          </a:prstGeom>
          <a:gradFill>
            <a:gsLst>
              <a:gs pos="0">
                <a:srgbClr val="009ECA">
                  <a:lumMod val="60000"/>
                  <a:lumOff val="40000"/>
                </a:srgbClr>
              </a:gs>
              <a:gs pos="93000">
                <a:srgbClr val="009ECA">
                  <a:lumMod val="75000"/>
                </a:srgbClr>
              </a:gs>
            </a:gsLst>
            <a:lin ang="5400000" scaled="0"/>
          </a:gradFill>
          <a:ln>
            <a:noFill/>
          </a:ln>
        </p:spPr>
        <p:style>
          <a:lnRef idx="2">
            <a:srgbClr val="1D6DC2">
              <a:shade val="50000"/>
            </a:srgbClr>
          </a:lnRef>
          <a:fillRef idx="1">
            <a:srgbClr val="1D6DC2"/>
          </a:fillRef>
          <a:effectRef idx="0">
            <a:srgbClr val="1D6DC2"/>
          </a:effectRef>
          <a:fontRef idx="minor">
            <a:srgbClr val="FFFFFF"/>
          </a:fontRef>
        </p:style>
        <p:txBody>
          <a:bodyPr lIns="0" tIns="0" rIns="0" bIns="0" rtlCol="0" anchor="ctr">
            <a:noAutofit/>
          </a:bodyPr>
          <a:p>
            <a:pPr algn="ctr">
              <a:lnSpc>
                <a:spcPct val="120000"/>
              </a:lnSpc>
            </a:pPr>
            <a:endParaRPr lang="zh-CN" altLang="en-US" sz="2000" b="1" spc="200" dirty="0">
              <a:solidFill>
                <a:srgbClr val="FFFFFF"/>
              </a:solidFill>
              <a:latin typeface="Arial" panose="020B0604020202090204" pitchFamily="34" charset="0"/>
              <a:ea typeface="微软雅黑" pitchFamily="2" charset="-122"/>
              <a:cs typeface="+mn-ea"/>
              <a:sym typeface="Arial" panose="020B0604020202090204" pitchFamily="34" charset="0"/>
            </a:endParaRPr>
          </a:p>
        </p:txBody>
      </p:sp>
      <p:sp>
        <p:nvSpPr>
          <p:cNvPr id="15" name="矩形 14"/>
          <p:cNvSpPr/>
          <p:nvPr>
            <p:custDataLst>
              <p:tags r:id="rId8"/>
            </p:custDataLst>
          </p:nvPr>
        </p:nvSpPr>
        <p:spPr>
          <a:xfrm>
            <a:off x="16969819" y="5395623"/>
            <a:ext cx="1537502" cy="1533977"/>
          </a:xfrm>
          <a:prstGeom prst="rect">
            <a:avLst/>
          </a:prstGeom>
        </p:spPr>
        <p:txBody>
          <a:bodyPr wrap="square" anchor="ctr">
            <a:normAutofit/>
          </a:bodyPr>
          <a:p>
            <a:pPr algn="ctr">
              <a:lnSpc>
                <a:spcPct val="120000"/>
              </a:lnSpc>
            </a:pPr>
            <a:r>
              <a:rPr lang="zh-CN" altLang="en-US" b="1" spc="300">
                <a:solidFill>
                  <a:srgbClr val="FFFFFF"/>
                </a:solidFill>
                <a:latin typeface="Arial" panose="020B0604020202090204" pitchFamily="34" charset="0"/>
                <a:ea typeface="微软雅黑" pitchFamily="2" charset="-122"/>
                <a:sym typeface="Arial" panose="020B0604020202090204" pitchFamily="34" charset="0"/>
              </a:rPr>
              <a:t>其他</a:t>
            </a:r>
            <a:endParaRPr lang="zh-CN" altLang="en-US" b="1" spc="300">
              <a:solidFill>
                <a:srgbClr val="FFFFFF"/>
              </a:solidFill>
              <a:latin typeface="Arial" panose="020B0604020202090204" pitchFamily="34" charset="0"/>
              <a:ea typeface="微软雅黑" pitchFamily="2" charset="-122"/>
              <a:sym typeface="Arial" panose="020B0604020202090204" pitchFamily="34" charset="0"/>
            </a:endParaRPr>
          </a:p>
        </p:txBody>
      </p:sp>
      <p:sp>
        <p:nvSpPr>
          <p:cNvPr id="16" name="矩形 15"/>
          <p:cNvSpPr/>
          <p:nvPr>
            <p:custDataLst>
              <p:tags r:id="rId9"/>
            </p:custDataLst>
          </p:nvPr>
        </p:nvSpPr>
        <p:spPr>
          <a:xfrm>
            <a:off x="11277395" y="5397420"/>
            <a:ext cx="1537502" cy="1533977"/>
          </a:xfrm>
          <a:prstGeom prst="rect">
            <a:avLst/>
          </a:prstGeom>
        </p:spPr>
        <p:txBody>
          <a:bodyPr wrap="square" anchor="ctr">
            <a:normAutofit/>
          </a:bodyPr>
          <a:p>
            <a:pPr algn="ctr">
              <a:lnSpc>
                <a:spcPct val="120000"/>
              </a:lnSpc>
            </a:pPr>
            <a:r>
              <a:rPr lang="en-US" altLang="zh-CN" b="1" spc="300">
                <a:solidFill>
                  <a:srgbClr val="FFFFFF"/>
                </a:solidFill>
                <a:latin typeface="Arial" panose="020B0604020202090204" pitchFamily="34" charset="0"/>
                <a:ea typeface="微软雅黑" pitchFamily="2" charset="-122"/>
                <a:sym typeface="Arial" panose="020B0604020202090204" pitchFamily="34" charset="0"/>
              </a:rPr>
              <a:t>stage</a:t>
            </a:r>
            <a:endParaRPr lang="en-US" altLang="zh-CN" b="1" spc="300">
              <a:solidFill>
                <a:srgbClr val="FFFFFF"/>
              </a:solidFill>
              <a:latin typeface="Arial" panose="020B0604020202090204" pitchFamily="34" charset="0"/>
              <a:ea typeface="微软雅黑" pitchFamily="2" charset="-122"/>
              <a:sym typeface="Arial" panose="020B0604020202090204" pitchFamily="34" charset="0"/>
            </a:endParaRPr>
          </a:p>
        </p:txBody>
      </p:sp>
      <p:sp>
        <p:nvSpPr>
          <p:cNvPr id="17" name="矩形 16"/>
          <p:cNvSpPr/>
          <p:nvPr>
            <p:custDataLst>
              <p:tags r:id="rId10"/>
            </p:custDataLst>
          </p:nvPr>
        </p:nvSpPr>
        <p:spPr>
          <a:xfrm>
            <a:off x="5584970" y="5395623"/>
            <a:ext cx="1537502" cy="1533977"/>
          </a:xfrm>
          <a:prstGeom prst="rect">
            <a:avLst/>
          </a:prstGeom>
        </p:spPr>
        <p:txBody>
          <a:bodyPr wrap="square" anchor="ctr">
            <a:normAutofit/>
          </a:bodyPr>
          <a:p>
            <a:pPr algn="ctr">
              <a:lnSpc>
                <a:spcPct val="120000"/>
              </a:lnSpc>
            </a:pPr>
            <a:r>
              <a:rPr lang="zh-CN" altLang="en-US" b="1" spc="300">
                <a:solidFill>
                  <a:srgbClr val="FFFFFF"/>
                </a:solidFill>
                <a:latin typeface="Arial" panose="020B0604020202090204" pitchFamily="34" charset="0"/>
                <a:ea typeface="微软雅黑" pitchFamily="2" charset="-122"/>
                <a:sym typeface="Arial" panose="020B0604020202090204" pitchFamily="34" charset="0"/>
              </a:rPr>
              <a:t>官方</a:t>
            </a:r>
            <a:endParaRPr lang="zh-CN" altLang="en-US" b="1" spc="300">
              <a:solidFill>
                <a:srgbClr val="FFFFFF"/>
              </a:solidFill>
              <a:latin typeface="Arial" panose="020B0604020202090204" pitchFamily="34" charset="0"/>
              <a:ea typeface="微软雅黑" pitchFamily="2" charset="-122"/>
              <a:sym typeface="Arial" panose="020B0604020202090204" pitchFamily="34" charset="0"/>
            </a:endParaRPr>
          </a:p>
        </p:txBody>
      </p:sp>
      <p:sp>
        <p:nvSpPr>
          <p:cNvPr id="5" name="文本框 4"/>
          <p:cNvSpPr txBox="1"/>
          <p:nvPr>
            <p:custDataLst>
              <p:tags r:id="rId11"/>
            </p:custDataLst>
          </p:nvPr>
        </p:nvSpPr>
        <p:spPr>
          <a:xfrm>
            <a:off x="11277600" y="7926070"/>
            <a:ext cx="2416175" cy="3088640"/>
          </a:xfrm>
          <a:prstGeom prst="rect">
            <a:avLst/>
          </a:prstGeom>
          <a:noFill/>
        </p:spPr>
        <p:txBody>
          <a:bodyPr wrap="square" lIns="91440" tIns="45720" rIns="91440" bIns="45720" rtlCol="0" anchor="t" anchorCtr="0">
            <a:normAutofit/>
          </a:bodyPr>
          <a:p>
            <a:pPr algn="l">
              <a:lnSpc>
                <a:spcPct val="120000"/>
              </a:lnSpc>
            </a:pPr>
            <a:r>
              <a:rPr lang="en-US" altLang="zh-CN" spc="150">
                <a:solidFill>
                  <a:srgbClr val="FCFFFF"/>
                </a:solidFill>
                <a:latin typeface="Arial" panose="020B0604020202090204" pitchFamily="34" charset="0"/>
                <a:ea typeface="微软雅黑" pitchFamily="2" charset="-122"/>
                <a:sym typeface="Arial" panose="020B0604020202090204" pitchFamily="34" charset="0"/>
              </a:rPr>
              <a:t>stage-0</a:t>
            </a:r>
            <a:endParaRPr lang="en-US" altLang="zh-CN" spc="150">
              <a:solidFill>
                <a:srgbClr val="FCFFFF"/>
              </a:solidFill>
              <a:latin typeface="Arial" panose="020B0604020202090204" pitchFamily="34" charset="0"/>
              <a:ea typeface="微软雅黑" pitchFamily="2" charset="-122"/>
              <a:sym typeface="Arial" panose="020B0604020202090204" pitchFamily="34" charset="0"/>
            </a:endParaRPr>
          </a:p>
          <a:p>
            <a:pPr algn="l">
              <a:lnSpc>
                <a:spcPct val="120000"/>
              </a:lnSpc>
            </a:pPr>
            <a:r>
              <a:rPr lang="en-US" altLang="zh-CN" spc="150">
                <a:solidFill>
                  <a:srgbClr val="FCFFFF"/>
                </a:solidFill>
                <a:latin typeface="Arial" panose="020B0604020202090204" pitchFamily="34" charset="0"/>
                <a:ea typeface="微软雅黑" pitchFamily="2" charset="-122"/>
                <a:sym typeface="Arial" panose="020B0604020202090204" pitchFamily="34" charset="0"/>
              </a:rPr>
              <a:t>stage-1</a:t>
            </a:r>
            <a:endParaRPr lang="en-US" altLang="zh-CN" spc="150">
              <a:solidFill>
                <a:srgbClr val="FCFFFF"/>
              </a:solidFill>
              <a:latin typeface="Arial" panose="020B0604020202090204" pitchFamily="34" charset="0"/>
              <a:ea typeface="微软雅黑" pitchFamily="2" charset="-122"/>
              <a:sym typeface="Arial" panose="020B0604020202090204" pitchFamily="34" charset="0"/>
            </a:endParaRPr>
          </a:p>
          <a:p>
            <a:pPr algn="l">
              <a:lnSpc>
                <a:spcPct val="120000"/>
              </a:lnSpc>
            </a:pPr>
            <a:r>
              <a:rPr lang="en-US" altLang="zh-CN" spc="150">
                <a:solidFill>
                  <a:srgbClr val="FCFFFF"/>
                </a:solidFill>
                <a:latin typeface="Arial" panose="020B0604020202090204" pitchFamily="34" charset="0"/>
                <a:ea typeface="微软雅黑" pitchFamily="2" charset="-122"/>
                <a:sym typeface="Arial" panose="020B0604020202090204" pitchFamily="34" charset="0"/>
              </a:rPr>
              <a:t>stage-2</a:t>
            </a:r>
            <a:endParaRPr lang="en-US" altLang="zh-CN" spc="150">
              <a:solidFill>
                <a:srgbClr val="FCFFFF"/>
              </a:solidFill>
              <a:latin typeface="Arial" panose="020B0604020202090204" pitchFamily="34" charset="0"/>
              <a:ea typeface="微软雅黑" pitchFamily="2" charset="-122"/>
              <a:sym typeface="Arial" panose="020B0604020202090204" pitchFamily="34" charset="0"/>
            </a:endParaRPr>
          </a:p>
          <a:p>
            <a:pPr algn="l">
              <a:lnSpc>
                <a:spcPct val="120000"/>
              </a:lnSpc>
            </a:pPr>
            <a:r>
              <a:rPr lang="en-US" altLang="zh-CN" spc="150">
                <a:solidFill>
                  <a:srgbClr val="FCFFFF"/>
                </a:solidFill>
                <a:latin typeface="Arial" panose="020B0604020202090204" pitchFamily="34" charset="0"/>
                <a:ea typeface="微软雅黑" pitchFamily="2" charset="-122"/>
                <a:sym typeface="Arial" panose="020B0604020202090204" pitchFamily="34" charset="0"/>
              </a:rPr>
              <a:t>stage-3</a:t>
            </a:r>
            <a:endParaRPr lang="en-US" altLang="zh-CN" spc="150">
              <a:solidFill>
                <a:srgbClr val="FCFFFF"/>
              </a:solidFill>
              <a:latin typeface="Arial" panose="020B0604020202090204" pitchFamily="34" charset="0"/>
              <a:ea typeface="微软雅黑" pitchFamily="2" charset="-122"/>
              <a:sym typeface="Arial" panose="020B0604020202090204" pitchFamily="34" charset="0"/>
            </a:endParaRPr>
          </a:p>
          <a:p>
            <a:pPr algn="l">
              <a:lnSpc>
                <a:spcPct val="120000"/>
              </a:lnSpc>
            </a:pPr>
            <a:r>
              <a:rPr lang="en-US" altLang="zh-CN" spc="150">
                <a:solidFill>
                  <a:srgbClr val="FCFFFF"/>
                </a:solidFill>
                <a:latin typeface="Arial" panose="020B0604020202090204" pitchFamily="34" charset="0"/>
                <a:ea typeface="微软雅黑" pitchFamily="2" charset="-122"/>
                <a:sym typeface="Arial" panose="020B0604020202090204" pitchFamily="34" charset="0"/>
              </a:rPr>
              <a:t>stage-4</a:t>
            </a:r>
            <a:endParaRPr lang="en-US" altLang="zh-CN" spc="150">
              <a:solidFill>
                <a:srgbClr val="FCFFFF"/>
              </a:solidFill>
              <a:latin typeface="Arial" panose="020B0604020202090204" pitchFamily="34" charset="0"/>
              <a:ea typeface="微软雅黑" pitchFamily="2" charset="-122"/>
              <a:sym typeface="Arial" panose="020B0604020202090204" pitchFamily="34" charset="0"/>
            </a:endParaRPr>
          </a:p>
          <a:p>
            <a:pPr algn="l">
              <a:lnSpc>
                <a:spcPct val="120000"/>
              </a:lnSpc>
            </a:pPr>
            <a:endParaRPr lang="en-US" altLang="zh-CN" spc="150">
              <a:solidFill>
                <a:srgbClr val="FCFFFF"/>
              </a:solidFill>
              <a:latin typeface="Arial" panose="020B0604020202090204" pitchFamily="34" charset="0"/>
              <a:ea typeface="微软雅黑" pitchFamily="2" charset="-122"/>
              <a:sym typeface="Arial" panose="020B0604020202090204" pitchFamily="34" charset="0"/>
            </a:endParaRPr>
          </a:p>
        </p:txBody>
      </p:sp>
      <p:sp>
        <p:nvSpPr>
          <p:cNvPr id="8" name="文本框 7"/>
          <p:cNvSpPr txBox="1"/>
          <p:nvPr>
            <p:custDataLst>
              <p:tags r:id="rId12"/>
            </p:custDataLst>
          </p:nvPr>
        </p:nvSpPr>
        <p:spPr>
          <a:xfrm>
            <a:off x="16969740" y="7926070"/>
            <a:ext cx="2416175" cy="3088640"/>
          </a:xfrm>
          <a:prstGeom prst="rect">
            <a:avLst/>
          </a:prstGeom>
          <a:noFill/>
        </p:spPr>
        <p:txBody>
          <a:bodyPr wrap="square" lIns="91440" tIns="45720" rIns="91440" bIns="45720" rtlCol="0" anchor="t" anchorCtr="0">
            <a:normAutofit/>
          </a:bodyPr>
          <a:p>
            <a:pPr algn="l">
              <a:lnSpc>
                <a:spcPct val="120000"/>
              </a:lnSpc>
            </a:pPr>
            <a:r>
              <a:rPr lang="en-US" altLang="zh-CN" spc="150">
                <a:solidFill>
                  <a:srgbClr val="FCFFFF"/>
                </a:solidFill>
                <a:latin typeface="Arial" panose="020B0604020202090204" pitchFamily="34" charset="0"/>
                <a:ea typeface="微软雅黑" pitchFamily="2" charset="-122"/>
                <a:sym typeface="Arial" panose="020B0604020202090204" pitchFamily="34" charset="0"/>
              </a:rPr>
              <a:t>es-201x</a:t>
            </a:r>
            <a:endParaRPr lang="en-US" altLang="zh-CN" spc="150">
              <a:solidFill>
                <a:srgbClr val="FCFFFF"/>
              </a:solidFill>
              <a:latin typeface="Arial" panose="020B0604020202090204" pitchFamily="34" charset="0"/>
              <a:ea typeface="微软雅黑" pitchFamily="2" charset="-122"/>
              <a:sym typeface="Arial" panose="020B0604020202090204" pitchFamily="34" charset="0"/>
            </a:endParaRPr>
          </a:p>
          <a:p>
            <a:pPr algn="l">
              <a:lnSpc>
                <a:spcPct val="120000"/>
              </a:lnSpc>
            </a:pPr>
            <a:r>
              <a:rPr lang="en-US" altLang="zh-CN" spc="150">
                <a:solidFill>
                  <a:srgbClr val="FCFFFF"/>
                </a:solidFill>
                <a:latin typeface="Arial" panose="020B0604020202090204" pitchFamily="34" charset="0"/>
                <a:ea typeface="微软雅黑" pitchFamily="2" charset="-122"/>
                <a:sym typeface="Arial" panose="020B0604020202090204" pitchFamily="34" charset="0"/>
              </a:rPr>
              <a:t>latest</a:t>
            </a:r>
            <a:endParaRPr lang="en-US" altLang="zh-CN" spc="150">
              <a:solidFill>
                <a:srgbClr val="FCFFFF"/>
              </a:solidFill>
              <a:latin typeface="Arial" panose="020B0604020202090204" pitchFamily="34" charset="0"/>
              <a:ea typeface="微软雅黑" pitchFamily="2" charset="-122"/>
              <a:sym typeface="Arial" panose="020B0604020202090204" pitchFamily="34" charset="0"/>
            </a:endParaRPr>
          </a:p>
          <a:p>
            <a:pPr algn="l">
              <a:lnSpc>
                <a:spcPct val="120000"/>
              </a:lnSpc>
            </a:pPr>
            <a:r>
              <a:rPr lang="en-US" altLang="zh-CN" spc="150">
                <a:solidFill>
                  <a:srgbClr val="FCFFFF"/>
                </a:solidFill>
                <a:latin typeface="Arial" panose="020B0604020202090204" pitchFamily="34" charset="0"/>
                <a:ea typeface="微软雅黑" pitchFamily="2" charset="-122"/>
                <a:sym typeface="Arial" panose="020B0604020202090204" pitchFamily="34" charset="0"/>
              </a:rPr>
              <a:t>...</a:t>
            </a:r>
            <a:endParaRPr lang="en-US" altLang="zh-CN" spc="150">
              <a:solidFill>
                <a:srgbClr val="FCFFFF"/>
              </a:solidFill>
              <a:latin typeface="Arial" panose="020B0604020202090204" pitchFamily="34" charset="0"/>
              <a:ea typeface="微软雅黑" pitchFamily="2" charset="-122"/>
              <a:sym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p:bldP spid="17" grpId="0"/>
      <p:bldP spid="22" grpId="0" animBg="1"/>
      <p:bldP spid="23" grpId="0" animBg="1"/>
      <p:bldP spid="16" grpId="0"/>
      <p:bldP spid="5" grpId="0"/>
      <p:bldP spid="25" grpId="0" animBg="1"/>
      <p:bldP spid="26" grpId="0" animBg="1"/>
      <p:bldP spid="15"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AutoShape 1"/>
          <p:cNvSpPr/>
          <p:nvPr/>
        </p:nvSpPr>
        <p:spPr>
          <a:xfrm>
            <a:off x="5519738" y="866775"/>
            <a:ext cx="13342937" cy="2211388"/>
          </a:xfrm>
          <a:custGeom>
            <a:avLst/>
            <a:gdLst>
              <a:gd name="txL" fmla="*/ 0 w 21600"/>
              <a:gd name="txT" fmla="*/ 0 h 21600"/>
              <a:gd name="txR" fmla="*/ 21600 w 21600"/>
              <a:gd name="txB" fmla="*/ 21600 h 21600"/>
            </a:gdLst>
            <a:ahLst/>
            <a:cxnLst>
              <a:cxn ang="0">
                <a:pos x="6671469" y="1105694"/>
              </a:cxn>
              <a:cxn ang="0">
                <a:pos x="6671469" y="1105694"/>
              </a:cxn>
              <a:cxn ang="0">
                <a:pos x="6671469" y="1105694"/>
              </a:cxn>
              <a:cxn ang="0">
                <a:pos x="6671469" y="1105694"/>
              </a:cxn>
            </a:cxnLst>
            <a:rect l="txL" t="txT" r="txR" b="txB"/>
            <a:pathLst>
              <a:path w="21600" h="21600">
                <a:moveTo>
                  <a:pt x="0" y="0"/>
                </a:moveTo>
                <a:lnTo>
                  <a:pt x="21599" y="0"/>
                </a:lnTo>
                <a:lnTo>
                  <a:pt x="21599" y="21600"/>
                </a:lnTo>
                <a:lnTo>
                  <a:pt x="0" y="21600"/>
                </a:lnTo>
                <a:lnTo>
                  <a:pt x="0" y="0"/>
                </a:lnTo>
                <a:close/>
              </a:path>
            </a:pathLst>
          </a:custGeom>
          <a:noFill/>
          <a:ln w="9525">
            <a:noFill/>
          </a:ln>
        </p:spPr>
        <p:txBody>
          <a:bodyPr lIns="0" tIns="0" rIns="0" bIns="0" anchor="ctr"/>
          <a:p>
            <a:pPr defTabSz="643255">
              <a:lnSpc>
                <a:spcPct val="90000"/>
              </a:lnSpc>
            </a:pPr>
            <a:r>
              <a:rPr lang="en-US" altLang="zh-CN" sz="8000" dirty="0">
                <a:solidFill>
                  <a:srgbClr val="FFFFFF"/>
                </a:solidFill>
                <a:latin typeface="微软雅黑" pitchFamily="2" charset="-122"/>
                <a:ea typeface="微软雅黑" pitchFamily="2" charset="-122"/>
                <a:sym typeface="微软雅黑" pitchFamily="2" charset="-122"/>
              </a:rPr>
              <a:t>env</a:t>
            </a:r>
            <a:endParaRPr lang="en-US" altLang="zh-CN" sz="8000" dirty="0">
              <a:solidFill>
                <a:srgbClr val="FFFFFF"/>
              </a:solidFill>
              <a:latin typeface="微软雅黑" pitchFamily="2" charset="-122"/>
              <a:ea typeface="微软雅黑" pitchFamily="2" charset="-122"/>
              <a:sym typeface="微软雅黑" pitchFamily="2" charset="-122"/>
            </a:endParaRPr>
          </a:p>
        </p:txBody>
      </p:sp>
      <p:sp>
        <p:nvSpPr>
          <p:cNvPr id="2" name="文本框 1"/>
          <p:cNvSpPr txBox="1"/>
          <p:nvPr/>
        </p:nvSpPr>
        <p:spPr>
          <a:xfrm>
            <a:off x="3889375" y="4131310"/>
            <a:ext cx="14524990" cy="645160"/>
          </a:xfrm>
          <a:prstGeom prst="rect">
            <a:avLst/>
          </a:prstGeom>
          <a:noFill/>
        </p:spPr>
        <p:txBody>
          <a:bodyPr wrap="square" rtlCol="0">
            <a:spAutoFit/>
            <a:scene3d>
              <a:camera prst="orthographicFront"/>
              <a:lightRig rig="threePt" dir="t"/>
            </a:scene3d>
          </a:bodyPr>
          <a:p>
            <a:pPr algn="l">
              <a:lnSpc>
                <a:spcPct val="100000"/>
              </a:lnSpc>
            </a:pPr>
            <a:r>
              <a:rPr lang="en-US" altLang="zh-CN" sz="3600">
                <a:solidFill>
                  <a:schemeClr val="accent1"/>
                </a:solidFill>
                <a:effectLst>
                  <a:outerShdw blurRad="38100" dist="25400" dir="5400000" algn="ctr" rotWithShape="0">
                    <a:srgbClr val="6E747A">
                      <a:alpha val="43000"/>
                    </a:srgbClr>
                  </a:outerShdw>
                </a:effectLst>
                <a:latin typeface="+mj-ea"/>
                <a:cs typeface="+mj-ea"/>
              </a:rPr>
              <a:t>targets</a:t>
            </a:r>
            <a:endParaRPr lang="en-US" altLang="zh-CN" sz="3600">
              <a:solidFill>
                <a:schemeClr val="accent1"/>
              </a:solidFill>
              <a:effectLst>
                <a:outerShdw blurRad="38100" dist="25400" dir="5400000" algn="ctr" rotWithShape="0">
                  <a:srgbClr val="6E747A">
                    <a:alpha val="43000"/>
                  </a:srgbClr>
                </a:outerShdw>
              </a:effectLst>
              <a:latin typeface="+mj-ea"/>
              <a:cs typeface="+mj-ea"/>
            </a:endParaRPr>
          </a:p>
        </p:txBody>
      </p:sp>
      <p:sp>
        <p:nvSpPr>
          <p:cNvPr id="3" name="文本框 2"/>
          <p:cNvSpPr txBox="1"/>
          <p:nvPr/>
        </p:nvSpPr>
        <p:spPr>
          <a:xfrm>
            <a:off x="3889375" y="5161915"/>
            <a:ext cx="16603345" cy="7570470"/>
          </a:xfrm>
          <a:prstGeom prst="rect">
            <a:avLst/>
          </a:prstGeom>
          <a:noFill/>
        </p:spPr>
        <p:txBody>
          <a:bodyPr wrap="square" rtlCol="0">
            <a:spAutoFit/>
          </a:bodyPr>
          <a:p>
            <a:pPr algn="l">
              <a:lnSpc>
                <a:spcPct val="150000"/>
              </a:lnSpc>
            </a:pPr>
            <a:r>
              <a:rPr lang="zh-CN" altLang="en-US" sz="3600">
                <a:solidFill>
                  <a:srgbClr val="FCFFFF"/>
                </a:solidFill>
                <a:effectLst>
                  <a:outerShdw blurRad="38100" dist="25400" dir="5400000" algn="ctr" rotWithShape="0">
                    <a:srgbClr val="6E747A">
                      <a:alpha val="43000"/>
                    </a:srgbClr>
                  </a:outerShdw>
                </a:effectLst>
              </a:rPr>
              <a:t>{</a:t>
            </a:r>
            <a:endParaRPr lang="zh-CN" altLang="en-US" sz="3600">
              <a:solidFill>
                <a:srgbClr val="FCFFFF"/>
              </a:solidFill>
              <a:effectLst>
                <a:outerShdw blurRad="38100" dist="25400" dir="5400000" algn="ctr" rotWithShape="0">
                  <a:srgbClr val="6E747A">
                    <a:alpha val="43000"/>
                  </a:srgbClr>
                </a:outerShdw>
              </a:effectLst>
            </a:endParaRPr>
          </a:p>
          <a:p>
            <a:pPr algn="l">
              <a:lnSpc>
                <a:spcPct val="150000"/>
              </a:lnSpc>
            </a:pPr>
            <a:r>
              <a:rPr lang="zh-CN" altLang="en-US" sz="3600">
                <a:solidFill>
                  <a:srgbClr val="FCFFFF"/>
                </a:solidFill>
                <a:effectLst>
                  <a:outerShdw blurRad="38100" dist="25400" dir="5400000" algn="ctr" rotWithShape="0">
                    <a:srgbClr val="6E747A">
                      <a:alpha val="43000"/>
                    </a:srgbClr>
                  </a:outerShdw>
                </a:effectLst>
              </a:rPr>
              <a:t>  "presets": [</a:t>
            </a:r>
            <a:endParaRPr lang="zh-CN" altLang="en-US" sz="3600">
              <a:solidFill>
                <a:srgbClr val="FCFFFF"/>
              </a:solidFill>
              <a:effectLst>
                <a:outerShdw blurRad="38100" dist="25400" dir="5400000" algn="ctr" rotWithShape="0">
                  <a:srgbClr val="6E747A">
                    <a:alpha val="43000"/>
                  </a:srgbClr>
                </a:outerShdw>
              </a:effectLst>
            </a:endParaRPr>
          </a:p>
          <a:p>
            <a:pPr algn="l">
              <a:lnSpc>
                <a:spcPct val="150000"/>
              </a:lnSpc>
            </a:pPr>
            <a:r>
              <a:rPr lang="zh-CN" altLang="en-US" sz="3600">
                <a:solidFill>
                  <a:srgbClr val="FCFFFF"/>
                </a:solidFill>
                <a:effectLst>
                  <a:outerShdw blurRad="38100" dist="25400" dir="5400000" algn="ctr" rotWithShape="0">
                    <a:srgbClr val="6E747A">
                      <a:alpha val="43000"/>
                    </a:srgbClr>
                  </a:outerShdw>
                </a:effectLst>
              </a:rPr>
              <a:t>    ["env", {</a:t>
            </a:r>
            <a:endParaRPr lang="zh-CN" altLang="en-US" sz="3600">
              <a:solidFill>
                <a:srgbClr val="FCFFFF"/>
              </a:solidFill>
              <a:effectLst>
                <a:outerShdw blurRad="38100" dist="25400" dir="5400000" algn="ctr" rotWithShape="0">
                  <a:srgbClr val="6E747A">
                    <a:alpha val="43000"/>
                  </a:srgbClr>
                </a:outerShdw>
              </a:effectLst>
            </a:endParaRPr>
          </a:p>
          <a:p>
            <a:pPr algn="l">
              <a:lnSpc>
                <a:spcPct val="150000"/>
              </a:lnSpc>
            </a:pPr>
            <a:r>
              <a:rPr lang="zh-CN" altLang="en-US" sz="3600">
                <a:solidFill>
                  <a:srgbClr val="FCFFFF"/>
                </a:solidFill>
                <a:effectLst>
                  <a:outerShdw blurRad="38100" dist="25400" dir="5400000" algn="ctr" rotWithShape="0">
                    <a:srgbClr val="6E747A">
                      <a:alpha val="43000"/>
                    </a:srgbClr>
                  </a:outerShdw>
                </a:effectLst>
              </a:rPr>
              <a:t>      "</a:t>
            </a:r>
            <a:r>
              <a:rPr lang="zh-CN" altLang="en-US" sz="3600">
                <a:solidFill>
                  <a:schemeClr val="accent1"/>
                </a:solidFill>
                <a:effectLst>
                  <a:outerShdw blurRad="38100" dist="25400" dir="5400000" algn="ctr" rotWithShape="0">
                    <a:srgbClr val="6E747A">
                      <a:alpha val="43000"/>
                    </a:srgbClr>
                  </a:outerShdw>
                </a:effectLst>
              </a:rPr>
              <a:t>targets</a:t>
            </a:r>
            <a:r>
              <a:rPr lang="zh-CN" altLang="en-US" sz="3600">
                <a:solidFill>
                  <a:srgbClr val="FCFFFF"/>
                </a:solidFill>
                <a:effectLst>
                  <a:outerShdw blurRad="38100" dist="25400" dir="5400000" algn="ctr" rotWithShape="0">
                    <a:srgbClr val="6E747A">
                      <a:alpha val="43000"/>
                    </a:srgbClr>
                  </a:outerShdw>
                </a:effectLst>
              </a:rPr>
              <a:t>": {</a:t>
            </a:r>
            <a:endParaRPr lang="zh-CN" altLang="en-US" sz="3600">
              <a:solidFill>
                <a:srgbClr val="FCFFFF"/>
              </a:solidFill>
              <a:effectLst>
                <a:outerShdw blurRad="38100" dist="25400" dir="5400000" algn="ctr" rotWithShape="0">
                  <a:srgbClr val="6E747A">
                    <a:alpha val="43000"/>
                  </a:srgbClr>
                </a:outerShdw>
              </a:effectLst>
            </a:endParaRPr>
          </a:p>
          <a:p>
            <a:pPr algn="l">
              <a:lnSpc>
                <a:spcPct val="150000"/>
              </a:lnSpc>
            </a:pPr>
            <a:r>
              <a:rPr lang="zh-CN" altLang="en-US" sz="3600">
                <a:solidFill>
                  <a:srgbClr val="FCFFFF"/>
                </a:solidFill>
                <a:effectLst>
                  <a:outerShdw blurRad="38100" dist="25400" dir="5400000" algn="ctr" rotWithShape="0">
                    <a:srgbClr val="6E747A">
                      <a:alpha val="43000"/>
                    </a:srgbClr>
                  </a:outerShdw>
                </a:effectLst>
              </a:rPr>
              <a:t>        "browsers": ["last 2 versions", "safari &gt;= 7"] </a:t>
            </a:r>
            <a:endParaRPr lang="zh-CN" altLang="en-US" sz="3600">
              <a:solidFill>
                <a:srgbClr val="FCFFFF"/>
              </a:solidFill>
              <a:effectLst>
                <a:outerShdw blurRad="38100" dist="25400" dir="5400000" algn="ctr" rotWithShape="0">
                  <a:srgbClr val="6E747A">
                    <a:alpha val="43000"/>
                  </a:srgbClr>
                </a:outerShdw>
              </a:effectLst>
            </a:endParaRPr>
          </a:p>
          <a:p>
            <a:pPr algn="l">
              <a:lnSpc>
                <a:spcPct val="150000"/>
              </a:lnSpc>
            </a:pPr>
            <a:r>
              <a:rPr lang="en-US" altLang="zh-CN" sz="3600">
                <a:solidFill>
                  <a:srgbClr val="FCFFFF"/>
                </a:solidFill>
                <a:effectLst>
                  <a:outerShdw blurRad="38100" dist="25400" dir="5400000" algn="ctr" rotWithShape="0">
                    <a:srgbClr val="6E747A">
                      <a:alpha val="43000"/>
                    </a:srgbClr>
                  </a:outerShdw>
                </a:effectLst>
                <a:sym typeface="+mn-ea"/>
              </a:rPr>
              <a:t>       </a:t>
            </a:r>
            <a:r>
              <a:rPr lang="zh-CN" altLang="en-US" sz="3600">
                <a:solidFill>
                  <a:srgbClr val="FCFFFF"/>
                </a:solidFill>
                <a:effectLst>
                  <a:outerShdw blurRad="38100" dist="25400" dir="5400000" algn="ctr" rotWithShape="0">
                    <a:srgbClr val="6E747A">
                      <a:alpha val="43000"/>
                    </a:srgbClr>
                  </a:outerShdw>
                </a:effectLst>
              </a:rPr>
              <a:t>}</a:t>
            </a:r>
            <a:endParaRPr lang="zh-CN" altLang="en-US" sz="3600">
              <a:solidFill>
                <a:srgbClr val="FCFFFF"/>
              </a:solidFill>
              <a:effectLst>
                <a:outerShdw blurRad="38100" dist="25400" dir="5400000" algn="ctr" rotWithShape="0">
                  <a:srgbClr val="6E747A">
                    <a:alpha val="43000"/>
                  </a:srgbClr>
                </a:outerShdw>
              </a:effectLst>
            </a:endParaRPr>
          </a:p>
          <a:p>
            <a:pPr algn="l">
              <a:lnSpc>
                <a:spcPct val="150000"/>
              </a:lnSpc>
            </a:pPr>
            <a:r>
              <a:rPr lang="zh-CN" altLang="en-US" sz="3600">
                <a:solidFill>
                  <a:srgbClr val="FCFFFF"/>
                </a:solidFill>
                <a:effectLst>
                  <a:outerShdw blurRad="38100" dist="25400" dir="5400000" algn="ctr" rotWithShape="0">
                    <a:srgbClr val="6E747A">
                      <a:alpha val="43000"/>
                    </a:srgbClr>
                  </a:outerShdw>
                </a:effectLst>
              </a:rPr>
              <a:t>    }]</a:t>
            </a:r>
            <a:endParaRPr lang="zh-CN" altLang="en-US" sz="3600">
              <a:solidFill>
                <a:srgbClr val="FCFFFF"/>
              </a:solidFill>
              <a:effectLst>
                <a:outerShdw blurRad="38100" dist="25400" dir="5400000" algn="ctr" rotWithShape="0">
                  <a:srgbClr val="6E747A">
                    <a:alpha val="43000"/>
                  </a:srgbClr>
                </a:outerShdw>
              </a:effectLst>
            </a:endParaRPr>
          </a:p>
          <a:p>
            <a:pPr algn="l">
              <a:lnSpc>
                <a:spcPct val="150000"/>
              </a:lnSpc>
            </a:pPr>
            <a:r>
              <a:rPr lang="zh-CN" altLang="en-US" sz="3600">
                <a:solidFill>
                  <a:srgbClr val="FCFFFF"/>
                </a:solidFill>
                <a:effectLst>
                  <a:outerShdw blurRad="38100" dist="25400" dir="5400000" algn="ctr" rotWithShape="0">
                    <a:srgbClr val="6E747A">
                      <a:alpha val="43000"/>
                    </a:srgbClr>
                  </a:outerShdw>
                </a:effectLst>
              </a:rPr>
              <a:t>  ]</a:t>
            </a:r>
            <a:endParaRPr lang="zh-CN" altLang="en-US" sz="3600">
              <a:solidFill>
                <a:srgbClr val="FCFFFF"/>
              </a:solidFill>
              <a:effectLst>
                <a:outerShdw blurRad="38100" dist="25400" dir="5400000" algn="ctr" rotWithShape="0">
                  <a:srgbClr val="6E747A">
                    <a:alpha val="43000"/>
                  </a:srgbClr>
                </a:outerShdw>
              </a:effectLst>
            </a:endParaRPr>
          </a:p>
          <a:p>
            <a:pPr algn="l">
              <a:lnSpc>
                <a:spcPct val="150000"/>
              </a:lnSpc>
            </a:pPr>
            <a:r>
              <a:rPr lang="zh-CN" altLang="en-US" sz="3600">
                <a:solidFill>
                  <a:srgbClr val="FCFFFF"/>
                </a:solidFill>
                <a:effectLst>
                  <a:outerShdw blurRad="38100" dist="25400" dir="5400000" algn="ctr" rotWithShape="0">
                    <a:srgbClr val="6E747A">
                      <a:alpha val="43000"/>
                    </a:srgbClr>
                  </a:outerShdw>
                </a:effectLst>
              </a:rPr>
              <a:t>}</a:t>
            </a:r>
            <a:endParaRPr lang="zh-CN" altLang="en-US" sz="3600">
              <a:solidFill>
                <a:srgbClr val="FCFFFF"/>
              </a:solidFill>
              <a:effectLst>
                <a:outerShdw blurRad="38100" dist="25400" dir="5400000" algn="ctr" rotWithShape="0">
                  <a:srgbClr val="6E747A">
                    <a:alpha val="43000"/>
                  </a:srgbClr>
                </a:outerShdw>
              </a:effectLst>
            </a:endParaRPr>
          </a:p>
        </p:txBody>
      </p:sp>
      <p:sp>
        <p:nvSpPr>
          <p:cNvPr id="5" name="文本框 4"/>
          <p:cNvSpPr txBox="1"/>
          <p:nvPr/>
        </p:nvSpPr>
        <p:spPr>
          <a:xfrm>
            <a:off x="4876165" y="8655685"/>
            <a:ext cx="6021070" cy="583565"/>
          </a:xfrm>
          <a:prstGeom prst="rect">
            <a:avLst/>
          </a:prstGeom>
          <a:noFill/>
        </p:spPr>
        <p:txBody>
          <a:bodyPr wrap="square" rtlCol="0">
            <a:spAutoFit/>
          </a:bodyPr>
          <a:p>
            <a:pPr algn="l"/>
            <a:r>
              <a:rPr lang="zh-CN" altLang="en-US">
                <a:solidFill>
                  <a:srgbClr val="FCFFFF"/>
                </a:solidFill>
                <a:effectLst>
                  <a:outerShdw blurRad="38100" dist="25400" dir="5400000" algn="ctr" rotWithShape="0">
                    <a:srgbClr val="6E747A">
                      <a:alpha val="43000"/>
                    </a:srgbClr>
                  </a:outerShdw>
                </a:effectLst>
                <a:sym typeface="+mn-ea"/>
              </a:rPr>
              <a:t>"node": "6.10"</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3">
                                            <p:txEl>
                                              <p:pRg st="4" end="4"/>
                                            </p:txEl>
                                          </p:spTgt>
                                        </p:tgtEl>
                                      </p:cBhvr>
                                    </p:animEffect>
                                    <p:set>
                                      <p:cBhvr>
                                        <p:cTn id="7" dur="1" fill="hold">
                                          <p:stCondLst>
                                            <p:cond delay="499"/>
                                          </p:stCondLst>
                                        </p:cTn>
                                        <p:tgtEl>
                                          <p:spTgt spid="3">
                                            <p:txEl>
                                              <p:pRg st="4" end="4"/>
                                            </p:txEl>
                                          </p:spTgt>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AutoShape 1"/>
          <p:cNvSpPr/>
          <p:nvPr/>
        </p:nvSpPr>
        <p:spPr>
          <a:xfrm>
            <a:off x="5519738" y="866775"/>
            <a:ext cx="13342937" cy="2211388"/>
          </a:xfrm>
          <a:custGeom>
            <a:avLst/>
            <a:gdLst>
              <a:gd name="txL" fmla="*/ 0 w 21600"/>
              <a:gd name="txT" fmla="*/ 0 h 21600"/>
              <a:gd name="txR" fmla="*/ 21600 w 21600"/>
              <a:gd name="txB" fmla="*/ 21600 h 21600"/>
            </a:gdLst>
            <a:ahLst/>
            <a:cxnLst>
              <a:cxn ang="0">
                <a:pos x="6671469" y="1105694"/>
              </a:cxn>
              <a:cxn ang="0">
                <a:pos x="6671469" y="1105694"/>
              </a:cxn>
              <a:cxn ang="0">
                <a:pos x="6671469" y="1105694"/>
              </a:cxn>
              <a:cxn ang="0">
                <a:pos x="6671469" y="1105694"/>
              </a:cxn>
            </a:cxnLst>
            <a:rect l="txL" t="txT" r="txR" b="txB"/>
            <a:pathLst>
              <a:path w="21600" h="21600">
                <a:moveTo>
                  <a:pt x="0" y="0"/>
                </a:moveTo>
                <a:lnTo>
                  <a:pt x="21599" y="0"/>
                </a:lnTo>
                <a:lnTo>
                  <a:pt x="21599" y="21600"/>
                </a:lnTo>
                <a:lnTo>
                  <a:pt x="0" y="21600"/>
                </a:lnTo>
                <a:lnTo>
                  <a:pt x="0" y="0"/>
                </a:lnTo>
                <a:close/>
              </a:path>
            </a:pathLst>
          </a:custGeom>
          <a:noFill/>
          <a:ln w="9525">
            <a:noFill/>
          </a:ln>
        </p:spPr>
        <p:txBody>
          <a:bodyPr lIns="0" tIns="0" rIns="0" bIns="0" anchor="ctr"/>
          <a:p>
            <a:pPr defTabSz="643255">
              <a:lnSpc>
                <a:spcPct val="90000"/>
              </a:lnSpc>
            </a:pPr>
            <a:r>
              <a:rPr lang="zh-CN" altLang="en-US" sz="8000" dirty="0">
                <a:solidFill>
                  <a:srgbClr val="FFFFFF"/>
                </a:solidFill>
                <a:latin typeface="微软雅黑" pitchFamily="2" charset="-122"/>
                <a:ea typeface="微软雅黑" pitchFamily="2" charset="-122"/>
                <a:sym typeface="微软雅黑" pitchFamily="2" charset="-122"/>
              </a:rPr>
              <a:t>配置文件</a:t>
            </a:r>
            <a:endParaRPr lang="zh-CN" altLang="en-US" sz="8000" dirty="0">
              <a:solidFill>
                <a:srgbClr val="FFFFFF"/>
              </a:solidFill>
              <a:latin typeface="微软雅黑" pitchFamily="2" charset="-122"/>
              <a:ea typeface="微软雅黑" pitchFamily="2" charset="-122"/>
              <a:sym typeface="微软雅黑" pitchFamily="2" charset="-122"/>
            </a:endParaRPr>
          </a:p>
        </p:txBody>
      </p:sp>
      <p:sp>
        <p:nvSpPr>
          <p:cNvPr id="2" name="文本框 1"/>
          <p:cNvSpPr txBox="1"/>
          <p:nvPr/>
        </p:nvSpPr>
        <p:spPr>
          <a:xfrm>
            <a:off x="4603115" y="4131310"/>
            <a:ext cx="14524990" cy="3784600"/>
          </a:xfrm>
          <a:prstGeom prst="rect">
            <a:avLst/>
          </a:prstGeom>
          <a:noFill/>
        </p:spPr>
        <p:txBody>
          <a:bodyPr wrap="square" rtlCol="0">
            <a:spAutoFit/>
          </a:bodyPr>
          <a:p>
            <a:pPr algn="l">
              <a:lnSpc>
                <a:spcPct val="200000"/>
              </a:lnSpc>
            </a:pPr>
            <a:r>
              <a:rPr lang="en-US" altLang="zh-CN" sz="4000">
                <a:solidFill>
                  <a:srgbClr val="FCFFFF"/>
                </a:solidFill>
                <a:latin typeface="+mj-ea"/>
                <a:cs typeface="+mj-ea"/>
              </a:rPr>
              <a:t>1. babel.config.json/babel.config.js   babel 7 monorepo </a:t>
            </a:r>
            <a:endParaRPr lang="en-US" altLang="zh-CN" sz="4000">
              <a:solidFill>
                <a:srgbClr val="FCFFFF"/>
              </a:solidFill>
              <a:latin typeface="+mj-ea"/>
              <a:cs typeface="+mj-ea"/>
            </a:endParaRPr>
          </a:p>
          <a:p>
            <a:pPr algn="l">
              <a:lnSpc>
                <a:spcPct val="200000"/>
              </a:lnSpc>
            </a:pPr>
            <a:r>
              <a:rPr lang="en-US" altLang="zh-CN" sz="4000">
                <a:solidFill>
                  <a:srgbClr val="FCFFFF"/>
                </a:solidFill>
                <a:latin typeface="+mj-ea"/>
                <a:cs typeface="+mj-ea"/>
              </a:rPr>
              <a:t>2. babelrc.json/.babelrc.js</a:t>
            </a:r>
            <a:endParaRPr lang="en-US" altLang="zh-CN" sz="4000">
              <a:solidFill>
                <a:srgbClr val="FCFFFF"/>
              </a:solidFill>
              <a:latin typeface="+mj-ea"/>
              <a:cs typeface="+mj-ea"/>
            </a:endParaRPr>
          </a:p>
          <a:p>
            <a:pPr algn="l">
              <a:lnSpc>
                <a:spcPct val="200000"/>
              </a:lnSpc>
            </a:pPr>
            <a:r>
              <a:rPr lang="en-US" altLang="zh-CN" sz="4000">
                <a:solidFill>
                  <a:srgbClr val="FCFFFF"/>
                </a:solidFill>
                <a:latin typeface="+mj-ea"/>
                <a:cs typeface="+mj-ea"/>
              </a:rPr>
              <a:t>3. package.json  babel</a:t>
            </a:r>
            <a:r>
              <a:rPr lang="zh-CN" altLang="en-US" sz="4000">
                <a:solidFill>
                  <a:srgbClr val="FCFFFF"/>
                </a:solidFill>
                <a:latin typeface="+mj-ea"/>
                <a:cs typeface="+mj-ea"/>
              </a:rPr>
              <a:t>字段</a:t>
            </a:r>
            <a:endParaRPr lang="zh-CN" altLang="en-US" sz="4000">
              <a:solidFill>
                <a:srgbClr val="FCFFFF"/>
              </a:solidFill>
              <a:latin typeface="+mj-ea"/>
              <a:cs typeface="+mj-ea"/>
            </a:endParaRPr>
          </a:p>
        </p:txBody>
      </p:sp>
      <p:sp>
        <p:nvSpPr>
          <p:cNvPr id="3" name="文本框 2"/>
          <p:cNvSpPr txBox="1"/>
          <p:nvPr/>
        </p:nvSpPr>
        <p:spPr>
          <a:xfrm>
            <a:off x="4876165" y="8401685"/>
            <a:ext cx="11621770" cy="5015865"/>
          </a:xfrm>
          <a:prstGeom prst="rect">
            <a:avLst/>
          </a:prstGeom>
          <a:noFill/>
        </p:spPr>
        <p:txBody>
          <a:bodyPr wrap="square" rtlCol="0">
            <a:spAutoFit/>
          </a:bodyPr>
          <a:p>
            <a:pPr algn="l">
              <a:lnSpc>
                <a:spcPct val="200000"/>
              </a:lnSpc>
            </a:pPr>
            <a:r>
              <a:rPr lang="zh-CN" altLang="en-US" sz="4000">
                <a:solidFill>
                  <a:srgbClr val="FCFFFF"/>
                </a:solidFill>
                <a:effectLst>
                  <a:outerShdw blurRad="38100" dist="25400" dir="5400000" algn="ctr" rotWithShape="0">
                    <a:srgbClr val="6E747A">
                      <a:alpha val="43000"/>
                    </a:srgbClr>
                  </a:outerShdw>
                </a:effectLst>
              </a:rPr>
              <a:t>{</a:t>
            </a:r>
            <a:endParaRPr lang="zh-CN" altLang="en-US" sz="4000">
              <a:solidFill>
                <a:srgbClr val="FCFFFF"/>
              </a:solidFill>
              <a:effectLst>
                <a:outerShdw blurRad="38100" dist="25400" dir="5400000" algn="ctr" rotWithShape="0">
                  <a:srgbClr val="6E747A">
                    <a:alpha val="43000"/>
                  </a:srgbClr>
                </a:outerShdw>
              </a:effectLst>
            </a:endParaRPr>
          </a:p>
          <a:p>
            <a:pPr algn="l">
              <a:lnSpc>
                <a:spcPct val="200000"/>
              </a:lnSpc>
            </a:pPr>
            <a:r>
              <a:rPr lang="zh-CN" altLang="en-US" sz="4000">
                <a:solidFill>
                  <a:srgbClr val="FCFFFF"/>
                </a:solidFill>
                <a:effectLst>
                  <a:outerShdw blurRad="38100" dist="25400" dir="5400000" algn="ctr" rotWithShape="0">
                    <a:srgbClr val="6E747A">
                      <a:alpha val="43000"/>
                    </a:srgbClr>
                  </a:outerShdw>
                </a:effectLst>
              </a:rPr>
              <a:t>  "presets": [...],</a:t>
            </a:r>
            <a:endParaRPr lang="zh-CN" altLang="en-US" sz="4000">
              <a:solidFill>
                <a:srgbClr val="FCFFFF"/>
              </a:solidFill>
              <a:effectLst>
                <a:outerShdw blurRad="38100" dist="25400" dir="5400000" algn="ctr" rotWithShape="0">
                  <a:srgbClr val="6E747A">
                    <a:alpha val="43000"/>
                  </a:srgbClr>
                </a:outerShdw>
              </a:effectLst>
            </a:endParaRPr>
          </a:p>
          <a:p>
            <a:pPr algn="l">
              <a:lnSpc>
                <a:spcPct val="200000"/>
              </a:lnSpc>
            </a:pPr>
            <a:r>
              <a:rPr lang="zh-CN" altLang="en-US" sz="4000">
                <a:solidFill>
                  <a:srgbClr val="FCFFFF"/>
                </a:solidFill>
                <a:effectLst>
                  <a:outerShdw blurRad="38100" dist="25400" dir="5400000" algn="ctr" rotWithShape="0">
                    <a:srgbClr val="6E747A">
                      <a:alpha val="43000"/>
                    </a:srgbClr>
                  </a:outerShdw>
                </a:effectLst>
              </a:rPr>
              <a:t>  "plugins": [...]</a:t>
            </a:r>
            <a:endParaRPr lang="zh-CN" altLang="en-US" sz="4000">
              <a:solidFill>
                <a:srgbClr val="FCFFFF"/>
              </a:solidFill>
              <a:effectLst>
                <a:outerShdw blurRad="38100" dist="25400" dir="5400000" algn="ctr" rotWithShape="0">
                  <a:srgbClr val="6E747A">
                    <a:alpha val="43000"/>
                  </a:srgbClr>
                </a:outerShdw>
              </a:effectLst>
            </a:endParaRPr>
          </a:p>
          <a:p>
            <a:pPr algn="l">
              <a:lnSpc>
                <a:spcPct val="200000"/>
              </a:lnSpc>
            </a:pPr>
            <a:r>
              <a:rPr lang="zh-CN" altLang="en-US" sz="4000">
                <a:solidFill>
                  <a:srgbClr val="FCFFFF"/>
                </a:solidFill>
                <a:effectLst>
                  <a:outerShdw blurRad="38100" dist="25400" dir="5400000" algn="ctr" rotWithShape="0">
                    <a:srgbClr val="6E747A">
                      <a:alpha val="43000"/>
                    </a:srgbClr>
                  </a:outerShdw>
                </a:effectLst>
              </a:rPr>
              <a:t>}</a:t>
            </a:r>
            <a:endParaRPr lang="zh-CN" altLang="en-US" sz="4000">
              <a:solidFill>
                <a:srgbClr val="FCFFFF"/>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AutoShape 1"/>
          <p:cNvSpPr/>
          <p:nvPr/>
        </p:nvSpPr>
        <p:spPr>
          <a:xfrm>
            <a:off x="5519738" y="866775"/>
            <a:ext cx="13342937" cy="2211388"/>
          </a:xfrm>
          <a:custGeom>
            <a:avLst/>
            <a:gdLst>
              <a:gd name="txL" fmla="*/ 0 w 21600"/>
              <a:gd name="txT" fmla="*/ 0 h 21600"/>
              <a:gd name="txR" fmla="*/ 21600 w 21600"/>
              <a:gd name="txB" fmla="*/ 21600 h 21600"/>
            </a:gdLst>
            <a:ahLst/>
            <a:cxnLst>
              <a:cxn ang="0">
                <a:pos x="6671469" y="1105694"/>
              </a:cxn>
              <a:cxn ang="0">
                <a:pos x="6671469" y="1105694"/>
              </a:cxn>
              <a:cxn ang="0">
                <a:pos x="6671469" y="1105694"/>
              </a:cxn>
              <a:cxn ang="0">
                <a:pos x="6671469" y="1105694"/>
              </a:cxn>
            </a:cxnLst>
            <a:rect l="txL" t="txT" r="txR" b="txB"/>
            <a:pathLst>
              <a:path w="21600" h="21600">
                <a:moveTo>
                  <a:pt x="0" y="0"/>
                </a:moveTo>
                <a:lnTo>
                  <a:pt x="21599" y="0"/>
                </a:lnTo>
                <a:lnTo>
                  <a:pt x="21599" y="21600"/>
                </a:lnTo>
                <a:lnTo>
                  <a:pt x="0" y="21600"/>
                </a:lnTo>
                <a:lnTo>
                  <a:pt x="0" y="0"/>
                </a:lnTo>
                <a:close/>
              </a:path>
            </a:pathLst>
          </a:custGeom>
          <a:noFill/>
          <a:ln w="9525">
            <a:noFill/>
          </a:ln>
        </p:spPr>
        <p:txBody>
          <a:bodyPr lIns="0" tIns="0" rIns="0" bIns="0" anchor="ctr"/>
          <a:p>
            <a:pPr defTabSz="643255">
              <a:lnSpc>
                <a:spcPct val="90000"/>
              </a:lnSpc>
            </a:pPr>
            <a:r>
              <a:rPr lang="zh-CN" altLang="en-US" sz="8000" dirty="0">
                <a:solidFill>
                  <a:srgbClr val="FFFFFF"/>
                </a:solidFill>
                <a:latin typeface="微软雅黑" pitchFamily="2" charset="-122"/>
                <a:ea typeface="微软雅黑" pitchFamily="2" charset="-122"/>
                <a:sym typeface="微软雅黑" pitchFamily="2" charset="-122"/>
              </a:rPr>
              <a:t>注意事项</a:t>
            </a:r>
            <a:endParaRPr lang="zh-CN" altLang="en-US" sz="8000" dirty="0">
              <a:solidFill>
                <a:srgbClr val="FFFFFF"/>
              </a:solidFill>
              <a:latin typeface="微软雅黑" pitchFamily="2" charset="-122"/>
              <a:ea typeface="微软雅黑" pitchFamily="2" charset="-122"/>
              <a:sym typeface="微软雅黑" pitchFamily="2" charset="-122"/>
            </a:endParaRPr>
          </a:p>
        </p:txBody>
      </p:sp>
      <p:sp>
        <p:nvSpPr>
          <p:cNvPr id="2" name="文本框 1"/>
          <p:cNvSpPr txBox="1"/>
          <p:nvPr/>
        </p:nvSpPr>
        <p:spPr>
          <a:xfrm>
            <a:off x="4337685" y="8060690"/>
            <a:ext cx="14524990" cy="3784600"/>
          </a:xfrm>
          <a:prstGeom prst="rect">
            <a:avLst/>
          </a:prstGeom>
          <a:noFill/>
        </p:spPr>
        <p:txBody>
          <a:bodyPr wrap="square" rtlCol="0">
            <a:spAutoFit/>
          </a:bodyPr>
          <a:p>
            <a:pPr algn="l">
              <a:lnSpc>
                <a:spcPct val="200000"/>
              </a:lnSpc>
            </a:pPr>
            <a:r>
              <a:rPr lang="en-US" altLang="zh-CN" sz="4000">
                <a:solidFill>
                  <a:srgbClr val="FCFFFF"/>
                </a:solidFill>
                <a:latin typeface="微软雅黑" charset="0"/>
                <a:ea typeface="微软雅黑" charset="0"/>
                <a:cs typeface="微软雅黑" charset="0"/>
              </a:rPr>
              <a:t> 1. Plugin 会运行在 Preset 之前。</a:t>
            </a:r>
            <a:endParaRPr lang="en-US" altLang="zh-CN" sz="4000">
              <a:solidFill>
                <a:srgbClr val="FCFFFF"/>
              </a:solidFill>
              <a:latin typeface="微软雅黑" charset="0"/>
              <a:ea typeface="微软雅黑" charset="0"/>
              <a:cs typeface="微软雅黑" charset="0"/>
            </a:endParaRPr>
          </a:p>
          <a:p>
            <a:pPr algn="l">
              <a:lnSpc>
                <a:spcPct val="200000"/>
              </a:lnSpc>
            </a:pPr>
            <a:r>
              <a:rPr lang="en-US" altLang="zh-CN" sz="4000">
                <a:solidFill>
                  <a:srgbClr val="FCFFFF"/>
                </a:solidFill>
                <a:latin typeface="微软雅黑" charset="0"/>
                <a:ea typeface="微软雅黑" charset="0"/>
                <a:cs typeface="微软雅黑" charset="0"/>
              </a:rPr>
              <a:t> 2. Plugin 顺序执行。</a:t>
            </a:r>
            <a:endParaRPr lang="en-US" altLang="zh-CN" sz="4000">
              <a:solidFill>
                <a:srgbClr val="FCFFFF"/>
              </a:solidFill>
              <a:latin typeface="微软雅黑" charset="0"/>
              <a:ea typeface="微软雅黑" charset="0"/>
              <a:cs typeface="微软雅黑" charset="0"/>
            </a:endParaRPr>
          </a:p>
          <a:p>
            <a:pPr algn="l">
              <a:lnSpc>
                <a:spcPct val="200000"/>
              </a:lnSpc>
            </a:pPr>
            <a:r>
              <a:rPr lang="en-US" altLang="zh-CN" sz="4000">
                <a:solidFill>
                  <a:srgbClr val="FCFFFF"/>
                </a:solidFill>
                <a:latin typeface="微软雅黑" charset="0"/>
                <a:ea typeface="微软雅黑" charset="0"/>
                <a:cs typeface="微软雅黑" charset="0"/>
              </a:rPr>
              <a:t> 3. Preset </a:t>
            </a:r>
            <a:r>
              <a:rPr lang="zh-CN" altLang="en-US" sz="4000">
                <a:solidFill>
                  <a:schemeClr val="tx1"/>
                </a:solidFill>
                <a:effectLst>
                  <a:outerShdw blurRad="38100" dist="19050" dir="2700000" algn="tl" rotWithShape="0">
                    <a:schemeClr val="dk1">
                      <a:alpha val="40000"/>
                    </a:schemeClr>
                  </a:outerShdw>
                </a:effectLst>
                <a:latin typeface="微软雅黑" charset="0"/>
                <a:ea typeface="微软雅黑" charset="0"/>
                <a:cs typeface="微软雅黑" charset="0"/>
              </a:rPr>
              <a:t>逆序</a:t>
            </a:r>
            <a:r>
              <a:rPr lang="zh-CN" altLang="en-US" sz="4000">
                <a:solidFill>
                  <a:srgbClr val="FCFFFF"/>
                </a:solidFill>
                <a:latin typeface="微软雅黑" charset="0"/>
                <a:ea typeface="微软雅黑" charset="0"/>
                <a:cs typeface="微软雅黑" charset="0"/>
              </a:rPr>
              <a:t>执行。</a:t>
            </a:r>
            <a:endParaRPr lang="zh-CN" altLang="en-US" sz="4000">
              <a:solidFill>
                <a:srgbClr val="FCFFFF"/>
              </a:solidFill>
              <a:latin typeface="微软雅黑" charset="0"/>
              <a:ea typeface="微软雅黑" charset="0"/>
              <a:cs typeface="微软雅黑" charset="0"/>
            </a:endParaRPr>
          </a:p>
        </p:txBody>
      </p:sp>
      <p:sp>
        <p:nvSpPr>
          <p:cNvPr id="3" name="文本框 2"/>
          <p:cNvSpPr txBox="1"/>
          <p:nvPr/>
        </p:nvSpPr>
        <p:spPr>
          <a:xfrm>
            <a:off x="4700905" y="3044825"/>
            <a:ext cx="11621770" cy="5015865"/>
          </a:xfrm>
          <a:prstGeom prst="rect">
            <a:avLst/>
          </a:prstGeom>
          <a:noFill/>
        </p:spPr>
        <p:txBody>
          <a:bodyPr wrap="square" rtlCol="0">
            <a:spAutoFit/>
          </a:bodyPr>
          <a:p>
            <a:pPr algn="l">
              <a:lnSpc>
                <a:spcPct val="200000"/>
              </a:lnSpc>
            </a:pPr>
            <a:r>
              <a:rPr lang="zh-CN" altLang="en-US" sz="4000">
                <a:solidFill>
                  <a:srgbClr val="FCFFFF"/>
                </a:solidFill>
                <a:effectLst>
                  <a:outerShdw blurRad="38100" dist="25400" dir="5400000" algn="ctr" rotWithShape="0">
                    <a:srgbClr val="6E747A">
                      <a:alpha val="43000"/>
                    </a:srgbClr>
                  </a:outerShdw>
                </a:effectLst>
              </a:rPr>
              <a:t>{</a:t>
            </a:r>
            <a:endParaRPr lang="zh-CN" altLang="en-US" sz="4000">
              <a:solidFill>
                <a:srgbClr val="FCFFFF"/>
              </a:solidFill>
              <a:effectLst>
                <a:outerShdw blurRad="38100" dist="25400" dir="5400000" algn="ctr" rotWithShape="0">
                  <a:srgbClr val="6E747A">
                    <a:alpha val="43000"/>
                  </a:srgbClr>
                </a:outerShdw>
              </a:effectLst>
            </a:endParaRPr>
          </a:p>
          <a:p>
            <a:pPr algn="l">
              <a:lnSpc>
                <a:spcPct val="200000"/>
              </a:lnSpc>
            </a:pPr>
            <a:r>
              <a:rPr lang="zh-CN" altLang="en-US" sz="4000">
                <a:solidFill>
                  <a:srgbClr val="FCFFFF"/>
                </a:solidFill>
                <a:effectLst>
                  <a:outerShdw blurRad="38100" dist="25400" dir="5400000" algn="ctr" rotWithShape="0">
                    <a:srgbClr val="6E747A">
                      <a:alpha val="43000"/>
                    </a:srgbClr>
                  </a:outerShdw>
                </a:effectLst>
              </a:rPr>
              <a:t>  "presets": [</a:t>
            </a:r>
            <a:r>
              <a:rPr lang="en-US" altLang="zh-CN" sz="4000">
                <a:solidFill>
                  <a:srgbClr val="FCFFFF"/>
                </a:solidFill>
                <a:effectLst>
                  <a:outerShdw blurRad="38100" dist="25400" dir="5400000" algn="ctr" rotWithShape="0">
                    <a:srgbClr val="6E747A">
                      <a:alpha val="43000"/>
                    </a:srgbClr>
                  </a:outerShdw>
                </a:effectLst>
              </a:rPr>
              <a:t>'es2015','stage-0'..</a:t>
            </a:r>
            <a:r>
              <a:rPr lang="zh-CN" altLang="en-US" sz="4000">
                <a:solidFill>
                  <a:srgbClr val="FCFFFF"/>
                </a:solidFill>
                <a:effectLst>
                  <a:outerShdw blurRad="38100" dist="25400" dir="5400000" algn="ctr" rotWithShape="0">
                    <a:srgbClr val="6E747A">
                      <a:alpha val="43000"/>
                    </a:srgbClr>
                  </a:outerShdw>
                </a:effectLst>
              </a:rPr>
              <a:t>],</a:t>
            </a:r>
            <a:endParaRPr lang="zh-CN" altLang="en-US" sz="4000">
              <a:solidFill>
                <a:srgbClr val="FCFFFF"/>
              </a:solidFill>
              <a:effectLst>
                <a:outerShdw blurRad="38100" dist="25400" dir="5400000" algn="ctr" rotWithShape="0">
                  <a:srgbClr val="6E747A">
                    <a:alpha val="43000"/>
                  </a:srgbClr>
                </a:outerShdw>
              </a:effectLst>
            </a:endParaRPr>
          </a:p>
          <a:p>
            <a:pPr algn="l">
              <a:lnSpc>
                <a:spcPct val="200000"/>
              </a:lnSpc>
            </a:pPr>
            <a:r>
              <a:rPr lang="zh-CN" altLang="en-US" sz="4000">
                <a:solidFill>
                  <a:srgbClr val="FCFFFF"/>
                </a:solidFill>
                <a:effectLst>
                  <a:outerShdw blurRad="38100" dist="25400" dir="5400000" algn="ctr" rotWithShape="0">
                    <a:srgbClr val="6E747A">
                      <a:alpha val="43000"/>
                    </a:srgbClr>
                  </a:outerShdw>
                </a:effectLst>
              </a:rPr>
              <a:t>  "plugins": [</a:t>
            </a:r>
            <a:r>
              <a:rPr lang="en-US" altLang="zh-CN" sz="4000">
                <a:solidFill>
                  <a:srgbClr val="FCFFFF"/>
                </a:solidFill>
                <a:effectLst>
                  <a:outerShdw blurRad="38100" dist="25400" dir="5400000" algn="ctr" rotWithShape="0">
                    <a:srgbClr val="6E747A">
                      <a:alpha val="43000"/>
                    </a:srgbClr>
                  </a:outerShdw>
                </a:effectLst>
              </a:rPr>
              <a:t>'A','B'...</a:t>
            </a:r>
            <a:r>
              <a:rPr lang="zh-CN" altLang="en-US" sz="4000">
                <a:solidFill>
                  <a:srgbClr val="FCFFFF"/>
                </a:solidFill>
                <a:effectLst>
                  <a:outerShdw blurRad="38100" dist="25400" dir="5400000" algn="ctr" rotWithShape="0">
                    <a:srgbClr val="6E747A">
                      <a:alpha val="43000"/>
                    </a:srgbClr>
                  </a:outerShdw>
                </a:effectLst>
              </a:rPr>
              <a:t>]</a:t>
            </a:r>
            <a:endParaRPr lang="zh-CN" altLang="en-US" sz="4000">
              <a:solidFill>
                <a:srgbClr val="FCFFFF"/>
              </a:solidFill>
              <a:effectLst>
                <a:outerShdw blurRad="38100" dist="25400" dir="5400000" algn="ctr" rotWithShape="0">
                  <a:srgbClr val="6E747A">
                    <a:alpha val="43000"/>
                  </a:srgbClr>
                </a:outerShdw>
              </a:effectLst>
            </a:endParaRPr>
          </a:p>
          <a:p>
            <a:pPr algn="l">
              <a:lnSpc>
                <a:spcPct val="200000"/>
              </a:lnSpc>
            </a:pPr>
            <a:r>
              <a:rPr lang="zh-CN" altLang="en-US" sz="4000">
                <a:solidFill>
                  <a:srgbClr val="FCFFFF"/>
                </a:solidFill>
                <a:effectLst>
                  <a:outerShdw blurRad="38100" dist="25400" dir="5400000" algn="ctr" rotWithShape="0">
                    <a:srgbClr val="6E747A">
                      <a:alpha val="43000"/>
                    </a:srgbClr>
                  </a:outerShdw>
                </a:effectLst>
              </a:rPr>
              <a:t>}</a:t>
            </a:r>
            <a:endParaRPr lang="zh-CN" altLang="en-US" sz="4000">
              <a:solidFill>
                <a:srgbClr val="FCFFFF"/>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043045" y="5310505"/>
            <a:ext cx="16297275" cy="1568450"/>
          </a:xfrm>
          <a:prstGeom prst="rect">
            <a:avLst/>
          </a:prstGeom>
          <a:noFill/>
          <a:effectLst/>
        </p:spPr>
        <p:txBody>
          <a:bodyPr wrap="square" rtlCol="0">
            <a:spAutoFit/>
          </a:bodyPr>
          <a:p>
            <a:r>
              <a:rPr lang="en-US" altLang="zh-CN" sz="9600" b="1">
                <a:solidFill>
                  <a:srgbClr val="FCFFFF"/>
                </a:solidFill>
                <a:latin typeface="WPS-Bullets Regular" charset="0"/>
                <a:cs typeface="WPS-Bullets Regular" charset="0"/>
              </a:rPr>
              <a:t>Other</a:t>
            </a:r>
            <a:endParaRPr lang="en-US" altLang="zh-CN" sz="9600" b="1">
              <a:solidFill>
                <a:srgbClr val="FCFFFF"/>
              </a:solidFill>
              <a:latin typeface="WPS-Bullets Regular" charset="0"/>
              <a:cs typeface="WPS-Bullets Regular"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AutoShape 1"/>
          <p:cNvSpPr/>
          <p:nvPr/>
        </p:nvSpPr>
        <p:spPr>
          <a:xfrm>
            <a:off x="5519738" y="866775"/>
            <a:ext cx="13342937" cy="2211388"/>
          </a:xfrm>
          <a:custGeom>
            <a:avLst/>
            <a:gdLst>
              <a:gd name="txL" fmla="*/ 0 w 21600"/>
              <a:gd name="txT" fmla="*/ 0 h 21600"/>
              <a:gd name="txR" fmla="*/ 21600 w 21600"/>
              <a:gd name="txB" fmla="*/ 21600 h 21600"/>
            </a:gdLst>
            <a:ahLst/>
            <a:cxnLst>
              <a:cxn ang="0">
                <a:pos x="6671469" y="1105694"/>
              </a:cxn>
              <a:cxn ang="0">
                <a:pos x="6671469" y="1105694"/>
              </a:cxn>
              <a:cxn ang="0">
                <a:pos x="6671469" y="1105694"/>
              </a:cxn>
              <a:cxn ang="0">
                <a:pos x="6671469" y="1105694"/>
              </a:cxn>
            </a:cxnLst>
            <a:rect l="txL" t="txT" r="txR" b="txB"/>
            <a:pathLst>
              <a:path w="21600" h="21600">
                <a:moveTo>
                  <a:pt x="0" y="0"/>
                </a:moveTo>
                <a:lnTo>
                  <a:pt x="21599" y="0"/>
                </a:lnTo>
                <a:lnTo>
                  <a:pt x="21599" y="21600"/>
                </a:lnTo>
                <a:lnTo>
                  <a:pt x="0" y="21600"/>
                </a:lnTo>
                <a:lnTo>
                  <a:pt x="0" y="0"/>
                </a:lnTo>
                <a:close/>
              </a:path>
            </a:pathLst>
          </a:custGeom>
          <a:noFill/>
          <a:ln w="9525">
            <a:noFill/>
          </a:ln>
        </p:spPr>
        <p:txBody>
          <a:bodyPr lIns="0" tIns="0" rIns="0" bIns="0" anchor="ctr"/>
          <a:p>
            <a:pPr defTabSz="643255">
              <a:lnSpc>
                <a:spcPct val="90000"/>
              </a:lnSpc>
            </a:pPr>
            <a:r>
              <a:rPr lang="zh-CN" altLang="en-US" sz="8000" dirty="0">
                <a:solidFill>
                  <a:srgbClr val="FFFFFF"/>
                </a:solidFill>
                <a:latin typeface="微软雅黑" pitchFamily="2" charset="-122"/>
                <a:ea typeface="微软雅黑" pitchFamily="2" charset="-122"/>
                <a:sym typeface="微软雅黑" pitchFamily="2" charset="-122"/>
              </a:rPr>
              <a:t>配套工具</a:t>
            </a:r>
            <a:endParaRPr lang="zh-CN" altLang="en-US" sz="8000" dirty="0">
              <a:solidFill>
                <a:srgbClr val="FFFFFF"/>
              </a:solidFill>
              <a:latin typeface="微软雅黑" pitchFamily="2" charset="-122"/>
              <a:ea typeface="微软雅黑" pitchFamily="2" charset="-122"/>
              <a:sym typeface="微软雅黑" pitchFamily="2" charset="-122"/>
            </a:endParaRPr>
          </a:p>
        </p:txBody>
      </p:sp>
      <p:sp>
        <p:nvSpPr>
          <p:cNvPr id="4" name="文本框 3"/>
          <p:cNvSpPr txBox="1"/>
          <p:nvPr/>
        </p:nvSpPr>
        <p:spPr>
          <a:xfrm>
            <a:off x="3366770" y="3078480"/>
            <a:ext cx="18755360" cy="1322070"/>
          </a:xfrm>
          <a:prstGeom prst="rect">
            <a:avLst/>
          </a:prstGeom>
          <a:noFill/>
        </p:spPr>
        <p:txBody>
          <a:bodyPr wrap="square" rtlCol="0">
            <a:spAutoFit/>
          </a:bodyPr>
          <a:p>
            <a:pPr algn="l"/>
            <a:r>
              <a:rPr lang="en-US" altLang="zh-CN" b="1">
                <a:solidFill>
                  <a:srgbClr val="FCFFFF"/>
                </a:solidFill>
                <a:latin typeface="Palatino Bold" charset="0"/>
                <a:cs typeface="Palatino Bold" charset="0"/>
              </a:rPr>
              <a:t>babel-</a:t>
            </a:r>
            <a:r>
              <a:rPr lang="en-US" altLang="zh-CN" sz="4000" b="1">
                <a:solidFill>
                  <a:srgbClr val="FCFFFF"/>
                </a:solidFill>
                <a:latin typeface="Palatino Bold" charset="0"/>
                <a:cs typeface="Palatino Bold" charset="0"/>
              </a:rPr>
              <a:t>cli</a:t>
            </a:r>
            <a:r>
              <a:rPr lang="en-US" altLang="zh-CN" sz="4000">
                <a:solidFill>
                  <a:srgbClr val="FCFFFF"/>
                </a:solidFill>
              </a:rPr>
              <a:t>: </a:t>
            </a:r>
            <a:r>
              <a:rPr lang="en-US" altLang="zh-CN" sz="4000">
                <a:solidFill>
                  <a:schemeClr val="tx2">
                    <a:lumMod val="60000"/>
                    <a:lumOff val="40000"/>
                  </a:schemeClr>
                </a:solidFill>
                <a:latin typeface="微软雅黑" charset="0"/>
                <a:ea typeface="微软雅黑" charset="0"/>
                <a:cs typeface="微软雅黑" charset="0"/>
              </a:rPr>
              <a:t>命令行工具,安装了 babel-cli 就能够在命令行中使用 babel 命令来编译文件。</a:t>
            </a:r>
            <a:endParaRPr lang="en-US" altLang="zh-CN" sz="4000">
              <a:solidFill>
                <a:schemeClr val="tx2">
                  <a:lumMod val="60000"/>
                  <a:lumOff val="40000"/>
                </a:schemeClr>
              </a:solidFill>
              <a:latin typeface="微软雅黑" charset="0"/>
              <a:ea typeface="微软雅黑" charset="0"/>
              <a:cs typeface="微软雅黑" charset="0"/>
            </a:endParaRPr>
          </a:p>
        </p:txBody>
      </p:sp>
      <p:sp>
        <p:nvSpPr>
          <p:cNvPr id="5" name="文本框 4"/>
          <p:cNvSpPr txBox="1"/>
          <p:nvPr/>
        </p:nvSpPr>
        <p:spPr>
          <a:xfrm>
            <a:off x="3366770" y="5030470"/>
            <a:ext cx="18755360" cy="1938020"/>
          </a:xfrm>
          <a:prstGeom prst="rect">
            <a:avLst/>
          </a:prstGeom>
          <a:noFill/>
        </p:spPr>
        <p:txBody>
          <a:bodyPr wrap="square" rtlCol="0">
            <a:spAutoFit/>
          </a:bodyPr>
          <a:p>
            <a:pPr algn="l"/>
            <a:r>
              <a:rPr lang="en-US" altLang="zh-CN" b="1">
                <a:solidFill>
                  <a:srgbClr val="FCFFFF"/>
                </a:solidFill>
                <a:latin typeface="Palatino Bold" charset="0"/>
                <a:cs typeface="Palatino Bold" charset="0"/>
              </a:rPr>
              <a:t>babel-node</a:t>
            </a:r>
            <a:r>
              <a:rPr lang="en-US" altLang="zh-CN" sz="4000">
                <a:solidFill>
                  <a:srgbClr val="FCFFFF"/>
                </a:solidFill>
              </a:rPr>
              <a:t>: </a:t>
            </a:r>
            <a:r>
              <a:rPr lang="en-US" altLang="zh-CN" sz="4000">
                <a:solidFill>
                  <a:schemeClr val="tx2">
                    <a:lumMod val="60000"/>
                    <a:lumOff val="40000"/>
                  </a:schemeClr>
                </a:solidFill>
                <a:latin typeface="微软雅黑" charset="0"/>
                <a:ea typeface="微软雅黑" charset="0"/>
                <a:cs typeface="微软雅黑" charset="0"/>
              </a:rPr>
              <a:t>babel-cli 的一部分，它不需要单独安装,它的作用是在 node 环境中，直接运行 es2015 的代码，而不需要额外进行转码。</a:t>
            </a:r>
            <a:endParaRPr lang="en-US" altLang="zh-CN" sz="4000">
              <a:solidFill>
                <a:schemeClr val="tx2">
                  <a:lumMod val="60000"/>
                  <a:lumOff val="40000"/>
                </a:schemeClr>
              </a:solidFill>
              <a:latin typeface="微软雅黑" charset="0"/>
              <a:ea typeface="微软雅黑" charset="0"/>
              <a:cs typeface="微软雅黑" charset="0"/>
            </a:endParaRPr>
          </a:p>
          <a:p>
            <a:pPr algn="l"/>
            <a:r>
              <a:rPr lang="zh-CN" altLang="en-US" sz="4000">
                <a:solidFill>
                  <a:schemeClr val="tx2">
                    <a:lumMod val="60000"/>
                    <a:lumOff val="40000"/>
                  </a:schemeClr>
                </a:solidFill>
                <a:latin typeface="微软雅黑" charset="0"/>
                <a:ea typeface="微软雅黑" charset="0"/>
                <a:cs typeface="微软雅黑" charset="0"/>
              </a:rPr>
              <a:t>命令 </a:t>
            </a:r>
            <a:r>
              <a:rPr lang="en-US" altLang="zh-CN" sz="4000">
                <a:solidFill>
                  <a:schemeClr val="tx2">
                    <a:lumMod val="60000"/>
                    <a:lumOff val="40000"/>
                  </a:schemeClr>
                </a:solidFill>
                <a:latin typeface="微软雅黑" charset="0"/>
                <a:ea typeface="微软雅黑" charset="0"/>
                <a:cs typeface="微软雅黑" charset="0"/>
              </a:rPr>
              <a:t>“</a:t>
            </a:r>
            <a:r>
              <a:rPr lang="zh-CN" altLang="en-US" sz="4000">
                <a:solidFill>
                  <a:schemeClr val="accent1"/>
                </a:solidFill>
                <a:effectLst>
                  <a:outerShdw blurRad="38100" dist="25400" dir="5400000" algn="ctr" rotWithShape="0">
                    <a:srgbClr val="6E747A">
                      <a:alpha val="43000"/>
                    </a:srgbClr>
                  </a:outerShdw>
                </a:effectLst>
                <a:latin typeface="微软雅黑" charset="0"/>
                <a:ea typeface="微软雅黑" charset="0"/>
                <a:cs typeface="微软雅黑" charset="0"/>
              </a:rPr>
              <a:t>babel-node es2015.js</a:t>
            </a:r>
            <a:endParaRPr lang="zh-CN" altLang="en-US" sz="4000">
              <a:solidFill>
                <a:schemeClr val="tx2">
                  <a:lumMod val="60000"/>
                  <a:lumOff val="40000"/>
                </a:schemeClr>
              </a:solidFill>
              <a:latin typeface="微软雅黑" charset="0"/>
              <a:ea typeface="微软雅黑" charset="0"/>
              <a:cs typeface="微软雅黑" charset="0"/>
            </a:endParaRPr>
          </a:p>
        </p:txBody>
      </p:sp>
      <p:sp>
        <p:nvSpPr>
          <p:cNvPr id="6" name="文本框 5"/>
          <p:cNvSpPr txBox="1"/>
          <p:nvPr/>
        </p:nvSpPr>
        <p:spPr>
          <a:xfrm>
            <a:off x="3366770" y="10244455"/>
            <a:ext cx="18755360" cy="3046095"/>
          </a:xfrm>
          <a:prstGeom prst="rect">
            <a:avLst/>
          </a:prstGeom>
          <a:noFill/>
        </p:spPr>
        <p:txBody>
          <a:bodyPr wrap="square" rtlCol="0">
            <a:spAutoFit/>
          </a:bodyPr>
          <a:p>
            <a:pPr algn="l">
              <a:lnSpc>
                <a:spcPct val="200000"/>
              </a:lnSpc>
            </a:pPr>
            <a:r>
              <a:rPr lang="en-US" altLang="zh-CN" b="1">
                <a:solidFill>
                  <a:srgbClr val="FCFFFF"/>
                </a:solidFill>
                <a:latin typeface="Palatino Bold" charset="0"/>
                <a:cs typeface="Palatino Bold" charset="0"/>
              </a:rPr>
              <a:t>babel-polyfill</a:t>
            </a:r>
            <a:endParaRPr lang="en-US" altLang="zh-CN" b="1">
              <a:solidFill>
                <a:srgbClr val="FCFFFF"/>
              </a:solidFill>
              <a:latin typeface="Palatino Bold" charset="0"/>
              <a:cs typeface="Palatino Bold" charset="0"/>
            </a:endParaRPr>
          </a:p>
          <a:p>
            <a:pPr algn="l">
              <a:lnSpc>
                <a:spcPct val="200000"/>
              </a:lnSpc>
            </a:pPr>
            <a:r>
              <a:rPr lang="en-US" altLang="zh-CN" b="1">
                <a:solidFill>
                  <a:srgbClr val="FCFFFF"/>
                </a:solidFill>
                <a:latin typeface="Palatino Bold" charset="0"/>
                <a:cs typeface="Palatino Bold" charset="0"/>
                <a:sym typeface="+mn-ea"/>
              </a:rPr>
              <a:t>babel-runtime</a:t>
            </a:r>
            <a:endParaRPr lang="en-US" altLang="zh-CN" b="1">
              <a:solidFill>
                <a:srgbClr val="FCFFFF"/>
              </a:solidFill>
              <a:latin typeface="Palatino Bold" charset="0"/>
              <a:cs typeface="Palatino Bold" charset="0"/>
              <a:sym typeface="+mn-ea"/>
            </a:endParaRPr>
          </a:p>
          <a:p>
            <a:pPr algn="l">
              <a:lnSpc>
                <a:spcPct val="200000"/>
              </a:lnSpc>
            </a:pPr>
            <a:r>
              <a:rPr lang="en-US" altLang="zh-CN" b="1">
                <a:solidFill>
                  <a:srgbClr val="FCFFFF"/>
                </a:solidFill>
                <a:latin typeface="Palatino Bold" charset="0"/>
                <a:cs typeface="Palatino Bold" charset="0"/>
                <a:sym typeface="+mn-ea"/>
              </a:rPr>
              <a:t>babel-plugin-transform-runtime</a:t>
            </a:r>
            <a:endParaRPr lang="zh-CN" altLang="en-US" sz="4000" b="1">
              <a:solidFill>
                <a:srgbClr val="FCFFFF"/>
              </a:solidFill>
              <a:latin typeface="Palatino Bold" charset="0"/>
              <a:ea typeface="宋体" charset="0"/>
              <a:cs typeface="Palatino Bold" charset="0"/>
            </a:endParaRPr>
          </a:p>
        </p:txBody>
      </p:sp>
      <p:sp>
        <p:nvSpPr>
          <p:cNvPr id="7" name="文本框 6"/>
          <p:cNvSpPr txBox="1"/>
          <p:nvPr/>
        </p:nvSpPr>
        <p:spPr>
          <a:xfrm>
            <a:off x="3438525" y="7964805"/>
            <a:ext cx="18755360" cy="2799715"/>
          </a:xfrm>
          <a:prstGeom prst="rect">
            <a:avLst/>
          </a:prstGeom>
          <a:noFill/>
        </p:spPr>
        <p:txBody>
          <a:bodyPr wrap="square" rtlCol="0">
            <a:spAutoFit/>
          </a:bodyPr>
          <a:p>
            <a:pPr algn="l"/>
            <a:r>
              <a:rPr lang="en-US" altLang="zh-CN" b="1">
                <a:solidFill>
                  <a:srgbClr val="FCFFFF"/>
                </a:solidFill>
                <a:latin typeface="Palatino Bold" charset="0"/>
                <a:cs typeface="Palatino Bold" charset="0"/>
              </a:rPr>
              <a:t>babel-core</a:t>
            </a:r>
            <a:r>
              <a:rPr lang="en-US" altLang="zh-CN" sz="4000">
                <a:solidFill>
                  <a:srgbClr val="FCFFFF"/>
                </a:solidFill>
              </a:rPr>
              <a:t>: </a:t>
            </a:r>
            <a:r>
              <a:rPr lang="en-US" altLang="zh-CN" sz="4000">
                <a:solidFill>
                  <a:schemeClr val="tx2">
                    <a:lumMod val="60000"/>
                    <a:lumOff val="40000"/>
                  </a:schemeClr>
                </a:solidFill>
                <a:latin typeface="微软雅黑" charset="0"/>
                <a:ea typeface="微软雅黑" charset="0"/>
                <a:cs typeface="微软雅黑" charset="0"/>
              </a:rPr>
              <a:t>编程的方式去使用 babel</a:t>
            </a:r>
            <a:endParaRPr lang="en-US" altLang="zh-CN" sz="4000">
              <a:solidFill>
                <a:schemeClr val="tx2">
                  <a:lumMod val="60000"/>
                  <a:lumOff val="40000"/>
                </a:schemeClr>
              </a:solidFill>
              <a:latin typeface="微软雅黑" charset="0"/>
              <a:ea typeface="微软雅黑" charset="0"/>
              <a:cs typeface="微软雅黑" charset="0"/>
            </a:endParaRPr>
          </a:p>
          <a:p>
            <a:pPr algn="l"/>
            <a:r>
              <a:rPr lang="en-US" altLang="zh-CN" sz="4000">
                <a:solidFill>
                  <a:schemeClr val="accent1"/>
                </a:solidFill>
                <a:effectLst>
                  <a:outerShdw blurRad="38100" dist="25400" dir="5400000" algn="ctr" rotWithShape="0">
                    <a:srgbClr val="6E747A">
                      <a:alpha val="43000"/>
                    </a:srgbClr>
                  </a:outerShdw>
                </a:effectLst>
                <a:latin typeface="微软雅黑" charset="0"/>
                <a:ea typeface="微软雅黑" charset="0"/>
                <a:cs typeface="微软雅黑" charset="0"/>
              </a:rPr>
              <a:t>i</a:t>
            </a:r>
            <a:r>
              <a:rPr lang="en-US" altLang="zh-CN">
                <a:solidFill>
                  <a:schemeClr val="accent1"/>
                </a:solidFill>
                <a:effectLst>
                  <a:outerShdw blurRad="38100" dist="25400" dir="5400000" algn="ctr" rotWithShape="0">
                    <a:srgbClr val="6E747A">
                      <a:alpha val="43000"/>
                    </a:srgbClr>
                  </a:outerShdw>
                </a:effectLst>
                <a:latin typeface="微软雅黑" charset="0"/>
                <a:ea typeface="微软雅黑" charset="0"/>
                <a:cs typeface="微软雅黑" charset="0"/>
              </a:rPr>
              <a:t>mport { transform } from "babel-core";</a:t>
            </a:r>
            <a:endParaRPr lang="en-US" altLang="zh-CN">
              <a:solidFill>
                <a:schemeClr val="accent1"/>
              </a:solidFill>
              <a:effectLst>
                <a:outerShdw blurRad="38100" dist="25400" dir="5400000" algn="ctr" rotWithShape="0">
                  <a:srgbClr val="6E747A">
                    <a:alpha val="43000"/>
                  </a:srgbClr>
                </a:outerShdw>
              </a:effectLst>
              <a:latin typeface="微软雅黑" charset="0"/>
              <a:ea typeface="微软雅黑" charset="0"/>
              <a:cs typeface="微软雅黑" charset="0"/>
            </a:endParaRPr>
          </a:p>
          <a:p>
            <a:pPr algn="l"/>
            <a:r>
              <a:rPr lang="en-US" altLang="zh-CN">
                <a:solidFill>
                  <a:schemeClr val="accent1"/>
                </a:solidFill>
                <a:effectLst>
                  <a:outerShdw blurRad="38100" dist="25400" dir="5400000" algn="ctr" rotWithShape="0">
                    <a:srgbClr val="6E747A">
                      <a:alpha val="43000"/>
                    </a:srgbClr>
                  </a:outerShdw>
                </a:effectLst>
                <a:latin typeface="微软雅黑" charset="0"/>
                <a:ea typeface="微软雅黑" charset="0"/>
                <a:cs typeface="微软雅黑" charset="0"/>
              </a:rPr>
              <a:t>babel.transform(code, options, function(err, result) {</a:t>
            </a:r>
            <a:endParaRPr lang="en-US" altLang="zh-CN">
              <a:solidFill>
                <a:schemeClr val="accent1"/>
              </a:solidFill>
              <a:effectLst>
                <a:outerShdw blurRad="38100" dist="25400" dir="5400000" algn="ctr" rotWithShape="0">
                  <a:srgbClr val="6E747A">
                    <a:alpha val="43000"/>
                  </a:srgbClr>
                </a:outerShdw>
              </a:effectLst>
              <a:latin typeface="微软雅黑" charset="0"/>
              <a:ea typeface="微软雅黑" charset="0"/>
              <a:cs typeface="微软雅黑" charset="0"/>
            </a:endParaRPr>
          </a:p>
          <a:p>
            <a:pPr algn="l"/>
            <a:r>
              <a:rPr lang="en-US" altLang="zh-CN">
                <a:solidFill>
                  <a:schemeClr val="accent1"/>
                </a:solidFill>
                <a:effectLst>
                  <a:outerShdw blurRad="38100" dist="25400" dir="5400000" algn="ctr" rotWithShape="0">
                    <a:srgbClr val="6E747A">
                      <a:alpha val="43000"/>
                    </a:srgbClr>
                  </a:outerShdw>
                </a:effectLst>
                <a:latin typeface="微软雅黑" charset="0"/>
                <a:ea typeface="微软雅黑" charset="0"/>
                <a:cs typeface="微软雅黑" charset="0"/>
              </a:rPr>
              <a:t>  result; // =&gt; { code, map, ast }</a:t>
            </a:r>
            <a:endParaRPr lang="en-US" altLang="zh-CN">
              <a:solidFill>
                <a:schemeClr val="accent1"/>
              </a:solidFill>
              <a:effectLst>
                <a:outerShdw blurRad="38100" dist="25400" dir="5400000" algn="ctr" rotWithShape="0">
                  <a:srgbClr val="6E747A">
                    <a:alpha val="43000"/>
                  </a:srgbClr>
                </a:outerShdw>
              </a:effectLst>
              <a:latin typeface="微软雅黑" charset="0"/>
              <a:ea typeface="微软雅黑" charset="0"/>
              <a:cs typeface="微软雅黑" charset="0"/>
            </a:endParaRPr>
          </a:p>
          <a:p>
            <a:pPr algn="l"/>
            <a:r>
              <a:rPr lang="en-US" altLang="zh-CN">
                <a:solidFill>
                  <a:schemeClr val="accent1"/>
                </a:solidFill>
                <a:effectLst>
                  <a:outerShdw blurRad="38100" dist="25400" dir="5400000" algn="ctr" rotWithShape="0">
                    <a:srgbClr val="6E747A">
                      <a:alpha val="43000"/>
                    </a:srgbClr>
                  </a:outerShdw>
                </a:effectLst>
                <a:latin typeface="微软雅黑" charset="0"/>
                <a:ea typeface="微软雅黑" charset="0"/>
                <a:cs typeface="微软雅黑" charset="0"/>
              </a:rPr>
              <a:t>});</a:t>
            </a:r>
            <a:endParaRPr lang="en-US" altLang="zh-CN">
              <a:solidFill>
                <a:schemeClr val="accent1"/>
              </a:solidFill>
              <a:effectLst>
                <a:outerShdw blurRad="38100" dist="25400" dir="5400000" algn="ctr" rotWithShape="0">
                  <a:srgbClr val="6E747A">
                    <a:alpha val="43000"/>
                  </a:srgbClr>
                </a:outerShdw>
              </a:effectLst>
              <a:latin typeface="微软雅黑" charset="0"/>
              <a:ea typeface="微软雅黑" charset="0"/>
              <a:cs typeface="微软雅黑"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fade">
                                      <p:cBhvr>
                                        <p:cTn id="20" dur="500"/>
                                        <p:tgtEl>
                                          <p:spTgt spid="7">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fade">
                                      <p:cBhvr>
                                        <p:cTn id="23" dur="500"/>
                                        <p:tgtEl>
                                          <p:spTgt spid="7">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3" end="3"/>
                                            </p:txEl>
                                          </p:spTgt>
                                        </p:tgtEl>
                                        <p:attrNameLst>
                                          <p:attrName>style.visibility</p:attrName>
                                        </p:attrNameLst>
                                      </p:cBhvr>
                                      <p:to>
                                        <p:strVal val="visible"/>
                                      </p:to>
                                    </p:set>
                                    <p:animEffect transition="in" filter="fade">
                                      <p:cBhvr>
                                        <p:cTn id="26" dur="500"/>
                                        <p:tgtEl>
                                          <p:spTgt spid="7">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Effect transition="in" filter="fade">
                                      <p:cBhvr>
                                        <p:cTn id="29" dur="500"/>
                                        <p:tgtEl>
                                          <p:spTgt spid="7">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AutoShape 1"/>
          <p:cNvSpPr/>
          <p:nvPr/>
        </p:nvSpPr>
        <p:spPr>
          <a:xfrm>
            <a:off x="5519738" y="866775"/>
            <a:ext cx="13342937" cy="2211388"/>
          </a:xfrm>
          <a:custGeom>
            <a:avLst/>
            <a:gdLst>
              <a:gd name="txL" fmla="*/ 0 w 21600"/>
              <a:gd name="txT" fmla="*/ 0 h 21600"/>
              <a:gd name="txR" fmla="*/ 21600 w 21600"/>
              <a:gd name="txB" fmla="*/ 21600 h 21600"/>
            </a:gdLst>
            <a:ahLst/>
            <a:cxnLst>
              <a:cxn ang="0">
                <a:pos x="6671469" y="1105694"/>
              </a:cxn>
              <a:cxn ang="0">
                <a:pos x="6671469" y="1105694"/>
              </a:cxn>
              <a:cxn ang="0">
                <a:pos x="6671469" y="1105694"/>
              </a:cxn>
              <a:cxn ang="0">
                <a:pos x="6671469" y="1105694"/>
              </a:cxn>
            </a:cxnLst>
            <a:rect l="txL" t="txT" r="txR" b="txB"/>
            <a:pathLst>
              <a:path w="21600" h="21600">
                <a:moveTo>
                  <a:pt x="0" y="0"/>
                </a:moveTo>
                <a:lnTo>
                  <a:pt x="21599" y="0"/>
                </a:lnTo>
                <a:lnTo>
                  <a:pt x="21599" y="21600"/>
                </a:lnTo>
                <a:lnTo>
                  <a:pt x="0" y="21600"/>
                </a:lnTo>
                <a:lnTo>
                  <a:pt x="0" y="0"/>
                </a:lnTo>
                <a:close/>
              </a:path>
            </a:pathLst>
          </a:custGeom>
          <a:noFill/>
          <a:ln w="9525">
            <a:noFill/>
          </a:ln>
        </p:spPr>
        <p:txBody>
          <a:bodyPr lIns="0" tIns="0" rIns="0" bIns="0" anchor="ctr"/>
          <a:p>
            <a:pPr defTabSz="643255">
              <a:lnSpc>
                <a:spcPct val="90000"/>
              </a:lnSpc>
            </a:pPr>
            <a:r>
              <a:rPr lang="en-US" altLang="zh-CN" sz="8000" dirty="0">
                <a:solidFill>
                  <a:srgbClr val="FFFFFF"/>
                </a:solidFill>
                <a:latin typeface="微软雅黑" pitchFamily="2" charset="-122"/>
                <a:ea typeface="微软雅黑" pitchFamily="2" charset="-122"/>
                <a:sym typeface="微软雅黑" pitchFamily="2" charset="-122"/>
              </a:rPr>
              <a:t>babel-polyfill</a:t>
            </a:r>
            <a:endParaRPr lang="en-US" altLang="zh-CN" sz="8000" dirty="0">
              <a:solidFill>
                <a:srgbClr val="FFFFFF"/>
              </a:solidFill>
              <a:latin typeface="微软雅黑" pitchFamily="2" charset="-122"/>
              <a:ea typeface="微软雅黑" pitchFamily="2" charset="-122"/>
              <a:sym typeface="微软雅黑" pitchFamily="2" charset="-122"/>
            </a:endParaRPr>
          </a:p>
        </p:txBody>
      </p:sp>
      <p:sp>
        <p:nvSpPr>
          <p:cNvPr id="2" name="文本框 1"/>
          <p:cNvSpPr txBox="1"/>
          <p:nvPr/>
        </p:nvSpPr>
        <p:spPr>
          <a:xfrm>
            <a:off x="5191760" y="3836670"/>
            <a:ext cx="10148570" cy="706755"/>
          </a:xfrm>
          <a:prstGeom prst="rect">
            <a:avLst/>
          </a:prstGeom>
          <a:noFill/>
        </p:spPr>
        <p:txBody>
          <a:bodyPr wrap="square" rtlCol="0">
            <a:spAutoFit/>
          </a:bodyPr>
          <a:p>
            <a:pPr algn="l"/>
            <a:r>
              <a:rPr lang="zh-CN" altLang="en-US" sz="4000">
                <a:solidFill>
                  <a:schemeClr val="accent5">
                    <a:lumMod val="20000"/>
                    <a:lumOff val="80000"/>
                  </a:schemeClr>
                </a:solidFill>
                <a:latin typeface="微软雅黑" charset="0"/>
                <a:ea typeface="微软雅黑" charset="0"/>
                <a:cs typeface="微软雅黑" charset="0"/>
              </a:rPr>
              <a:t>转换全局对象和全局对象上的方法</a:t>
            </a:r>
            <a:endParaRPr lang="zh-CN" altLang="en-US" sz="4000">
              <a:solidFill>
                <a:schemeClr val="accent5">
                  <a:lumMod val="20000"/>
                  <a:lumOff val="80000"/>
                </a:schemeClr>
              </a:solidFill>
              <a:latin typeface="微软雅黑" charset="0"/>
              <a:ea typeface="微软雅黑" charset="0"/>
              <a:cs typeface="微软雅黑" charset="0"/>
            </a:endParaRPr>
          </a:p>
        </p:txBody>
      </p:sp>
      <p:sp>
        <p:nvSpPr>
          <p:cNvPr id="3" name="文本框 2"/>
          <p:cNvSpPr txBox="1"/>
          <p:nvPr/>
        </p:nvSpPr>
        <p:spPr>
          <a:xfrm>
            <a:off x="5191760" y="5695315"/>
            <a:ext cx="10529570" cy="583565"/>
          </a:xfrm>
          <a:prstGeom prst="rect">
            <a:avLst/>
          </a:prstGeom>
          <a:noFill/>
        </p:spPr>
        <p:txBody>
          <a:bodyPr wrap="square" rtlCol="0">
            <a:spAutoFit/>
          </a:bodyPr>
          <a:p>
            <a:pPr algn="l"/>
            <a:r>
              <a:rPr lang="zh-CN" altLang="en-US">
                <a:solidFill>
                  <a:schemeClr val="accent5">
                    <a:lumMod val="20000"/>
                    <a:lumOff val="80000"/>
                  </a:schemeClr>
                </a:solidFill>
                <a:latin typeface="微软雅黑" charset="0"/>
                <a:ea typeface="微软雅黑" charset="0"/>
              </a:rPr>
              <a:t>举个例子：</a:t>
            </a:r>
            <a:r>
              <a:rPr lang="zh-CN" altLang="en-US">
                <a:solidFill>
                  <a:schemeClr val="accent1"/>
                </a:solidFill>
                <a:effectLst>
                  <a:outerShdw blurRad="38100" dist="25400" dir="5400000" algn="ctr" rotWithShape="0">
                    <a:srgbClr val="6E747A">
                      <a:alpha val="43000"/>
                    </a:srgbClr>
                  </a:outerShdw>
                </a:effectLst>
                <a:sym typeface="+mn-ea"/>
              </a:rPr>
              <a:t>Array.from</a:t>
            </a:r>
            <a:r>
              <a:rPr lang="en-US" altLang="zh-CN">
                <a:solidFill>
                  <a:schemeClr val="accent1"/>
                </a:solidFill>
                <a:effectLst>
                  <a:outerShdw blurRad="38100" dist="25400" dir="5400000" algn="ctr" rotWithShape="0">
                    <a:srgbClr val="6E747A">
                      <a:alpha val="43000"/>
                    </a:srgbClr>
                  </a:outerShdw>
                </a:effectLst>
                <a:sym typeface="+mn-ea"/>
              </a:rPr>
              <a:t>( )</a:t>
            </a:r>
            <a:endParaRPr lang="zh-CN" altLang="en-US">
              <a:solidFill>
                <a:schemeClr val="accent1"/>
              </a:solidFill>
              <a:effectLst>
                <a:outerShdw blurRad="38100" dist="25400" dir="5400000" algn="ctr" rotWithShape="0">
                  <a:srgbClr val="6E747A">
                    <a:alpha val="43000"/>
                  </a:srgbClr>
                </a:outerShdw>
              </a:effectLst>
              <a:latin typeface="微软雅黑" charset="0"/>
              <a:ea typeface="微软雅黑" charset="0"/>
              <a:sym typeface="+mn-ea"/>
            </a:endParaRPr>
          </a:p>
        </p:txBody>
      </p:sp>
      <p:sp>
        <p:nvSpPr>
          <p:cNvPr id="8" name="文本框 7"/>
          <p:cNvSpPr txBox="1"/>
          <p:nvPr/>
        </p:nvSpPr>
        <p:spPr>
          <a:xfrm>
            <a:off x="5191760" y="6843395"/>
            <a:ext cx="10529570" cy="768350"/>
          </a:xfrm>
          <a:prstGeom prst="rect">
            <a:avLst/>
          </a:prstGeom>
          <a:noFill/>
        </p:spPr>
        <p:txBody>
          <a:bodyPr wrap="square" rtlCol="0">
            <a:spAutoFit/>
          </a:bodyPr>
          <a:p>
            <a:pPr algn="l"/>
            <a:r>
              <a:rPr lang="zh-CN" altLang="en-US" sz="4400">
                <a:solidFill>
                  <a:schemeClr val="accent5">
                    <a:lumMod val="20000"/>
                    <a:lumOff val="80000"/>
                  </a:schemeClr>
                </a:solidFill>
                <a:latin typeface="微软雅黑" charset="0"/>
                <a:ea typeface="微软雅黑" charset="0"/>
              </a:rPr>
              <a:t>两个缺点：</a:t>
            </a:r>
            <a:endParaRPr lang="zh-CN" altLang="en-US" sz="4400">
              <a:solidFill>
                <a:schemeClr val="accent1"/>
              </a:solidFill>
              <a:effectLst>
                <a:outerShdw blurRad="38100" dist="25400" dir="5400000" algn="ctr" rotWithShape="0">
                  <a:srgbClr val="6E747A">
                    <a:alpha val="43000"/>
                  </a:srgbClr>
                </a:outerShdw>
              </a:effectLst>
              <a:latin typeface="微软雅黑" charset="0"/>
              <a:ea typeface="微软雅黑" charset="0"/>
              <a:sym typeface="+mn-ea"/>
            </a:endParaRPr>
          </a:p>
        </p:txBody>
      </p:sp>
      <p:sp>
        <p:nvSpPr>
          <p:cNvPr id="9" name="文本框 8"/>
          <p:cNvSpPr txBox="1"/>
          <p:nvPr/>
        </p:nvSpPr>
        <p:spPr>
          <a:xfrm>
            <a:off x="6068695" y="7941310"/>
            <a:ext cx="12569190" cy="1938020"/>
          </a:xfrm>
          <a:prstGeom prst="rect">
            <a:avLst/>
          </a:prstGeom>
          <a:noFill/>
        </p:spPr>
        <p:txBody>
          <a:bodyPr wrap="square" rtlCol="0">
            <a:spAutoFit/>
          </a:bodyPr>
          <a:p>
            <a:pPr algn="l"/>
            <a:r>
              <a:rPr lang="en-US" altLang="zh-CN" sz="4000">
                <a:solidFill>
                  <a:schemeClr val="accent5">
                    <a:lumMod val="20000"/>
                    <a:lumOff val="80000"/>
                  </a:schemeClr>
                </a:solidFill>
                <a:latin typeface="微软雅黑" charset="0"/>
                <a:ea typeface="微软雅黑" charset="0"/>
              </a:rPr>
              <a:t>1. </a:t>
            </a:r>
            <a:r>
              <a:rPr lang="zh-CN" altLang="en-US" sz="4000">
                <a:solidFill>
                  <a:schemeClr val="accent5">
                    <a:lumMod val="20000"/>
                    <a:lumOff val="80000"/>
                  </a:schemeClr>
                </a:solidFill>
                <a:latin typeface="微软雅黑" charset="0"/>
                <a:ea typeface="微软雅黑" charset="0"/>
              </a:rPr>
              <a:t>打包体积变大</a:t>
            </a:r>
            <a:endParaRPr lang="zh-CN" altLang="en-US" sz="4000">
              <a:solidFill>
                <a:schemeClr val="accent5">
                  <a:lumMod val="20000"/>
                  <a:lumOff val="80000"/>
                </a:schemeClr>
              </a:solidFill>
              <a:latin typeface="微软雅黑" charset="0"/>
              <a:ea typeface="微软雅黑" charset="0"/>
            </a:endParaRPr>
          </a:p>
          <a:p>
            <a:pPr algn="l"/>
            <a:endParaRPr lang="zh-CN" altLang="en-US" sz="4000">
              <a:solidFill>
                <a:schemeClr val="accent5">
                  <a:lumMod val="20000"/>
                  <a:lumOff val="80000"/>
                </a:schemeClr>
              </a:solidFill>
              <a:latin typeface="微软雅黑" charset="0"/>
              <a:ea typeface="微软雅黑" charset="0"/>
            </a:endParaRPr>
          </a:p>
          <a:p>
            <a:pPr algn="l"/>
            <a:r>
              <a:rPr lang="en-US" altLang="zh-CN" sz="4000">
                <a:solidFill>
                  <a:schemeClr val="accent5">
                    <a:lumMod val="20000"/>
                    <a:lumOff val="80000"/>
                  </a:schemeClr>
                </a:solidFill>
                <a:latin typeface="微软雅黑" charset="0"/>
                <a:ea typeface="微软雅黑" charset="0"/>
              </a:rPr>
              <a:t>2. 污染全局变量</a:t>
            </a:r>
            <a:endParaRPr lang="en-US" altLang="zh-CN" sz="4000">
              <a:solidFill>
                <a:schemeClr val="accent5">
                  <a:lumMod val="20000"/>
                  <a:lumOff val="80000"/>
                </a:schemeClr>
              </a:solidFill>
              <a:latin typeface="微软雅黑" charset="0"/>
              <a:ea typeface="微软雅黑"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fade">
                                      <p:cBhvr>
                                        <p:cTn id="2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AutoShape 1"/>
          <p:cNvSpPr/>
          <p:nvPr/>
        </p:nvSpPr>
        <p:spPr>
          <a:xfrm>
            <a:off x="3836670" y="901700"/>
            <a:ext cx="16710660" cy="2211705"/>
          </a:xfrm>
          <a:custGeom>
            <a:avLst/>
            <a:gdLst>
              <a:gd name="txL" fmla="*/ 0 w 21600"/>
              <a:gd name="txT" fmla="*/ 0 h 21600"/>
              <a:gd name="txR" fmla="*/ 21600 w 21600"/>
              <a:gd name="txB" fmla="*/ 21600 h 21600"/>
            </a:gdLst>
            <a:ahLst/>
            <a:cxnLst>
              <a:cxn ang="0">
                <a:pos x="6671469" y="1105694"/>
              </a:cxn>
              <a:cxn ang="0">
                <a:pos x="6671469" y="1105694"/>
              </a:cxn>
              <a:cxn ang="0">
                <a:pos x="6671469" y="1105694"/>
              </a:cxn>
              <a:cxn ang="0">
                <a:pos x="6671469" y="1105694"/>
              </a:cxn>
            </a:cxnLst>
            <a:rect l="txL" t="txT" r="txR" b="txB"/>
            <a:pathLst>
              <a:path w="21600" h="21600">
                <a:moveTo>
                  <a:pt x="0" y="0"/>
                </a:moveTo>
                <a:lnTo>
                  <a:pt x="21599" y="0"/>
                </a:lnTo>
                <a:lnTo>
                  <a:pt x="21599" y="21600"/>
                </a:lnTo>
                <a:lnTo>
                  <a:pt x="0" y="21600"/>
                </a:lnTo>
                <a:lnTo>
                  <a:pt x="0" y="0"/>
                </a:lnTo>
                <a:close/>
              </a:path>
            </a:pathLst>
          </a:custGeom>
          <a:noFill/>
          <a:ln w="9525">
            <a:noFill/>
          </a:ln>
        </p:spPr>
        <p:txBody>
          <a:bodyPr lIns="0" tIns="0" rIns="0" bIns="0" anchor="ctr"/>
          <a:p>
            <a:pPr defTabSz="643255">
              <a:lnSpc>
                <a:spcPct val="90000"/>
              </a:lnSpc>
            </a:pPr>
            <a:r>
              <a:rPr lang="en-US" altLang="zh-CN" sz="8000" dirty="0">
                <a:solidFill>
                  <a:srgbClr val="FFFFFF"/>
                </a:solidFill>
                <a:latin typeface="微软雅黑" pitchFamily="2" charset="-122"/>
                <a:ea typeface="微软雅黑" pitchFamily="2" charset="-122"/>
                <a:sym typeface="微软雅黑" pitchFamily="2" charset="-122"/>
              </a:rPr>
              <a:t>babel-runtime &amp;</a:t>
            </a:r>
            <a:endParaRPr lang="en-US" altLang="zh-CN" sz="8000" dirty="0">
              <a:solidFill>
                <a:srgbClr val="FFFFFF"/>
              </a:solidFill>
              <a:latin typeface="微软雅黑" pitchFamily="2" charset="-122"/>
              <a:ea typeface="微软雅黑" pitchFamily="2" charset="-122"/>
              <a:sym typeface="微软雅黑" pitchFamily="2" charset="-122"/>
            </a:endParaRPr>
          </a:p>
          <a:p>
            <a:pPr defTabSz="643255">
              <a:lnSpc>
                <a:spcPct val="90000"/>
              </a:lnSpc>
            </a:pPr>
            <a:r>
              <a:rPr lang="en-US" altLang="zh-CN" sz="8000" dirty="0">
                <a:solidFill>
                  <a:srgbClr val="FFFFFF"/>
                </a:solidFill>
                <a:latin typeface="微软雅黑" pitchFamily="2" charset="-122"/>
                <a:ea typeface="微软雅黑" pitchFamily="2" charset="-122"/>
                <a:sym typeface="微软雅黑" pitchFamily="2" charset="-122"/>
              </a:rPr>
              <a:t>babel-plugin-transform-runtime</a:t>
            </a:r>
            <a:endParaRPr lang="en-US" altLang="zh-CN" sz="8000" dirty="0">
              <a:solidFill>
                <a:srgbClr val="FFFFFF"/>
              </a:solidFill>
              <a:latin typeface="微软雅黑" pitchFamily="2" charset="-122"/>
              <a:ea typeface="微软雅黑" pitchFamily="2" charset="-122"/>
              <a:sym typeface="微软雅黑" pitchFamily="2" charset="-122"/>
            </a:endParaRPr>
          </a:p>
        </p:txBody>
      </p:sp>
      <p:pic>
        <p:nvPicPr>
          <p:cNvPr id="4" name="图片 3" descr="屏幕快照 2020-07-12 19.09.11"/>
          <p:cNvPicPr>
            <a:picLocks noChangeAspect="1"/>
          </p:cNvPicPr>
          <p:nvPr/>
        </p:nvPicPr>
        <p:blipFill>
          <a:blip r:embed="rId1"/>
          <a:stretch>
            <a:fillRect/>
          </a:stretch>
        </p:blipFill>
        <p:spPr>
          <a:xfrm>
            <a:off x="4431030" y="3457575"/>
            <a:ext cx="15220950" cy="3990975"/>
          </a:xfrm>
          <a:prstGeom prst="rect">
            <a:avLst/>
          </a:prstGeom>
        </p:spPr>
      </p:pic>
      <p:pic>
        <p:nvPicPr>
          <p:cNvPr id="5" name="图片 4" descr="屏幕快照 2020-07-12 19.11.24"/>
          <p:cNvPicPr>
            <a:picLocks noChangeAspect="1"/>
          </p:cNvPicPr>
          <p:nvPr/>
        </p:nvPicPr>
        <p:blipFill>
          <a:blip r:embed="rId2"/>
          <a:stretch>
            <a:fillRect/>
          </a:stretch>
        </p:blipFill>
        <p:spPr>
          <a:xfrm>
            <a:off x="4431030" y="8385810"/>
            <a:ext cx="15220315" cy="44526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AutoShape 1"/>
          <p:cNvSpPr/>
          <p:nvPr/>
        </p:nvSpPr>
        <p:spPr>
          <a:xfrm>
            <a:off x="5519738" y="866775"/>
            <a:ext cx="13342937" cy="2211388"/>
          </a:xfrm>
          <a:custGeom>
            <a:avLst/>
            <a:gdLst>
              <a:gd name="txL" fmla="*/ 0 w 21600"/>
              <a:gd name="txT" fmla="*/ 0 h 21600"/>
              <a:gd name="txR" fmla="*/ 21600 w 21600"/>
              <a:gd name="txB" fmla="*/ 21600 h 21600"/>
            </a:gdLst>
            <a:ahLst/>
            <a:cxnLst>
              <a:cxn ang="0">
                <a:pos x="6671469" y="1105694"/>
              </a:cxn>
              <a:cxn ang="0">
                <a:pos x="6671469" y="1105694"/>
              </a:cxn>
              <a:cxn ang="0">
                <a:pos x="6671469" y="1105694"/>
              </a:cxn>
              <a:cxn ang="0">
                <a:pos x="6671469" y="1105694"/>
              </a:cxn>
            </a:cxnLst>
            <a:rect l="txL" t="txT" r="txR" b="txB"/>
            <a:pathLst>
              <a:path w="21600" h="21600">
                <a:moveTo>
                  <a:pt x="0" y="0"/>
                </a:moveTo>
                <a:lnTo>
                  <a:pt x="21599" y="0"/>
                </a:lnTo>
                <a:lnTo>
                  <a:pt x="21599" y="21600"/>
                </a:lnTo>
                <a:lnTo>
                  <a:pt x="0" y="21600"/>
                </a:lnTo>
                <a:lnTo>
                  <a:pt x="0" y="0"/>
                </a:lnTo>
                <a:close/>
              </a:path>
            </a:pathLst>
          </a:custGeom>
          <a:noFill/>
          <a:ln w="9525">
            <a:noFill/>
          </a:ln>
        </p:spPr>
        <p:txBody>
          <a:bodyPr lIns="0" tIns="0" rIns="0" bIns="0" anchor="ctr"/>
          <a:p>
            <a:pPr defTabSz="643255">
              <a:lnSpc>
                <a:spcPct val="90000"/>
              </a:lnSpc>
            </a:pPr>
            <a:r>
              <a:rPr lang="en-US" altLang="zh-CN" sz="8000" dirty="0">
                <a:solidFill>
                  <a:srgbClr val="FFFFFF"/>
                </a:solidFill>
                <a:latin typeface="微软雅黑" pitchFamily="2" charset="-122"/>
                <a:ea typeface="微软雅黑" pitchFamily="2" charset="-122"/>
                <a:sym typeface="微软雅黑" pitchFamily="2" charset="-122"/>
              </a:rPr>
              <a:t>babel 7</a:t>
            </a:r>
            <a:endParaRPr lang="en-US" altLang="zh-CN" sz="8000" dirty="0">
              <a:solidFill>
                <a:srgbClr val="FFFFFF"/>
              </a:solidFill>
              <a:latin typeface="微软雅黑" pitchFamily="2" charset="-122"/>
              <a:ea typeface="微软雅黑" pitchFamily="2" charset="-122"/>
              <a:sym typeface="微软雅黑" pitchFamily="2" charset="-122"/>
            </a:endParaRPr>
          </a:p>
        </p:txBody>
      </p:sp>
      <p:sp>
        <p:nvSpPr>
          <p:cNvPr id="2" name="文本框 1"/>
          <p:cNvSpPr txBox="1"/>
          <p:nvPr/>
        </p:nvSpPr>
        <p:spPr>
          <a:xfrm>
            <a:off x="3472180" y="3078480"/>
            <a:ext cx="19585305" cy="11294745"/>
          </a:xfrm>
          <a:prstGeom prst="rect">
            <a:avLst/>
          </a:prstGeom>
          <a:noFill/>
        </p:spPr>
        <p:txBody>
          <a:bodyPr wrap="square" rtlCol="0">
            <a:spAutoFit/>
          </a:bodyPr>
          <a:p>
            <a:pPr algn="l"/>
            <a:r>
              <a:rPr lang="en-US" altLang="zh-CN" sz="4000">
                <a:solidFill>
                  <a:schemeClr val="accent5">
                    <a:lumMod val="20000"/>
                    <a:lumOff val="80000"/>
                  </a:schemeClr>
                </a:solidFill>
                <a:latin typeface="微软雅黑" charset="0"/>
                <a:ea typeface="微软雅黑" charset="0"/>
                <a:cs typeface="微软雅黑" charset="0"/>
              </a:rPr>
              <a:t>1. preset</a:t>
            </a:r>
            <a:r>
              <a:rPr lang="zh-CN" altLang="en-US" sz="4000">
                <a:solidFill>
                  <a:schemeClr val="accent5">
                    <a:lumMod val="20000"/>
                    <a:lumOff val="80000"/>
                  </a:schemeClr>
                </a:solidFill>
                <a:latin typeface="微软雅黑" charset="0"/>
                <a:ea typeface="微软雅黑" charset="0"/>
                <a:cs typeface="微软雅黑" charset="0"/>
              </a:rPr>
              <a:t>变更：</a:t>
            </a:r>
            <a:endParaRPr lang="zh-CN" altLang="en-US" sz="4000">
              <a:solidFill>
                <a:schemeClr val="accent5">
                  <a:lumMod val="20000"/>
                  <a:lumOff val="80000"/>
                </a:schemeClr>
              </a:solidFill>
              <a:latin typeface="微软雅黑" charset="0"/>
              <a:ea typeface="微软雅黑" charset="0"/>
              <a:cs typeface="微软雅黑" charset="0"/>
            </a:endParaRPr>
          </a:p>
          <a:p>
            <a:pPr algn="l"/>
            <a:r>
              <a:rPr lang="en-US" altLang="zh-CN" sz="4000">
                <a:solidFill>
                  <a:schemeClr val="accent5">
                    <a:lumMod val="20000"/>
                    <a:lumOff val="80000"/>
                  </a:schemeClr>
                </a:solidFill>
                <a:latin typeface="微软雅黑" charset="0"/>
                <a:ea typeface="微软雅黑" charset="0"/>
                <a:cs typeface="微软雅黑" charset="0"/>
              </a:rPr>
              <a:t>	</a:t>
            </a:r>
            <a:r>
              <a:rPr lang="en-US" altLang="zh-CN">
                <a:solidFill>
                  <a:schemeClr val="accent1"/>
                </a:solidFill>
                <a:effectLst>
                  <a:outerShdw blurRad="38100" dist="25400" dir="5400000" algn="ctr" rotWithShape="0">
                    <a:srgbClr val="6E747A">
                      <a:alpha val="43000"/>
                    </a:srgbClr>
                  </a:outerShdw>
                </a:effectLst>
                <a:latin typeface="微软雅黑" charset="0"/>
                <a:ea typeface="微软雅黑" charset="0"/>
                <a:cs typeface="微软雅黑" charset="0"/>
              </a:rPr>
              <a:t>淘汰 es201x</a:t>
            </a:r>
            <a:endParaRPr lang="en-US" altLang="zh-CN">
              <a:solidFill>
                <a:schemeClr val="accent1"/>
              </a:solidFill>
              <a:effectLst>
                <a:outerShdw blurRad="38100" dist="25400" dir="5400000" algn="ctr" rotWithShape="0">
                  <a:srgbClr val="6E747A">
                    <a:alpha val="43000"/>
                  </a:srgbClr>
                </a:outerShdw>
              </a:effectLst>
              <a:latin typeface="微软雅黑" charset="0"/>
              <a:ea typeface="微软雅黑" charset="0"/>
              <a:cs typeface="微软雅黑" charset="0"/>
            </a:endParaRPr>
          </a:p>
          <a:p>
            <a:pPr algn="l"/>
            <a:r>
              <a:rPr lang="en-US" altLang="zh-CN">
                <a:solidFill>
                  <a:schemeClr val="accent1"/>
                </a:solidFill>
                <a:effectLst>
                  <a:outerShdw blurRad="38100" dist="25400" dir="5400000" algn="ctr" rotWithShape="0">
                    <a:srgbClr val="6E747A">
                      <a:alpha val="43000"/>
                    </a:srgbClr>
                  </a:outerShdw>
                </a:effectLst>
                <a:latin typeface="微软雅黑" charset="0"/>
                <a:ea typeface="微软雅黑" charset="0"/>
                <a:cs typeface="微软雅黑" charset="0"/>
              </a:rPr>
              <a:t>	删除 stage-x</a:t>
            </a:r>
            <a:endParaRPr lang="en-US" altLang="zh-CN">
              <a:solidFill>
                <a:schemeClr val="accent1"/>
              </a:solidFill>
              <a:effectLst>
                <a:outerShdw blurRad="38100" dist="25400" dir="5400000" algn="ctr" rotWithShape="0">
                  <a:srgbClr val="6E747A">
                    <a:alpha val="43000"/>
                  </a:srgbClr>
                </a:outerShdw>
              </a:effectLst>
              <a:latin typeface="微软雅黑" charset="0"/>
              <a:ea typeface="微软雅黑" charset="0"/>
              <a:cs typeface="微软雅黑" charset="0"/>
            </a:endParaRPr>
          </a:p>
          <a:p>
            <a:pPr algn="l"/>
            <a:r>
              <a:rPr lang="en-US" altLang="zh-CN">
                <a:solidFill>
                  <a:schemeClr val="accent1"/>
                </a:solidFill>
                <a:effectLst>
                  <a:outerShdw blurRad="38100" dist="25400" dir="5400000" algn="ctr" rotWithShape="0">
                    <a:srgbClr val="6E747A">
                      <a:alpha val="43000"/>
                    </a:srgbClr>
                  </a:outerShdw>
                </a:effectLst>
                <a:latin typeface="微软雅黑" charset="0"/>
                <a:ea typeface="微软雅黑" charset="0"/>
                <a:cs typeface="微软雅黑" charset="0"/>
              </a:rPr>
              <a:t>	强推 env </a:t>
            </a:r>
            <a:endParaRPr lang="en-US" altLang="zh-CN">
              <a:solidFill>
                <a:schemeClr val="accent1"/>
              </a:solidFill>
              <a:effectLst>
                <a:outerShdw blurRad="38100" dist="25400" dir="5400000" algn="ctr" rotWithShape="0">
                  <a:srgbClr val="6E747A">
                    <a:alpha val="43000"/>
                  </a:srgbClr>
                </a:outerShdw>
              </a:effectLst>
              <a:latin typeface="微软雅黑" charset="0"/>
              <a:ea typeface="微软雅黑" charset="0"/>
              <a:cs typeface="微软雅黑" charset="0"/>
            </a:endParaRPr>
          </a:p>
          <a:p>
            <a:pPr algn="l"/>
            <a:endParaRPr lang="en-US" altLang="zh-CN">
              <a:solidFill>
                <a:schemeClr val="accent1"/>
              </a:solidFill>
              <a:effectLst>
                <a:outerShdw blurRad="38100" dist="25400" dir="5400000" algn="ctr" rotWithShape="0">
                  <a:srgbClr val="6E747A">
                    <a:alpha val="43000"/>
                  </a:srgbClr>
                </a:outerShdw>
              </a:effectLst>
              <a:latin typeface="微软雅黑" charset="0"/>
              <a:ea typeface="微软雅黑" charset="0"/>
              <a:cs typeface="微软雅黑" charset="0"/>
            </a:endParaRPr>
          </a:p>
          <a:p>
            <a:pPr algn="l"/>
            <a:endParaRPr lang="en-US" altLang="zh-CN" sz="4000">
              <a:solidFill>
                <a:schemeClr val="accent5">
                  <a:lumMod val="20000"/>
                  <a:lumOff val="80000"/>
                </a:schemeClr>
              </a:solidFill>
              <a:latin typeface="微软雅黑" charset="0"/>
              <a:ea typeface="微软雅黑" charset="0"/>
              <a:cs typeface="微软雅黑" charset="0"/>
            </a:endParaRPr>
          </a:p>
          <a:p>
            <a:pPr algn="l"/>
            <a:r>
              <a:rPr lang="en-US" altLang="zh-CN" sz="4000">
                <a:solidFill>
                  <a:schemeClr val="accent5">
                    <a:lumMod val="20000"/>
                    <a:lumOff val="80000"/>
                  </a:schemeClr>
                </a:solidFill>
                <a:latin typeface="微软雅黑" charset="0"/>
                <a:ea typeface="微软雅黑" charset="0"/>
                <a:cs typeface="微软雅黑" charset="0"/>
              </a:rPr>
              <a:t>2. </a:t>
            </a:r>
            <a:r>
              <a:rPr lang="zh-CN" altLang="en-US" sz="4000">
                <a:solidFill>
                  <a:schemeClr val="accent5">
                    <a:lumMod val="20000"/>
                    <a:lumOff val="80000"/>
                  </a:schemeClr>
                </a:solidFill>
                <a:latin typeface="微软雅黑" charset="0"/>
                <a:ea typeface="微软雅黑" charset="0"/>
                <a:cs typeface="微软雅黑" charset="0"/>
              </a:rPr>
              <a:t>npm package 变更</a:t>
            </a:r>
            <a:endParaRPr lang="zh-CN" altLang="en-US" sz="4000">
              <a:solidFill>
                <a:schemeClr val="accent5">
                  <a:lumMod val="20000"/>
                  <a:lumOff val="80000"/>
                </a:schemeClr>
              </a:solidFill>
              <a:latin typeface="微软雅黑" charset="0"/>
              <a:ea typeface="微软雅黑" charset="0"/>
              <a:cs typeface="微软雅黑" charset="0"/>
            </a:endParaRPr>
          </a:p>
          <a:p>
            <a:pPr algn="l"/>
            <a:r>
              <a:rPr lang="en-US" altLang="zh-CN" sz="4000">
                <a:solidFill>
                  <a:schemeClr val="accent5">
                    <a:lumMod val="20000"/>
                    <a:lumOff val="80000"/>
                  </a:schemeClr>
                </a:solidFill>
                <a:latin typeface="微软雅黑" charset="0"/>
                <a:ea typeface="微软雅黑" charset="0"/>
                <a:cs typeface="微软雅黑" charset="0"/>
              </a:rPr>
              <a:t>	</a:t>
            </a:r>
            <a:r>
              <a:rPr lang="en-US" altLang="zh-CN" sz="3200">
                <a:solidFill>
                  <a:schemeClr val="accent1"/>
                </a:solidFill>
                <a:effectLst>
                  <a:outerShdw blurRad="38100" dist="25400" dir="5400000" algn="ctr" rotWithShape="0">
                    <a:srgbClr val="6E747A">
                      <a:alpha val="43000"/>
                    </a:srgbClr>
                  </a:outerShdw>
                </a:effectLst>
                <a:latin typeface="微软雅黑" charset="0"/>
                <a:ea typeface="微软雅黑" charset="0"/>
                <a:cs typeface="微软雅黑" charset="0"/>
              </a:rPr>
              <a:t>所有 babel-* 重命名为 @babel/*</a:t>
            </a:r>
            <a:endParaRPr lang="en-US" altLang="zh-CN" sz="3200">
              <a:solidFill>
                <a:schemeClr val="accent1"/>
              </a:solidFill>
              <a:effectLst>
                <a:outerShdw blurRad="38100" dist="25400" dir="5400000" algn="ctr" rotWithShape="0">
                  <a:srgbClr val="6E747A">
                    <a:alpha val="43000"/>
                  </a:srgbClr>
                </a:outerShdw>
              </a:effectLst>
              <a:latin typeface="微软雅黑" charset="0"/>
              <a:ea typeface="微软雅黑" charset="0"/>
              <a:cs typeface="微软雅黑" charset="0"/>
            </a:endParaRPr>
          </a:p>
          <a:p>
            <a:pPr algn="l"/>
            <a:endParaRPr lang="en-US" altLang="zh-CN" sz="3200">
              <a:solidFill>
                <a:schemeClr val="accent1"/>
              </a:solidFill>
              <a:effectLst>
                <a:outerShdw blurRad="38100" dist="25400" dir="5400000" algn="ctr" rotWithShape="0">
                  <a:srgbClr val="6E747A">
                    <a:alpha val="43000"/>
                  </a:srgbClr>
                </a:outerShdw>
              </a:effectLst>
              <a:latin typeface="微软雅黑" charset="0"/>
              <a:ea typeface="微软雅黑" charset="0"/>
              <a:cs typeface="微软雅黑" charset="0"/>
            </a:endParaRPr>
          </a:p>
          <a:p>
            <a:pPr algn="l"/>
            <a:r>
              <a:rPr lang="zh-CN" altLang="en-US" sz="3200">
                <a:solidFill>
                  <a:schemeClr val="bg2">
                    <a:lumMod val="40000"/>
                    <a:lumOff val="60000"/>
                  </a:schemeClr>
                </a:solidFill>
                <a:effectLst>
                  <a:outerShdw blurRad="38100" dist="25400" dir="5400000" algn="ctr" rotWithShape="0">
                    <a:srgbClr val="6E747A">
                      <a:alpha val="43000"/>
                    </a:srgbClr>
                  </a:outerShdw>
                </a:effectLst>
                <a:latin typeface="微软雅黑" charset="0"/>
                <a:ea typeface="微软雅黑" charset="0"/>
                <a:cs typeface="微软雅黑" charset="0"/>
              </a:rPr>
              <a:t>例如：</a:t>
            </a:r>
            <a:endParaRPr lang="en-US" altLang="zh-CN" sz="3200">
              <a:solidFill>
                <a:schemeClr val="bg2">
                  <a:lumMod val="40000"/>
                  <a:lumOff val="60000"/>
                </a:schemeClr>
              </a:solidFill>
              <a:effectLst>
                <a:outerShdw blurRad="38100" dist="25400" dir="5400000" algn="ctr" rotWithShape="0">
                  <a:srgbClr val="6E747A">
                    <a:alpha val="43000"/>
                  </a:srgbClr>
                </a:outerShdw>
              </a:effectLst>
              <a:latin typeface="微软雅黑" charset="0"/>
              <a:ea typeface="微软雅黑" charset="0"/>
              <a:cs typeface="微软雅黑" charset="0"/>
            </a:endParaRPr>
          </a:p>
          <a:p>
            <a:pPr algn="l"/>
            <a:r>
              <a:rPr lang="en-US" altLang="zh-CN" sz="3200">
                <a:solidFill>
                  <a:schemeClr val="bg2">
                    <a:lumMod val="40000"/>
                    <a:lumOff val="60000"/>
                  </a:schemeClr>
                </a:solidFill>
                <a:effectLst>
                  <a:outerShdw blurRad="38100" dist="25400" dir="5400000" algn="ctr" rotWithShape="0">
                    <a:srgbClr val="6E747A">
                      <a:alpha val="43000"/>
                    </a:srgbClr>
                  </a:outerShdw>
                </a:effectLst>
                <a:latin typeface="微软雅黑" charset="0"/>
                <a:ea typeface="微软雅黑" charset="0"/>
                <a:cs typeface="微软雅黑" charset="0"/>
              </a:rPr>
              <a:t>babel-cli 变成了 @babel/cli</a:t>
            </a:r>
            <a:endParaRPr lang="en-US" altLang="zh-CN" sz="3200">
              <a:solidFill>
                <a:schemeClr val="bg2">
                  <a:lumMod val="40000"/>
                  <a:lumOff val="60000"/>
                </a:schemeClr>
              </a:solidFill>
              <a:effectLst>
                <a:outerShdw blurRad="38100" dist="25400" dir="5400000" algn="ctr" rotWithShape="0">
                  <a:srgbClr val="6E747A">
                    <a:alpha val="43000"/>
                  </a:srgbClr>
                </a:outerShdw>
              </a:effectLst>
              <a:latin typeface="微软雅黑" charset="0"/>
              <a:ea typeface="微软雅黑" charset="0"/>
              <a:cs typeface="微软雅黑" charset="0"/>
            </a:endParaRPr>
          </a:p>
          <a:p>
            <a:pPr algn="l"/>
            <a:r>
              <a:rPr lang="en-US" altLang="zh-CN" sz="3200">
                <a:solidFill>
                  <a:schemeClr val="bg2">
                    <a:lumMod val="40000"/>
                    <a:lumOff val="60000"/>
                  </a:schemeClr>
                </a:solidFill>
                <a:effectLst>
                  <a:outerShdw blurRad="38100" dist="25400" dir="5400000" algn="ctr" rotWithShape="0">
                    <a:srgbClr val="6E747A">
                      <a:alpha val="43000"/>
                    </a:srgbClr>
                  </a:outerShdw>
                </a:effectLst>
                <a:latin typeface="微软雅黑" charset="0"/>
                <a:ea typeface="微软雅黑" charset="0"/>
                <a:cs typeface="微软雅黑" charset="0"/>
              </a:rPr>
              <a:t>babel-preset-env 变成了 @babel/preset-env</a:t>
            </a:r>
            <a:endParaRPr lang="en-US" altLang="zh-CN" sz="3200">
              <a:solidFill>
                <a:schemeClr val="bg2">
                  <a:lumMod val="40000"/>
                  <a:lumOff val="60000"/>
                </a:schemeClr>
              </a:solidFill>
              <a:effectLst>
                <a:outerShdw blurRad="38100" dist="25400" dir="5400000" algn="ctr" rotWithShape="0">
                  <a:srgbClr val="6E747A">
                    <a:alpha val="43000"/>
                  </a:srgbClr>
                </a:outerShdw>
              </a:effectLst>
              <a:latin typeface="微软雅黑" charset="0"/>
              <a:ea typeface="微软雅黑" charset="0"/>
              <a:cs typeface="微软雅黑" charset="0"/>
            </a:endParaRPr>
          </a:p>
          <a:p>
            <a:pPr algn="l"/>
            <a:r>
              <a:rPr lang="en-US" altLang="zh-CN" sz="3200">
                <a:solidFill>
                  <a:schemeClr val="bg2">
                    <a:lumMod val="40000"/>
                    <a:lumOff val="60000"/>
                  </a:schemeClr>
                </a:solidFill>
                <a:effectLst>
                  <a:outerShdw blurRad="38100" dist="25400" dir="5400000" algn="ctr" rotWithShape="0">
                    <a:srgbClr val="6E747A">
                      <a:alpha val="43000"/>
                    </a:srgbClr>
                  </a:outerShdw>
                </a:effectLst>
                <a:latin typeface="微软雅黑" charset="0"/>
                <a:ea typeface="微软雅黑" charset="0"/>
                <a:cs typeface="微软雅黑" charset="0"/>
              </a:rPr>
              <a:t>babel-plugin-transform-arrow-functions 变成了 @babel/plugin-transform-arrow-functions</a:t>
            </a:r>
            <a:endParaRPr lang="en-US" altLang="zh-CN" sz="3200">
              <a:solidFill>
                <a:schemeClr val="bg2">
                  <a:lumMod val="40000"/>
                  <a:lumOff val="60000"/>
                </a:schemeClr>
              </a:solidFill>
              <a:effectLst>
                <a:outerShdw blurRad="38100" dist="25400" dir="5400000" algn="ctr" rotWithShape="0">
                  <a:srgbClr val="6E747A">
                    <a:alpha val="43000"/>
                  </a:srgbClr>
                </a:outerShdw>
              </a:effectLst>
              <a:latin typeface="微软雅黑" charset="0"/>
              <a:ea typeface="微软雅黑" charset="0"/>
              <a:cs typeface="微软雅黑" charset="0"/>
            </a:endParaRPr>
          </a:p>
          <a:p>
            <a:pPr algn="l"/>
            <a:endParaRPr lang="en-US" altLang="zh-CN" sz="3200">
              <a:solidFill>
                <a:schemeClr val="accent1"/>
              </a:solidFill>
              <a:effectLst>
                <a:outerShdw blurRad="38100" dist="25400" dir="5400000" algn="ctr" rotWithShape="0">
                  <a:srgbClr val="6E747A">
                    <a:alpha val="43000"/>
                  </a:srgbClr>
                </a:outerShdw>
              </a:effectLst>
              <a:latin typeface="微软雅黑" charset="0"/>
              <a:ea typeface="微软雅黑" charset="0"/>
              <a:cs typeface="微软雅黑" charset="0"/>
            </a:endParaRPr>
          </a:p>
          <a:p>
            <a:pPr algn="l"/>
            <a:endParaRPr lang="en-US" altLang="zh-CN" sz="3200">
              <a:solidFill>
                <a:schemeClr val="accent1"/>
              </a:solidFill>
              <a:effectLst>
                <a:outerShdw blurRad="38100" dist="25400" dir="5400000" algn="ctr" rotWithShape="0">
                  <a:srgbClr val="6E747A">
                    <a:alpha val="43000"/>
                  </a:srgbClr>
                </a:outerShdw>
              </a:effectLst>
              <a:latin typeface="微软雅黑" charset="0"/>
              <a:ea typeface="微软雅黑" charset="0"/>
              <a:cs typeface="微软雅黑" charset="0"/>
            </a:endParaRPr>
          </a:p>
          <a:p>
            <a:pPr algn="l"/>
            <a:endParaRPr lang="en-US" altLang="zh-CN" sz="3200">
              <a:solidFill>
                <a:schemeClr val="accent1"/>
              </a:solidFill>
              <a:effectLst>
                <a:outerShdw blurRad="38100" dist="25400" dir="5400000" algn="ctr" rotWithShape="0">
                  <a:srgbClr val="6E747A">
                    <a:alpha val="43000"/>
                  </a:srgbClr>
                </a:outerShdw>
              </a:effectLst>
              <a:latin typeface="微软雅黑" charset="0"/>
              <a:ea typeface="微软雅黑" charset="0"/>
              <a:cs typeface="微软雅黑" charset="0"/>
            </a:endParaRPr>
          </a:p>
          <a:p>
            <a:pPr algn="l"/>
            <a:r>
              <a:rPr lang="en-US" altLang="zh-CN">
                <a:solidFill>
                  <a:schemeClr val="accent5">
                    <a:lumMod val="20000"/>
                    <a:lumOff val="80000"/>
                  </a:schemeClr>
                </a:solidFill>
                <a:latin typeface="微软雅黑" charset="0"/>
                <a:ea typeface="微软雅黑" charset="0"/>
                <a:cs typeface="微软雅黑" charset="0"/>
                <a:sym typeface="+mn-ea"/>
              </a:rPr>
              <a:t>3. </a:t>
            </a:r>
            <a:r>
              <a:rPr lang="zh-CN" altLang="en-US" sz="4000">
                <a:solidFill>
                  <a:schemeClr val="accent5">
                    <a:lumMod val="20000"/>
                    <a:lumOff val="80000"/>
                  </a:schemeClr>
                </a:solidFill>
                <a:latin typeface="微软雅黑" charset="0"/>
                <a:ea typeface="微软雅黑" charset="0"/>
                <a:cs typeface="微软雅黑" charset="0"/>
                <a:sym typeface="+mn-ea"/>
              </a:rPr>
              <a:t>@babel/node 从 @babel/cli 中独立</a:t>
            </a:r>
            <a:endParaRPr lang="zh-CN" altLang="en-US" sz="4000">
              <a:solidFill>
                <a:schemeClr val="accent5">
                  <a:lumMod val="20000"/>
                  <a:lumOff val="80000"/>
                </a:schemeClr>
              </a:solidFill>
              <a:latin typeface="微软雅黑" charset="0"/>
              <a:ea typeface="微软雅黑" charset="0"/>
              <a:cs typeface="微软雅黑" charset="0"/>
              <a:sym typeface="+mn-ea"/>
            </a:endParaRPr>
          </a:p>
          <a:p>
            <a:pPr algn="l"/>
            <a:endParaRPr lang="en-US" altLang="zh-CN" sz="3200">
              <a:solidFill>
                <a:schemeClr val="accent1"/>
              </a:solidFill>
              <a:effectLst>
                <a:outerShdw blurRad="38100" dist="25400" dir="5400000" algn="ctr" rotWithShape="0">
                  <a:srgbClr val="6E747A">
                    <a:alpha val="43000"/>
                  </a:srgbClr>
                </a:outerShdw>
              </a:effectLst>
              <a:latin typeface="微软雅黑" charset="0"/>
              <a:ea typeface="微软雅黑" charset="0"/>
              <a:cs typeface="微软雅黑" charset="0"/>
            </a:endParaRPr>
          </a:p>
          <a:p>
            <a:pPr algn="l"/>
            <a:endParaRPr lang="en-US" altLang="zh-CN" sz="3200">
              <a:solidFill>
                <a:schemeClr val="accent1"/>
              </a:solidFill>
              <a:effectLst>
                <a:outerShdw blurRad="38100" dist="25400" dir="5400000" algn="ctr" rotWithShape="0">
                  <a:srgbClr val="6E747A">
                    <a:alpha val="43000"/>
                  </a:srgbClr>
                </a:outerShdw>
              </a:effectLst>
              <a:latin typeface="微软雅黑" charset="0"/>
              <a:ea typeface="微软雅黑" charset="0"/>
              <a:cs typeface="微软雅黑" charset="0"/>
            </a:endParaRPr>
          </a:p>
          <a:p>
            <a:pPr algn="l"/>
            <a:r>
              <a:rPr lang="en-US" altLang="zh-CN" sz="3200">
                <a:solidFill>
                  <a:schemeClr val="accent1"/>
                </a:solidFill>
                <a:effectLst>
                  <a:outerShdw blurRad="38100" dist="25400" dir="5400000" algn="ctr" rotWithShape="0">
                    <a:srgbClr val="6E747A">
                      <a:alpha val="43000"/>
                    </a:srgbClr>
                  </a:outerShdw>
                </a:effectLst>
                <a:latin typeface="微软雅黑" charset="0"/>
                <a:ea typeface="微软雅黑" charset="0"/>
                <a:cs typeface="微软雅黑" charset="0"/>
              </a:rPr>
              <a:t>	</a:t>
            </a:r>
            <a:endParaRPr lang="en-US" altLang="zh-CN" sz="3200">
              <a:solidFill>
                <a:schemeClr val="accent1"/>
              </a:solidFill>
              <a:effectLst>
                <a:outerShdw blurRad="38100" dist="25400" dir="5400000" algn="ctr" rotWithShape="0">
                  <a:srgbClr val="6E747A">
                    <a:alpha val="43000"/>
                  </a:srgbClr>
                </a:outerShdw>
              </a:effectLst>
              <a:latin typeface="微软雅黑" charset="0"/>
              <a:ea typeface="微软雅黑" charset="0"/>
              <a:cs typeface="微软雅黑" charset="0"/>
            </a:endParaRPr>
          </a:p>
          <a:p>
            <a:pPr algn="l"/>
            <a:r>
              <a:rPr lang="en-US" altLang="zh-CN" sz="4000">
                <a:solidFill>
                  <a:schemeClr val="accent5">
                    <a:lumMod val="20000"/>
                    <a:lumOff val="80000"/>
                  </a:schemeClr>
                </a:solidFill>
                <a:latin typeface="微软雅黑" charset="0"/>
                <a:ea typeface="微软雅黑" charset="0"/>
                <a:cs typeface="微软雅黑" charset="0"/>
              </a:rPr>
              <a:t>	</a:t>
            </a:r>
            <a:endParaRPr lang="en-US" altLang="zh-CN" sz="4000">
              <a:solidFill>
                <a:schemeClr val="accent5">
                  <a:lumMod val="20000"/>
                  <a:lumOff val="80000"/>
                </a:schemeClr>
              </a:solidFill>
              <a:latin typeface="微软雅黑" charset="0"/>
              <a:ea typeface="微软雅黑" charset="0"/>
              <a:cs typeface="微软雅黑"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fade">
                                      <p:cBhvr>
                                        <p:cTn id="21" dur="500"/>
                                        <p:tgtEl>
                                          <p:spTgt spid="2">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fade">
                                      <p:cBhvr>
                                        <p:cTn id="24" dur="500"/>
                                        <p:tgtEl>
                                          <p:spTgt spid="2">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500"/>
                                        <p:tgtEl>
                                          <p:spTgt spid="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0" end="10"/>
                                            </p:txEl>
                                          </p:spTgt>
                                        </p:tgtEl>
                                        <p:attrNameLst>
                                          <p:attrName>style.visibility</p:attrName>
                                        </p:attrNameLst>
                                      </p:cBhvr>
                                      <p:to>
                                        <p:strVal val="visible"/>
                                      </p:to>
                                    </p:set>
                                    <p:animEffect transition="in" filter="fade">
                                      <p:cBhvr>
                                        <p:cTn id="30" dur="500"/>
                                        <p:tgtEl>
                                          <p:spTgt spid="2">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animEffect transition="in" filter="fade">
                                      <p:cBhvr>
                                        <p:cTn id="33" dur="500"/>
                                        <p:tgtEl>
                                          <p:spTgt spid="2">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
                                            <p:txEl>
                                              <p:pRg st="12" end="12"/>
                                            </p:txEl>
                                          </p:spTgt>
                                        </p:tgtEl>
                                        <p:attrNameLst>
                                          <p:attrName>style.visibility</p:attrName>
                                        </p:attrNameLst>
                                      </p:cBhvr>
                                      <p:to>
                                        <p:strVal val="visible"/>
                                      </p:to>
                                    </p:set>
                                    <p:animEffect transition="in" filter="fade">
                                      <p:cBhvr>
                                        <p:cTn id="36" dur="500"/>
                                        <p:tgtEl>
                                          <p:spTgt spid="2">
                                            <p:txEl>
                                              <p:pRg st="12" end="1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
                                            <p:txEl>
                                              <p:pRg st="16" end="16"/>
                                            </p:txEl>
                                          </p:spTgt>
                                        </p:tgtEl>
                                        <p:attrNameLst>
                                          <p:attrName>style.visibility</p:attrName>
                                        </p:attrNameLst>
                                      </p:cBhvr>
                                      <p:to>
                                        <p:strVal val="visible"/>
                                      </p:to>
                                    </p:set>
                                    <p:animEffect transition="in" filter="fade">
                                      <p:cBhvr>
                                        <p:cTn id="41" dur="500"/>
                                        <p:tgtEl>
                                          <p:spTgt spid="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AutoShape 1"/>
          <p:cNvSpPr/>
          <p:nvPr/>
        </p:nvSpPr>
        <p:spPr>
          <a:xfrm>
            <a:off x="16778288" y="5535613"/>
            <a:ext cx="4429125" cy="6438900"/>
          </a:xfrm>
          <a:prstGeom prst="roundRect">
            <a:avLst>
              <a:gd name="adj" fmla="val 17287"/>
            </a:avLst>
          </a:prstGeom>
          <a:solidFill>
            <a:srgbClr val="E6F1FD"/>
          </a:solidFill>
          <a:ln w="9525">
            <a:noFill/>
          </a:ln>
        </p:spPr>
        <p:txBody>
          <a:bodyPr lIns="0" tIns="0" rIns="0" bIns="0" anchor="ctr"/>
          <a:p>
            <a:endParaRPr lang="zh-CN" altLang="en-US" sz="4400" dirty="0">
              <a:solidFill>
                <a:srgbClr val="FFFFFF"/>
              </a:solidFill>
              <a:effectLst>
                <a:outerShdw blurRad="38100" dist="38100" dir="2700000">
                  <a:srgbClr val="000000"/>
                </a:outerShdw>
              </a:effectLst>
              <a:latin typeface="Palatino" charset="0"/>
            </a:endParaRPr>
          </a:p>
        </p:txBody>
      </p:sp>
      <p:sp>
        <p:nvSpPr>
          <p:cNvPr id="7171" name="AutoShape 2"/>
          <p:cNvSpPr/>
          <p:nvPr/>
        </p:nvSpPr>
        <p:spPr>
          <a:xfrm>
            <a:off x="9893300" y="5535613"/>
            <a:ext cx="4429125" cy="6438900"/>
          </a:xfrm>
          <a:prstGeom prst="roundRect">
            <a:avLst>
              <a:gd name="adj" fmla="val 17287"/>
            </a:avLst>
          </a:prstGeom>
          <a:solidFill>
            <a:srgbClr val="E6F1FD"/>
          </a:solidFill>
          <a:ln w="9525">
            <a:noFill/>
          </a:ln>
        </p:spPr>
        <p:txBody>
          <a:bodyPr lIns="0" tIns="0" rIns="0" bIns="0" anchor="ctr"/>
          <a:p>
            <a:endParaRPr lang="en-US" altLang="zh-CN" sz="4400" dirty="0">
              <a:solidFill>
                <a:srgbClr val="FFFFFF"/>
              </a:solidFill>
              <a:effectLst>
                <a:outerShdw blurRad="38100" dist="38100" dir="2700000">
                  <a:srgbClr val="000000"/>
                </a:outerShdw>
              </a:effectLst>
              <a:latin typeface="Palatino" charset="0"/>
            </a:endParaRPr>
          </a:p>
        </p:txBody>
      </p:sp>
      <p:sp>
        <p:nvSpPr>
          <p:cNvPr id="7172" name="AutoShape 3"/>
          <p:cNvSpPr/>
          <p:nvPr/>
        </p:nvSpPr>
        <p:spPr>
          <a:xfrm>
            <a:off x="2933700" y="5535613"/>
            <a:ext cx="4427538" cy="6438900"/>
          </a:xfrm>
          <a:prstGeom prst="roundRect">
            <a:avLst>
              <a:gd name="adj" fmla="val 17287"/>
            </a:avLst>
          </a:prstGeom>
          <a:solidFill>
            <a:srgbClr val="E6F1FD"/>
          </a:solidFill>
          <a:ln w="9525">
            <a:noFill/>
          </a:ln>
        </p:spPr>
        <p:txBody>
          <a:bodyPr lIns="0" tIns="0" rIns="0" bIns="0" anchor="ctr"/>
          <a:p>
            <a:endParaRPr lang="zh-CN" altLang="en-US" sz="4400" dirty="0">
              <a:solidFill>
                <a:srgbClr val="FFFFFF"/>
              </a:solidFill>
              <a:effectLst>
                <a:outerShdw blurRad="38100" dist="38100" dir="2700000">
                  <a:srgbClr val="000000"/>
                </a:outerShdw>
              </a:effectLst>
              <a:latin typeface="Palatino" charset="0"/>
            </a:endParaRPr>
          </a:p>
        </p:txBody>
      </p:sp>
      <p:sp>
        <p:nvSpPr>
          <p:cNvPr id="7173" name="AutoShape 4"/>
          <p:cNvSpPr/>
          <p:nvPr/>
        </p:nvSpPr>
        <p:spPr>
          <a:xfrm>
            <a:off x="5519738" y="866775"/>
            <a:ext cx="13342937" cy="2211388"/>
          </a:xfrm>
          <a:custGeom>
            <a:avLst/>
            <a:gdLst>
              <a:gd name="txL" fmla="*/ 0 w 21600"/>
              <a:gd name="txT" fmla="*/ 0 h 21600"/>
              <a:gd name="txR" fmla="*/ 21600 w 21600"/>
              <a:gd name="txB" fmla="*/ 21600 h 21600"/>
            </a:gdLst>
            <a:ahLst/>
            <a:cxnLst>
              <a:cxn ang="0">
                <a:pos x="6671469" y="1105694"/>
              </a:cxn>
              <a:cxn ang="0">
                <a:pos x="6671469" y="1105694"/>
              </a:cxn>
              <a:cxn ang="0">
                <a:pos x="6671469" y="1105694"/>
              </a:cxn>
              <a:cxn ang="0">
                <a:pos x="6671469" y="1105694"/>
              </a:cxn>
            </a:cxnLst>
            <a:rect l="txL" t="txT" r="txR" b="txB"/>
            <a:pathLst>
              <a:path w="21600" h="21600">
                <a:moveTo>
                  <a:pt x="0" y="0"/>
                </a:moveTo>
                <a:lnTo>
                  <a:pt x="21599" y="0"/>
                </a:lnTo>
                <a:lnTo>
                  <a:pt x="21599" y="21600"/>
                </a:lnTo>
                <a:lnTo>
                  <a:pt x="0" y="21600"/>
                </a:lnTo>
                <a:lnTo>
                  <a:pt x="0" y="0"/>
                </a:lnTo>
                <a:close/>
              </a:path>
            </a:pathLst>
          </a:custGeom>
          <a:noFill/>
          <a:ln w="9525">
            <a:noFill/>
          </a:ln>
        </p:spPr>
        <p:txBody>
          <a:bodyPr lIns="0" tIns="0" rIns="0" bIns="0" anchor="ctr"/>
          <a:p>
            <a:pPr defTabSz="643255">
              <a:lnSpc>
                <a:spcPct val="90000"/>
              </a:lnSpc>
            </a:pPr>
            <a:r>
              <a:rPr lang="en-US" altLang="zh-CN" sz="8000" dirty="0">
                <a:solidFill>
                  <a:srgbClr val="FF5500"/>
                </a:solidFill>
                <a:latin typeface="微软雅黑" pitchFamily="2" charset="-122"/>
                <a:ea typeface="微软雅黑" pitchFamily="2" charset="-122"/>
                <a:sym typeface="微软雅黑" pitchFamily="2" charset="-122"/>
              </a:rPr>
              <a:t>Babel</a:t>
            </a:r>
            <a:r>
              <a:rPr lang="zh-CN" altLang="en-US" sz="8000" dirty="0">
                <a:solidFill>
                  <a:srgbClr val="FF5500"/>
                </a:solidFill>
                <a:latin typeface="微软雅黑" pitchFamily="2" charset="-122"/>
                <a:ea typeface="微软雅黑" pitchFamily="2" charset="-122"/>
                <a:sym typeface="微软雅黑" pitchFamily="2" charset="-122"/>
              </a:rPr>
              <a:t>概览</a:t>
            </a:r>
            <a:endParaRPr lang="zh-CN" altLang="en-US" dirty="0">
              <a:latin typeface="Palatino" charset="0"/>
              <a:ea typeface="宋体" charset="-122"/>
            </a:endParaRPr>
          </a:p>
        </p:txBody>
      </p:sp>
      <p:sp>
        <p:nvSpPr>
          <p:cNvPr id="7174" name="AutoShape 5"/>
          <p:cNvSpPr/>
          <p:nvPr/>
        </p:nvSpPr>
        <p:spPr>
          <a:xfrm>
            <a:off x="6564313" y="3843338"/>
            <a:ext cx="11253787" cy="1082675"/>
          </a:xfrm>
          <a:custGeom>
            <a:avLst/>
            <a:gdLst>
              <a:gd name="txL" fmla="*/ 0 w 21600"/>
              <a:gd name="txT" fmla="*/ 0 h 21600"/>
              <a:gd name="txR" fmla="*/ 21600 w 21600"/>
              <a:gd name="txB" fmla="*/ 21600 h 21600"/>
            </a:gdLst>
            <a:ahLst/>
            <a:cxnLst>
              <a:cxn ang="0">
                <a:pos x="5626894" y="541338"/>
              </a:cxn>
              <a:cxn ang="0">
                <a:pos x="5626894" y="541338"/>
              </a:cxn>
              <a:cxn ang="0">
                <a:pos x="5626894" y="541338"/>
              </a:cxn>
              <a:cxn ang="0">
                <a:pos x="5626894" y="541338"/>
              </a:cxn>
            </a:cxnLst>
            <a:rect l="txL" t="txT" r="txR" b="txB"/>
            <a:pathLst>
              <a:path w="21600" h="21600">
                <a:moveTo>
                  <a:pt x="0" y="0"/>
                </a:moveTo>
                <a:lnTo>
                  <a:pt x="21599" y="0"/>
                </a:lnTo>
                <a:lnTo>
                  <a:pt x="21599" y="21600"/>
                </a:lnTo>
                <a:lnTo>
                  <a:pt x="0" y="21600"/>
                </a:lnTo>
                <a:lnTo>
                  <a:pt x="0" y="0"/>
                </a:lnTo>
                <a:close/>
              </a:path>
            </a:pathLst>
          </a:custGeom>
          <a:noFill/>
          <a:ln w="9525">
            <a:noFill/>
          </a:ln>
        </p:spPr>
        <p:txBody>
          <a:bodyPr lIns="71437" tIns="71437" rIns="71437" bIns="71437" anchor="ctr"/>
          <a:p>
            <a:pPr defTabSz="643255"/>
            <a:endParaRPr lang="zh-CN" altLang="en-US" dirty="0">
              <a:latin typeface="Palatino" charset="0"/>
            </a:endParaRPr>
          </a:p>
        </p:txBody>
      </p:sp>
      <p:sp>
        <p:nvSpPr>
          <p:cNvPr id="7178" name="AutoShape 9"/>
          <p:cNvSpPr/>
          <p:nvPr/>
        </p:nvSpPr>
        <p:spPr>
          <a:xfrm>
            <a:off x="3424555" y="6619875"/>
            <a:ext cx="3447415" cy="4612640"/>
          </a:xfrm>
          <a:custGeom>
            <a:avLst/>
            <a:gdLst>
              <a:gd name="txL" fmla="*/ 0 w 21600"/>
              <a:gd name="txT" fmla="*/ 0 h 21600"/>
              <a:gd name="txR" fmla="*/ 21600 w 21600"/>
              <a:gd name="txB" fmla="*/ 21600 h 21600"/>
            </a:gdLst>
            <a:ahLst/>
            <a:cxnLst>
              <a:cxn ang="0">
                <a:pos x="2367757" y="579438"/>
              </a:cxn>
              <a:cxn ang="0">
                <a:pos x="2367757" y="579438"/>
              </a:cxn>
              <a:cxn ang="0">
                <a:pos x="2367757" y="579438"/>
              </a:cxn>
              <a:cxn ang="0">
                <a:pos x="2367757" y="579438"/>
              </a:cxn>
            </a:cxnLst>
            <a:rect l="txL" t="txT" r="txR" b="txB"/>
            <a:pathLst>
              <a:path w="21600" h="21600">
                <a:moveTo>
                  <a:pt x="0" y="0"/>
                </a:moveTo>
                <a:lnTo>
                  <a:pt x="21599" y="0"/>
                </a:lnTo>
                <a:lnTo>
                  <a:pt x="21599" y="21599"/>
                </a:lnTo>
                <a:lnTo>
                  <a:pt x="0" y="21599"/>
                </a:lnTo>
                <a:lnTo>
                  <a:pt x="0" y="0"/>
                </a:lnTo>
                <a:close/>
              </a:path>
            </a:pathLst>
          </a:custGeom>
          <a:noFill/>
          <a:ln w="9525">
            <a:noFill/>
          </a:ln>
        </p:spPr>
        <p:txBody>
          <a:bodyPr lIns="71437" tIns="71437" rIns="71437" bIns="71437" anchor="ctr" anchorCtr="0"/>
          <a:p>
            <a:pPr algn="l" defTabSz="643255"/>
            <a:r>
              <a:rPr lang="en-US" altLang="zh-CN" sz="3000" dirty="0">
                <a:solidFill>
                  <a:srgbClr val="FC561F"/>
                </a:solidFill>
                <a:latin typeface="微软雅黑" pitchFamily="2" charset="-122"/>
                <a:ea typeface="微软雅黑" pitchFamily="2" charset="-122"/>
                <a:sym typeface="微软雅黑" pitchFamily="2" charset="-122"/>
              </a:rPr>
              <a:t>ECMAScript</a:t>
            </a:r>
            <a:endParaRPr lang="en-US" altLang="zh-CN" sz="3000" dirty="0">
              <a:solidFill>
                <a:srgbClr val="FC561F"/>
              </a:solidFill>
              <a:latin typeface="微软雅黑" pitchFamily="2" charset="-122"/>
              <a:ea typeface="微软雅黑" pitchFamily="2" charset="-122"/>
              <a:sym typeface="微软雅黑" pitchFamily="2" charset="-122"/>
            </a:endParaRPr>
          </a:p>
          <a:p>
            <a:pPr algn="l" defTabSz="643255"/>
            <a:endParaRPr lang="en-US" altLang="zh-CN" sz="3000" dirty="0">
              <a:solidFill>
                <a:srgbClr val="FC561F"/>
              </a:solidFill>
              <a:latin typeface="微软雅黑" pitchFamily="2" charset="-122"/>
              <a:ea typeface="微软雅黑" pitchFamily="2" charset="-122"/>
              <a:sym typeface="微软雅黑" pitchFamily="2" charset="-122"/>
            </a:endParaRPr>
          </a:p>
          <a:p>
            <a:pPr algn="l" defTabSz="643255"/>
            <a:r>
              <a:rPr lang="zh-CN" altLang="en-US" sz="3000" dirty="0">
                <a:solidFill>
                  <a:srgbClr val="FC561F"/>
                </a:solidFill>
                <a:latin typeface="微软雅黑" pitchFamily="2" charset="-122"/>
                <a:ea typeface="微软雅黑" pitchFamily="2" charset="-122"/>
                <a:sym typeface="微软雅黑" pitchFamily="2" charset="-122"/>
              </a:rPr>
              <a:t>诞生背景</a:t>
            </a:r>
            <a:endParaRPr lang="en-US" altLang="zh-CN" sz="3000" dirty="0">
              <a:solidFill>
                <a:srgbClr val="FC561F"/>
              </a:solidFill>
              <a:latin typeface="微软雅黑" pitchFamily="2" charset="-122"/>
              <a:ea typeface="微软雅黑" pitchFamily="2" charset="-122"/>
              <a:sym typeface="微软雅黑" pitchFamily="2" charset="-122"/>
            </a:endParaRPr>
          </a:p>
          <a:p>
            <a:pPr algn="l" defTabSz="643255"/>
            <a:endParaRPr lang="zh-CN" altLang="en-US" sz="3000" dirty="0">
              <a:solidFill>
                <a:srgbClr val="FC561F"/>
              </a:solidFill>
              <a:latin typeface="微软雅黑" pitchFamily="2" charset="-122"/>
              <a:ea typeface="微软雅黑" pitchFamily="2" charset="-122"/>
              <a:sym typeface="微软雅黑" pitchFamily="2" charset="-122"/>
            </a:endParaRPr>
          </a:p>
          <a:p>
            <a:pPr algn="l" defTabSz="643255"/>
            <a:r>
              <a:rPr lang="en-US" altLang="zh-CN" sz="3000" dirty="0">
                <a:solidFill>
                  <a:srgbClr val="FC561F"/>
                </a:solidFill>
                <a:latin typeface="微软雅黑" pitchFamily="2" charset="-122"/>
                <a:ea typeface="微软雅黑" pitchFamily="2" charset="-122"/>
                <a:sym typeface="微软雅黑" pitchFamily="2" charset="-122"/>
              </a:rPr>
              <a:t>Babel</a:t>
            </a:r>
            <a:r>
              <a:rPr lang="zh-CN" altLang="en-US" sz="3000" dirty="0">
                <a:solidFill>
                  <a:srgbClr val="FC561F"/>
                </a:solidFill>
                <a:latin typeface="微软雅黑" pitchFamily="2" charset="-122"/>
                <a:ea typeface="微软雅黑" pitchFamily="2" charset="-122"/>
                <a:sym typeface="微软雅黑" pitchFamily="2" charset="-122"/>
              </a:rPr>
              <a:t>是什么</a:t>
            </a:r>
            <a:endParaRPr lang="zh-CN" altLang="en-US" sz="3000" dirty="0">
              <a:solidFill>
                <a:srgbClr val="FC561F"/>
              </a:solidFill>
              <a:latin typeface="微软雅黑" pitchFamily="2" charset="-122"/>
              <a:ea typeface="微软雅黑" pitchFamily="2" charset="-122"/>
              <a:sym typeface="微软雅黑" pitchFamily="2" charset="-122"/>
            </a:endParaRPr>
          </a:p>
          <a:p>
            <a:pPr algn="l" defTabSz="643255"/>
            <a:endParaRPr lang="zh-CN" altLang="en-US" sz="3000" dirty="0">
              <a:solidFill>
                <a:srgbClr val="FC561F"/>
              </a:solidFill>
              <a:latin typeface="微软雅黑" pitchFamily="2" charset="-122"/>
              <a:ea typeface="微软雅黑" pitchFamily="2" charset="-122"/>
              <a:sym typeface="微软雅黑" pitchFamily="2" charset="-122"/>
            </a:endParaRPr>
          </a:p>
        </p:txBody>
      </p:sp>
      <p:sp>
        <p:nvSpPr>
          <p:cNvPr id="2" name="文本框 1"/>
          <p:cNvSpPr txBox="1"/>
          <p:nvPr/>
        </p:nvSpPr>
        <p:spPr>
          <a:xfrm>
            <a:off x="2780030" y="4095750"/>
            <a:ext cx="4735830" cy="829945"/>
          </a:xfrm>
          <a:prstGeom prst="rect">
            <a:avLst/>
          </a:prstGeom>
          <a:noFill/>
        </p:spPr>
        <p:txBody>
          <a:bodyPr wrap="square" rtlCol="0">
            <a:spAutoFit/>
            <a:scene3d>
              <a:camera prst="orthographicFront"/>
              <a:lightRig rig="threePt" dir="t"/>
            </a:scene3d>
          </a:bodyPr>
          <a:p>
            <a:pPr algn="ctr"/>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rPr>
              <a:t>What</a:t>
            </a:r>
            <a:endPar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文本框 2"/>
          <p:cNvSpPr txBox="1"/>
          <p:nvPr/>
        </p:nvSpPr>
        <p:spPr>
          <a:xfrm>
            <a:off x="16625570" y="4095750"/>
            <a:ext cx="4735830" cy="829945"/>
          </a:xfrm>
          <a:prstGeom prst="rect">
            <a:avLst/>
          </a:prstGeom>
          <a:noFill/>
        </p:spPr>
        <p:txBody>
          <a:bodyPr wrap="square" rtlCol="0">
            <a:spAutoFit/>
            <a:scene3d>
              <a:camera prst="orthographicFront"/>
              <a:lightRig rig="threePt" dir="t"/>
            </a:scene3d>
          </a:bodyPr>
          <a:p>
            <a:pPr algn="ctr"/>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rPr>
              <a:t>Other</a:t>
            </a:r>
            <a:endPar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9702800" y="4095750"/>
            <a:ext cx="4735830" cy="829945"/>
          </a:xfrm>
          <a:prstGeom prst="rect">
            <a:avLst/>
          </a:prstGeom>
          <a:noFill/>
        </p:spPr>
        <p:txBody>
          <a:bodyPr wrap="square" rtlCol="0">
            <a:spAutoFit/>
            <a:scene3d>
              <a:camera prst="orthographicFront"/>
              <a:lightRig rig="threePt" dir="t"/>
            </a:scene3d>
          </a:bodyPr>
          <a:p>
            <a:pPr algn="ctr"/>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rPr>
              <a:t>How</a:t>
            </a:r>
            <a:endPar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AutoShape 9"/>
          <p:cNvSpPr/>
          <p:nvPr/>
        </p:nvSpPr>
        <p:spPr>
          <a:xfrm>
            <a:off x="17270095" y="6619875"/>
            <a:ext cx="3447415" cy="4612640"/>
          </a:xfrm>
          <a:custGeom>
            <a:avLst/>
            <a:gdLst>
              <a:gd name="txL" fmla="*/ 0 w 21600"/>
              <a:gd name="txT" fmla="*/ 0 h 21600"/>
              <a:gd name="txR" fmla="*/ 21600 w 21600"/>
              <a:gd name="txB" fmla="*/ 21600 h 21600"/>
            </a:gdLst>
            <a:ahLst/>
            <a:cxnLst>
              <a:cxn ang="0">
                <a:pos x="2367757" y="579438"/>
              </a:cxn>
              <a:cxn ang="0">
                <a:pos x="2367757" y="579438"/>
              </a:cxn>
              <a:cxn ang="0">
                <a:pos x="2367757" y="579438"/>
              </a:cxn>
              <a:cxn ang="0">
                <a:pos x="2367757" y="579438"/>
              </a:cxn>
            </a:cxnLst>
            <a:rect l="txL" t="txT" r="txR" b="txB"/>
            <a:pathLst>
              <a:path w="21600" h="21600">
                <a:moveTo>
                  <a:pt x="0" y="0"/>
                </a:moveTo>
                <a:lnTo>
                  <a:pt x="21599" y="0"/>
                </a:lnTo>
                <a:lnTo>
                  <a:pt x="21599" y="21599"/>
                </a:lnTo>
                <a:lnTo>
                  <a:pt x="0" y="21599"/>
                </a:lnTo>
                <a:lnTo>
                  <a:pt x="0" y="0"/>
                </a:lnTo>
                <a:close/>
              </a:path>
            </a:pathLst>
          </a:custGeom>
          <a:noFill/>
          <a:ln w="9525">
            <a:noFill/>
          </a:ln>
        </p:spPr>
        <p:txBody>
          <a:bodyPr lIns="71437" tIns="71437" rIns="71437" bIns="71437" anchor="ctr" anchorCtr="0"/>
          <a:p>
            <a:pPr algn="l" defTabSz="643255"/>
            <a:r>
              <a:rPr lang="zh-CN" altLang="en-US" sz="3000" dirty="0">
                <a:solidFill>
                  <a:srgbClr val="FC561F"/>
                </a:solidFill>
                <a:latin typeface="微软雅黑" pitchFamily="2" charset="-122"/>
                <a:ea typeface="微软雅黑" pitchFamily="2" charset="-122"/>
                <a:sym typeface="微软雅黑" pitchFamily="2" charset="-122"/>
              </a:rPr>
              <a:t>配套工具</a:t>
            </a:r>
            <a:endParaRPr lang="en-US" altLang="zh-CN" sz="3000" dirty="0">
              <a:solidFill>
                <a:srgbClr val="FC561F"/>
              </a:solidFill>
              <a:latin typeface="微软雅黑" pitchFamily="2" charset="-122"/>
              <a:ea typeface="微软雅黑" pitchFamily="2" charset="-122"/>
              <a:sym typeface="微软雅黑" pitchFamily="2" charset="-122"/>
            </a:endParaRPr>
          </a:p>
          <a:p>
            <a:pPr algn="l" defTabSz="643255"/>
            <a:endParaRPr lang="zh-CN" altLang="en-US" sz="3000" dirty="0">
              <a:solidFill>
                <a:srgbClr val="FC561F"/>
              </a:solidFill>
              <a:latin typeface="微软雅黑" pitchFamily="2" charset="-122"/>
              <a:ea typeface="微软雅黑" pitchFamily="2" charset="-122"/>
              <a:sym typeface="微软雅黑" pitchFamily="2" charset="-122"/>
            </a:endParaRPr>
          </a:p>
          <a:p>
            <a:pPr algn="l" defTabSz="643255"/>
            <a:r>
              <a:rPr lang="en-US" altLang="zh-CN" sz="3000" dirty="0">
                <a:solidFill>
                  <a:srgbClr val="FC561F"/>
                </a:solidFill>
                <a:latin typeface="微软雅黑" pitchFamily="2" charset="-122"/>
                <a:ea typeface="微软雅黑" pitchFamily="2" charset="-122"/>
                <a:sym typeface="微软雅黑" pitchFamily="2" charset="-122"/>
              </a:rPr>
              <a:t>Babel7</a:t>
            </a:r>
            <a:endParaRPr lang="zh-CN" altLang="en-US" sz="3000" dirty="0">
              <a:solidFill>
                <a:srgbClr val="FC561F"/>
              </a:solidFill>
              <a:latin typeface="微软雅黑" pitchFamily="2" charset="-122"/>
              <a:ea typeface="微软雅黑" pitchFamily="2" charset="-122"/>
              <a:sym typeface="微软雅黑" pitchFamily="2" charset="-122"/>
            </a:endParaRPr>
          </a:p>
          <a:p>
            <a:pPr algn="l" defTabSz="643255"/>
            <a:endParaRPr lang="zh-CN" altLang="en-US" sz="3000" dirty="0">
              <a:solidFill>
                <a:srgbClr val="FC561F"/>
              </a:solidFill>
              <a:latin typeface="微软雅黑" pitchFamily="2" charset="-122"/>
              <a:ea typeface="微软雅黑" pitchFamily="2" charset="-122"/>
              <a:sym typeface="微软雅黑" pitchFamily="2" charset="-122"/>
            </a:endParaRPr>
          </a:p>
          <a:p>
            <a:pPr algn="l" defTabSz="643255"/>
            <a:endParaRPr lang="zh-CN" altLang="en-US" sz="3000" dirty="0">
              <a:solidFill>
                <a:srgbClr val="FC561F"/>
              </a:solidFill>
              <a:latin typeface="微软雅黑" pitchFamily="2" charset="-122"/>
              <a:ea typeface="微软雅黑" pitchFamily="2" charset="-122"/>
              <a:sym typeface="微软雅黑" pitchFamily="2" charset="-122"/>
            </a:endParaRPr>
          </a:p>
          <a:p>
            <a:pPr algn="l" defTabSz="643255"/>
            <a:endParaRPr lang="zh-CN" altLang="en-US" sz="3000" dirty="0">
              <a:solidFill>
                <a:srgbClr val="FC561F"/>
              </a:solidFill>
              <a:latin typeface="微软雅黑" pitchFamily="2" charset="-122"/>
              <a:ea typeface="微软雅黑" pitchFamily="2" charset="-122"/>
              <a:sym typeface="微软雅黑" pitchFamily="2" charset="-122"/>
            </a:endParaRPr>
          </a:p>
        </p:txBody>
      </p:sp>
      <p:sp>
        <p:nvSpPr>
          <p:cNvPr id="6" name="AutoShape 9"/>
          <p:cNvSpPr/>
          <p:nvPr/>
        </p:nvSpPr>
        <p:spPr>
          <a:xfrm>
            <a:off x="10467340" y="6449060"/>
            <a:ext cx="3447415" cy="4612640"/>
          </a:xfrm>
          <a:custGeom>
            <a:avLst/>
            <a:gdLst>
              <a:gd name="txL" fmla="*/ 0 w 21600"/>
              <a:gd name="txT" fmla="*/ 0 h 21600"/>
              <a:gd name="txR" fmla="*/ 21600 w 21600"/>
              <a:gd name="txB" fmla="*/ 21600 h 21600"/>
            </a:gdLst>
            <a:ahLst/>
            <a:cxnLst>
              <a:cxn ang="0">
                <a:pos x="2367757" y="579438"/>
              </a:cxn>
              <a:cxn ang="0">
                <a:pos x="2367757" y="579438"/>
              </a:cxn>
              <a:cxn ang="0">
                <a:pos x="2367757" y="579438"/>
              </a:cxn>
              <a:cxn ang="0">
                <a:pos x="2367757" y="579438"/>
              </a:cxn>
            </a:cxnLst>
            <a:rect l="txL" t="txT" r="txR" b="txB"/>
            <a:pathLst>
              <a:path w="21600" h="21600">
                <a:moveTo>
                  <a:pt x="0" y="0"/>
                </a:moveTo>
                <a:lnTo>
                  <a:pt x="21599" y="0"/>
                </a:lnTo>
                <a:lnTo>
                  <a:pt x="21599" y="21599"/>
                </a:lnTo>
                <a:lnTo>
                  <a:pt x="0" y="21599"/>
                </a:lnTo>
                <a:lnTo>
                  <a:pt x="0" y="0"/>
                </a:lnTo>
                <a:close/>
              </a:path>
            </a:pathLst>
          </a:custGeom>
          <a:noFill/>
          <a:ln w="9525">
            <a:noFill/>
          </a:ln>
        </p:spPr>
        <p:txBody>
          <a:bodyPr lIns="71437" tIns="71437" rIns="71437" bIns="71437" anchor="ctr" anchorCtr="0"/>
          <a:p>
            <a:pPr algn="l" defTabSz="643255"/>
            <a:r>
              <a:rPr lang="zh-CN" altLang="en-US" sz="3000" dirty="0">
                <a:solidFill>
                  <a:srgbClr val="FC561F"/>
                </a:solidFill>
                <a:latin typeface="微软雅黑" pitchFamily="2" charset="-122"/>
                <a:ea typeface="微软雅黑" pitchFamily="2" charset="-122"/>
                <a:sym typeface="微软雅黑" pitchFamily="2" charset="-122"/>
              </a:rPr>
              <a:t>使用方式</a:t>
            </a:r>
            <a:endParaRPr lang="en-US" altLang="zh-CN" sz="3000" dirty="0">
              <a:solidFill>
                <a:srgbClr val="FC561F"/>
              </a:solidFill>
              <a:latin typeface="微软雅黑" pitchFamily="2" charset="-122"/>
              <a:ea typeface="微软雅黑" pitchFamily="2" charset="-122"/>
              <a:sym typeface="微软雅黑" pitchFamily="2" charset="-122"/>
            </a:endParaRPr>
          </a:p>
          <a:p>
            <a:pPr algn="l" defTabSz="643255"/>
            <a:endParaRPr lang="zh-CN" altLang="en-US" sz="3000" dirty="0">
              <a:solidFill>
                <a:srgbClr val="FC561F"/>
              </a:solidFill>
              <a:latin typeface="微软雅黑" pitchFamily="2" charset="-122"/>
              <a:ea typeface="微软雅黑" pitchFamily="2" charset="-122"/>
              <a:sym typeface="微软雅黑" pitchFamily="2" charset="-122"/>
            </a:endParaRPr>
          </a:p>
          <a:p>
            <a:pPr algn="l" defTabSz="643255"/>
            <a:r>
              <a:rPr lang="en-US" altLang="zh-CN" sz="3000" dirty="0">
                <a:solidFill>
                  <a:srgbClr val="FC561F"/>
                </a:solidFill>
                <a:latin typeface="微软雅黑" pitchFamily="2" charset="-122"/>
                <a:ea typeface="微软雅黑" pitchFamily="2" charset="-122"/>
                <a:sym typeface="微软雅黑" pitchFamily="2" charset="-122"/>
              </a:rPr>
              <a:t>plugin </a:t>
            </a:r>
            <a:r>
              <a:rPr lang="zh-CN" altLang="en-US" sz="3000" dirty="0">
                <a:solidFill>
                  <a:srgbClr val="FC561F"/>
                </a:solidFill>
                <a:latin typeface="微软雅黑" pitchFamily="2" charset="-122"/>
                <a:ea typeface="微软雅黑" pitchFamily="2" charset="-122"/>
                <a:sym typeface="微软雅黑" pitchFamily="2" charset="-122"/>
              </a:rPr>
              <a:t>、</a:t>
            </a:r>
            <a:r>
              <a:rPr lang="en-US" altLang="zh-CN" sz="3000" dirty="0">
                <a:solidFill>
                  <a:srgbClr val="FC561F"/>
                </a:solidFill>
                <a:latin typeface="微软雅黑" pitchFamily="2" charset="-122"/>
                <a:ea typeface="微软雅黑" pitchFamily="2" charset="-122"/>
                <a:sym typeface="微软雅黑" pitchFamily="2" charset="-122"/>
              </a:rPr>
              <a:t>preset</a:t>
            </a:r>
            <a:endParaRPr lang="zh-CN" altLang="en-US" sz="3000" dirty="0">
              <a:solidFill>
                <a:srgbClr val="FC561F"/>
              </a:solidFill>
              <a:latin typeface="微软雅黑" pitchFamily="2" charset="-122"/>
              <a:ea typeface="微软雅黑" pitchFamily="2" charset="-122"/>
              <a:sym typeface="微软雅黑" pitchFamily="2" charset="-122"/>
            </a:endParaRPr>
          </a:p>
          <a:p>
            <a:pPr algn="l" defTabSz="643255"/>
            <a:endParaRPr lang="zh-CN" altLang="en-US" sz="3000" dirty="0">
              <a:solidFill>
                <a:srgbClr val="FC561F"/>
              </a:solidFill>
              <a:latin typeface="微软雅黑" pitchFamily="2" charset="-122"/>
              <a:ea typeface="微软雅黑" pitchFamily="2" charset="-122"/>
              <a:sym typeface="微软雅黑" pitchFamily="2" charset="-122"/>
            </a:endParaRPr>
          </a:p>
          <a:p>
            <a:pPr algn="l" defTabSz="643255"/>
            <a:r>
              <a:rPr lang="zh-CN" altLang="en-US" sz="3000" dirty="0">
                <a:solidFill>
                  <a:srgbClr val="FC561F"/>
                </a:solidFill>
                <a:latin typeface="微软雅黑" pitchFamily="2" charset="-122"/>
                <a:ea typeface="微软雅黑" pitchFamily="2" charset="-122"/>
                <a:sym typeface="微软雅黑" pitchFamily="2" charset="-122"/>
              </a:rPr>
              <a:t>注意事项</a:t>
            </a:r>
            <a:endParaRPr lang="zh-CN" altLang="en-US" sz="3000" dirty="0">
              <a:solidFill>
                <a:srgbClr val="FC561F"/>
              </a:solidFill>
              <a:latin typeface="微软雅黑" pitchFamily="2" charset="-122"/>
              <a:ea typeface="微软雅黑" pitchFamily="2" charset="-122"/>
              <a:sym typeface="微软雅黑" pitchFamily="2" charset="-122"/>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AutoShape 1"/>
          <p:cNvSpPr/>
          <p:nvPr/>
        </p:nvSpPr>
        <p:spPr>
          <a:xfrm>
            <a:off x="5519738" y="866775"/>
            <a:ext cx="13342937" cy="2211388"/>
          </a:xfrm>
          <a:custGeom>
            <a:avLst/>
            <a:gdLst>
              <a:gd name="txL" fmla="*/ 0 w 21600"/>
              <a:gd name="txT" fmla="*/ 0 h 21600"/>
              <a:gd name="txR" fmla="*/ 21600 w 21600"/>
              <a:gd name="txB" fmla="*/ 21600 h 21600"/>
            </a:gdLst>
            <a:ahLst/>
            <a:cxnLst>
              <a:cxn ang="0">
                <a:pos x="6671469" y="1105694"/>
              </a:cxn>
              <a:cxn ang="0">
                <a:pos x="6671469" y="1105694"/>
              </a:cxn>
              <a:cxn ang="0">
                <a:pos x="6671469" y="1105694"/>
              </a:cxn>
              <a:cxn ang="0">
                <a:pos x="6671469" y="1105694"/>
              </a:cxn>
            </a:cxnLst>
            <a:rect l="txL" t="txT" r="txR" b="txB"/>
            <a:pathLst>
              <a:path w="21600" h="21600">
                <a:moveTo>
                  <a:pt x="0" y="0"/>
                </a:moveTo>
                <a:lnTo>
                  <a:pt x="21599" y="0"/>
                </a:lnTo>
                <a:lnTo>
                  <a:pt x="21599" y="21600"/>
                </a:lnTo>
                <a:lnTo>
                  <a:pt x="0" y="21600"/>
                </a:lnTo>
                <a:lnTo>
                  <a:pt x="0" y="0"/>
                </a:lnTo>
                <a:close/>
              </a:path>
            </a:pathLst>
          </a:custGeom>
          <a:noFill/>
          <a:ln w="9525">
            <a:noFill/>
          </a:ln>
        </p:spPr>
        <p:txBody>
          <a:bodyPr lIns="0" tIns="0" rIns="0" bIns="0" anchor="ctr"/>
          <a:p>
            <a:pPr defTabSz="643255">
              <a:lnSpc>
                <a:spcPct val="90000"/>
              </a:lnSpc>
            </a:pPr>
            <a:r>
              <a:rPr lang="zh-CN" altLang="en-US" sz="8000" dirty="0">
                <a:solidFill>
                  <a:srgbClr val="FFFFFF"/>
                </a:solidFill>
                <a:latin typeface="微软雅黑" pitchFamily="2" charset="-122"/>
                <a:ea typeface="微软雅黑" pitchFamily="2" charset="-122"/>
                <a:sym typeface="微软雅黑" pitchFamily="2" charset="-122"/>
              </a:rPr>
              <a:t>感想</a:t>
            </a:r>
            <a:r>
              <a:rPr lang="en-US" altLang="zh-CN" sz="8000" dirty="0">
                <a:solidFill>
                  <a:srgbClr val="FFFFFF"/>
                </a:solidFill>
                <a:latin typeface="微软雅黑" pitchFamily="2" charset="-122"/>
                <a:ea typeface="微软雅黑" pitchFamily="2" charset="-122"/>
                <a:sym typeface="微软雅黑" pitchFamily="2" charset="-122"/>
              </a:rPr>
              <a:t>&amp;</a:t>
            </a:r>
            <a:r>
              <a:rPr lang="zh-CN" altLang="en-US" sz="8000" dirty="0">
                <a:solidFill>
                  <a:srgbClr val="FFFFFF"/>
                </a:solidFill>
                <a:latin typeface="微软雅黑" pitchFamily="2" charset="-122"/>
                <a:ea typeface="微软雅黑" pitchFamily="2" charset="-122"/>
                <a:sym typeface="微软雅黑" pitchFamily="2" charset="-122"/>
              </a:rPr>
              <a:t>建议</a:t>
            </a:r>
            <a:endParaRPr lang="zh-CN" altLang="en-US" sz="8000" dirty="0">
              <a:solidFill>
                <a:srgbClr val="FFFFFF"/>
              </a:solidFill>
              <a:latin typeface="微软雅黑" pitchFamily="2" charset="-122"/>
              <a:ea typeface="微软雅黑" pitchFamily="2" charset="-122"/>
              <a:sym typeface="微软雅黑" pitchFamily="2" charset="-122"/>
            </a:endParaRPr>
          </a:p>
        </p:txBody>
      </p:sp>
      <p:sp>
        <p:nvSpPr>
          <p:cNvPr id="3" name="文本框 2"/>
          <p:cNvSpPr txBox="1"/>
          <p:nvPr/>
        </p:nvSpPr>
        <p:spPr>
          <a:xfrm>
            <a:off x="5706110" y="5400040"/>
            <a:ext cx="12971780" cy="1322070"/>
          </a:xfrm>
          <a:prstGeom prst="rect">
            <a:avLst/>
          </a:prstGeom>
          <a:noFill/>
        </p:spPr>
        <p:txBody>
          <a:bodyPr wrap="square" rtlCol="0">
            <a:spAutoFit/>
          </a:bodyPr>
          <a:p>
            <a:pPr algn="ctr">
              <a:lnSpc>
                <a:spcPct val="200000"/>
              </a:lnSpc>
            </a:pPr>
            <a:r>
              <a:rPr lang="en-US" altLang="zh-CN" sz="4000">
                <a:solidFill>
                  <a:schemeClr val="accent5">
                    <a:lumMod val="20000"/>
                    <a:lumOff val="80000"/>
                  </a:schemeClr>
                </a:solidFill>
                <a:latin typeface="微软雅黑" charset="0"/>
                <a:ea typeface="微软雅黑" charset="0"/>
                <a:cs typeface="微软雅黑" charset="0"/>
                <a:sym typeface="+mn-ea"/>
              </a:rPr>
              <a:t>Thanks</a:t>
            </a:r>
            <a:endParaRPr lang="en-US" altLang="zh-CN" sz="4000">
              <a:solidFill>
                <a:schemeClr val="accent5">
                  <a:lumMod val="20000"/>
                  <a:lumOff val="80000"/>
                </a:schemeClr>
              </a:solidFill>
              <a:latin typeface="微软雅黑" charset="0"/>
              <a:ea typeface="微软雅黑" charset="0"/>
              <a:cs typeface="微软雅黑" charset="0"/>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043045" y="5310505"/>
            <a:ext cx="16297275" cy="1568450"/>
          </a:xfrm>
          <a:prstGeom prst="rect">
            <a:avLst/>
          </a:prstGeom>
          <a:noFill/>
          <a:effectLst/>
        </p:spPr>
        <p:txBody>
          <a:bodyPr wrap="square" rtlCol="0">
            <a:spAutoFit/>
          </a:bodyPr>
          <a:p>
            <a:r>
              <a:rPr lang="en-US" altLang="zh-CN" sz="9600" b="1">
                <a:solidFill>
                  <a:srgbClr val="FCFFFF"/>
                </a:solidFill>
                <a:latin typeface="WPS-Bullets Regular" charset="0"/>
                <a:cs typeface="WPS-Bullets Regular" charset="0"/>
              </a:rPr>
              <a:t>What</a:t>
            </a:r>
            <a:endParaRPr lang="en-US" altLang="zh-CN" sz="9600" b="1">
              <a:solidFill>
                <a:srgbClr val="FCFFFF"/>
              </a:solidFill>
              <a:latin typeface="WPS-Bullets Regular" charset="0"/>
              <a:cs typeface="WPS-Bullets Regular"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AutoShape 1"/>
          <p:cNvSpPr/>
          <p:nvPr/>
        </p:nvSpPr>
        <p:spPr>
          <a:xfrm>
            <a:off x="5519738" y="866775"/>
            <a:ext cx="13342937" cy="2211388"/>
          </a:xfrm>
          <a:custGeom>
            <a:avLst/>
            <a:gdLst>
              <a:gd name="txL" fmla="*/ 0 w 21600"/>
              <a:gd name="txT" fmla="*/ 0 h 21600"/>
              <a:gd name="txR" fmla="*/ 21600 w 21600"/>
              <a:gd name="txB" fmla="*/ 21600 h 21600"/>
            </a:gdLst>
            <a:ahLst/>
            <a:cxnLst>
              <a:cxn ang="0">
                <a:pos x="6671469" y="1105694"/>
              </a:cxn>
              <a:cxn ang="0">
                <a:pos x="6671469" y="1105694"/>
              </a:cxn>
              <a:cxn ang="0">
                <a:pos x="6671469" y="1105694"/>
              </a:cxn>
              <a:cxn ang="0">
                <a:pos x="6671469" y="1105694"/>
              </a:cxn>
            </a:cxnLst>
            <a:rect l="txL" t="txT" r="txR" b="txB"/>
            <a:pathLst>
              <a:path w="21600" h="21600">
                <a:moveTo>
                  <a:pt x="0" y="0"/>
                </a:moveTo>
                <a:lnTo>
                  <a:pt x="21599" y="0"/>
                </a:lnTo>
                <a:lnTo>
                  <a:pt x="21599" y="21600"/>
                </a:lnTo>
                <a:lnTo>
                  <a:pt x="0" y="21600"/>
                </a:lnTo>
                <a:lnTo>
                  <a:pt x="0" y="0"/>
                </a:lnTo>
                <a:close/>
              </a:path>
            </a:pathLst>
          </a:custGeom>
          <a:noFill/>
          <a:ln w="9525">
            <a:noFill/>
          </a:ln>
        </p:spPr>
        <p:txBody>
          <a:bodyPr lIns="0" tIns="0" rIns="0" bIns="0" anchor="ctr"/>
          <a:p>
            <a:pPr defTabSz="643255">
              <a:lnSpc>
                <a:spcPct val="90000"/>
              </a:lnSpc>
            </a:pPr>
            <a:r>
              <a:rPr lang="zh-CN" altLang="en-US" sz="8000" dirty="0">
                <a:solidFill>
                  <a:srgbClr val="FFFFFF"/>
                </a:solidFill>
                <a:latin typeface="微软雅黑" pitchFamily="2" charset="-122"/>
                <a:ea typeface="微软雅黑" pitchFamily="2" charset="-122"/>
                <a:sym typeface="微软雅黑" pitchFamily="2" charset="-122"/>
              </a:rPr>
              <a:t>使用</a:t>
            </a:r>
            <a:r>
              <a:rPr lang="en-US" altLang="zh-CN" sz="8000" dirty="0">
                <a:solidFill>
                  <a:srgbClr val="FFFFFF"/>
                </a:solidFill>
                <a:latin typeface="微软雅黑" pitchFamily="2" charset="-122"/>
                <a:ea typeface="微软雅黑" pitchFamily="2" charset="-122"/>
                <a:sym typeface="微软雅黑" pitchFamily="2" charset="-122"/>
              </a:rPr>
              <a:t>Babel</a:t>
            </a:r>
            <a:r>
              <a:rPr lang="zh-CN" altLang="en-US" sz="8000" dirty="0">
                <a:solidFill>
                  <a:srgbClr val="FFFFFF"/>
                </a:solidFill>
                <a:latin typeface="微软雅黑" pitchFamily="2" charset="-122"/>
                <a:ea typeface="微软雅黑" pitchFamily="2" charset="-122"/>
                <a:sym typeface="微软雅黑" pitchFamily="2" charset="-122"/>
              </a:rPr>
              <a:t>时</a:t>
            </a:r>
            <a:r>
              <a:rPr lang="en-US" altLang="zh-CN" sz="8000" dirty="0">
                <a:solidFill>
                  <a:srgbClr val="FFFFFF"/>
                </a:solidFill>
                <a:latin typeface="微软雅黑" pitchFamily="2" charset="-122"/>
                <a:ea typeface="微软雅黑" pitchFamily="2" charset="-122"/>
                <a:sym typeface="微软雅黑" pitchFamily="2" charset="-122"/>
              </a:rPr>
              <a:t>......</a:t>
            </a:r>
            <a:endParaRPr lang="en-US" altLang="zh-CN" sz="8000" dirty="0">
              <a:solidFill>
                <a:srgbClr val="FFFFFF"/>
              </a:solidFill>
              <a:latin typeface="微软雅黑" pitchFamily="2" charset="-122"/>
              <a:ea typeface="微软雅黑" pitchFamily="2" charset="-122"/>
              <a:sym typeface="微软雅黑" pitchFamily="2" charset="-122"/>
            </a:endParaRPr>
          </a:p>
        </p:txBody>
      </p:sp>
      <p:sp>
        <p:nvSpPr>
          <p:cNvPr id="51" name="同心圆 50"/>
          <p:cNvSpPr/>
          <p:nvPr>
            <p:custDataLst>
              <p:tags r:id="rId1"/>
            </p:custDataLst>
          </p:nvPr>
        </p:nvSpPr>
        <p:spPr>
          <a:xfrm>
            <a:off x="9522744" y="5138102"/>
            <a:ext cx="5285359" cy="5285359"/>
          </a:xfrm>
          <a:prstGeom prst="donut">
            <a:avLst>
              <a:gd name="adj" fmla="val 8835"/>
            </a:avLst>
          </a:prstGeom>
          <a:solidFill>
            <a:sysClr val="window" lastClr="FFFFFF"/>
          </a:solidFill>
          <a:ln>
            <a:noFill/>
          </a:ln>
        </p:spPr>
        <p:style>
          <a:lnRef idx="2">
            <a:srgbClr val="09BCED">
              <a:shade val="50000"/>
            </a:srgbClr>
          </a:lnRef>
          <a:fillRef idx="1">
            <a:srgbClr val="09BCED"/>
          </a:fillRef>
          <a:effectRef idx="0">
            <a:srgbClr val="09BCED"/>
          </a:effectRef>
          <a:fontRef idx="minor">
            <a:sysClr val="window" lastClr="FFFFFF"/>
          </a:fontRef>
        </p:style>
        <p:txBody>
          <a:bodyPr rtlCol="0" anchor="ctr">
            <a:normAutofit/>
          </a:bodyPr>
          <a:p>
            <a:pPr algn="ctr">
              <a:lnSpc>
                <a:spcPct val="110000"/>
              </a:lnSpc>
            </a:pPr>
            <a:endParaRPr lang="zh-CN" altLang="en-US" sz="2000" dirty="0">
              <a:solidFill>
                <a:srgbClr val="09BCED">
                  <a:lumMod val="75000"/>
                </a:srgbClr>
              </a:solidFill>
              <a:latin typeface="Arial" panose="020B0604020202090204" pitchFamily="34" charset="0"/>
              <a:ea typeface="微软雅黑" pitchFamily="2" charset="-122"/>
              <a:cs typeface="+mn-ea"/>
              <a:sym typeface="Arial" panose="020B0604020202090204" pitchFamily="34" charset="0"/>
            </a:endParaRPr>
          </a:p>
        </p:txBody>
      </p:sp>
      <p:sp>
        <p:nvSpPr>
          <p:cNvPr id="38" name="任意多边形 37"/>
          <p:cNvSpPr/>
          <p:nvPr>
            <p:custDataLst>
              <p:tags r:id="rId2"/>
            </p:custDataLst>
          </p:nvPr>
        </p:nvSpPr>
        <p:spPr>
          <a:xfrm rot="-5400000">
            <a:off x="9337449" y="7368006"/>
            <a:ext cx="825552" cy="825552"/>
          </a:xfrm>
          <a:custGeom>
            <a:avLst/>
            <a:gdLst>
              <a:gd name="connsiteX0" fmla="*/ 257175 w 514350"/>
              <a:gd name="connsiteY0" fmla="*/ 89086 h 514350"/>
              <a:gd name="connsiteX1" fmla="*/ 114170 w 514350"/>
              <a:gd name="connsiteY1" fmla="*/ 232090 h 514350"/>
              <a:gd name="connsiteX2" fmla="*/ 114170 w 514350"/>
              <a:gd name="connsiteY2" fmla="*/ 375095 h 514350"/>
              <a:gd name="connsiteX3" fmla="*/ 257175 w 514350"/>
              <a:gd name="connsiteY3" fmla="*/ 232090 h 514350"/>
              <a:gd name="connsiteX4" fmla="*/ 400179 w 514350"/>
              <a:gd name="connsiteY4" fmla="*/ 375095 h 514350"/>
              <a:gd name="connsiteX5" fmla="*/ 400179 w 514350"/>
              <a:gd name="connsiteY5" fmla="*/ 232090 h 514350"/>
              <a:gd name="connsiteX6" fmla="*/ 257175 w 514350"/>
              <a:gd name="connsiteY6" fmla="*/ 0 h 514350"/>
              <a:gd name="connsiteX7" fmla="*/ 514350 w 514350"/>
              <a:gd name="connsiteY7" fmla="*/ 257175 h 514350"/>
              <a:gd name="connsiteX8" fmla="*/ 257175 w 514350"/>
              <a:gd name="connsiteY8" fmla="*/ 514350 h 514350"/>
              <a:gd name="connsiteX9" fmla="*/ 0 w 514350"/>
              <a:gd name="connsiteY9" fmla="*/ 257175 h 514350"/>
              <a:gd name="connsiteX10" fmla="*/ 257175 w 514350"/>
              <a:gd name="connsiteY10"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4350" h="514350">
                <a:moveTo>
                  <a:pt x="257175" y="89086"/>
                </a:moveTo>
                <a:lnTo>
                  <a:pt x="114170" y="232090"/>
                </a:lnTo>
                <a:lnTo>
                  <a:pt x="114170" y="375095"/>
                </a:lnTo>
                <a:lnTo>
                  <a:pt x="257175" y="232090"/>
                </a:lnTo>
                <a:lnTo>
                  <a:pt x="400179" y="375095"/>
                </a:lnTo>
                <a:lnTo>
                  <a:pt x="400179" y="232090"/>
                </a:lnTo>
                <a:close/>
                <a:moveTo>
                  <a:pt x="257175" y="0"/>
                </a:moveTo>
                <a:cubicBezTo>
                  <a:pt x="399209" y="0"/>
                  <a:pt x="514350" y="115141"/>
                  <a:pt x="514350" y="257175"/>
                </a:cubicBezTo>
                <a:cubicBezTo>
                  <a:pt x="514350" y="399209"/>
                  <a:pt x="399209" y="514350"/>
                  <a:pt x="257175" y="514350"/>
                </a:cubicBezTo>
                <a:cubicBezTo>
                  <a:pt x="115141" y="514350"/>
                  <a:pt x="0" y="399209"/>
                  <a:pt x="0" y="257175"/>
                </a:cubicBezTo>
                <a:cubicBezTo>
                  <a:pt x="0" y="115141"/>
                  <a:pt x="115141" y="0"/>
                  <a:pt x="257175" y="0"/>
                </a:cubicBezTo>
                <a:close/>
              </a:path>
            </a:pathLst>
          </a:custGeom>
          <a:ln>
            <a:noFill/>
          </a:ln>
        </p:spPr>
        <p:style>
          <a:lnRef idx="2">
            <a:srgbClr val="09BCED">
              <a:shade val="50000"/>
            </a:srgbClr>
          </a:lnRef>
          <a:fillRef idx="1">
            <a:srgbClr val="09BCED"/>
          </a:fillRef>
          <a:effectRef idx="0">
            <a:srgbClr val="09BCED"/>
          </a:effectRef>
          <a:fontRef idx="minor">
            <a:sysClr val="window" lastClr="FFFFFF"/>
          </a:fontRef>
        </p:style>
        <p:txBody>
          <a:bodyPr rtlCol="0" anchor="ctr">
            <a:normAutofit/>
          </a:bodyPr>
          <a:p>
            <a:pPr algn="ctr"/>
            <a:endParaRPr lang="zh-CN" altLang="en-US">
              <a:latin typeface="Arial" panose="020B0604020202090204" pitchFamily="34" charset="0"/>
              <a:ea typeface="微软雅黑" pitchFamily="2" charset="-122"/>
              <a:sym typeface="Arial" panose="020B0604020202090204" pitchFamily="34" charset="0"/>
            </a:endParaRPr>
          </a:p>
        </p:txBody>
      </p:sp>
      <p:sp>
        <p:nvSpPr>
          <p:cNvPr id="45" name="任意多边形 44"/>
          <p:cNvSpPr/>
          <p:nvPr>
            <p:custDataLst>
              <p:tags r:id="rId3"/>
            </p:custDataLst>
          </p:nvPr>
        </p:nvSpPr>
        <p:spPr>
          <a:xfrm rot="-1800000">
            <a:off x="10545049" y="5276382"/>
            <a:ext cx="825552" cy="825552"/>
          </a:xfrm>
          <a:custGeom>
            <a:avLst/>
            <a:gdLst>
              <a:gd name="connsiteX0" fmla="*/ 257175 w 514350"/>
              <a:gd name="connsiteY0" fmla="*/ 89086 h 514350"/>
              <a:gd name="connsiteX1" fmla="*/ 114170 w 514350"/>
              <a:gd name="connsiteY1" fmla="*/ 232090 h 514350"/>
              <a:gd name="connsiteX2" fmla="*/ 114170 w 514350"/>
              <a:gd name="connsiteY2" fmla="*/ 375095 h 514350"/>
              <a:gd name="connsiteX3" fmla="*/ 257175 w 514350"/>
              <a:gd name="connsiteY3" fmla="*/ 232090 h 514350"/>
              <a:gd name="connsiteX4" fmla="*/ 400179 w 514350"/>
              <a:gd name="connsiteY4" fmla="*/ 375095 h 514350"/>
              <a:gd name="connsiteX5" fmla="*/ 400179 w 514350"/>
              <a:gd name="connsiteY5" fmla="*/ 232090 h 514350"/>
              <a:gd name="connsiteX6" fmla="*/ 257175 w 514350"/>
              <a:gd name="connsiteY6" fmla="*/ 0 h 514350"/>
              <a:gd name="connsiteX7" fmla="*/ 514350 w 514350"/>
              <a:gd name="connsiteY7" fmla="*/ 257175 h 514350"/>
              <a:gd name="connsiteX8" fmla="*/ 257175 w 514350"/>
              <a:gd name="connsiteY8" fmla="*/ 514350 h 514350"/>
              <a:gd name="connsiteX9" fmla="*/ 0 w 514350"/>
              <a:gd name="connsiteY9" fmla="*/ 257175 h 514350"/>
              <a:gd name="connsiteX10" fmla="*/ 257175 w 514350"/>
              <a:gd name="connsiteY10"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4350" h="514350">
                <a:moveTo>
                  <a:pt x="257175" y="89086"/>
                </a:moveTo>
                <a:lnTo>
                  <a:pt x="114170" y="232090"/>
                </a:lnTo>
                <a:lnTo>
                  <a:pt x="114170" y="375095"/>
                </a:lnTo>
                <a:lnTo>
                  <a:pt x="257175" y="232090"/>
                </a:lnTo>
                <a:lnTo>
                  <a:pt x="400179" y="375095"/>
                </a:lnTo>
                <a:lnTo>
                  <a:pt x="400179" y="232090"/>
                </a:lnTo>
                <a:close/>
                <a:moveTo>
                  <a:pt x="257175" y="0"/>
                </a:moveTo>
                <a:cubicBezTo>
                  <a:pt x="399209" y="0"/>
                  <a:pt x="514350" y="115141"/>
                  <a:pt x="514350" y="257175"/>
                </a:cubicBezTo>
                <a:cubicBezTo>
                  <a:pt x="514350" y="399209"/>
                  <a:pt x="399209" y="514350"/>
                  <a:pt x="257175" y="514350"/>
                </a:cubicBezTo>
                <a:cubicBezTo>
                  <a:pt x="115141" y="514350"/>
                  <a:pt x="0" y="399209"/>
                  <a:pt x="0" y="257175"/>
                </a:cubicBezTo>
                <a:cubicBezTo>
                  <a:pt x="0" y="115141"/>
                  <a:pt x="115141" y="0"/>
                  <a:pt x="257175" y="0"/>
                </a:cubicBezTo>
                <a:close/>
              </a:path>
            </a:pathLst>
          </a:custGeom>
          <a:ln>
            <a:noFill/>
          </a:ln>
        </p:spPr>
        <p:style>
          <a:lnRef idx="2">
            <a:srgbClr val="09BCED">
              <a:shade val="50000"/>
            </a:srgbClr>
          </a:lnRef>
          <a:fillRef idx="1">
            <a:srgbClr val="09BCED"/>
          </a:fillRef>
          <a:effectRef idx="0">
            <a:srgbClr val="09BCED"/>
          </a:effectRef>
          <a:fontRef idx="minor">
            <a:sysClr val="window" lastClr="FFFFFF"/>
          </a:fontRef>
        </p:style>
        <p:txBody>
          <a:bodyPr rtlCol="0" anchor="ctr">
            <a:normAutofit/>
          </a:bodyPr>
          <a:p>
            <a:pPr algn="ctr"/>
            <a:endParaRPr lang="zh-CN" altLang="en-US">
              <a:latin typeface="Arial" panose="020B0604020202090204" pitchFamily="34" charset="0"/>
              <a:ea typeface="微软雅黑" pitchFamily="2" charset="-122"/>
              <a:sym typeface="Arial" panose="020B0604020202090204" pitchFamily="34" charset="0"/>
            </a:endParaRPr>
          </a:p>
        </p:txBody>
      </p:sp>
      <p:sp>
        <p:nvSpPr>
          <p:cNvPr id="46" name="任意多边形 45"/>
          <p:cNvSpPr/>
          <p:nvPr>
            <p:custDataLst>
              <p:tags r:id="rId4"/>
            </p:custDataLst>
          </p:nvPr>
        </p:nvSpPr>
        <p:spPr>
          <a:xfrm rot="1800000">
            <a:off x="12960248" y="5276382"/>
            <a:ext cx="825552" cy="825552"/>
          </a:xfrm>
          <a:custGeom>
            <a:avLst/>
            <a:gdLst>
              <a:gd name="connsiteX0" fmla="*/ 257175 w 514350"/>
              <a:gd name="connsiteY0" fmla="*/ 89086 h 514350"/>
              <a:gd name="connsiteX1" fmla="*/ 114170 w 514350"/>
              <a:gd name="connsiteY1" fmla="*/ 232090 h 514350"/>
              <a:gd name="connsiteX2" fmla="*/ 114170 w 514350"/>
              <a:gd name="connsiteY2" fmla="*/ 375095 h 514350"/>
              <a:gd name="connsiteX3" fmla="*/ 257175 w 514350"/>
              <a:gd name="connsiteY3" fmla="*/ 232090 h 514350"/>
              <a:gd name="connsiteX4" fmla="*/ 400179 w 514350"/>
              <a:gd name="connsiteY4" fmla="*/ 375095 h 514350"/>
              <a:gd name="connsiteX5" fmla="*/ 400179 w 514350"/>
              <a:gd name="connsiteY5" fmla="*/ 232090 h 514350"/>
              <a:gd name="connsiteX6" fmla="*/ 257175 w 514350"/>
              <a:gd name="connsiteY6" fmla="*/ 0 h 514350"/>
              <a:gd name="connsiteX7" fmla="*/ 514350 w 514350"/>
              <a:gd name="connsiteY7" fmla="*/ 257175 h 514350"/>
              <a:gd name="connsiteX8" fmla="*/ 257175 w 514350"/>
              <a:gd name="connsiteY8" fmla="*/ 514350 h 514350"/>
              <a:gd name="connsiteX9" fmla="*/ 0 w 514350"/>
              <a:gd name="connsiteY9" fmla="*/ 257175 h 514350"/>
              <a:gd name="connsiteX10" fmla="*/ 257175 w 514350"/>
              <a:gd name="connsiteY10"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4350" h="514350">
                <a:moveTo>
                  <a:pt x="257175" y="89086"/>
                </a:moveTo>
                <a:lnTo>
                  <a:pt x="114170" y="232090"/>
                </a:lnTo>
                <a:lnTo>
                  <a:pt x="114170" y="375095"/>
                </a:lnTo>
                <a:lnTo>
                  <a:pt x="257175" y="232090"/>
                </a:lnTo>
                <a:lnTo>
                  <a:pt x="400179" y="375095"/>
                </a:lnTo>
                <a:lnTo>
                  <a:pt x="400179" y="232090"/>
                </a:lnTo>
                <a:close/>
                <a:moveTo>
                  <a:pt x="257175" y="0"/>
                </a:moveTo>
                <a:cubicBezTo>
                  <a:pt x="399209" y="0"/>
                  <a:pt x="514350" y="115141"/>
                  <a:pt x="514350" y="257175"/>
                </a:cubicBezTo>
                <a:cubicBezTo>
                  <a:pt x="514350" y="399209"/>
                  <a:pt x="399209" y="514350"/>
                  <a:pt x="257175" y="514350"/>
                </a:cubicBezTo>
                <a:cubicBezTo>
                  <a:pt x="115141" y="514350"/>
                  <a:pt x="0" y="399209"/>
                  <a:pt x="0" y="257175"/>
                </a:cubicBezTo>
                <a:cubicBezTo>
                  <a:pt x="0" y="115141"/>
                  <a:pt x="115141" y="0"/>
                  <a:pt x="257175" y="0"/>
                </a:cubicBezTo>
                <a:close/>
              </a:path>
            </a:pathLst>
          </a:custGeom>
          <a:ln>
            <a:noFill/>
          </a:ln>
        </p:spPr>
        <p:style>
          <a:lnRef idx="2">
            <a:srgbClr val="09BCED">
              <a:shade val="50000"/>
            </a:srgbClr>
          </a:lnRef>
          <a:fillRef idx="1">
            <a:srgbClr val="09BCED"/>
          </a:fillRef>
          <a:effectRef idx="0">
            <a:srgbClr val="09BCED"/>
          </a:effectRef>
          <a:fontRef idx="minor">
            <a:sysClr val="window" lastClr="FFFFFF"/>
          </a:fontRef>
        </p:style>
        <p:txBody>
          <a:bodyPr rtlCol="0" anchor="ctr">
            <a:normAutofit/>
          </a:bodyPr>
          <a:p>
            <a:pPr algn="ctr"/>
            <a:endParaRPr lang="zh-CN" altLang="en-US">
              <a:latin typeface="Arial" panose="020B0604020202090204" pitchFamily="34" charset="0"/>
              <a:ea typeface="微软雅黑" pitchFamily="2" charset="-122"/>
              <a:sym typeface="Arial" panose="020B0604020202090204" pitchFamily="34" charset="0"/>
            </a:endParaRPr>
          </a:p>
        </p:txBody>
      </p:sp>
      <p:sp>
        <p:nvSpPr>
          <p:cNvPr id="47" name="任意多边形 46"/>
          <p:cNvSpPr/>
          <p:nvPr>
            <p:custDataLst>
              <p:tags r:id="rId5"/>
            </p:custDataLst>
          </p:nvPr>
        </p:nvSpPr>
        <p:spPr>
          <a:xfrm rot="5400000">
            <a:off x="14167847" y="7368006"/>
            <a:ext cx="825552" cy="825552"/>
          </a:xfrm>
          <a:custGeom>
            <a:avLst/>
            <a:gdLst>
              <a:gd name="connsiteX0" fmla="*/ 257175 w 514350"/>
              <a:gd name="connsiteY0" fmla="*/ 89086 h 514350"/>
              <a:gd name="connsiteX1" fmla="*/ 114170 w 514350"/>
              <a:gd name="connsiteY1" fmla="*/ 232090 h 514350"/>
              <a:gd name="connsiteX2" fmla="*/ 114170 w 514350"/>
              <a:gd name="connsiteY2" fmla="*/ 375095 h 514350"/>
              <a:gd name="connsiteX3" fmla="*/ 257175 w 514350"/>
              <a:gd name="connsiteY3" fmla="*/ 232090 h 514350"/>
              <a:gd name="connsiteX4" fmla="*/ 400179 w 514350"/>
              <a:gd name="connsiteY4" fmla="*/ 375095 h 514350"/>
              <a:gd name="connsiteX5" fmla="*/ 400179 w 514350"/>
              <a:gd name="connsiteY5" fmla="*/ 232090 h 514350"/>
              <a:gd name="connsiteX6" fmla="*/ 257175 w 514350"/>
              <a:gd name="connsiteY6" fmla="*/ 0 h 514350"/>
              <a:gd name="connsiteX7" fmla="*/ 514350 w 514350"/>
              <a:gd name="connsiteY7" fmla="*/ 257175 h 514350"/>
              <a:gd name="connsiteX8" fmla="*/ 257175 w 514350"/>
              <a:gd name="connsiteY8" fmla="*/ 514350 h 514350"/>
              <a:gd name="connsiteX9" fmla="*/ 0 w 514350"/>
              <a:gd name="connsiteY9" fmla="*/ 257175 h 514350"/>
              <a:gd name="connsiteX10" fmla="*/ 257175 w 514350"/>
              <a:gd name="connsiteY10"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4350" h="514350">
                <a:moveTo>
                  <a:pt x="257175" y="89086"/>
                </a:moveTo>
                <a:lnTo>
                  <a:pt x="114170" y="232090"/>
                </a:lnTo>
                <a:lnTo>
                  <a:pt x="114170" y="375095"/>
                </a:lnTo>
                <a:lnTo>
                  <a:pt x="257175" y="232090"/>
                </a:lnTo>
                <a:lnTo>
                  <a:pt x="400179" y="375095"/>
                </a:lnTo>
                <a:lnTo>
                  <a:pt x="400179" y="232090"/>
                </a:lnTo>
                <a:close/>
                <a:moveTo>
                  <a:pt x="257175" y="0"/>
                </a:moveTo>
                <a:cubicBezTo>
                  <a:pt x="399209" y="0"/>
                  <a:pt x="514350" y="115141"/>
                  <a:pt x="514350" y="257175"/>
                </a:cubicBezTo>
                <a:cubicBezTo>
                  <a:pt x="514350" y="399209"/>
                  <a:pt x="399209" y="514350"/>
                  <a:pt x="257175" y="514350"/>
                </a:cubicBezTo>
                <a:cubicBezTo>
                  <a:pt x="115141" y="514350"/>
                  <a:pt x="0" y="399209"/>
                  <a:pt x="0" y="257175"/>
                </a:cubicBezTo>
                <a:cubicBezTo>
                  <a:pt x="0" y="115141"/>
                  <a:pt x="115141" y="0"/>
                  <a:pt x="257175" y="0"/>
                </a:cubicBezTo>
                <a:close/>
              </a:path>
            </a:pathLst>
          </a:custGeom>
          <a:ln>
            <a:noFill/>
          </a:ln>
        </p:spPr>
        <p:style>
          <a:lnRef idx="2">
            <a:srgbClr val="09BCED">
              <a:shade val="50000"/>
            </a:srgbClr>
          </a:lnRef>
          <a:fillRef idx="1">
            <a:srgbClr val="09BCED"/>
          </a:fillRef>
          <a:effectRef idx="0">
            <a:srgbClr val="09BCED"/>
          </a:effectRef>
          <a:fontRef idx="minor">
            <a:sysClr val="window" lastClr="FFFFFF"/>
          </a:fontRef>
        </p:style>
        <p:txBody>
          <a:bodyPr rtlCol="0" anchor="ctr">
            <a:normAutofit/>
          </a:bodyPr>
          <a:p>
            <a:pPr algn="ctr"/>
            <a:endParaRPr lang="zh-CN" altLang="en-US">
              <a:latin typeface="Arial" panose="020B0604020202090204" pitchFamily="34" charset="0"/>
              <a:ea typeface="微软雅黑" pitchFamily="2" charset="-122"/>
              <a:sym typeface="Arial" panose="020B0604020202090204" pitchFamily="34" charset="0"/>
            </a:endParaRPr>
          </a:p>
        </p:txBody>
      </p:sp>
      <p:sp>
        <p:nvSpPr>
          <p:cNvPr id="48" name="任意多边形 47"/>
          <p:cNvSpPr/>
          <p:nvPr>
            <p:custDataLst>
              <p:tags r:id="rId6"/>
            </p:custDataLst>
          </p:nvPr>
        </p:nvSpPr>
        <p:spPr>
          <a:xfrm rot="9000000">
            <a:off x="12960248" y="9459630"/>
            <a:ext cx="825552" cy="825552"/>
          </a:xfrm>
          <a:custGeom>
            <a:avLst/>
            <a:gdLst>
              <a:gd name="connsiteX0" fmla="*/ 257175 w 514350"/>
              <a:gd name="connsiteY0" fmla="*/ 89086 h 514350"/>
              <a:gd name="connsiteX1" fmla="*/ 114170 w 514350"/>
              <a:gd name="connsiteY1" fmla="*/ 232090 h 514350"/>
              <a:gd name="connsiteX2" fmla="*/ 114170 w 514350"/>
              <a:gd name="connsiteY2" fmla="*/ 375095 h 514350"/>
              <a:gd name="connsiteX3" fmla="*/ 257175 w 514350"/>
              <a:gd name="connsiteY3" fmla="*/ 232090 h 514350"/>
              <a:gd name="connsiteX4" fmla="*/ 400179 w 514350"/>
              <a:gd name="connsiteY4" fmla="*/ 375095 h 514350"/>
              <a:gd name="connsiteX5" fmla="*/ 400179 w 514350"/>
              <a:gd name="connsiteY5" fmla="*/ 232090 h 514350"/>
              <a:gd name="connsiteX6" fmla="*/ 257175 w 514350"/>
              <a:gd name="connsiteY6" fmla="*/ 0 h 514350"/>
              <a:gd name="connsiteX7" fmla="*/ 514350 w 514350"/>
              <a:gd name="connsiteY7" fmla="*/ 257175 h 514350"/>
              <a:gd name="connsiteX8" fmla="*/ 257175 w 514350"/>
              <a:gd name="connsiteY8" fmla="*/ 514350 h 514350"/>
              <a:gd name="connsiteX9" fmla="*/ 0 w 514350"/>
              <a:gd name="connsiteY9" fmla="*/ 257175 h 514350"/>
              <a:gd name="connsiteX10" fmla="*/ 257175 w 514350"/>
              <a:gd name="connsiteY10"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4350" h="514350">
                <a:moveTo>
                  <a:pt x="257175" y="89086"/>
                </a:moveTo>
                <a:lnTo>
                  <a:pt x="114170" y="232090"/>
                </a:lnTo>
                <a:lnTo>
                  <a:pt x="114170" y="375095"/>
                </a:lnTo>
                <a:lnTo>
                  <a:pt x="257175" y="232090"/>
                </a:lnTo>
                <a:lnTo>
                  <a:pt x="400179" y="375095"/>
                </a:lnTo>
                <a:lnTo>
                  <a:pt x="400179" y="232090"/>
                </a:lnTo>
                <a:close/>
                <a:moveTo>
                  <a:pt x="257175" y="0"/>
                </a:moveTo>
                <a:cubicBezTo>
                  <a:pt x="399209" y="0"/>
                  <a:pt x="514350" y="115141"/>
                  <a:pt x="514350" y="257175"/>
                </a:cubicBezTo>
                <a:cubicBezTo>
                  <a:pt x="514350" y="399209"/>
                  <a:pt x="399209" y="514350"/>
                  <a:pt x="257175" y="514350"/>
                </a:cubicBezTo>
                <a:cubicBezTo>
                  <a:pt x="115141" y="514350"/>
                  <a:pt x="0" y="399209"/>
                  <a:pt x="0" y="257175"/>
                </a:cubicBezTo>
                <a:cubicBezTo>
                  <a:pt x="0" y="115141"/>
                  <a:pt x="115141" y="0"/>
                  <a:pt x="257175" y="0"/>
                </a:cubicBezTo>
                <a:close/>
              </a:path>
            </a:pathLst>
          </a:custGeom>
          <a:ln>
            <a:noFill/>
          </a:ln>
        </p:spPr>
        <p:style>
          <a:lnRef idx="2">
            <a:srgbClr val="09BCED">
              <a:shade val="50000"/>
            </a:srgbClr>
          </a:lnRef>
          <a:fillRef idx="1">
            <a:srgbClr val="09BCED"/>
          </a:fillRef>
          <a:effectRef idx="0">
            <a:srgbClr val="09BCED"/>
          </a:effectRef>
          <a:fontRef idx="minor">
            <a:sysClr val="window" lastClr="FFFFFF"/>
          </a:fontRef>
        </p:style>
        <p:txBody>
          <a:bodyPr rtlCol="0" anchor="ctr">
            <a:normAutofit/>
          </a:bodyPr>
          <a:p>
            <a:pPr algn="ctr"/>
            <a:endParaRPr lang="zh-CN" altLang="en-US">
              <a:latin typeface="Arial" panose="020B0604020202090204" pitchFamily="34" charset="0"/>
              <a:ea typeface="微软雅黑" pitchFamily="2" charset="-122"/>
              <a:sym typeface="Arial" panose="020B0604020202090204" pitchFamily="34" charset="0"/>
            </a:endParaRPr>
          </a:p>
        </p:txBody>
      </p:sp>
      <p:sp>
        <p:nvSpPr>
          <p:cNvPr id="49" name="任意多边形 48"/>
          <p:cNvSpPr/>
          <p:nvPr>
            <p:custDataLst>
              <p:tags r:id="rId7"/>
            </p:custDataLst>
          </p:nvPr>
        </p:nvSpPr>
        <p:spPr>
          <a:xfrm rot="12600000">
            <a:off x="10545049" y="9459630"/>
            <a:ext cx="825552" cy="825552"/>
          </a:xfrm>
          <a:custGeom>
            <a:avLst/>
            <a:gdLst>
              <a:gd name="connsiteX0" fmla="*/ 257175 w 514350"/>
              <a:gd name="connsiteY0" fmla="*/ 89086 h 514350"/>
              <a:gd name="connsiteX1" fmla="*/ 114170 w 514350"/>
              <a:gd name="connsiteY1" fmla="*/ 232090 h 514350"/>
              <a:gd name="connsiteX2" fmla="*/ 114170 w 514350"/>
              <a:gd name="connsiteY2" fmla="*/ 375095 h 514350"/>
              <a:gd name="connsiteX3" fmla="*/ 257175 w 514350"/>
              <a:gd name="connsiteY3" fmla="*/ 232090 h 514350"/>
              <a:gd name="connsiteX4" fmla="*/ 400179 w 514350"/>
              <a:gd name="connsiteY4" fmla="*/ 375095 h 514350"/>
              <a:gd name="connsiteX5" fmla="*/ 400179 w 514350"/>
              <a:gd name="connsiteY5" fmla="*/ 232090 h 514350"/>
              <a:gd name="connsiteX6" fmla="*/ 257175 w 514350"/>
              <a:gd name="connsiteY6" fmla="*/ 0 h 514350"/>
              <a:gd name="connsiteX7" fmla="*/ 514350 w 514350"/>
              <a:gd name="connsiteY7" fmla="*/ 257175 h 514350"/>
              <a:gd name="connsiteX8" fmla="*/ 257175 w 514350"/>
              <a:gd name="connsiteY8" fmla="*/ 514350 h 514350"/>
              <a:gd name="connsiteX9" fmla="*/ 0 w 514350"/>
              <a:gd name="connsiteY9" fmla="*/ 257175 h 514350"/>
              <a:gd name="connsiteX10" fmla="*/ 257175 w 514350"/>
              <a:gd name="connsiteY10"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4350" h="514350">
                <a:moveTo>
                  <a:pt x="257175" y="89086"/>
                </a:moveTo>
                <a:lnTo>
                  <a:pt x="114170" y="232090"/>
                </a:lnTo>
                <a:lnTo>
                  <a:pt x="114170" y="375095"/>
                </a:lnTo>
                <a:lnTo>
                  <a:pt x="257175" y="232090"/>
                </a:lnTo>
                <a:lnTo>
                  <a:pt x="400179" y="375095"/>
                </a:lnTo>
                <a:lnTo>
                  <a:pt x="400179" y="232090"/>
                </a:lnTo>
                <a:close/>
                <a:moveTo>
                  <a:pt x="257175" y="0"/>
                </a:moveTo>
                <a:cubicBezTo>
                  <a:pt x="399209" y="0"/>
                  <a:pt x="514350" y="115141"/>
                  <a:pt x="514350" y="257175"/>
                </a:cubicBezTo>
                <a:cubicBezTo>
                  <a:pt x="514350" y="399209"/>
                  <a:pt x="399209" y="514350"/>
                  <a:pt x="257175" y="514350"/>
                </a:cubicBezTo>
                <a:cubicBezTo>
                  <a:pt x="115141" y="514350"/>
                  <a:pt x="0" y="399209"/>
                  <a:pt x="0" y="257175"/>
                </a:cubicBezTo>
                <a:cubicBezTo>
                  <a:pt x="0" y="115141"/>
                  <a:pt x="115141" y="0"/>
                  <a:pt x="257175" y="0"/>
                </a:cubicBezTo>
                <a:close/>
              </a:path>
            </a:pathLst>
          </a:custGeom>
          <a:ln>
            <a:noFill/>
          </a:ln>
        </p:spPr>
        <p:style>
          <a:lnRef idx="2">
            <a:srgbClr val="09BCED">
              <a:shade val="50000"/>
            </a:srgbClr>
          </a:lnRef>
          <a:fillRef idx="1">
            <a:srgbClr val="09BCED"/>
          </a:fillRef>
          <a:effectRef idx="0">
            <a:srgbClr val="09BCED"/>
          </a:effectRef>
          <a:fontRef idx="minor">
            <a:sysClr val="window" lastClr="FFFFFF"/>
          </a:fontRef>
        </p:style>
        <p:txBody>
          <a:bodyPr rtlCol="0" anchor="ctr">
            <a:normAutofit/>
          </a:bodyPr>
          <a:p>
            <a:pPr algn="ctr"/>
            <a:endParaRPr lang="zh-CN" altLang="en-US">
              <a:latin typeface="Arial" panose="020B0604020202090204" pitchFamily="34" charset="0"/>
              <a:ea typeface="微软雅黑" pitchFamily="2" charset="-122"/>
              <a:sym typeface="Arial" panose="020B0604020202090204" pitchFamily="34" charset="0"/>
            </a:endParaRPr>
          </a:p>
        </p:txBody>
      </p:sp>
      <p:sp>
        <p:nvSpPr>
          <p:cNvPr id="53" name="矩形 52"/>
          <p:cNvSpPr/>
          <p:nvPr>
            <p:custDataLst>
              <p:tags r:id="rId8"/>
            </p:custDataLst>
          </p:nvPr>
        </p:nvSpPr>
        <p:spPr>
          <a:xfrm>
            <a:off x="12808947" y="3910054"/>
            <a:ext cx="4631207" cy="2081563"/>
          </a:xfrm>
          <a:prstGeom prst="rect">
            <a:avLst/>
          </a:prstGeom>
        </p:spPr>
        <p:txBody>
          <a:bodyPr anchor="ctr" anchorCtr="0">
            <a:normAutofit/>
          </a:bodyPr>
          <a:p>
            <a:pPr algn="r">
              <a:lnSpc>
                <a:spcPct val="130000"/>
              </a:lnSpc>
            </a:pPr>
            <a:r>
              <a:rPr lang="en-US" altLang="zh-CN" spc="150" dirty="0">
                <a:solidFill>
                  <a:srgbClr val="FCFFFF"/>
                </a:solidFill>
                <a:latin typeface="Arial" panose="020B0604020202090204" pitchFamily="34" charset="0"/>
                <a:ea typeface="微软雅黑" pitchFamily="2" charset="-122"/>
                <a:sym typeface="Arial" panose="020B0604020202090204" pitchFamily="34" charset="0"/>
              </a:rPr>
              <a:t>babel-node</a:t>
            </a:r>
            <a:endParaRPr lang="en-US" altLang="zh-CN" spc="150" dirty="0">
              <a:solidFill>
                <a:srgbClr val="FCFFFF"/>
              </a:solidFill>
              <a:latin typeface="Arial" panose="020B0604020202090204" pitchFamily="34" charset="0"/>
              <a:ea typeface="微软雅黑" pitchFamily="2" charset="-122"/>
              <a:sym typeface="Arial" panose="020B0604020202090204" pitchFamily="34" charset="0"/>
            </a:endParaRPr>
          </a:p>
        </p:txBody>
      </p:sp>
      <p:sp>
        <p:nvSpPr>
          <p:cNvPr id="54" name="矩形 53"/>
          <p:cNvSpPr/>
          <p:nvPr>
            <p:custDataLst>
              <p:tags r:id="rId9"/>
            </p:custDataLst>
          </p:nvPr>
        </p:nvSpPr>
        <p:spPr>
          <a:xfrm>
            <a:off x="6686150" y="3910054"/>
            <a:ext cx="4631207" cy="2081563"/>
          </a:xfrm>
          <a:prstGeom prst="rect">
            <a:avLst/>
          </a:prstGeom>
        </p:spPr>
        <p:txBody>
          <a:bodyPr anchor="ctr" anchorCtr="0">
            <a:normAutofit/>
          </a:bodyPr>
          <a:p>
            <a:pPr algn="l">
              <a:lnSpc>
                <a:spcPct val="130000"/>
              </a:lnSpc>
            </a:pPr>
            <a:r>
              <a:rPr lang="en-US" altLang="zh-CN" spc="150">
                <a:solidFill>
                  <a:srgbClr val="FCFFFF"/>
                </a:solidFill>
                <a:latin typeface="Arial" panose="020B0604020202090204" pitchFamily="34" charset="0"/>
                <a:ea typeface="微软雅黑" pitchFamily="2" charset="-122"/>
                <a:sym typeface="Arial" panose="020B0604020202090204" pitchFamily="34" charset="0"/>
              </a:rPr>
              <a:t>babel-polyfill</a:t>
            </a:r>
            <a:endParaRPr lang="en-US" altLang="zh-CN" spc="150">
              <a:solidFill>
                <a:srgbClr val="FCFFFF"/>
              </a:solidFill>
              <a:latin typeface="Arial" panose="020B0604020202090204" pitchFamily="34" charset="0"/>
              <a:ea typeface="微软雅黑" pitchFamily="2" charset="-122"/>
              <a:sym typeface="Arial" panose="020B0604020202090204" pitchFamily="34" charset="0"/>
            </a:endParaRPr>
          </a:p>
        </p:txBody>
      </p:sp>
      <p:sp>
        <p:nvSpPr>
          <p:cNvPr id="55" name="矩形 54"/>
          <p:cNvSpPr/>
          <p:nvPr>
            <p:custDataLst>
              <p:tags r:id="rId10"/>
            </p:custDataLst>
          </p:nvPr>
        </p:nvSpPr>
        <p:spPr>
          <a:xfrm>
            <a:off x="3409950" y="6739890"/>
            <a:ext cx="5742305" cy="2081530"/>
          </a:xfrm>
          <a:prstGeom prst="rect">
            <a:avLst/>
          </a:prstGeom>
        </p:spPr>
        <p:txBody>
          <a:bodyPr anchor="ctr" anchorCtr="0">
            <a:normAutofit/>
          </a:bodyPr>
          <a:p>
            <a:pPr algn="l">
              <a:lnSpc>
                <a:spcPct val="130000"/>
              </a:lnSpc>
            </a:pPr>
            <a:r>
              <a:rPr lang="en-US" altLang="zh-CN" spc="150">
                <a:solidFill>
                  <a:srgbClr val="FCFFFF"/>
                </a:solidFill>
                <a:latin typeface="Arial" panose="020B0604020202090204" pitchFamily="34" charset="0"/>
                <a:ea typeface="微软雅黑" pitchFamily="2" charset="-122"/>
                <a:sym typeface="Arial" panose="020B0604020202090204" pitchFamily="34" charset="0"/>
              </a:rPr>
              <a:t>babel-transform-runtime</a:t>
            </a:r>
            <a:endParaRPr lang="en-US" altLang="zh-CN" spc="150">
              <a:solidFill>
                <a:srgbClr val="FCFFFF"/>
              </a:solidFill>
              <a:latin typeface="Arial" panose="020B0604020202090204" pitchFamily="34" charset="0"/>
              <a:ea typeface="微软雅黑" pitchFamily="2" charset="-122"/>
              <a:sym typeface="Arial" panose="020B0604020202090204" pitchFamily="34" charset="0"/>
            </a:endParaRPr>
          </a:p>
        </p:txBody>
      </p:sp>
      <p:sp>
        <p:nvSpPr>
          <p:cNvPr id="56" name="矩形 55"/>
          <p:cNvSpPr/>
          <p:nvPr>
            <p:custDataLst>
              <p:tags r:id="rId11"/>
            </p:custDataLst>
          </p:nvPr>
        </p:nvSpPr>
        <p:spPr>
          <a:xfrm>
            <a:off x="13292744" y="6740001"/>
            <a:ext cx="4631207" cy="2081563"/>
          </a:xfrm>
          <a:prstGeom prst="rect">
            <a:avLst/>
          </a:prstGeom>
        </p:spPr>
        <p:txBody>
          <a:bodyPr anchor="ctr" anchorCtr="0">
            <a:normAutofit/>
          </a:bodyPr>
          <a:p>
            <a:pPr algn="r">
              <a:lnSpc>
                <a:spcPct val="130000"/>
              </a:lnSpc>
            </a:pPr>
            <a:r>
              <a:rPr lang="en-US" altLang="zh-CN" spc="150">
                <a:solidFill>
                  <a:srgbClr val="FCFFFF"/>
                </a:solidFill>
                <a:latin typeface="Arial" panose="020B0604020202090204" pitchFamily="34" charset="0"/>
                <a:ea typeface="微软雅黑" pitchFamily="2" charset="-122"/>
                <a:sym typeface="Arial" panose="020B0604020202090204" pitchFamily="34" charset="0"/>
              </a:rPr>
              <a:t>babel-cli</a:t>
            </a:r>
            <a:endParaRPr lang="en-US" altLang="zh-CN" spc="150">
              <a:solidFill>
                <a:srgbClr val="FCFFFF"/>
              </a:solidFill>
              <a:latin typeface="Arial" panose="020B0604020202090204" pitchFamily="34" charset="0"/>
              <a:ea typeface="微软雅黑" pitchFamily="2" charset="-122"/>
              <a:sym typeface="Arial" panose="020B0604020202090204" pitchFamily="34" charset="0"/>
            </a:endParaRPr>
          </a:p>
        </p:txBody>
      </p:sp>
      <p:sp>
        <p:nvSpPr>
          <p:cNvPr id="57" name="矩形 56"/>
          <p:cNvSpPr/>
          <p:nvPr>
            <p:custDataLst>
              <p:tags r:id="rId12"/>
            </p:custDataLst>
          </p:nvPr>
        </p:nvSpPr>
        <p:spPr>
          <a:xfrm>
            <a:off x="12808947" y="9795523"/>
            <a:ext cx="4631207" cy="2081563"/>
          </a:xfrm>
          <a:prstGeom prst="rect">
            <a:avLst/>
          </a:prstGeom>
        </p:spPr>
        <p:txBody>
          <a:bodyPr anchor="ctr" anchorCtr="0">
            <a:normAutofit/>
          </a:bodyPr>
          <a:p>
            <a:pPr algn="r">
              <a:lnSpc>
                <a:spcPct val="130000"/>
              </a:lnSpc>
            </a:pPr>
            <a:r>
              <a:rPr lang="en-US" altLang="zh-CN" spc="150">
                <a:solidFill>
                  <a:srgbClr val="FCFFFF"/>
                </a:solidFill>
                <a:latin typeface="Arial" panose="020B0604020202090204" pitchFamily="34" charset="0"/>
                <a:ea typeface="微软雅黑" pitchFamily="2" charset="-122"/>
                <a:sym typeface="Arial" panose="020B0604020202090204" pitchFamily="34" charset="0"/>
              </a:rPr>
              <a:t>babel-core</a:t>
            </a:r>
            <a:endParaRPr lang="en-US" altLang="zh-CN" spc="150">
              <a:solidFill>
                <a:srgbClr val="FCFFFF"/>
              </a:solidFill>
              <a:latin typeface="Arial" panose="020B0604020202090204" pitchFamily="34" charset="0"/>
              <a:ea typeface="微软雅黑" pitchFamily="2" charset="-122"/>
              <a:sym typeface="Arial" panose="020B0604020202090204" pitchFamily="34" charset="0"/>
            </a:endParaRPr>
          </a:p>
        </p:txBody>
      </p:sp>
      <p:sp>
        <p:nvSpPr>
          <p:cNvPr id="58" name="矩形 57"/>
          <p:cNvSpPr/>
          <p:nvPr>
            <p:custDataLst>
              <p:tags r:id="rId13"/>
            </p:custDataLst>
          </p:nvPr>
        </p:nvSpPr>
        <p:spPr>
          <a:xfrm>
            <a:off x="6686150" y="9795523"/>
            <a:ext cx="4631207" cy="2081563"/>
          </a:xfrm>
          <a:prstGeom prst="rect">
            <a:avLst/>
          </a:prstGeom>
        </p:spPr>
        <p:txBody>
          <a:bodyPr anchor="ctr" anchorCtr="0">
            <a:normAutofit/>
          </a:bodyPr>
          <a:p>
            <a:pPr algn="l">
              <a:lnSpc>
                <a:spcPct val="130000"/>
              </a:lnSpc>
            </a:pPr>
            <a:r>
              <a:rPr lang="en-US" altLang="zh-CN" spc="150" dirty="0">
                <a:solidFill>
                  <a:srgbClr val="FCFFFF"/>
                </a:solidFill>
                <a:latin typeface="Arial" panose="020B0604020202090204" pitchFamily="34" charset="0"/>
                <a:ea typeface="微软雅黑" pitchFamily="2" charset="-122"/>
                <a:sym typeface="Arial" panose="020B0604020202090204" pitchFamily="34" charset="0"/>
              </a:rPr>
              <a:t>babel-runtime</a:t>
            </a:r>
            <a:endParaRPr lang="en-US" altLang="zh-CN" spc="150" dirty="0">
              <a:solidFill>
                <a:srgbClr val="FCFFFF"/>
              </a:solidFill>
              <a:latin typeface="Arial" panose="020B0604020202090204" pitchFamily="34" charset="0"/>
              <a:ea typeface="微软雅黑" pitchFamily="2" charset="-122"/>
              <a:sym typeface="Arial" panose="020B0604020202090204" pitchFamily="34" charset="0"/>
            </a:endParaRPr>
          </a:p>
        </p:txBody>
      </p:sp>
      <p:sp>
        <p:nvSpPr>
          <p:cNvPr id="18" name="矩形 17"/>
          <p:cNvSpPr/>
          <p:nvPr>
            <p:custDataLst>
              <p:tags r:id="rId14"/>
            </p:custDataLst>
          </p:nvPr>
        </p:nvSpPr>
        <p:spPr>
          <a:xfrm>
            <a:off x="10634310" y="6519291"/>
            <a:ext cx="3062229" cy="2522982"/>
          </a:xfrm>
          <a:prstGeom prst="rect">
            <a:avLst/>
          </a:prstGeom>
        </p:spPr>
        <p:txBody>
          <a:bodyPr wrap="square" anchor="ctr">
            <a:normAutofit/>
          </a:bodyPr>
          <a:p>
            <a:pPr algn="ctr"/>
            <a:r>
              <a:rPr lang="en-US" altLang="zh-CN" sz="4000" b="1" spc="300">
                <a:solidFill>
                  <a:srgbClr val="FCFFFF"/>
                </a:solidFill>
                <a:latin typeface="Arial" panose="020B0604020202090204" pitchFamily="34" charset="0"/>
                <a:ea typeface="微软雅黑" pitchFamily="2" charset="-122"/>
                <a:sym typeface="Arial" panose="020B0604020202090204" pitchFamily="34" charset="0"/>
              </a:rPr>
              <a:t>Babel</a:t>
            </a:r>
            <a:endParaRPr lang="en-US" altLang="zh-CN" sz="4000" b="1" spc="300">
              <a:solidFill>
                <a:srgbClr val="FCFFFF"/>
              </a:solidFill>
              <a:latin typeface="Arial" panose="020B0604020202090204" pitchFamily="34" charset="0"/>
              <a:ea typeface="微软雅黑" pitchFamily="2" charset="-122"/>
              <a:sym typeface="Arial" panose="020B0604020202090204" pitchFamily="34" charset="0"/>
            </a:endParaRPr>
          </a:p>
        </p:txBody>
      </p:sp>
      <p:sp>
        <p:nvSpPr>
          <p:cNvPr id="17" name="文本框 16"/>
          <p:cNvSpPr txBox="1"/>
          <p:nvPr/>
        </p:nvSpPr>
        <p:spPr>
          <a:xfrm>
            <a:off x="7953375" y="12458065"/>
            <a:ext cx="8423275" cy="583565"/>
          </a:xfrm>
          <a:prstGeom prst="rect">
            <a:avLst/>
          </a:prstGeom>
          <a:noFill/>
        </p:spPr>
        <p:txBody>
          <a:bodyPr wrap="square" rtlCol="0">
            <a:spAutoFit/>
          </a:bodyPr>
          <a:p>
            <a:r>
              <a:rPr lang="zh-CN" altLang="en-US">
                <a:solidFill>
                  <a:srgbClr val="FCFFFF"/>
                </a:solidFill>
              </a:rPr>
              <a:t>还有很多很多</a:t>
            </a:r>
            <a:r>
              <a:rPr lang="en-US" altLang="zh-CN">
                <a:solidFill>
                  <a:srgbClr val="FCFFFF"/>
                </a:solidFill>
              </a:rPr>
              <a:t>......</a:t>
            </a:r>
            <a:endParaRPr lang="en-US" altLang="zh-CN">
              <a:solidFill>
                <a:srgbClr val="FCFF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6" nodeType="click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fade">
                                      <p:cBhvr>
                                        <p:cTn id="33" dur="500"/>
                                        <p:tgtEl>
                                          <p:spTgt spid="5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500"/>
                                        <p:tgtEl>
                                          <p:spTgt spid="5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fade">
                                      <p:cBhvr>
                                        <p:cTn id="43" dur="500"/>
                                        <p:tgtEl>
                                          <p:spTgt spid="5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5"/>
                                        </p:tgtEl>
                                        <p:attrNameLst>
                                          <p:attrName>style.visibility</p:attrName>
                                        </p:attrNameLst>
                                      </p:cBhvr>
                                      <p:to>
                                        <p:strVal val="visible"/>
                                      </p:to>
                                    </p:set>
                                    <p:animEffect transition="in" filter="fade">
                                      <p:cBhvr>
                                        <p:cTn id="48" dur="500"/>
                                        <p:tgtEl>
                                          <p:spTgt spid="5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fade">
                                      <p:cBhvr>
                                        <p:cTn id="53" dur="500"/>
                                        <p:tgtEl>
                                          <p:spTgt spid="5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500"/>
                                        <p:tgtEl>
                                          <p:spTgt spid="5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P spid="56" grpId="2"/>
      <p:bldP spid="56" grpId="3"/>
      <p:bldP spid="56" grpId="4"/>
      <p:bldP spid="56" grpId="5"/>
      <p:bldP spid="56" grpId="6"/>
      <p:bldP spid="57" grpId="0"/>
      <p:bldP spid="58" grpId="0"/>
      <p:bldP spid="55" grpId="0"/>
      <p:bldP spid="54" grpId="0"/>
      <p:bldP spid="53" grpId="0"/>
      <p:bldP spid="17" grpId="0"/>
      <p:bldP spid="51" grpId="0" animBg="1"/>
      <p:bldP spid="46" grpId="0" animBg="1"/>
      <p:bldP spid="45" grpId="0" animBg="1"/>
      <p:bldP spid="38" grpId="0" animBg="1"/>
      <p:bldP spid="49" grpId="0" animBg="1"/>
      <p:bldP spid="48" grpId="0" animBg="1"/>
      <p:bldP spid="47" grpId="0" animBg="1"/>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p:sp>
        <p:nvSpPr>
          <p:cNvPr id="8194" name="AutoShape 1"/>
          <p:cNvSpPr/>
          <p:nvPr/>
        </p:nvSpPr>
        <p:spPr>
          <a:xfrm>
            <a:off x="5519738" y="866775"/>
            <a:ext cx="13342937" cy="2211388"/>
          </a:xfrm>
          <a:custGeom>
            <a:avLst/>
            <a:gdLst>
              <a:gd name="txL" fmla="*/ 0 w 21600"/>
              <a:gd name="txT" fmla="*/ 0 h 21600"/>
              <a:gd name="txR" fmla="*/ 21600 w 21600"/>
              <a:gd name="txB" fmla="*/ 21600 h 21600"/>
            </a:gdLst>
            <a:ahLst/>
            <a:cxnLst>
              <a:cxn ang="0">
                <a:pos x="6671469" y="1105694"/>
              </a:cxn>
              <a:cxn ang="0">
                <a:pos x="6671469" y="1105694"/>
              </a:cxn>
              <a:cxn ang="0">
                <a:pos x="6671469" y="1105694"/>
              </a:cxn>
              <a:cxn ang="0">
                <a:pos x="6671469" y="1105694"/>
              </a:cxn>
            </a:cxnLst>
            <a:rect l="txL" t="txT" r="txR" b="txB"/>
            <a:pathLst>
              <a:path w="21600" h="21600">
                <a:moveTo>
                  <a:pt x="0" y="0"/>
                </a:moveTo>
                <a:lnTo>
                  <a:pt x="21599" y="0"/>
                </a:lnTo>
                <a:lnTo>
                  <a:pt x="21599" y="21600"/>
                </a:lnTo>
                <a:lnTo>
                  <a:pt x="0" y="21600"/>
                </a:lnTo>
                <a:lnTo>
                  <a:pt x="0" y="0"/>
                </a:lnTo>
                <a:close/>
              </a:path>
            </a:pathLst>
          </a:custGeom>
          <a:noFill/>
          <a:ln w="9525">
            <a:noFill/>
          </a:ln>
        </p:spPr>
        <p:txBody>
          <a:bodyPr lIns="0" tIns="0" rIns="0" bIns="0" anchor="ctr"/>
          <a:p>
            <a:pPr defTabSz="643255">
              <a:lnSpc>
                <a:spcPct val="90000"/>
              </a:lnSpc>
            </a:pPr>
            <a:r>
              <a:rPr lang="en-US" altLang="zh-CN" sz="8000" dirty="0">
                <a:solidFill>
                  <a:srgbClr val="FFFFFF"/>
                </a:solidFill>
                <a:latin typeface="微软雅黑" pitchFamily="2" charset="-122"/>
                <a:ea typeface="微软雅黑" pitchFamily="2" charset="-122"/>
                <a:sym typeface="微软雅黑" pitchFamily="2" charset="-122"/>
              </a:rPr>
              <a:t>ECMAScript</a:t>
            </a:r>
            <a:endParaRPr lang="en-US" altLang="zh-CN" sz="8000" dirty="0">
              <a:solidFill>
                <a:srgbClr val="FFFFFF"/>
              </a:solidFill>
              <a:latin typeface="微软雅黑" pitchFamily="2" charset="-122"/>
              <a:ea typeface="微软雅黑" pitchFamily="2" charset="-122"/>
              <a:sym typeface="微软雅黑" pitchFamily="2" charset="-122"/>
            </a:endParaRPr>
          </a:p>
        </p:txBody>
      </p:sp>
      <p:pic>
        <p:nvPicPr>
          <p:cNvPr id="4" name="图片 3" descr="ecma_story"/>
          <p:cNvPicPr>
            <a:picLocks noChangeAspect="1"/>
          </p:cNvPicPr>
          <p:nvPr/>
        </p:nvPicPr>
        <p:blipFill>
          <a:blip r:embed="rId1"/>
          <a:stretch>
            <a:fillRect/>
          </a:stretch>
        </p:blipFill>
        <p:spPr>
          <a:xfrm>
            <a:off x="1997075" y="7955915"/>
            <a:ext cx="20390485" cy="4274185"/>
          </a:xfrm>
          <a:prstGeom prst="rect">
            <a:avLst/>
          </a:prstGeom>
        </p:spPr>
      </p:pic>
      <p:sp>
        <p:nvSpPr>
          <p:cNvPr id="5" name="文本框 4"/>
          <p:cNvSpPr txBox="1"/>
          <p:nvPr/>
        </p:nvSpPr>
        <p:spPr>
          <a:xfrm>
            <a:off x="3227070" y="3716655"/>
            <a:ext cx="12144375" cy="3046095"/>
          </a:xfrm>
          <a:prstGeom prst="rect">
            <a:avLst/>
          </a:prstGeom>
          <a:noFill/>
        </p:spPr>
        <p:txBody>
          <a:bodyPr wrap="square" rtlCol="0">
            <a:spAutoFit/>
          </a:bodyPr>
          <a:p>
            <a:pPr algn="l">
              <a:lnSpc>
                <a:spcPct val="200000"/>
              </a:lnSpc>
            </a:pPr>
            <a:r>
              <a:rPr lang="en-US" altLang="zh-CN">
                <a:solidFill>
                  <a:schemeClr val="accent5">
                    <a:lumMod val="20000"/>
                    <a:lumOff val="80000"/>
                  </a:schemeClr>
                </a:solidFill>
                <a:latin typeface="微软雅黑" charset="0"/>
                <a:ea typeface="微软雅黑" charset="0"/>
              </a:rPr>
              <a:t>1. </a:t>
            </a:r>
            <a:r>
              <a:rPr lang="zh-CN" altLang="en-US">
                <a:solidFill>
                  <a:schemeClr val="accent5">
                    <a:lumMod val="20000"/>
                    <a:lumOff val="80000"/>
                  </a:schemeClr>
                </a:solidFill>
                <a:latin typeface="微软雅黑" charset="0"/>
                <a:ea typeface="微软雅黑" charset="0"/>
              </a:rPr>
              <a:t>更新缓慢</a:t>
            </a:r>
            <a:endParaRPr lang="zh-CN" altLang="en-US">
              <a:solidFill>
                <a:schemeClr val="accent5">
                  <a:lumMod val="20000"/>
                  <a:lumOff val="80000"/>
                </a:schemeClr>
              </a:solidFill>
              <a:latin typeface="微软雅黑" charset="0"/>
              <a:ea typeface="微软雅黑" charset="0"/>
            </a:endParaRPr>
          </a:p>
          <a:p>
            <a:pPr algn="l">
              <a:lnSpc>
                <a:spcPct val="200000"/>
              </a:lnSpc>
            </a:pPr>
            <a:r>
              <a:rPr lang="en-US" altLang="zh-CN">
                <a:solidFill>
                  <a:schemeClr val="accent5">
                    <a:lumMod val="20000"/>
                    <a:lumOff val="80000"/>
                  </a:schemeClr>
                </a:solidFill>
                <a:latin typeface="微软雅黑" charset="0"/>
                <a:ea typeface="微软雅黑" charset="0"/>
              </a:rPr>
              <a:t>2. </a:t>
            </a:r>
            <a:r>
              <a:rPr lang="zh-CN" altLang="en-US">
                <a:solidFill>
                  <a:schemeClr val="accent5">
                    <a:lumMod val="20000"/>
                    <a:lumOff val="80000"/>
                  </a:schemeClr>
                </a:solidFill>
                <a:latin typeface="微软雅黑" charset="0"/>
                <a:ea typeface="微软雅黑" charset="0"/>
              </a:rPr>
              <a:t>每年</a:t>
            </a:r>
            <a:r>
              <a:rPr lang="en-US" altLang="zh-CN">
                <a:solidFill>
                  <a:schemeClr val="accent5">
                    <a:lumMod val="20000"/>
                    <a:lumOff val="80000"/>
                  </a:schemeClr>
                </a:solidFill>
                <a:latin typeface="微软雅黑" charset="0"/>
                <a:ea typeface="微软雅黑" charset="0"/>
              </a:rPr>
              <a:t>6</a:t>
            </a:r>
            <a:r>
              <a:rPr lang="zh-CN" altLang="en-US">
                <a:solidFill>
                  <a:schemeClr val="accent5">
                    <a:lumMod val="20000"/>
                    <a:lumOff val="80000"/>
                  </a:schemeClr>
                </a:solidFill>
                <a:latin typeface="微软雅黑" charset="0"/>
                <a:ea typeface="微软雅黑" charset="0"/>
              </a:rPr>
              <a:t>月发布新标准</a:t>
            </a:r>
            <a:endParaRPr lang="zh-CN" altLang="en-US">
              <a:solidFill>
                <a:schemeClr val="accent5">
                  <a:lumMod val="20000"/>
                  <a:lumOff val="80000"/>
                </a:schemeClr>
              </a:solidFill>
              <a:latin typeface="微软雅黑" charset="0"/>
              <a:ea typeface="微软雅黑" charset="0"/>
            </a:endParaRPr>
          </a:p>
          <a:p>
            <a:pPr algn="l">
              <a:lnSpc>
                <a:spcPct val="200000"/>
              </a:lnSpc>
            </a:pPr>
            <a:r>
              <a:rPr lang="en-US" altLang="zh-CN">
                <a:solidFill>
                  <a:schemeClr val="accent5">
                    <a:lumMod val="20000"/>
                    <a:lumOff val="80000"/>
                  </a:schemeClr>
                </a:solidFill>
                <a:latin typeface="微软雅黑" charset="0"/>
                <a:ea typeface="微软雅黑" charset="0"/>
              </a:rPr>
              <a:t>3. </a:t>
            </a:r>
            <a:r>
              <a:rPr lang="zh-CN" altLang="en-US">
                <a:solidFill>
                  <a:schemeClr val="accent5">
                    <a:lumMod val="20000"/>
                    <a:lumOff val="80000"/>
                  </a:schemeClr>
                </a:solidFill>
                <a:latin typeface="微软雅黑" charset="0"/>
                <a:ea typeface="微软雅黑" charset="0"/>
              </a:rPr>
              <a:t>浏览器支持不统一，需要中间工具转换</a:t>
            </a:r>
            <a:endParaRPr lang="zh-CN" altLang="en-US">
              <a:solidFill>
                <a:schemeClr val="accent5">
                  <a:lumMod val="20000"/>
                  <a:lumOff val="80000"/>
                </a:schemeClr>
              </a:solidFill>
              <a:latin typeface="微软雅黑" charset="0"/>
              <a:ea typeface="微软雅黑"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AutoShape 1"/>
          <p:cNvSpPr/>
          <p:nvPr/>
        </p:nvSpPr>
        <p:spPr>
          <a:xfrm>
            <a:off x="5519738" y="866775"/>
            <a:ext cx="13342937" cy="2211388"/>
          </a:xfrm>
          <a:custGeom>
            <a:avLst/>
            <a:gdLst>
              <a:gd name="txL" fmla="*/ 0 w 21600"/>
              <a:gd name="txT" fmla="*/ 0 h 21600"/>
              <a:gd name="txR" fmla="*/ 21600 w 21600"/>
              <a:gd name="txB" fmla="*/ 21600 h 21600"/>
            </a:gdLst>
            <a:ahLst/>
            <a:cxnLst>
              <a:cxn ang="0">
                <a:pos x="6671469" y="1105694"/>
              </a:cxn>
              <a:cxn ang="0">
                <a:pos x="6671469" y="1105694"/>
              </a:cxn>
              <a:cxn ang="0">
                <a:pos x="6671469" y="1105694"/>
              </a:cxn>
              <a:cxn ang="0">
                <a:pos x="6671469" y="1105694"/>
              </a:cxn>
            </a:cxnLst>
            <a:rect l="txL" t="txT" r="txR" b="txB"/>
            <a:pathLst>
              <a:path w="21600" h="21600">
                <a:moveTo>
                  <a:pt x="0" y="0"/>
                </a:moveTo>
                <a:lnTo>
                  <a:pt x="21599" y="0"/>
                </a:lnTo>
                <a:lnTo>
                  <a:pt x="21599" y="21600"/>
                </a:lnTo>
                <a:lnTo>
                  <a:pt x="0" y="21600"/>
                </a:lnTo>
                <a:lnTo>
                  <a:pt x="0" y="0"/>
                </a:lnTo>
                <a:close/>
              </a:path>
            </a:pathLst>
          </a:custGeom>
          <a:noFill/>
          <a:ln w="9525">
            <a:noFill/>
          </a:ln>
        </p:spPr>
        <p:txBody>
          <a:bodyPr lIns="0" tIns="0" rIns="0" bIns="0" anchor="ctr"/>
          <a:p>
            <a:pPr defTabSz="643255">
              <a:lnSpc>
                <a:spcPct val="90000"/>
              </a:lnSpc>
            </a:pPr>
            <a:r>
              <a:rPr lang="zh-CN" altLang="en-US" sz="8000" dirty="0">
                <a:solidFill>
                  <a:srgbClr val="FFFFFF"/>
                </a:solidFill>
                <a:latin typeface="微软雅黑" pitchFamily="2" charset="-122"/>
                <a:ea typeface="微软雅黑" pitchFamily="2" charset="-122"/>
                <a:sym typeface="微软雅黑" pitchFamily="2" charset="-122"/>
              </a:rPr>
              <a:t>诞生背景</a:t>
            </a:r>
            <a:endParaRPr lang="zh-CN" altLang="en-US" sz="8000" dirty="0">
              <a:solidFill>
                <a:srgbClr val="FFFFFF"/>
              </a:solidFill>
              <a:latin typeface="微软雅黑" pitchFamily="2" charset="-122"/>
              <a:ea typeface="微软雅黑" pitchFamily="2" charset="-122"/>
              <a:sym typeface="微软雅黑" pitchFamily="2" charset="-122"/>
            </a:endParaRPr>
          </a:p>
        </p:txBody>
      </p:sp>
      <p:grpSp>
        <p:nvGrpSpPr>
          <p:cNvPr id="7" name="组合 6"/>
          <p:cNvGrpSpPr/>
          <p:nvPr/>
        </p:nvGrpSpPr>
        <p:grpSpPr>
          <a:xfrm>
            <a:off x="5065395" y="3785235"/>
            <a:ext cx="14251305" cy="1075690"/>
            <a:chOff x="4553" y="6084"/>
            <a:chExt cx="22443" cy="1694"/>
          </a:xfrm>
        </p:grpSpPr>
        <p:sp>
          <p:nvSpPr>
            <p:cNvPr id="2" name="文本框 1"/>
            <p:cNvSpPr txBox="1"/>
            <p:nvPr/>
          </p:nvSpPr>
          <p:spPr>
            <a:xfrm>
              <a:off x="4553" y="6860"/>
              <a:ext cx="7843" cy="919"/>
            </a:xfrm>
            <a:prstGeom prst="rect">
              <a:avLst/>
            </a:prstGeom>
            <a:noFill/>
          </p:spPr>
          <p:txBody>
            <a:bodyPr wrap="square" rtlCol="0">
              <a:spAutoFit/>
            </a:bodyPr>
            <a:p>
              <a:pPr algn="ctr"/>
              <a:r>
                <a:rPr lang="en-US" altLang="zh-CN">
                  <a:solidFill>
                    <a:srgbClr val="FCFFFF"/>
                  </a:solidFill>
                </a:rPr>
                <a:t>2014</a:t>
              </a:r>
              <a:r>
                <a:rPr lang="zh-CN" altLang="en-US">
                  <a:solidFill>
                    <a:srgbClr val="FCFFFF"/>
                  </a:solidFill>
                </a:rPr>
                <a:t>年</a:t>
              </a:r>
              <a:endParaRPr lang="zh-CN" altLang="en-US">
                <a:solidFill>
                  <a:srgbClr val="FCFFFF"/>
                </a:solidFill>
              </a:endParaRPr>
            </a:p>
          </p:txBody>
        </p:sp>
        <p:sp>
          <p:nvSpPr>
            <p:cNvPr id="3" name="文本框 2"/>
            <p:cNvSpPr txBox="1"/>
            <p:nvPr/>
          </p:nvSpPr>
          <p:spPr>
            <a:xfrm>
              <a:off x="12202" y="6084"/>
              <a:ext cx="7146" cy="1695"/>
            </a:xfrm>
            <a:prstGeom prst="rect">
              <a:avLst/>
            </a:prstGeom>
            <a:noFill/>
          </p:spPr>
          <p:txBody>
            <a:bodyPr wrap="square" rtlCol="0">
              <a:spAutoFit/>
            </a:bodyPr>
            <a:p>
              <a:pPr algn="ctr"/>
              <a:r>
                <a:rPr>
                  <a:solidFill>
                    <a:srgbClr val="FCFFFF"/>
                  </a:solidFill>
                </a:rPr>
                <a:t>Sebastian McKenzie</a:t>
              </a:r>
              <a:endParaRPr>
                <a:solidFill>
                  <a:srgbClr val="FCFFFF"/>
                </a:solidFill>
              </a:endParaRPr>
            </a:p>
            <a:p>
              <a:pPr algn="ctr"/>
              <a:r>
                <a:rPr>
                  <a:solidFill>
                    <a:srgbClr val="FCFFFF"/>
                  </a:solidFill>
                </a:rPr>
                <a:t>(塞巴斯蒂安·麦肯锡)</a:t>
              </a:r>
              <a:endParaRPr>
                <a:solidFill>
                  <a:srgbClr val="FCFFFF"/>
                </a:solidFill>
              </a:endParaRPr>
            </a:p>
          </p:txBody>
        </p:sp>
        <p:sp>
          <p:nvSpPr>
            <p:cNvPr id="6" name="文本框 5"/>
            <p:cNvSpPr txBox="1"/>
            <p:nvPr/>
          </p:nvSpPr>
          <p:spPr>
            <a:xfrm>
              <a:off x="19154" y="6860"/>
              <a:ext cx="7843" cy="919"/>
            </a:xfrm>
            <a:prstGeom prst="rect">
              <a:avLst/>
            </a:prstGeom>
            <a:noFill/>
          </p:spPr>
          <p:txBody>
            <a:bodyPr wrap="square" rtlCol="0">
              <a:spAutoFit/>
            </a:bodyPr>
            <a:p>
              <a:pPr algn="ctr"/>
              <a:r>
                <a:rPr lang="en-US">
                  <a:solidFill>
                    <a:srgbClr val="FCFFFF"/>
                  </a:solidFill>
                </a:rPr>
                <a:t>6to5</a:t>
              </a:r>
              <a:endParaRPr lang="en-US">
                <a:solidFill>
                  <a:srgbClr val="FCFFFF"/>
                </a:solidFill>
              </a:endParaRPr>
            </a:p>
          </p:txBody>
        </p:sp>
      </p:grpSp>
      <p:pic>
        <p:nvPicPr>
          <p:cNvPr id="8" name="图片 7" descr="babel"/>
          <p:cNvPicPr>
            <a:picLocks noChangeAspect="1"/>
          </p:cNvPicPr>
          <p:nvPr/>
        </p:nvPicPr>
        <p:blipFill>
          <a:blip r:embed="rId1"/>
          <a:srcRect r="1817"/>
          <a:stretch>
            <a:fillRect/>
          </a:stretch>
        </p:blipFill>
        <p:spPr>
          <a:xfrm>
            <a:off x="5901690" y="5659755"/>
            <a:ext cx="12350750" cy="6590665"/>
          </a:xfrm>
          <a:prstGeom prst="rect">
            <a:avLst/>
          </a:prstGeom>
          <a:ln>
            <a:solidFill>
              <a:schemeClr val="accent1"/>
            </a:solidFill>
          </a:ln>
          <a:effectLst>
            <a:outerShdw blurRad="50800" dist="38100" dir="2700000" algn="tl" rotWithShape="0">
              <a:prstClr val="black">
                <a:alpha val="40000"/>
              </a:prstClr>
            </a:outerShdw>
            <a:softEdge rad="3175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043045" y="5310505"/>
            <a:ext cx="16297275" cy="1568450"/>
          </a:xfrm>
          <a:prstGeom prst="rect">
            <a:avLst/>
          </a:prstGeom>
          <a:noFill/>
          <a:effectLst/>
        </p:spPr>
        <p:txBody>
          <a:bodyPr wrap="square" rtlCol="0">
            <a:spAutoFit/>
          </a:bodyPr>
          <a:p>
            <a:r>
              <a:rPr lang="en-US" altLang="zh-CN" sz="9600" b="1">
                <a:solidFill>
                  <a:srgbClr val="FCFFFF"/>
                </a:solidFill>
                <a:latin typeface="WPS-Bullets Regular" charset="0"/>
                <a:cs typeface="WPS-Bullets Regular" charset="0"/>
              </a:rPr>
              <a:t>How</a:t>
            </a:r>
            <a:endParaRPr lang="en-US" altLang="zh-CN" sz="9600" b="1">
              <a:solidFill>
                <a:srgbClr val="FCFFFF"/>
              </a:solidFill>
              <a:latin typeface="WPS-Bullets Regular" charset="0"/>
              <a:cs typeface="WPS-Bullets Regular"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AutoShape 1"/>
          <p:cNvSpPr/>
          <p:nvPr/>
        </p:nvSpPr>
        <p:spPr>
          <a:xfrm>
            <a:off x="5519738" y="866775"/>
            <a:ext cx="13342937" cy="2211388"/>
          </a:xfrm>
          <a:custGeom>
            <a:avLst/>
            <a:gdLst>
              <a:gd name="txL" fmla="*/ 0 w 21600"/>
              <a:gd name="txT" fmla="*/ 0 h 21600"/>
              <a:gd name="txR" fmla="*/ 21600 w 21600"/>
              <a:gd name="txB" fmla="*/ 21600 h 21600"/>
            </a:gdLst>
            <a:ahLst/>
            <a:cxnLst>
              <a:cxn ang="0">
                <a:pos x="6671469" y="1105694"/>
              </a:cxn>
              <a:cxn ang="0">
                <a:pos x="6671469" y="1105694"/>
              </a:cxn>
              <a:cxn ang="0">
                <a:pos x="6671469" y="1105694"/>
              </a:cxn>
              <a:cxn ang="0">
                <a:pos x="6671469" y="1105694"/>
              </a:cxn>
            </a:cxnLst>
            <a:rect l="txL" t="txT" r="txR" b="txB"/>
            <a:pathLst>
              <a:path w="21600" h="21600">
                <a:moveTo>
                  <a:pt x="0" y="0"/>
                </a:moveTo>
                <a:lnTo>
                  <a:pt x="21599" y="0"/>
                </a:lnTo>
                <a:lnTo>
                  <a:pt x="21599" y="21600"/>
                </a:lnTo>
                <a:lnTo>
                  <a:pt x="0" y="21600"/>
                </a:lnTo>
                <a:lnTo>
                  <a:pt x="0" y="0"/>
                </a:lnTo>
                <a:close/>
              </a:path>
            </a:pathLst>
          </a:custGeom>
          <a:noFill/>
          <a:ln w="9525">
            <a:noFill/>
          </a:ln>
        </p:spPr>
        <p:txBody>
          <a:bodyPr lIns="0" tIns="0" rIns="0" bIns="0" anchor="ctr"/>
          <a:p>
            <a:pPr defTabSz="643255">
              <a:lnSpc>
                <a:spcPct val="90000"/>
              </a:lnSpc>
            </a:pPr>
            <a:r>
              <a:rPr lang="zh-CN" altLang="en-US" sz="8000" dirty="0">
                <a:solidFill>
                  <a:srgbClr val="FFFFFF"/>
                </a:solidFill>
                <a:latin typeface="微软雅黑" pitchFamily="2" charset="-122"/>
                <a:ea typeface="微软雅黑" pitchFamily="2" charset="-122"/>
                <a:sym typeface="微软雅黑" pitchFamily="2" charset="-122"/>
              </a:rPr>
              <a:t>使用方式</a:t>
            </a:r>
            <a:endParaRPr lang="zh-CN" altLang="en-US" sz="8000" dirty="0">
              <a:solidFill>
                <a:srgbClr val="FFFFFF"/>
              </a:solidFill>
              <a:latin typeface="微软雅黑" pitchFamily="2" charset="-122"/>
              <a:ea typeface="微软雅黑" pitchFamily="2" charset="-122"/>
              <a:sym typeface="微软雅黑" pitchFamily="2" charset="-122"/>
            </a:endParaRPr>
          </a:p>
        </p:txBody>
      </p:sp>
      <p:pic>
        <p:nvPicPr>
          <p:cNvPr id="4" name="图片 3" descr="屏幕快照 2020-07-12 15.31.41"/>
          <p:cNvPicPr>
            <a:picLocks noChangeAspect="1"/>
          </p:cNvPicPr>
          <p:nvPr/>
        </p:nvPicPr>
        <p:blipFill>
          <a:blip r:embed="rId1"/>
          <a:stretch>
            <a:fillRect/>
          </a:stretch>
        </p:blipFill>
        <p:spPr>
          <a:xfrm>
            <a:off x="10220960" y="4169410"/>
            <a:ext cx="10488930" cy="1472565"/>
          </a:xfrm>
          <a:prstGeom prst="rect">
            <a:avLst/>
          </a:prstGeom>
          <a:ln>
            <a:solidFill>
              <a:schemeClr val="accent1"/>
            </a:solidFill>
          </a:ln>
          <a:effectLst/>
        </p:spPr>
      </p:pic>
      <p:pic>
        <p:nvPicPr>
          <p:cNvPr id="5" name="图片 4" descr="屏幕快照 2020-07-12 15.29.11"/>
          <p:cNvPicPr>
            <a:picLocks noChangeAspect="1"/>
          </p:cNvPicPr>
          <p:nvPr/>
        </p:nvPicPr>
        <p:blipFill>
          <a:blip r:embed="rId2"/>
          <a:stretch>
            <a:fillRect/>
          </a:stretch>
        </p:blipFill>
        <p:spPr>
          <a:xfrm>
            <a:off x="10220960" y="7621270"/>
            <a:ext cx="10489565" cy="1892300"/>
          </a:xfrm>
          <a:prstGeom prst="rect">
            <a:avLst/>
          </a:prstGeom>
        </p:spPr>
      </p:pic>
      <p:pic>
        <p:nvPicPr>
          <p:cNvPr id="9" name="图片 8" descr="屏幕快照 2020-07-12 15.32.21"/>
          <p:cNvPicPr>
            <a:picLocks noChangeAspect="1"/>
          </p:cNvPicPr>
          <p:nvPr/>
        </p:nvPicPr>
        <p:blipFill>
          <a:blip r:embed="rId3"/>
          <a:stretch>
            <a:fillRect/>
          </a:stretch>
        </p:blipFill>
        <p:spPr>
          <a:xfrm>
            <a:off x="10220960" y="10600690"/>
            <a:ext cx="10489565" cy="2882900"/>
          </a:xfrm>
          <a:prstGeom prst="rect">
            <a:avLst/>
          </a:prstGeom>
        </p:spPr>
      </p:pic>
      <p:sp>
        <p:nvSpPr>
          <p:cNvPr id="10" name="文本框 9"/>
          <p:cNvSpPr txBox="1"/>
          <p:nvPr/>
        </p:nvSpPr>
        <p:spPr>
          <a:xfrm>
            <a:off x="3517265" y="4169410"/>
            <a:ext cx="4126230" cy="706768"/>
          </a:xfrm>
          <a:prstGeom prst="rect">
            <a:avLst/>
          </a:prstGeom>
          <a:noFill/>
        </p:spPr>
        <p:txBody>
          <a:bodyPr wrap="square" rtlCol="0">
            <a:spAutoFit/>
          </a:bodyPr>
          <a:p>
            <a:pPr algn="l"/>
            <a:r>
              <a:rPr lang="en-US" altLang="zh-CN" sz="4000">
                <a:solidFill>
                  <a:srgbClr val="FCFFFF"/>
                </a:solidFill>
              </a:rPr>
              <a:t>cli</a:t>
            </a:r>
            <a:endParaRPr lang="en-US" altLang="zh-CN" sz="4000">
              <a:solidFill>
                <a:srgbClr val="FCFFFF"/>
              </a:solidFill>
            </a:endParaRPr>
          </a:p>
        </p:txBody>
      </p:sp>
      <p:sp>
        <p:nvSpPr>
          <p:cNvPr id="11" name="文本框 10"/>
          <p:cNvSpPr txBox="1"/>
          <p:nvPr/>
        </p:nvSpPr>
        <p:spPr>
          <a:xfrm>
            <a:off x="3517265" y="7621270"/>
            <a:ext cx="4126230" cy="706755"/>
          </a:xfrm>
          <a:prstGeom prst="rect">
            <a:avLst/>
          </a:prstGeom>
          <a:noFill/>
        </p:spPr>
        <p:txBody>
          <a:bodyPr wrap="square" rtlCol="0">
            <a:spAutoFit/>
          </a:bodyPr>
          <a:p>
            <a:pPr algn="l"/>
            <a:r>
              <a:rPr lang="en-US" altLang="zh-CN" sz="4000">
                <a:solidFill>
                  <a:srgbClr val="FCFFFF"/>
                </a:solidFill>
              </a:rPr>
              <a:t>standalone script</a:t>
            </a:r>
            <a:endParaRPr lang="en-US" altLang="zh-CN" sz="4000">
              <a:solidFill>
                <a:srgbClr val="FCFFFF"/>
              </a:solidFill>
            </a:endParaRPr>
          </a:p>
        </p:txBody>
      </p:sp>
      <p:sp>
        <p:nvSpPr>
          <p:cNvPr id="12" name="文本框 11"/>
          <p:cNvSpPr txBox="1"/>
          <p:nvPr/>
        </p:nvSpPr>
        <p:spPr>
          <a:xfrm>
            <a:off x="3517265" y="10600690"/>
            <a:ext cx="4126230" cy="706755"/>
          </a:xfrm>
          <a:prstGeom prst="rect">
            <a:avLst/>
          </a:prstGeom>
          <a:noFill/>
        </p:spPr>
        <p:txBody>
          <a:bodyPr wrap="square" rtlCol="0">
            <a:spAutoFit/>
          </a:bodyPr>
          <a:p>
            <a:pPr algn="l"/>
            <a:r>
              <a:rPr lang="en-US" altLang="zh-CN" sz="4000">
                <a:solidFill>
                  <a:srgbClr val="FCFFFF"/>
                </a:solidFill>
              </a:rPr>
              <a:t>webpack/rollup</a:t>
            </a:r>
            <a:endParaRPr lang="en-US" altLang="zh-CN" sz="4000">
              <a:solidFill>
                <a:srgbClr val="FC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AutoShape 1"/>
          <p:cNvSpPr/>
          <p:nvPr/>
        </p:nvSpPr>
        <p:spPr>
          <a:xfrm>
            <a:off x="5519738" y="866775"/>
            <a:ext cx="13342937" cy="2211388"/>
          </a:xfrm>
          <a:custGeom>
            <a:avLst/>
            <a:gdLst>
              <a:gd name="txL" fmla="*/ 0 w 21600"/>
              <a:gd name="txT" fmla="*/ 0 h 21600"/>
              <a:gd name="txR" fmla="*/ 21600 w 21600"/>
              <a:gd name="txB" fmla="*/ 21600 h 21600"/>
            </a:gdLst>
            <a:ahLst/>
            <a:cxnLst>
              <a:cxn ang="0">
                <a:pos x="6671469" y="1105694"/>
              </a:cxn>
              <a:cxn ang="0">
                <a:pos x="6671469" y="1105694"/>
              </a:cxn>
              <a:cxn ang="0">
                <a:pos x="6671469" y="1105694"/>
              </a:cxn>
              <a:cxn ang="0">
                <a:pos x="6671469" y="1105694"/>
              </a:cxn>
            </a:cxnLst>
            <a:rect l="txL" t="txT" r="txR" b="txB"/>
            <a:pathLst>
              <a:path w="21600" h="21600">
                <a:moveTo>
                  <a:pt x="0" y="0"/>
                </a:moveTo>
                <a:lnTo>
                  <a:pt x="21599" y="0"/>
                </a:lnTo>
                <a:lnTo>
                  <a:pt x="21599" y="21600"/>
                </a:lnTo>
                <a:lnTo>
                  <a:pt x="0" y="21600"/>
                </a:lnTo>
                <a:lnTo>
                  <a:pt x="0" y="0"/>
                </a:lnTo>
                <a:close/>
              </a:path>
            </a:pathLst>
          </a:custGeom>
          <a:noFill/>
          <a:ln w="9525">
            <a:noFill/>
          </a:ln>
        </p:spPr>
        <p:txBody>
          <a:bodyPr lIns="0" tIns="0" rIns="0" bIns="0" anchor="ctr"/>
          <a:p>
            <a:pPr algn="ctr" defTabSz="643255">
              <a:lnSpc>
                <a:spcPct val="90000"/>
              </a:lnSpc>
            </a:pPr>
            <a:r>
              <a:rPr lang="zh-CN" altLang="en-US" sz="8000" dirty="0">
                <a:solidFill>
                  <a:srgbClr val="FFFFFF"/>
                </a:solidFill>
                <a:latin typeface="微软雅黑" pitchFamily="2" charset="-122"/>
                <a:ea typeface="微软雅黑" pitchFamily="2" charset="-122"/>
                <a:sym typeface="微软雅黑" pitchFamily="2" charset="-122"/>
              </a:rPr>
              <a:t>运行过程</a:t>
            </a:r>
            <a:endParaRPr lang="zh-CN" altLang="en-US" sz="8000" dirty="0">
              <a:solidFill>
                <a:srgbClr val="FFFFFF"/>
              </a:solidFill>
              <a:latin typeface="微软雅黑" pitchFamily="2" charset="-122"/>
              <a:ea typeface="微软雅黑" pitchFamily="2" charset="-122"/>
              <a:sym typeface="微软雅黑" pitchFamily="2" charset="-122"/>
            </a:endParaRPr>
          </a:p>
        </p:txBody>
      </p:sp>
      <p:sp>
        <p:nvSpPr>
          <p:cNvPr id="3" name="燕尾形 2"/>
          <p:cNvSpPr/>
          <p:nvPr>
            <p:custDataLst>
              <p:tags r:id="rId1"/>
            </p:custDataLst>
          </p:nvPr>
        </p:nvSpPr>
        <p:spPr>
          <a:xfrm>
            <a:off x="5507970" y="7277881"/>
            <a:ext cx="4284954" cy="1372306"/>
          </a:xfrm>
          <a:prstGeom prst="chevron">
            <a:avLst/>
          </a:prstGeom>
          <a:ln>
            <a:noFill/>
          </a:ln>
        </p:spPr>
        <p:style>
          <a:lnRef idx="2">
            <a:srgbClr val="DEAB81">
              <a:shade val="50000"/>
            </a:srgbClr>
          </a:lnRef>
          <a:fillRef idx="1">
            <a:srgbClr val="DEAB81"/>
          </a:fillRef>
          <a:effectRef idx="0">
            <a:srgbClr val="DEAB81"/>
          </a:effectRef>
          <a:fontRef idx="minor">
            <a:srgbClr val="FFFFFF"/>
          </a:fontRef>
        </p:style>
        <p:txBody>
          <a:bodyPr lIns="0" tIns="0" rIns="0" bIns="0" rtlCol="0" anchor="ctr">
            <a:normAutofit/>
          </a:bodyPr>
          <a:p>
            <a:pPr algn="ctr"/>
            <a:r>
              <a:rPr lang="zh-CN" altLang="en-US" kern="0" dirty="0" smtClean="0">
                <a:latin typeface="Arial" panose="020B0604020202090204" pitchFamily="34" charset="0"/>
                <a:ea typeface="黑体" panose="02010800040101010101" pitchFamily="1" charset="-122"/>
                <a:cs typeface="+mn-ea"/>
                <a:sym typeface="Arial" panose="020B0604020202090204" pitchFamily="34" charset="0"/>
              </a:rPr>
              <a:t>解析</a:t>
            </a:r>
            <a:endParaRPr lang="zh-CN" altLang="en-US" kern="0" dirty="0" smtClean="0">
              <a:latin typeface="Arial" panose="020B0604020202090204" pitchFamily="34" charset="0"/>
              <a:ea typeface="黑体" panose="02010800040101010101" pitchFamily="1" charset="-122"/>
              <a:cs typeface="+mn-ea"/>
              <a:sym typeface="Arial" panose="020B0604020202090204" pitchFamily="34" charset="0"/>
            </a:endParaRPr>
          </a:p>
        </p:txBody>
      </p:sp>
      <p:sp>
        <p:nvSpPr>
          <p:cNvPr id="2" name="燕尾形 1"/>
          <p:cNvSpPr/>
          <p:nvPr>
            <p:custDataLst>
              <p:tags r:id="rId2"/>
            </p:custDataLst>
          </p:nvPr>
        </p:nvSpPr>
        <p:spPr>
          <a:xfrm>
            <a:off x="9097278" y="7277881"/>
            <a:ext cx="1544789" cy="1372306"/>
          </a:xfrm>
          <a:prstGeom prst="chevron">
            <a:avLst/>
          </a:prstGeom>
          <a:solidFill>
            <a:srgbClr val="FFFFFF"/>
          </a:solidFill>
          <a:ln>
            <a:noFill/>
          </a:ln>
          <a:effectLst>
            <a:outerShdw blurRad="50800" dist="38100" dir="10800000" algn="r" rotWithShape="0">
              <a:prstClr val="black">
                <a:alpha val="40000"/>
              </a:prstClr>
            </a:outerShdw>
          </a:effectLst>
        </p:spPr>
        <p:style>
          <a:lnRef idx="2">
            <a:srgbClr val="DEAB81">
              <a:shade val="50000"/>
            </a:srgbClr>
          </a:lnRef>
          <a:fillRef idx="1">
            <a:srgbClr val="DEAB81"/>
          </a:fillRef>
          <a:effectRef idx="0">
            <a:srgbClr val="DEAB81"/>
          </a:effectRef>
          <a:fontRef idx="minor">
            <a:srgbClr val="FFFFFF"/>
          </a:fontRef>
        </p:style>
        <p:txBody>
          <a:bodyPr rtlCol="0" anchor="ctr">
            <a:normAutofit/>
          </a:bodyPr>
          <a:p>
            <a:pPr algn="ctr"/>
            <a:endParaRPr lang="zh-CN" altLang="en-US">
              <a:solidFill>
                <a:srgbClr val="5F5F5F"/>
              </a:solidFill>
              <a:sym typeface="Arial" panose="020B0604020202090204" pitchFamily="34" charset="0"/>
            </a:endParaRPr>
          </a:p>
        </p:txBody>
      </p:sp>
      <p:sp>
        <p:nvSpPr>
          <p:cNvPr id="5" name="燕尾形 4"/>
          <p:cNvSpPr/>
          <p:nvPr>
            <p:custDataLst>
              <p:tags r:id="rId3"/>
            </p:custDataLst>
          </p:nvPr>
        </p:nvSpPr>
        <p:spPr>
          <a:xfrm>
            <a:off x="9946416" y="7277881"/>
            <a:ext cx="4284954" cy="1372306"/>
          </a:xfrm>
          <a:prstGeom prst="chevron">
            <a:avLst/>
          </a:prstGeom>
          <a:solidFill>
            <a:srgbClr val="869ACD"/>
          </a:solidFill>
          <a:ln>
            <a:noFill/>
          </a:ln>
        </p:spPr>
        <p:style>
          <a:lnRef idx="2">
            <a:srgbClr val="DEAB81">
              <a:shade val="50000"/>
            </a:srgbClr>
          </a:lnRef>
          <a:fillRef idx="1">
            <a:srgbClr val="DEAB81"/>
          </a:fillRef>
          <a:effectRef idx="0">
            <a:srgbClr val="DEAB81"/>
          </a:effectRef>
          <a:fontRef idx="minor">
            <a:srgbClr val="FFFFFF"/>
          </a:fontRef>
        </p:style>
        <p:txBody>
          <a:bodyPr lIns="0" tIns="0" rIns="0" bIns="0" rtlCol="0" anchor="ctr">
            <a:normAutofit/>
          </a:bodyPr>
          <a:p>
            <a:pPr algn="ctr"/>
            <a:r>
              <a:rPr lang="zh-CN" altLang="en-US" kern="0" dirty="0" smtClean="0">
                <a:latin typeface="Arial" panose="020B0604020202090204" pitchFamily="34" charset="0"/>
                <a:ea typeface="黑体" panose="02010800040101010101" pitchFamily="1" charset="-122"/>
                <a:cs typeface="+mn-ea"/>
                <a:sym typeface="Arial" panose="020B0604020202090204" pitchFamily="34" charset="0"/>
              </a:rPr>
              <a:t>转换</a:t>
            </a:r>
            <a:endParaRPr lang="zh-CN" altLang="en-US" kern="0" dirty="0" smtClean="0">
              <a:latin typeface="Arial" panose="020B0604020202090204" pitchFamily="34" charset="0"/>
              <a:ea typeface="黑体" panose="02010800040101010101" pitchFamily="1" charset="-122"/>
              <a:cs typeface="+mn-ea"/>
              <a:sym typeface="Arial" panose="020B0604020202090204" pitchFamily="34" charset="0"/>
            </a:endParaRPr>
          </a:p>
        </p:txBody>
      </p:sp>
      <p:sp>
        <p:nvSpPr>
          <p:cNvPr id="6" name="燕尾形 5"/>
          <p:cNvSpPr/>
          <p:nvPr>
            <p:custDataLst>
              <p:tags r:id="rId4"/>
            </p:custDataLst>
          </p:nvPr>
        </p:nvSpPr>
        <p:spPr>
          <a:xfrm>
            <a:off x="13535725" y="7277881"/>
            <a:ext cx="1544789" cy="1372306"/>
          </a:xfrm>
          <a:prstGeom prst="chevron">
            <a:avLst/>
          </a:prstGeom>
          <a:solidFill>
            <a:srgbClr val="FFFFFF"/>
          </a:solidFill>
          <a:ln>
            <a:noFill/>
          </a:ln>
          <a:effectLst>
            <a:outerShdw blurRad="50800" dist="38100" dir="10800000" algn="r" rotWithShape="0">
              <a:prstClr val="black">
                <a:alpha val="40000"/>
              </a:prstClr>
            </a:outerShdw>
          </a:effectLst>
        </p:spPr>
        <p:style>
          <a:lnRef idx="2">
            <a:srgbClr val="DEAB81">
              <a:shade val="50000"/>
            </a:srgbClr>
          </a:lnRef>
          <a:fillRef idx="1">
            <a:srgbClr val="DEAB81"/>
          </a:fillRef>
          <a:effectRef idx="0">
            <a:srgbClr val="DEAB81"/>
          </a:effectRef>
          <a:fontRef idx="minor">
            <a:srgbClr val="FFFFFF"/>
          </a:fontRef>
        </p:style>
        <p:txBody>
          <a:bodyPr rtlCol="0" anchor="ctr">
            <a:normAutofit/>
          </a:bodyPr>
          <a:p>
            <a:pPr algn="ctr"/>
            <a:endParaRPr lang="zh-CN" altLang="en-US">
              <a:solidFill>
                <a:srgbClr val="5F5F5F"/>
              </a:solidFill>
              <a:sym typeface="Arial" panose="020B0604020202090204" pitchFamily="34" charset="0"/>
            </a:endParaRPr>
          </a:p>
        </p:txBody>
      </p:sp>
      <p:sp>
        <p:nvSpPr>
          <p:cNvPr id="7" name="燕尾形 6"/>
          <p:cNvSpPr/>
          <p:nvPr>
            <p:custDataLst>
              <p:tags r:id="rId5"/>
            </p:custDataLst>
          </p:nvPr>
        </p:nvSpPr>
        <p:spPr>
          <a:xfrm>
            <a:off x="14384867" y="7277881"/>
            <a:ext cx="4284954" cy="1372306"/>
          </a:xfrm>
          <a:prstGeom prst="chevron">
            <a:avLst/>
          </a:prstGeom>
          <a:solidFill>
            <a:srgbClr val="D26078"/>
          </a:solidFill>
          <a:ln>
            <a:noFill/>
          </a:ln>
        </p:spPr>
        <p:style>
          <a:lnRef idx="2">
            <a:srgbClr val="DEAB81">
              <a:shade val="50000"/>
            </a:srgbClr>
          </a:lnRef>
          <a:fillRef idx="1">
            <a:srgbClr val="DEAB81"/>
          </a:fillRef>
          <a:effectRef idx="0">
            <a:srgbClr val="DEAB81"/>
          </a:effectRef>
          <a:fontRef idx="minor">
            <a:srgbClr val="FFFFFF"/>
          </a:fontRef>
        </p:style>
        <p:txBody>
          <a:bodyPr lIns="0" tIns="0" rIns="0" bIns="0" rtlCol="0" anchor="ctr">
            <a:normAutofit/>
          </a:bodyPr>
          <a:p>
            <a:pPr algn="ctr"/>
            <a:r>
              <a:rPr lang="zh-CN" altLang="en-US" kern="0" dirty="0" smtClean="0">
                <a:latin typeface="Arial" panose="020B0604020202090204" pitchFamily="34" charset="0"/>
                <a:ea typeface="黑体" panose="02010800040101010101" pitchFamily="1" charset="-122"/>
                <a:cs typeface="+mn-ea"/>
                <a:sym typeface="Arial" panose="020B0604020202090204" pitchFamily="34" charset="0"/>
              </a:rPr>
              <a:t>生成</a:t>
            </a:r>
            <a:endParaRPr lang="zh-CN" altLang="en-US" kern="0" dirty="0" smtClean="0">
              <a:latin typeface="Arial" panose="020B0604020202090204" pitchFamily="34" charset="0"/>
              <a:ea typeface="黑体" panose="02010800040101010101" pitchFamily="1" charset="-122"/>
              <a:cs typeface="+mn-ea"/>
              <a:sym typeface="Arial" panose="020B0604020202090204" pitchFamily="34" charset="0"/>
            </a:endParaRPr>
          </a:p>
        </p:txBody>
      </p:sp>
      <p:sp>
        <p:nvSpPr>
          <p:cNvPr id="16" name="矩形 15"/>
          <p:cNvSpPr/>
          <p:nvPr>
            <p:custDataLst>
              <p:tags r:id="rId6"/>
            </p:custDataLst>
          </p:nvPr>
        </p:nvSpPr>
        <p:spPr>
          <a:xfrm>
            <a:off x="5507968" y="8848905"/>
            <a:ext cx="4284956" cy="2088804"/>
          </a:xfrm>
          <a:prstGeom prst="rect">
            <a:avLst/>
          </a:prstGeom>
        </p:spPr>
        <p:txBody>
          <a:bodyPr wrap="square">
            <a:normAutofit/>
          </a:bodyPr>
          <a:p>
            <a:pPr algn="ctr">
              <a:lnSpc>
                <a:spcPct val="130000"/>
              </a:lnSpc>
            </a:pPr>
            <a:r>
              <a:rPr lang="zh-CN" altLang="en-US" kern="0" dirty="0" smtClean="0">
                <a:solidFill>
                  <a:srgbClr val="FCFFFF"/>
                </a:solidFill>
                <a:sym typeface="Arial" panose="020B0604020202090204" pitchFamily="34" charset="0"/>
              </a:rPr>
              <a:t>解析语法</a:t>
            </a:r>
            <a:endParaRPr lang="zh-CN" altLang="en-US" kern="0" dirty="0" smtClean="0">
              <a:solidFill>
                <a:srgbClr val="FCFFFF"/>
              </a:solidFill>
              <a:sym typeface="Arial" panose="020B0604020202090204" pitchFamily="34" charset="0"/>
            </a:endParaRPr>
          </a:p>
          <a:p>
            <a:pPr algn="ctr">
              <a:lnSpc>
                <a:spcPct val="130000"/>
              </a:lnSpc>
            </a:pPr>
            <a:r>
              <a:rPr lang="zh-CN" altLang="en-US" kern="0" dirty="0" smtClean="0">
                <a:solidFill>
                  <a:srgbClr val="FCFFFF"/>
                </a:solidFill>
                <a:sym typeface="Arial" panose="020B0604020202090204" pitchFamily="34" charset="0"/>
              </a:rPr>
              <a:t>生成语法树</a:t>
            </a:r>
            <a:endParaRPr lang="zh-CN" altLang="en-US" kern="0" dirty="0" smtClean="0">
              <a:solidFill>
                <a:srgbClr val="FCFFFF"/>
              </a:solidFill>
              <a:sym typeface="Arial" panose="020B0604020202090204" pitchFamily="34" charset="0"/>
            </a:endParaRPr>
          </a:p>
        </p:txBody>
      </p:sp>
      <p:sp>
        <p:nvSpPr>
          <p:cNvPr id="17" name="矩形 16"/>
          <p:cNvSpPr/>
          <p:nvPr>
            <p:custDataLst>
              <p:tags r:id="rId7"/>
            </p:custDataLst>
          </p:nvPr>
        </p:nvSpPr>
        <p:spPr>
          <a:xfrm>
            <a:off x="14384865" y="8848905"/>
            <a:ext cx="4284956" cy="2088804"/>
          </a:xfrm>
          <a:prstGeom prst="rect">
            <a:avLst/>
          </a:prstGeom>
        </p:spPr>
        <p:txBody>
          <a:bodyPr wrap="square">
            <a:normAutofit/>
          </a:bodyPr>
          <a:p>
            <a:pPr algn="ctr">
              <a:lnSpc>
                <a:spcPct val="130000"/>
              </a:lnSpc>
            </a:pPr>
            <a:r>
              <a:rPr lang="zh-CN" altLang="en-US" kern="0" dirty="0" smtClean="0">
                <a:solidFill>
                  <a:srgbClr val="FCFFFF"/>
                </a:solidFill>
                <a:sym typeface="Arial" panose="020B0604020202090204" pitchFamily="34" charset="0"/>
              </a:rPr>
              <a:t>输出转换后的代码</a:t>
            </a:r>
            <a:endParaRPr lang="zh-CN" altLang="en-US" kern="0" dirty="0" smtClean="0">
              <a:solidFill>
                <a:srgbClr val="FCFFFF"/>
              </a:solidFill>
              <a:sym typeface="Arial" panose="020B0604020202090204" pitchFamily="34" charset="0"/>
            </a:endParaRPr>
          </a:p>
        </p:txBody>
      </p:sp>
      <p:sp>
        <p:nvSpPr>
          <p:cNvPr id="19" name="矩形 18"/>
          <p:cNvSpPr/>
          <p:nvPr>
            <p:custDataLst>
              <p:tags r:id="rId8"/>
            </p:custDataLst>
          </p:nvPr>
        </p:nvSpPr>
        <p:spPr>
          <a:xfrm>
            <a:off x="9946416" y="4990359"/>
            <a:ext cx="4284956" cy="2088804"/>
          </a:xfrm>
          <a:prstGeom prst="rect">
            <a:avLst/>
          </a:prstGeom>
        </p:spPr>
        <p:txBody>
          <a:bodyPr wrap="square" anchor="b">
            <a:normAutofit/>
          </a:bodyPr>
          <a:p>
            <a:pPr algn="ctr">
              <a:lnSpc>
                <a:spcPct val="130000"/>
              </a:lnSpc>
            </a:pPr>
            <a:r>
              <a:rPr lang="zh-CN" altLang="en-US" kern="0" dirty="0" err="1" smtClean="0">
                <a:solidFill>
                  <a:srgbClr val="FCFFFF"/>
                </a:solidFill>
                <a:sym typeface="Arial" panose="020B0604020202090204" pitchFamily="34" charset="0"/>
              </a:rPr>
              <a:t>根据语法树</a:t>
            </a:r>
            <a:endParaRPr lang="zh-CN" altLang="en-US" kern="0" dirty="0" err="1" smtClean="0">
              <a:solidFill>
                <a:srgbClr val="FCFFFF"/>
              </a:solidFill>
              <a:sym typeface="Arial" panose="020B0604020202090204" pitchFamily="34" charset="0"/>
            </a:endParaRPr>
          </a:p>
          <a:p>
            <a:pPr algn="ctr">
              <a:lnSpc>
                <a:spcPct val="130000"/>
              </a:lnSpc>
            </a:pPr>
            <a:r>
              <a:rPr lang="zh-CN" altLang="en-US" kern="0" dirty="0" err="1" smtClean="0">
                <a:solidFill>
                  <a:srgbClr val="FCFFFF"/>
                </a:solidFill>
                <a:sym typeface="Arial" panose="020B0604020202090204" pitchFamily="34" charset="0"/>
              </a:rPr>
              <a:t>转换源代码</a:t>
            </a:r>
            <a:endParaRPr lang="zh-CN" altLang="en-US" kern="0" dirty="0" err="1" smtClean="0">
              <a:solidFill>
                <a:srgbClr val="FCFFFF"/>
              </a:solidFill>
              <a:sym typeface="Arial" panose="020B060402020209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16" grpId="0"/>
      <p:bldP spid="19" grpId="0"/>
      <p:bldP spid="5" grpId="0" animBg="1"/>
      <p:bldP spid="6" grpId="0" animBg="1"/>
      <p:bldP spid="7" grpId="0" animBg="1"/>
      <p:bldP spid="17"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160264_5*n_h_i*1_1_1"/>
  <p:tag name="KSO_WM_TEMPLATE_CATEGORY" val="diagram"/>
  <p:tag name="KSO_WM_TEMPLATE_INDEX" val="160264"/>
  <p:tag name="KSO_WM_UNIT_LAYERLEVEL" val="1_1_1"/>
  <p:tag name="KSO_WM_TAG_VERSION" val="1.0"/>
  <p:tag name="KSO_WM_BEAUTIFY_FLAG" val="#wm#"/>
  <p:tag name="KSO_WM_UNIT_FILL_FORE_SCHEMECOLOR_INDEX" val="14"/>
  <p:tag name="KSO_WM_UNIT_FILL_TYPE" val="1"/>
  <p:tag name="KSO_WM_UNIT_TEXT_FILL_FORE_SCHEMECOLOR_INDEX" val="5"/>
  <p:tag name="KSO_WM_UNIT_TEXT_FILL_TYPE" val="1"/>
</p:tagLst>
</file>

<file path=ppt/tags/tag10.xml><?xml version="1.0" encoding="utf-8"?>
<p:tagLst xmlns:p="http://schemas.openxmlformats.org/presentationml/2006/main">
  <p:tag name="KSO_WM_UNIT_NOCLEAR" val="0"/>
  <p:tag name="KSO_WM_UNIT_VALUE" val="27"/>
  <p:tag name="KSO_WM_UNIT_HIGHLIGHT" val="0"/>
  <p:tag name="KSO_WM_UNIT_COMPATIBLE" val="0"/>
  <p:tag name="KSO_WM_UNIT_DIAGRAM_ISNUMVISUAL" val="0"/>
  <p:tag name="KSO_WM_UNIT_DIAGRAM_ISREFERUNIT" val="0"/>
  <p:tag name="KSO_WM_DIAGRAM_GROUP_CODE" val="n1-1"/>
  <p:tag name="KSO_WM_UNIT_TYPE" val="n_h_h_f"/>
  <p:tag name="KSO_WM_UNIT_INDEX" val="1_2_5_1"/>
  <p:tag name="KSO_WM_UNIT_ID" val="diagram160264_5*n_h_h_f*1_2_5_1"/>
  <p:tag name="KSO_WM_TEMPLATE_CATEGORY" val="diagram"/>
  <p:tag name="KSO_WM_TEMPLATE_INDEX" val="160264"/>
  <p:tag name="KSO_WM_UNIT_LAYERLEVEL" val="1_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xml><?xml version="1.0" encoding="utf-8"?>
<p:tagLst xmlns:p="http://schemas.openxmlformats.org/presentationml/2006/main">
  <p:tag name="KSO_WM_UNIT_NOCLEAR" val="0"/>
  <p:tag name="KSO_WM_UNIT_VALUE" val="27"/>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160264_5*n_h_h_f*1_2_2_1"/>
  <p:tag name="KSO_WM_TEMPLATE_CATEGORY" val="diagram"/>
  <p:tag name="KSO_WM_TEMPLATE_INDEX" val="160264"/>
  <p:tag name="KSO_WM_UNIT_LAYERLEVEL" val="1_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xml><?xml version="1.0" encoding="utf-8"?>
<p:tagLst xmlns:p="http://schemas.openxmlformats.org/presentationml/2006/main">
  <p:tag name="KSO_WM_UNIT_NOCLEAR" val="0"/>
  <p:tag name="KSO_WM_UNIT_VALUE" val="27"/>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160264_5*n_h_h_f*1_2_3_1"/>
  <p:tag name="KSO_WM_TEMPLATE_CATEGORY" val="diagram"/>
  <p:tag name="KSO_WM_TEMPLATE_INDEX" val="160264"/>
  <p:tag name="KSO_WM_UNIT_LAYERLEVEL" val="1_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xml><?xml version="1.0" encoding="utf-8"?>
<p:tagLst xmlns:p="http://schemas.openxmlformats.org/presentationml/2006/main">
  <p:tag name="KSO_WM_UNIT_NOCLEAR" val="0"/>
  <p:tag name="KSO_WM_UNIT_VALUE" val="27"/>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160264_5*n_h_h_f*1_2_4_1"/>
  <p:tag name="KSO_WM_TEMPLATE_CATEGORY" val="diagram"/>
  <p:tag name="KSO_WM_TEMPLATE_INDEX" val="160264"/>
  <p:tag name="KSO_WM_UNIT_LAYERLEVEL" val="1_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xml><?xml version="1.0" encoding="utf-8"?>
<p:tagLst xmlns:p="http://schemas.openxmlformats.org/presentationml/2006/main">
  <p:tag name="KSO_WM_UNIT_ISCONTENTSTITLE" val="0"/>
  <p:tag name="KSO_WM_UNIT_ISNUMDGMTITLE" val="0"/>
  <p:tag name="KSO_WM_UNIT_NOCLEAR" val="0"/>
  <p:tag name="KSO_WM_UNIT_VALUE" val="15"/>
  <p:tag name="KSO_WM_UNIT_HIGHLIGHT" val="0"/>
  <p:tag name="KSO_WM_UNIT_COMPATIBLE" val="0"/>
  <p:tag name="KSO_WM_UNIT_DIAGRAM_ISNUMVISUAL" val="0"/>
  <p:tag name="KSO_WM_UNIT_DIAGRAM_ISREFERUNIT" val="0"/>
  <p:tag name="KSO_WM_DIAGRAM_GROUP_CODE" val="n1-1"/>
  <p:tag name="KSO_WM_UNIT_TYPE" val="n_h_a"/>
  <p:tag name="KSO_WM_UNIT_INDEX" val="1_1_1"/>
  <p:tag name="KSO_WM_UNIT_ID" val="diagram160264_5*n_h_a*1_1_1"/>
  <p:tag name="KSO_WM_TEMPLATE_CATEGORY" val="diagram"/>
  <p:tag name="KSO_WM_TEMPLATE_INDEX" val="160264"/>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15.xml><?xml version="1.0" encoding="utf-8"?>
<p:tagLst xmlns:p="http://schemas.openxmlformats.org/presentationml/2006/main">
  <p:tag name="KSO_WM_TAG_VERSION" val="1.0"/>
  <p:tag name="KSO_WM_BEAUTIFY_FLAG" val="#wm#"/>
  <p:tag name="KSO_WM_TEMPLATE_CATEGORY" val="diagram"/>
  <p:tag name="KSO_WM_TEMPLATE_INDEX" val="689"/>
  <p:tag name="KSO_WM_UNIT_TYPE" val="m_h_a"/>
  <p:tag name="KSO_WM_UNIT_INDEX" val="1_1_1"/>
  <p:tag name="KSO_WM_UNIT_ID" val="diagram689_4*m_h_a*1_1_1"/>
  <p:tag name="KSO_WM_UNIT_CLEAR" val="1"/>
  <p:tag name="KSO_WM_UNIT_LAYERLEVEL" val="1_1_1"/>
  <p:tag name="KSO_WM_UNIT_VALUE" val="30"/>
  <p:tag name="KSO_WM_UNIT_HIGHLIGHT" val="0"/>
  <p:tag name="KSO_WM_UNIT_COMPATIBLE" val="0"/>
  <p:tag name="KSO_WM_UNIT_PRESET_TEXT_INDEX" val="3"/>
  <p:tag name="KSO_WM_DIAGRAM_GROUP_CODE" val="m1-1"/>
  <p:tag name="KSO_WM_UNIT_PRESET_TEXT_LEN" val="5"/>
  <p:tag name="KSO_WM_UNIT_FILL_FORE_SCHEMECOLOR_INDEX" val="5"/>
  <p:tag name="KSO_WM_UNIT_FILL_TYPE" val="1"/>
  <p:tag name="KSO_WM_UNIT_TEXT_FILL_FORE_SCHEMECOLOR_INDEX" val="2"/>
  <p:tag name="KSO_WM_UNIT_TEXT_FILL_TYPE" val="1"/>
</p:tagLst>
</file>

<file path=ppt/tags/tag16.xml><?xml version="1.0" encoding="utf-8"?>
<p:tagLst xmlns:p="http://schemas.openxmlformats.org/presentationml/2006/main">
  <p:tag name="KSO_WM_TAG_VERSION" val="1.0"/>
  <p:tag name="KSO_WM_BEAUTIFY_FLAG" val="#wm#"/>
  <p:tag name="KSO_WM_TEMPLATE_CATEGORY" val="diagram"/>
  <p:tag name="KSO_WM_TEMPLATE_INDEX" val="689"/>
  <p:tag name="KSO_WM_UNIT_TYPE" val="m_i"/>
  <p:tag name="KSO_WM_UNIT_INDEX" val="1_1"/>
  <p:tag name="KSO_WM_UNIT_ID" val="diagram689_4*m_i*1_1"/>
  <p:tag name="KSO_WM_UNIT_CLEAR" val="1"/>
  <p:tag name="KSO_WM_UNIT_LAYERLEVEL" val="1_1"/>
  <p:tag name="KSO_WM_DIAGRAM_GROUP_CODE" val="m1-1"/>
  <p:tag name="KSO_WM_UNIT_TEXT_FILL_FORE_SCHEMECOLOR_INDEX" val="13"/>
  <p:tag name="KSO_WM_UNIT_TEXT_FILL_TYPE" val="1"/>
</p:tagLst>
</file>

<file path=ppt/tags/tag17.xml><?xml version="1.0" encoding="utf-8"?>
<p:tagLst xmlns:p="http://schemas.openxmlformats.org/presentationml/2006/main">
  <p:tag name="KSO_WM_TAG_VERSION" val="1.0"/>
  <p:tag name="KSO_WM_BEAUTIFY_FLAG" val="#wm#"/>
  <p:tag name="KSO_WM_TEMPLATE_CATEGORY" val="diagram"/>
  <p:tag name="KSO_WM_TEMPLATE_INDEX" val="689"/>
  <p:tag name="KSO_WM_UNIT_TYPE" val="m_h_a"/>
  <p:tag name="KSO_WM_UNIT_INDEX" val="1_2_1"/>
  <p:tag name="KSO_WM_UNIT_ID" val="diagram689_4*m_h_a*1_2_1"/>
  <p:tag name="KSO_WM_UNIT_CLEAR" val="1"/>
  <p:tag name="KSO_WM_UNIT_LAYERLEVEL" val="1_1_1"/>
  <p:tag name="KSO_WM_UNIT_VALUE" val="30"/>
  <p:tag name="KSO_WM_UNIT_HIGHLIGHT" val="0"/>
  <p:tag name="KSO_WM_UNIT_COMPATIBLE" val="0"/>
  <p:tag name="KSO_WM_UNIT_PRESET_TEXT_INDEX" val="3"/>
  <p:tag name="KSO_WM_DIAGRAM_GROUP_CODE" val="m1-1"/>
  <p:tag name="KSO_WM_UNIT_PRESET_TEXT_LEN" val="5"/>
  <p:tag name="KSO_WM_UNIT_FILL_FORE_SCHEMECOLOR_INDEX" val="6"/>
  <p:tag name="KSO_WM_UNIT_FILL_TYPE" val="1"/>
  <p:tag name="KSO_WM_UNIT_TEXT_FILL_FORE_SCHEMECOLOR_INDEX" val="2"/>
  <p:tag name="KSO_WM_UNIT_TEXT_FILL_TYPE" val="1"/>
</p:tagLst>
</file>

<file path=ppt/tags/tag18.xml><?xml version="1.0" encoding="utf-8"?>
<p:tagLst xmlns:p="http://schemas.openxmlformats.org/presentationml/2006/main">
  <p:tag name="KSO_WM_TAG_VERSION" val="1.0"/>
  <p:tag name="KSO_WM_BEAUTIFY_FLAG" val="#wm#"/>
  <p:tag name="KSO_WM_TEMPLATE_CATEGORY" val="diagram"/>
  <p:tag name="KSO_WM_TEMPLATE_INDEX" val="689"/>
  <p:tag name="KSO_WM_UNIT_TYPE" val="m_i"/>
  <p:tag name="KSO_WM_UNIT_INDEX" val="1_2"/>
  <p:tag name="KSO_WM_UNIT_ID" val="diagram689_4*m_i*1_2"/>
  <p:tag name="KSO_WM_UNIT_CLEAR" val="1"/>
  <p:tag name="KSO_WM_UNIT_LAYERLEVEL" val="1_1"/>
  <p:tag name="KSO_WM_DIAGRAM_GROUP_CODE" val="m1-1"/>
  <p:tag name="KSO_WM_UNIT_TEXT_FILL_FORE_SCHEMECOLOR_INDEX" val="13"/>
  <p:tag name="KSO_WM_UNIT_TEXT_FILL_TYPE" val="1"/>
</p:tagLst>
</file>

<file path=ppt/tags/tag19.xml><?xml version="1.0" encoding="utf-8"?>
<p:tagLst xmlns:p="http://schemas.openxmlformats.org/presentationml/2006/main">
  <p:tag name="KSO_WM_TAG_VERSION" val="1.0"/>
  <p:tag name="KSO_WM_BEAUTIFY_FLAG" val="#wm#"/>
  <p:tag name="KSO_WM_TEMPLATE_CATEGORY" val="diagram"/>
  <p:tag name="KSO_WM_TEMPLATE_INDEX" val="689"/>
  <p:tag name="KSO_WM_UNIT_TYPE" val="m_h_a"/>
  <p:tag name="KSO_WM_UNIT_INDEX" val="1_3_1"/>
  <p:tag name="KSO_WM_UNIT_ID" val="diagram689_4*m_h_a*1_3_1"/>
  <p:tag name="KSO_WM_UNIT_CLEAR" val="1"/>
  <p:tag name="KSO_WM_UNIT_LAYERLEVEL" val="1_1_1"/>
  <p:tag name="KSO_WM_UNIT_VALUE" val="30"/>
  <p:tag name="KSO_WM_UNIT_HIGHLIGHT" val="0"/>
  <p:tag name="KSO_WM_UNIT_COMPATIBLE" val="0"/>
  <p:tag name="KSO_WM_UNIT_PRESET_TEXT_INDEX" val="3"/>
  <p:tag name="KSO_WM_DIAGRAM_GROUP_CODE" val="m1-1"/>
  <p:tag name="KSO_WM_UNIT_PRESET_TEXT_LEN" val="5"/>
  <p:tag name="KSO_WM_UNIT_FILL_FORE_SCHEMECOLOR_INDEX" val="7"/>
  <p:tag name="KSO_WM_UNIT_FILL_TYPE" val="1"/>
  <p:tag name="KSO_WM_UNIT_TEXT_FILL_FORE_SCHEMECOLOR_INDEX" val="2"/>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UNIT_ID" val="diagram160264_5*n_h_h_i*1_2_5_1"/>
  <p:tag name="KSO_WM_TEMPLATE_CATEGORY" val="diagram"/>
  <p:tag name="KSO_WM_TEMPLATE_INDEX" val="160264"/>
  <p:tag name="KSO_WM_UNIT_LAYERLEVEL" val="1_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20.xml><?xml version="1.0" encoding="utf-8"?>
<p:tagLst xmlns:p="http://schemas.openxmlformats.org/presentationml/2006/main">
  <p:tag name="KSO_WM_TAG_VERSION" val="1.0"/>
  <p:tag name="KSO_WM_BEAUTIFY_FLAG" val="#wm#"/>
  <p:tag name="KSO_WM_TEMPLATE_CATEGORY" val="diagram"/>
  <p:tag name="KSO_WM_TEMPLATE_INDEX" val="689"/>
  <p:tag name="KSO_WM_UNIT_PRESET_TEXT_LEN" val="51"/>
  <p:tag name="KSO_WM_UNIT_TYPE" val="m_h_f"/>
  <p:tag name="KSO_WM_UNIT_INDEX" val="1_1_1"/>
  <p:tag name="KSO_WM_UNIT_ID" val="diagram689_4*m_h_f*1_1_1"/>
  <p:tag name="KSO_WM_UNIT_CLEAR" val="1"/>
  <p:tag name="KSO_WM_UNIT_LAYERLEVEL" val="1_1_1"/>
  <p:tag name="KSO_WM_UNIT_VALUE" val="27"/>
  <p:tag name="KSO_WM_UNIT_HIGHLIGHT" val="0"/>
  <p:tag name="KSO_WM_UNIT_COMPATIBLE" val="0"/>
  <p:tag name="KSO_WM_UNIT_PRESET_TEXT_INDEX" val="4"/>
  <p:tag name="KSO_WM_DIAGRAM_GROUP_CODE" val="m1-1"/>
  <p:tag name="KSO_WM_UNIT_TEXT_FILL_FORE_SCHEMECOLOR_INDEX" val="13"/>
  <p:tag name="KSO_WM_UNIT_TEXT_FILL_TYPE" val="1"/>
</p:tagLst>
</file>

<file path=ppt/tags/tag21.xml><?xml version="1.0" encoding="utf-8"?>
<p:tagLst xmlns:p="http://schemas.openxmlformats.org/presentationml/2006/main">
  <p:tag name="KSO_WM_TAG_VERSION" val="1.0"/>
  <p:tag name="KSO_WM_BEAUTIFY_FLAG" val="#wm#"/>
  <p:tag name="KSO_WM_TEMPLATE_CATEGORY" val="diagram"/>
  <p:tag name="KSO_WM_TEMPLATE_INDEX" val="689"/>
  <p:tag name="KSO_WM_UNIT_PRESET_TEXT_LEN" val="51"/>
  <p:tag name="KSO_WM_UNIT_TYPE" val="m_h_f"/>
  <p:tag name="KSO_WM_UNIT_INDEX" val="1_3_1"/>
  <p:tag name="KSO_WM_UNIT_ID" val="diagram689_4*m_h_f*1_3_1"/>
  <p:tag name="KSO_WM_UNIT_CLEAR" val="1"/>
  <p:tag name="KSO_WM_UNIT_LAYERLEVEL" val="1_1_1"/>
  <p:tag name="KSO_WM_UNIT_VALUE" val="27"/>
  <p:tag name="KSO_WM_UNIT_HIGHLIGHT" val="0"/>
  <p:tag name="KSO_WM_UNIT_COMPATIBLE" val="0"/>
  <p:tag name="KSO_WM_UNIT_PRESET_TEXT_INDEX" val="4"/>
  <p:tag name="KSO_WM_DIAGRAM_GROUP_CODE" val="m1-1"/>
  <p:tag name="KSO_WM_UNIT_TEXT_FILL_FORE_SCHEMECOLOR_INDEX" val="13"/>
  <p:tag name="KSO_WM_UNIT_TEXT_FILL_TYPE" val="1"/>
</p:tagLst>
</file>

<file path=ppt/tags/tag22.xml><?xml version="1.0" encoding="utf-8"?>
<p:tagLst xmlns:p="http://schemas.openxmlformats.org/presentationml/2006/main">
  <p:tag name="KSO_WM_TAG_VERSION" val="1.0"/>
  <p:tag name="KSO_WM_BEAUTIFY_FLAG" val="#wm#"/>
  <p:tag name="KSO_WM_TEMPLATE_CATEGORY" val="diagram"/>
  <p:tag name="KSO_WM_TEMPLATE_INDEX" val="689"/>
  <p:tag name="KSO_WM_UNIT_PRESET_TEXT_LEN" val="51"/>
  <p:tag name="KSO_WM_UNIT_TYPE" val="m_h_f"/>
  <p:tag name="KSO_WM_UNIT_INDEX" val="1_2_1"/>
  <p:tag name="KSO_WM_UNIT_ID" val="diagram689_4*m_h_f*1_2_1"/>
  <p:tag name="KSO_WM_UNIT_CLEAR" val="1"/>
  <p:tag name="KSO_WM_UNIT_LAYERLEVEL" val="1_1_1"/>
  <p:tag name="KSO_WM_UNIT_VALUE" val="27"/>
  <p:tag name="KSO_WM_UNIT_HIGHLIGHT" val="0"/>
  <p:tag name="KSO_WM_UNIT_COMPATIBLE" val="0"/>
  <p:tag name="KSO_WM_UNIT_PRESET_TEXT_INDEX" val="4"/>
  <p:tag name="KSO_WM_DIAGRAM_GROUP_CODE" val="m1-1"/>
  <p:tag name="KSO_WM_UNIT_TEXT_FILL_FORE_SCHEMECOLOR_INDEX" val="13"/>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160393_2*l_h_i*1_1_1"/>
  <p:tag name="KSO_WM_TEMPLATE_CATEGORY" val="diagram"/>
  <p:tag name="KSO_WM_TEMPLATE_INDEX" val="160393"/>
  <p:tag name="KSO_WM_UNIT_LAYERLEVEL" val="1_1_1"/>
  <p:tag name="KSO_WM_TAG_VERSION" val="1.0"/>
  <p:tag name="KSO_WM_BEAUTIFY_FLAG" val="#wm#"/>
  <p:tag name="KSO_WM_UNIT_FILL_FORE_SCHEMECOLOR_INDEX" val="14"/>
  <p:tag name="KSO_WM_UNIT_FILL_TYPE" val="1"/>
  <p:tag name="KSO_WM_UNIT_SHADOW_SCHEMECOLOR_INDEX" val="13"/>
  <p:tag name="KSO_WM_UNIT_TEXT_FILL_FORE_SCHEMECOLOR_INDEX" val="13"/>
  <p:tag name="KSO_WM_UNIT_TEXT_FILL_TYPE" val="1"/>
</p:tagLst>
</file>

<file path=ppt/tags/tag2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160393_2*l_h_i*1_1_2"/>
  <p:tag name="KSO_WM_TEMPLATE_CATEGORY" val="diagram"/>
  <p:tag name="KSO_WM_TEMPLATE_INDEX" val="160393"/>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25.xml><?xml version="1.0" encoding="utf-8"?>
<p:tagLst xmlns:p="http://schemas.openxmlformats.org/presentationml/2006/main">
  <p:tag name="KSO_WM_UNIT_SUBTYPE" val="a"/>
  <p:tag name="KSO_WM_UNIT_NOCLEAR" val="0"/>
  <p:tag name="KSO_WM_UNIT_VALUE" val="5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160393_2*l_h_f*1_1_1"/>
  <p:tag name="KSO_WM_TEMPLATE_CATEGORY" val="diagram"/>
  <p:tag name="KSO_WM_TEMPLATE_INDEX" val="160393"/>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160393_2*l_h_i*1_2_1"/>
  <p:tag name="KSO_WM_TEMPLATE_CATEGORY" val="diagram"/>
  <p:tag name="KSO_WM_TEMPLATE_INDEX" val="160393"/>
  <p:tag name="KSO_WM_UNIT_LAYERLEVEL" val="1_1_1"/>
  <p:tag name="KSO_WM_TAG_VERSION" val="1.0"/>
  <p:tag name="KSO_WM_BEAUTIFY_FLAG" val="#wm#"/>
  <p:tag name="KSO_WM_UNIT_FILL_FORE_SCHEMECOLOR_INDEX" val="14"/>
  <p:tag name="KSO_WM_UNIT_FILL_TYPE" val="1"/>
  <p:tag name="KSO_WM_UNIT_SHADOW_SCHEMECOLOR_INDEX" val="13"/>
  <p:tag name="KSO_WM_UNIT_TEXT_FILL_FORE_SCHEMECOLOR_INDEX" val="13"/>
  <p:tag name="KSO_WM_UNIT_TEXT_FILL_TYPE" val="1"/>
</p:tagLst>
</file>

<file path=ppt/tags/tag2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160393_2*l_h_i*1_2_2"/>
  <p:tag name="KSO_WM_TEMPLATE_CATEGORY" val="diagram"/>
  <p:tag name="KSO_WM_TEMPLATE_INDEX" val="16039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160393_2*l_h_i*1_3_1"/>
  <p:tag name="KSO_WM_TEMPLATE_CATEGORY" val="diagram"/>
  <p:tag name="KSO_WM_TEMPLATE_INDEX" val="160393"/>
  <p:tag name="KSO_WM_UNIT_LAYERLEVEL" val="1_1_1"/>
  <p:tag name="KSO_WM_TAG_VERSION" val="1.0"/>
  <p:tag name="KSO_WM_BEAUTIFY_FLAG" val="#wm#"/>
  <p:tag name="KSO_WM_UNIT_FILL_FORE_SCHEMECOLOR_INDEX" val="14"/>
  <p:tag name="KSO_WM_UNIT_FILL_TYPE" val="1"/>
  <p:tag name="KSO_WM_UNIT_SHADOW_SCHEMECOLOR_INDEX" val="13"/>
  <p:tag name="KSO_WM_UNIT_TEXT_FILL_FORE_SCHEMECOLOR_INDEX" val="13"/>
  <p:tag name="KSO_WM_UNIT_TEXT_FILL_TYPE" val="1"/>
</p:tagLst>
</file>

<file path=ppt/tags/tag29.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160393_2*l_h_i*1_3_2"/>
  <p:tag name="KSO_WM_TEMPLATE_CATEGORY" val="diagram"/>
  <p:tag name="KSO_WM_TEMPLATE_INDEX" val="160393"/>
  <p:tag name="KSO_WM_UNIT_LAYERLEVEL" val="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6_1"/>
  <p:tag name="KSO_WM_UNIT_ID" val="diagram160264_5*n_h_h_i*1_2_6_1"/>
  <p:tag name="KSO_WM_TEMPLATE_CATEGORY" val="diagram"/>
  <p:tag name="KSO_WM_TEMPLATE_INDEX" val="160264"/>
  <p:tag name="KSO_WM_UNIT_LAYERLEVEL" val="1_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30.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160393_2*l_h_a*1_3_1"/>
  <p:tag name="KSO_WM_TEMPLATE_CATEGORY" val="diagram"/>
  <p:tag name="KSO_WM_TEMPLATE_INDEX" val="160393"/>
  <p:tag name="KSO_WM_UNIT_LAYERLEVEL" val="1_1_1"/>
  <p:tag name="KSO_WM_TAG_VERSION" val="1.0"/>
  <p:tag name="KSO_WM_BEAUTIFY_FLAG" val="#wm#"/>
  <p:tag name="KSO_WM_UNIT_PRESET_TEXT" val="添加标题"/>
  <p:tag name="KSO_WM_UNIT_TEXT_FILL_FORE_SCHEMECOLOR_INDEX" val="14"/>
  <p:tag name="KSO_WM_UNIT_TEXT_FILL_TYPE" val="1"/>
</p:tagLst>
</file>

<file path=ppt/tags/tag31.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160393_2*l_h_a*1_2_1"/>
  <p:tag name="KSO_WM_TEMPLATE_CATEGORY" val="diagram"/>
  <p:tag name="KSO_WM_TEMPLATE_INDEX" val="160393"/>
  <p:tag name="KSO_WM_UNIT_LAYERLEVEL" val="1_1_1"/>
  <p:tag name="KSO_WM_TAG_VERSION" val="1.0"/>
  <p:tag name="KSO_WM_BEAUTIFY_FLAG" val="#wm#"/>
  <p:tag name="KSO_WM_UNIT_PRESET_TEXT" val="添加标题"/>
  <p:tag name="KSO_WM_UNIT_TEXT_FILL_FORE_SCHEMECOLOR_INDEX" val="14"/>
  <p:tag name="KSO_WM_UNIT_TEXT_FILL_TYPE" val="1"/>
</p:tagLst>
</file>

<file path=ppt/tags/tag32.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160393_2*l_h_a*1_1_1"/>
  <p:tag name="KSO_WM_TEMPLATE_CATEGORY" val="diagram"/>
  <p:tag name="KSO_WM_TEMPLATE_INDEX" val="160393"/>
  <p:tag name="KSO_WM_UNIT_LAYERLEVEL" val="1_1_1"/>
  <p:tag name="KSO_WM_TAG_VERSION" val="1.0"/>
  <p:tag name="KSO_WM_BEAUTIFY_FLAG" val="#wm#"/>
  <p:tag name="KSO_WM_UNIT_PRESET_TEXT" val="添加标题"/>
  <p:tag name="KSO_WM_UNIT_TEXT_FILL_FORE_SCHEMECOLOR_INDEX" val="14"/>
  <p:tag name="KSO_WM_UNIT_TEXT_FILL_TYPE" val="1"/>
</p:tagLst>
</file>

<file path=ppt/tags/tag33.xml><?xml version="1.0" encoding="utf-8"?>
<p:tagLst xmlns:p="http://schemas.openxmlformats.org/presentationml/2006/main">
  <p:tag name="KSO_WM_UNIT_SUBTYPE" val="a"/>
  <p:tag name="KSO_WM_UNIT_NOCLEAR" val="0"/>
  <p:tag name="KSO_WM_UNIT_VALUE" val="5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160393_2*l_h_f*1_1_1"/>
  <p:tag name="KSO_WM_TEMPLATE_CATEGORY" val="diagram"/>
  <p:tag name="KSO_WM_TEMPLATE_INDEX" val="160393"/>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Lst>
</file>

<file path=ppt/tags/tag34.xml><?xml version="1.0" encoding="utf-8"?>
<p:tagLst xmlns:p="http://schemas.openxmlformats.org/presentationml/2006/main">
  <p:tag name="KSO_WM_UNIT_SUBTYPE" val="a"/>
  <p:tag name="KSO_WM_UNIT_NOCLEAR" val="0"/>
  <p:tag name="KSO_WM_UNIT_VALUE" val="5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160393_2*l_h_f*1_1_1"/>
  <p:tag name="KSO_WM_TEMPLATE_CATEGORY" val="diagram"/>
  <p:tag name="KSO_WM_TEMPLATE_INDEX" val="160393"/>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160264_5*n_h_h_i*1_2_1_1"/>
  <p:tag name="KSO_WM_TEMPLATE_CATEGORY" val="diagram"/>
  <p:tag name="KSO_WM_TEMPLATE_INDEX" val="160264"/>
  <p:tag name="KSO_WM_UNIT_LAYERLEVEL" val="1_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160264_5*n_h_h_i*1_2_2_1"/>
  <p:tag name="KSO_WM_TEMPLATE_CATEGORY" val="diagram"/>
  <p:tag name="KSO_WM_TEMPLATE_INDEX" val="160264"/>
  <p:tag name="KSO_WM_UNIT_LAYERLEVEL" val="1_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160264_5*n_h_h_i*1_2_3_1"/>
  <p:tag name="KSO_WM_TEMPLATE_CATEGORY" val="diagram"/>
  <p:tag name="KSO_WM_TEMPLATE_INDEX" val="160264"/>
  <p:tag name="KSO_WM_UNIT_LAYERLEVEL" val="1_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UNIT_ID" val="diagram160264_5*n_h_h_i*1_2_4_1"/>
  <p:tag name="KSO_WM_TEMPLATE_CATEGORY" val="diagram"/>
  <p:tag name="KSO_WM_TEMPLATE_INDEX" val="160264"/>
  <p:tag name="KSO_WM_UNIT_LAYERLEVEL" val="1_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8.xml><?xml version="1.0" encoding="utf-8"?>
<p:tagLst xmlns:p="http://schemas.openxmlformats.org/presentationml/2006/main">
  <p:tag name="KSO_WM_UNIT_NOCLEAR" val="0"/>
  <p:tag name="KSO_WM_UNIT_VALUE" val="27"/>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264_5*n_h_h_f*1_2_1_1"/>
  <p:tag name="KSO_WM_TEMPLATE_CATEGORY" val="diagram"/>
  <p:tag name="KSO_WM_TEMPLATE_INDEX" val="160264"/>
  <p:tag name="KSO_WM_UNIT_LAYERLEVEL" val="1_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xml><?xml version="1.0" encoding="utf-8"?>
<p:tagLst xmlns:p="http://schemas.openxmlformats.org/presentationml/2006/main">
  <p:tag name="KSO_WM_UNIT_NOCLEAR" val="0"/>
  <p:tag name="KSO_WM_UNIT_VALUE" val="27"/>
  <p:tag name="KSO_WM_UNIT_HIGHLIGHT" val="0"/>
  <p:tag name="KSO_WM_UNIT_COMPATIBLE" val="0"/>
  <p:tag name="KSO_WM_UNIT_DIAGRAM_ISNUMVISUAL" val="0"/>
  <p:tag name="KSO_WM_UNIT_DIAGRAM_ISREFERUNIT" val="0"/>
  <p:tag name="KSO_WM_DIAGRAM_GROUP_CODE" val="n1-1"/>
  <p:tag name="KSO_WM_UNIT_TYPE" val="n_h_h_f"/>
  <p:tag name="KSO_WM_UNIT_INDEX" val="1_2_6_1"/>
  <p:tag name="KSO_WM_UNIT_ID" val="diagram160264_5*n_h_h_f*1_2_6_1"/>
  <p:tag name="KSO_WM_TEMPLATE_CATEGORY" val="diagram"/>
  <p:tag name="KSO_WM_TEMPLATE_INDEX" val="160264"/>
  <p:tag name="KSO_WM_UNIT_LAYERLEVEL" val="1_1_1_1"/>
  <p:tag name="KSO_WM_TAG_VERSION" val="1.0"/>
  <p:tag name="KSO_WM_BEAUTIFY_FLAG" val="#wm#"/>
  <p:tag name="KSO_WM_UNIT_PRESET_TEXT" val="单击此处添加文本具体内容"/>
  <p:tag name="KSO_WM_UNIT_TEXT_FILL_FORE_SCHEMECOLOR_INDEX" val="13"/>
  <p:tag name="KSO_WM_UNIT_TEXT_FILL_TYPE" val="1"/>
</p:tagLst>
</file>

<file path=ppt/theme/theme1.xml><?xml version="1.0" encoding="utf-8"?>
<a:theme xmlns:a="http://schemas.openxmlformats.org/drawingml/2006/main" name="Office 主题​​">
  <a:themeElements>
    <a:clrScheme name="">
      <a:dk1>
        <a:srgbClr val="D93E2B"/>
      </a:dk1>
      <a:lt1>
        <a:srgbClr val="AFD5D9"/>
      </a:lt1>
      <a:dk2>
        <a:srgbClr val="C9C3BA"/>
      </a:dk2>
      <a:lt2>
        <a:srgbClr val="66635F"/>
      </a:lt2>
      <a:accent1>
        <a:srgbClr val="738FAF"/>
      </a:accent1>
      <a:accent2>
        <a:srgbClr val="74B6A8"/>
      </a:accent2>
      <a:accent3>
        <a:srgbClr val="D3E6E9"/>
      </a:accent3>
      <a:accent4>
        <a:srgbClr val="BB3423"/>
      </a:accent4>
      <a:accent5>
        <a:srgbClr val="BDC6D3"/>
      </a:accent5>
      <a:accent6>
        <a:srgbClr val="67A396"/>
      </a:accent6>
      <a:hlink>
        <a:srgbClr val="0000FF"/>
      </a:hlink>
      <a:folHlink>
        <a:srgbClr val="FF00FF"/>
      </a:folHlink>
    </a:clrScheme>
    <a:fontScheme name="">
      <a:majorFont>
        <a:latin typeface="Bodoni SvtyTwo ITC TT-Book"/>
        <a:ea typeface="Bodoni SvtyTwo ITC TT-Book"/>
        <a:cs typeface=""/>
      </a:majorFont>
      <a:minorFont>
        <a:latin typeface="Palatino"/>
        <a:ea typeface="Palatin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D93E2B"/>
        </a:dk1>
        <a:lt1>
          <a:srgbClr val="AFD5D9"/>
        </a:lt1>
        <a:dk2>
          <a:srgbClr val="C9C3BA"/>
        </a:dk2>
        <a:lt2>
          <a:srgbClr val="66635F"/>
        </a:lt2>
        <a:accent1>
          <a:srgbClr val="738FAF"/>
        </a:accent1>
        <a:accent2>
          <a:srgbClr val="74B6A8"/>
        </a:accent2>
        <a:accent3>
          <a:srgbClr val="D3E6E9"/>
        </a:accent3>
        <a:accent4>
          <a:srgbClr val="BB3423"/>
        </a:accent4>
        <a:accent5>
          <a:srgbClr val="BDC6D3"/>
        </a:accent5>
        <a:accent6>
          <a:srgbClr val="67A396"/>
        </a:accent6>
        <a:hlink>
          <a:srgbClr val="0000FF"/>
        </a:hlink>
        <a:folHlink>
          <a:srgbClr val="FF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D93E2B"/>
      </a:dk1>
      <a:lt1>
        <a:srgbClr val="AFD5D9"/>
      </a:lt1>
      <a:dk2>
        <a:srgbClr val="C9C3BA"/>
      </a:dk2>
      <a:lt2>
        <a:srgbClr val="66635F"/>
      </a:lt2>
      <a:accent1>
        <a:srgbClr val="738FAF"/>
      </a:accent1>
      <a:accent2>
        <a:srgbClr val="74B6A8"/>
      </a:accent2>
      <a:accent3>
        <a:srgbClr val="D3E6E9"/>
      </a:accent3>
      <a:accent4>
        <a:srgbClr val="BB3423"/>
      </a:accent4>
      <a:accent5>
        <a:srgbClr val="BDC6D3"/>
      </a:accent5>
      <a:accent6>
        <a:srgbClr val="67A396"/>
      </a:accent6>
      <a:hlink>
        <a:srgbClr val="0000FF"/>
      </a:hlink>
      <a:folHlink>
        <a:srgbClr val="FF00FF"/>
      </a:folHlink>
    </a:clrScheme>
    <a:fontScheme name="">
      <a:majorFont>
        <a:latin typeface="Bodoni SvtyTwo ITC TT-Book"/>
        <a:ea typeface="Bodoni SvtyTwo ITC TT-Book"/>
        <a:cs typeface=""/>
      </a:majorFont>
      <a:minorFont>
        <a:latin typeface="Palatino"/>
        <a:ea typeface="Palatin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D93E2B"/>
        </a:dk1>
        <a:lt1>
          <a:srgbClr val="AFD5D9"/>
        </a:lt1>
        <a:dk2>
          <a:srgbClr val="C9C3BA"/>
        </a:dk2>
        <a:lt2>
          <a:srgbClr val="66635F"/>
        </a:lt2>
        <a:accent1>
          <a:srgbClr val="738FAF"/>
        </a:accent1>
        <a:accent2>
          <a:srgbClr val="74B6A8"/>
        </a:accent2>
        <a:accent3>
          <a:srgbClr val="D3E6E9"/>
        </a:accent3>
        <a:accent4>
          <a:srgbClr val="BB3423"/>
        </a:accent4>
        <a:accent5>
          <a:srgbClr val="BDC6D3"/>
        </a:accent5>
        <a:accent6>
          <a:srgbClr val="67A396"/>
        </a:accent6>
        <a:hlink>
          <a:srgbClr val="0000FF"/>
        </a:hlink>
        <a:folHlink>
          <a:srgbClr val="FF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
      <a:dk1>
        <a:srgbClr val="D93E2B"/>
      </a:dk1>
      <a:lt1>
        <a:srgbClr val="AFD5D9"/>
      </a:lt1>
      <a:dk2>
        <a:srgbClr val="C9C3BA"/>
      </a:dk2>
      <a:lt2>
        <a:srgbClr val="66635F"/>
      </a:lt2>
      <a:accent1>
        <a:srgbClr val="738FAF"/>
      </a:accent1>
      <a:accent2>
        <a:srgbClr val="74B6A8"/>
      </a:accent2>
      <a:accent3>
        <a:srgbClr val="D3E6E9"/>
      </a:accent3>
      <a:accent4>
        <a:srgbClr val="BB3423"/>
      </a:accent4>
      <a:accent5>
        <a:srgbClr val="BDC6D3"/>
      </a:accent5>
      <a:accent6>
        <a:srgbClr val="67A396"/>
      </a:accent6>
      <a:hlink>
        <a:srgbClr val="0000FF"/>
      </a:hlink>
      <a:folHlink>
        <a:srgbClr val="FF00FF"/>
      </a:folHlink>
    </a:clrScheme>
    <a:fontScheme name="">
      <a:majorFont>
        <a:latin typeface="Bodoni SvtyTwo ITC TT-Book"/>
        <a:ea typeface="Bodoni SvtyTwo ITC TT-Book"/>
        <a:cs typeface=""/>
      </a:majorFont>
      <a:minorFont>
        <a:latin typeface="Palatino"/>
        <a:ea typeface="Palatin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D93E2B"/>
        </a:dk1>
        <a:lt1>
          <a:srgbClr val="AFD5D9"/>
        </a:lt1>
        <a:dk2>
          <a:srgbClr val="C9C3BA"/>
        </a:dk2>
        <a:lt2>
          <a:srgbClr val="66635F"/>
        </a:lt2>
        <a:accent1>
          <a:srgbClr val="738FAF"/>
        </a:accent1>
        <a:accent2>
          <a:srgbClr val="74B6A8"/>
        </a:accent2>
        <a:accent3>
          <a:srgbClr val="D3E6E9"/>
        </a:accent3>
        <a:accent4>
          <a:srgbClr val="BB3423"/>
        </a:accent4>
        <a:accent5>
          <a:srgbClr val="BDC6D3"/>
        </a:accent5>
        <a:accent6>
          <a:srgbClr val="67A396"/>
        </a:accent6>
        <a:hlink>
          <a:srgbClr val="0000FF"/>
        </a:hlink>
        <a:folHlink>
          <a:srgbClr val="FF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
      <a:dk1>
        <a:srgbClr val="D93E2B"/>
      </a:dk1>
      <a:lt1>
        <a:srgbClr val="AFD5D9"/>
      </a:lt1>
      <a:dk2>
        <a:srgbClr val="C9C3BA"/>
      </a:dk2>
      <a:lt2>
        <a:srgbClr val="66635F"/>
      </a:lt2>
      <a:accent1>
        <a:srgbClr val="738FAF"/>
      </a:accent1>
      <a:accent2>
        <a:srgbClr val="74B6A8"/>
      </a:accent2>
      <a:accent3>
        <a:srgbClr val="D3E6E9"/>
      </a:accent3>
      <a:accent4>
        <a:srgbClr val="BB3423"/>
      </a:accent4>
      <a:accent5>
        <a:srgbClr val="BDC6D3"/>
      </a:accent5>
      <a:accent6>
        <a:srgbClr val="67A396"/>
      </a:accent6>
      <a:hlink>
        <a:srgbClr val="0000FF"/>
      </a:hlink>
      <a:folHlink>
        <a:srgbClr val="FF00FF"/>
      </a:folHlink>
    </a:clrScheme>
    <a:fontScheme name="">
      <a:majorFont>
        <a:latin typeface="Bodoni SvtyTwo ITC TT-Book"/>
        <a:ea typeface="Bodoni SvtyTwo ITC TT-Book"/>
        <a:cs typeface=""/>
      </a:majorFont>
      <a:minorFont>
        <a:latin typeface="Palatino"/>
        <a:ea typeface="Palatin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D93E2B"/>
        </a:dk1>
        <a:lt1>
          <a:srgbClr val="AFD5D9"/>
        </a:lt1>
        <a:dk2>
          <a:srgbClr val="C9C3BA"/>
        </a:dk2>
        <a:lt2>
          <a:srgbClr val="66635F"/>
        </a:lt2>
        <a:accent1>
          <a:srgbClr val="738FAF"/>
        </a:accent1>
        <a:accent2>
          <a:srgbClr val="74B6A8"/>
        </a:accent2>
        <a:accent3>
          <a:srgbClr val="D3E6E9"/>
        </a:accent3>
        <a:accent4>
          <a:srgbClr val="BB3423"/>
        </a:accent4>
        <a:accent5>
          <a:srgbClr val="BDC6D3"/>
        </a:accent5>
        <a:accent6>
          <a:srgbClr val="67A396"/>
        </a:accent6>
        <a:hlink>
          <a:srgbClr val="0000FF"/>
        </a:hlink>
        <a:folHlink>
          <a:srgbClr val="FF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66635F"/>
      </a:dk2>
      <a:lt2>
        <a:srgbClr val="C9C3BA"/>
      </a:lt2>
      <a:accent1>
        <a:srgbClr val="738FAF"/>
      </a:accent1>
      <a:accent2>
        <a:srgbClr val="74B6A8"/>
      </a:accent2>
      <a:accent3>
        <a:srgbClr val="FFFFFF"/>
      </a:accent3>
      <a:accent4>
        <a:srgbClr val="000000"/>
      </a:accent4>
      <a:accent5>
        <a:srgbClr val="BDC6D3"/>
      </a:accent5>
      <a:accent6>
        <a:srgbClr val="67A396"/>
      </a:accent6>
      <a:hlink>
        <a:srgbClr val="0000FF"/>
      </a:hlink>
      <a:folHlink>
        <a:srgbClr val="FF00FF"/>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1836</Words>
  <Application>WPS 演示</Application>
  <PresentationFormat/>
  <Paragraphs>233</Paragraphs>
  <Slides>20</Slides>
  <Notes>0</Notes>
  <HiddenSlides>0</HiddenSlides>
  <MMClips>0</MMClips>
  <ScaleCrop>false</ScaleCrop>
  <HeadingPairs>
    <vt:vector size="6" baseType="variant">
      <vt:variant>
        <vt:lpstr>已用的字体</vt:lpstr>
      </vt:variant>
      <vt:variant>
        <vt:i4>19</vt:i4>
      </vt:variant>
      <vt:variant>
        <vt:lpstr>主题</vt:lpstr>
      </vt:variant>
      <vt:variant>
        <vt:i4>4</vt:i4>
      </vt:variant>
      <vt:variant>
        <vt:lpstr>幻灯片标题</vt:lpstr>
      </vt:variant>
      <vt:variant>
        <vt:i4>20</vt:i4>
      </vt:variant>
    </vt:vector>
  </HeadingPairs>
  <TitlesOfParts>
    <vt:vector size="43" baseType="lpstr">
      <vt:lpstr>Arial</vt:lpstr>
      <vt:lpstr>方正书宋_GBK</vt:lpstr>
      <vt:lpstr>Wingdings</vt:lpstr>
      <vt:lpstr>Palatino</vt:lpstr>
      <vt:lpstr>Bodoni SvtyTwo ITC TT-Book</vt:lpstr>
      <vt:lpstr>苹方-简</vt:lpstr>
      <vt:lpstr>Avenir</vt:lpstr>
      <vt:lpstr>微软雅黑</vt:lpstr>
      <vt:lpstr>汉仪旗黑</vt:lpstr>
      <vt:lpstr>宋体</vt:lpstr>
      <vt:lpstr>宋体</vt:lpstr>
      <vt:lpstr>汉仪书宋二KW</vt:lpstr>
      <vt:lpstr>WPS-Bullets Regular</vt:lpstr>
      <vt:lpstr>微软雅黑</vt:lpstr>
      <vt:lpstr>Avenir Heavy</vt:lpstr>
      <vt:lpstr>Avenir Book Oblique</vt:lpstr>
      <vt:lpstr>黑体</vt:lpstr>
      <vt:lpstr>Palatino Bold</vt:lpstr>
      <vt:lpstr>Arial Unicode MS</vt:lpstr>
      <vt:lpstr>Office 主题​​</vt:lpstr>
      <vt:lpstr>1_Office 主题​​</vt:lpstr>
      <vt:lpstr>2_Office 主题​​</vt:lpstr>
      <vt:lpstr>3_Office 主题​​</vt:lpstr>
      <vt:lpstr>最熟悉的“陌生人” ---Babel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我们如何被 移动互联网解放</dc:title>
  <dc:creator>Johnny</dc:creator>
  <cp:lastModifiedBy>wangyan</cp:lastModifiedBy>
  <cp:revision>14</cp:revision>
  <dcterms:created xsi:type="dcterms:W3CDTF">2020-07-12T14:16:00Z</dcterms:created>
  <dcterms:modified xsi:type="dcterms:W3CDTF">2020-07-12T14:16:00Z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2052-2.4.0.3964</vt:lpwstr>
  </property>
</Properties>
</file>