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8" r:id="rId2"/>
    <p:sldId id="295" r:id="rId3"/>
    <p:sldId id="289" r:id="rId4"/>
    <p:sldId id="260" r:id="rId5"/>
    <p:sldId id="273" r:id="rId6"/>
    <p:sldId id="262" r:id="rId7"/>
    <p:sldId id="259" r:id="rId8"/>
    <p:sldId id="290" r:id="rId9"/>
    <p:sldId id="263" r:id="rId10"/>
    <p:sldId id="279" r:id="rId11"/>
    <p:sldId id="277" r:id="rId12"/>
    <p:sldId id="266" r:id="rId13"/>
    <p:sldId id="286" r:id="rId14"/>
    <p:sldId id="278" r:id="rId15"/>
    <p:sldId id="280" r:id="rId16"/>
    <p:sldId id="283" r:id="rId17"/>
    <p:sldId id="281" r:id="rId18"/>
    <p:sldId id="282" r:id="rId19"/>
    <p:sldId id="269" r:id="rId20"/>
    <p:sldId id="291" r:id="rId21"/>
    <p:sldId id="264" r:id="rId22"/>
    <p:sldId id="287" r:id="rId23"/>
    <p:sldId id="268" r:id="rId24"/>
    <p:sldId id="293" r:id="rId25"/>
    <p:sldId id="292" r:id="rId26"/>
    <p:sldId id="294" r:id="rId27"/>
    <p:sldId id="271" r:id="rId28"/>
    <p:sldId id="301" r:id="rId29"/>
    <p:sldId id="296" r:id="rId30"/>
    <p:sldId id="302" r:id="rId31"/>
    <p:sldId id="304" r:id="rId32"/>
    <p:sldId id="305" r:id="rId33"/>
    <p:sldId id="303" r:id="rId3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24EEB-05AD-614A-B7EB-F6E183B57B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6EF263F-83B6-5749-8D07-6F0CBA4E5500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84B358B-12EB-F14C-8A80-AFAB0DE116CF}" type="parTrans" cxnId="{7DB5A92B-F9F9-F440-A08F-DE0C9B57F4A3}">
      <dgm:prSet/>
      <dgm:spPr/>
      <dgm:t>
        <a:bodyPr/>
        <a:lstStyle/>
        <a:p>
          <a:endParaRPr lang="en-US"/>
        </a:p>
      </dgm:t>
    </dgm:pt>
    <dgm:pt modelId="{2AD8A5C6-AA6A-024D-BFD5-697564AC7DA0}" type="sibTrans" cxnId="{7DB5A92B-F9F9-F440-A08F-DE0C9B57F4A3}">
      <dgm:prSet/>
      <dgm:spPr/>
      <dgm:t>
        <a:bodyPr/>
        <a:lstStyle/>
        <a:p>
          <a:endParaRPr lang="en-US"/>
        </a:p>
      </dgm:t>
    </dgm:pt>
    <dgm:pt modelId="{ACE1EBEC-0A3D-0044-8F11-DD71A65F257E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E318165F-37BA-774B-86EF-7A7FBABD3C3C}" type="parTrans" cxnId="{8AA2737E-F9A3-3B48-BB68-582B3229EAE6}">
      <dgm:prSet/>
      <dgm:spPr/>
      <dgm:t>
        <a:bodyPr/>
        <a:lstStyle/>
        <a:p>
          <a:endParaRPr lang="en-US"/>
        </a:p>
      </dgm:t>
    </dgm:pt>
    <dgm:pt modelId="{AE00E9D6-1530-9040-AFCB-A591E65379B9}" type="sibTrans" cxnId="{8AA2737E-F9A3-3B48-BB68-582B3229EAE6}">
      <dgm:prSet/>
      <dgm:spPr/>
      <dgm:t>
        <a:bodyPr/>
        <a:lstStyle/>
        <a:p>
          <a:endParaRPr lang="en-US"/>
        </a:p>
      </dgm:t>
    </dgm:pt>
    <dgm:pt modelId="{8F130A40-0F63-EF41-8A8D-5702BB66D1D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470020A8-F740-6547-9456-3E5B5D74AD94}" type="parTrans" cxnId="{2931DA5F-5118-FC4F-88FC-11C0621AABDB}">
      <dgm:prSet/>
      <dgm:spPr/>
      <dgm:t>
        <a:bodyPr/>
        <a:lstStyle/>
        <a:p>
          <a:endParaRPr lang="en-US"/>
        </a:p>
      </dgm:t>
    </dgm:pt>
    <dgm:pt modelId="{8DA4EB17-A677-9E43-8D63-6F3CE19948E5}" type="sibTrans" cxnId="{2931DA5F-5118-FC4F-88FC-11C0621AABDB}">
      <dgm:prSet/>
      <dgm:spPr/>
      <dgm:t>
        <a:bodyPr/>
        <a:lstStyle/>
        <a:p>
          <a:endParaRPr lang="en-US"/>
        </a:p>
      </dgm:t>
    </dgm:pt>
    <dgm:pt modelId="{264F45D2-D6F0-5644-A964-663E6AE8FBA1}" type="pres">
      <dgm:prSet presAssocID="{7DE24EEB-05AD-614A-B7EB-F6E183B57B39}" presName="Name0" presStyleCnt="0">
        <dgm:presLayoutVars>
          <dgm:dir/>
          <dgm:animLvl val="lvl"/>
          <dgm:resizeHandles val="exact"/>
        </dgm:presLayoutVars>
      </dgm:prSet>
      <dgm:spPr/>
    </dgm:pt>
    <dgm:pt modelId="{1EC45C5C-F798-0A4B-B21F-6EF5B5CB95F2}" type="pres">
      <dgm:prSet presAssocID="{46EF263F-83B6-5749-8D07-6F0CBA4E550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93460-3D3E-904E-955C-55C13B8962C7}" type="pres">
      <dgm:prSet presAssocID="{2AD8A5C6-AA6A-024D-BFD5-697564AC7DA0}" presName="parTxOnlySpace" presStyleCnt="0"/>
      <dgm:spPr/>
    </dgm:pt>
    <dgm:pt modelId="{10E09257-2973-1B4B-818C-3CBB0CBCF500}" type="pres">
      <dgm:prSet presAssocID="{ACE1EBEC-0A3D-0044-8F11-DD71A65F2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FCC56-779F-8443-9CC9-E81733C49236}" type="pres">
      <dgm:prSet presAssocID="{AE00E9D6-1530-9040-AFCB-A591E65379B9}" presName="parTxOnlySpace" presStyleCnt="0"/>
      <dgm:spPr/>
    </dgm:pt>
    <dgm:pt modelId="{F9BA967A-747D-BC40-BF14-E547567A3B07}" type="pres">
      <dgm:prSet presAssocID="{8F130A40-0F63-EF41-8A8D-5702BB66D1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DA5F-5118-FC4F-88FC-11C0621AABDB}" srcId="{7DE24EEB-05AD-614A-B7EB-F6E183B57B39}" destId="{8F130A40-0F63-EF41-8A8D-5702BB66D1D8}" srcOrd="2" destOrd="0" parTransId="{470020A8-F740-6547-9456-3E5B5D74AD94}" sibTransId="{8DA4EB17-A677-9E43-8D63-6F3CE19948E5}"/>
    <dgm:cxn modelId="{2C08462D-8A1E-4D45-BE65-DE78CE1DDFDC}" type="presOf" srcId="{7DE24EEB-05AD-614A-B7EB-F6E183B57B39}" destId="{264F45D2-D6F0-5644-A964-663E6AE8FBA1}" srcOrd="0" destOrd="0" presId="urn:microsoft.com/office/officeart/2005/8/layout/chevron1"/>
    <dgm:cxn modelId="{7DB5A92B-F9F9-F440-A08F-DE0C9B57F4A3}" srcId="{7DE24EEB-05AD-614A-B7EB-F6E183B57B39}" destId="{46EF263F-83B6-5749-8D07-6F0CBA4E5500}" srcOrd="0" destOrd="0" parTransId="{C84B358B-12EB-F14C-8A80-AFAB0DE116CF}" sibTransId="{2AD8A5C6-AA6A-024D-BFD5-697564AC7DA0}"/>
    <dgm:cxn modelId="{094599BC-99AE-2846-A970-45E422E5F3B3}" type="presOf" srcId="{46EF263F-83B6-5749-8D07-6F0CBA4E5500}" destId="{1EC45C5C-F798-0A4B-B21F-6EF5B5CB95F2}" srcOrd="0" destOrd="0" presId="urn:microsoft.com/office/officeart/2005/8/layout/chevron1"/>
    <dgm:cxn modelId="{E609DA66-4628-6F47-8CCB-1926B5A5A68D}" type="presOf" srcId="{8F130A40-0F63-EF41-8A8D-5702BB66D1D8}" destId="{F9BA967A-747D-BC40-BF14-E547567A3B07}" srcOrd="0" destOrd="0" presId="urn:microsoft.com/office/officeart/2005/8/layout/chevron1"/>
    <dgm:cxn modelId="{133D3CA2-1E91-AF4F-85EB-72376751A4CB}" type="presOf" srcId="{ACE1EBEC-0A3D-0044-8F11-DD71A65F257E}" destId="{10E09257-2973-1B4B-818C-3CBB0CBCF500}" srcOrd="0" destOrd="0" presId="urn:microsoft.com/office/officeart/2005/8/layout/chevron1"/>
    <dgm:cxn modelId="{8AA2737E-F9A3-3B48-BB68-582B3229EAE6}" srcId="{7DE24EEB-05AD-614A-B7EB-F6E183B57B39}" destId="{ACE1EBEC-0A3D-0044-8F11-DD71A65F257E}" srcOrd="1" destOrd="0" parTransId="{E318165F-37BA-774B-86EF-7A7FBABD3C3C}" sibTransId="{AE00E9D6-1530-9040-AFCB-A591E65379B9}"/>
    <dgm:cxn modelId="{128FEDD2-0BBF-D945-B39F-C0D76D5F53D7}" type="presParOf" srcId="{264F45D2-D6F0-5644-A964-663E6AE8FBA1}" destId="{1EC45C5C-F798-0A4B-B21F-6EF5B5CB95F2}" srcOrd="0" destOrd="0" presId="urn:microsoft.com/office/officeart/2005/8/layout/chevron1"/>
    <dgm:cxn modelId="{E4D8645C-CAC2-A249-BBE2-2CE51EEB0ED9}" type="presParOf" srcId="{264F45D2-D6F0-5644-A964-663E6AE8FBA1}" destId="{1A093460-3D3E-904E-955C-55C13B8962C7}" srcOrd="1" destOrd="0" presId="urn:microsoft.com/office/officeart/2005/8/layout/chevron1"/>
    <dgm:cxn modelId="{F0728F74-782C-EE46-BF26-AAAAC1F63D89}" type="presParOf" srcId="{264F45D2-D6F0-5644-A964-663E6AE8FBA1}" destId="{10E09257-2973-1B4B-818C-3CBB0CBCF500}" srcOrd="2" destOrd="0" presId="urn:microsoft.com/office/officeart/2005/8/layout/chevron1"/>
    <dgm:cxn modelId="{4C36D312-7EEE-F04F-A5A0-59B3E37E90D7}" type="presParOf" srcId="{264F45D2-D6F0-5644-A964-663E6AE8FBA1}" destId="{FEDFCC56-779F-8443-9CC9-E81733C49236}" srcOrd="3" destOrd="0" presId="urn:microsoft.com/office/officeart/2005/8/layout/chevron1"/>
    <dgm:cxn modelId="{E475BB8F-02EF-6047-A21E-D243BF73BCE4}" type="presParOf" srcId="{264F45D2-D6F0-5644-A964-663E6AE8FBA1}" destId="{F9BA967A-747D-BC40-BF14-E547567A3B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E24EEB-05AD-614A-B7EB-F6E183B57B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6EF263F-83B6-5749-8D07-6F0CBA4E5500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84B358B-12EB-F14C-8A80-AFAB0DE116CF}" type="parTrans" cxnId="{7DB5A92B-F9F9-F440-A08F-DE0C9B57F4A3}">
      <dgm:prSet/>
      <dgm:spPr/>
      <dgm:t>
        <a:bodyPr/>
        <a:lstStyle/>
        <a:p>
          <a:endParaRPr lang="en-US"/>
        </a:p>
      </dgm:t>
    </dgm:pt>
    <dgm:pt modelId="{2AD8A5C6-AA6A-024D-BFD5-697564AC7DA0}" type="sibTrans" cxnId="{7DB5A92B-F9F9-F440-A08F-DE0C9B57F4A3}">
      <dgm:prSet/>
      <dgm:spPr/>
      <dgm:t>
        <a:bodyPr/>
        <a:lstStyle/>
        <a:p>
          <a:endParaRPr lang="en-US"/>
        </a:p>
      </dgm:t>
    </dgm:pt>
    <dgm:pt modelId="{ACE1EBEC-0A3D-0044-8F11-DD71A65F257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E318165F-37BA-774B-86EF-7A7FBABD3C3C}" type="parTrans" cxnId="{8AA2737E-F9A3-3B48-BB68-582B3229EAE6}">
      <dgm:prSet/>
      <dgm:spPr/>
      <dgm:t>
        <a:bodyPr/>
        <a:lstStyle/>
        <a:p>
          <a:endParaRPr lang="en-US"/>
        </a:p>
      </dgm:t>
    </dgm:pt>
    <dgm:pt modelId="{AE00E9D6-1530-9040-AFCB-A591E65379B9}" type="sibTrans" cxnId="{8AA2737E-F9A3-3B48-BB68-582B3229EAE6}">
      <dgm:prSet/>
      <dgm:spPr/>
      <dgm:t>
        <a:bodyPr/>
        <a:lstStyle/>
        <a:p>
          <a:endParaRPr lang="en-US"/>
        </a:p>
      </dgm:t>
    </dgm:pt>
    <dgm:pt modelId="{8F130A40-0F63-EF41-8A8D-5702BB66D1D8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470020A8-F740-6547-9456-3E5B5D74AD94}" type="parTrans" cxnId="{2931DA5F-5118-FC4F-88FC-11C0621AABDB}">
      <dgm:prSet/>
      <dgm:spPr/>
      <dgm:t>
        <a:bodyPr/>
        <a:lstStyle/>
        <a:p>
          <a:endParaRPr lang="en-US"/>
        </a:p>
      </dgm:t>
    </dgm:pt>
    <dgm:pt modelId="{8DA4EB17-A677-9E43-8D63-6F3CE19948E5}" type="sibTrans" cxnId="{2931DA5F-5118-FC4F-88FC-11C0621AABDB}">
      <dgm:prSet/>
      <dgm:spPr/>
      <dgm:t>
        <a:bodyPr/>
        <a:lstStyle/>
        <a:p>
          <a:endParaRPr lang="en-US"/>
        </a:p>
      </dgm:t>
    </dgm:pt>
    <dgm:pt modelId="{264F45D2-D6F0-5644-A964-663E6AE8FBA1}" type="pres">
      <dgm:prSet presAssocID="{7DE24EEB-05AD-614A-B7EB-F6E183B57B39}" presName="Name0" presStyleCnt="0">
        <dgm:presLayoutVars>
          <dgm:dir/>
          <dgm:animLvl val="lvl"/>
          <dgm:resizeHandles val="exact"/>
        </dgm:presLayoutVars>
      </dgm:prSet>
      <dgm:spPr/>
    </dgm:pt>
    <dgm:pt modelId="{1EC45C5C-F798-0A4B-B21F-6EF5B5CB95F2}" type="pres">
      <dgm:prSet presAssocID="{46EF263F-83B6-5749-8D07-6F0CBA4E550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93460-3D3E-904E-955C-55C13B8962C7}" type="pres">
      <dgm:prSet presAssocID="{2AD8A5C6-AA6A-024D-BFD5-697564AC7DA0}" presName="parTxOnlySpace" presStyleCnt="0"/>
      <dgm:spPr/>
    </dgm:pt>
    <dgm:pt modelId="{10E09257-2973-1B4B-818C-3CBB0CBCF500}" type="pres">
      <dgm:prSet presAssocID="{ACE1EBEC-0A3D-0044-8F11-DD71A65F2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FCC56-779F-8443-9CC9-E81733C49236}" type="pres">
      <dgm:prSet presAssocID="{AE00E9D6-1530-9040-AFCB-A591E65379B9}" presName="parTxOnlySpace" presStyleCnt="0"/>
      <dgm:spPr/>
    </dgm:pt>
    <dgm:pt modelId="{F9BA967A-747D-BC40-BF14-E547567A3B07}" type="pres">
      <dgm:prSet presAssocID="{8F130A40-0F63-EF41-8A8D-5702BB66D1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DF6C7-2556-D243-BCA3-1CDEF33B4CD1}" type="presOf" srcId="{ACE1EBEC-0A3D-0044-8F11-DD71A65F257E}" destId="{10E09257-2973-1B4B-818C-3CBB0CBCF500}" srcOrd="0" destOrd="0" presId="urn:microsoft.com/office/officeart/2005/8/layout/chevron1"/>
    <dgm:cxn modelId="{2931DA5F-5118-FC4F-88FC-11C0621AABDB}" srcId="{7DE24EEB-05AD-614A-B7EB-F6E183B57B39}" destId="{8F130A40-0F63-EF41-8A8D-5702BB66D1D8}" srcOrd="2" destOrd="0" parTransId="{470020A8-F740-6547-9456-3E5B5D74AD94}" sibTransId="{8DA4EB17-A677-9E43-8D63-6F3CE19948E5}"/>
    <dgm:cxn modelId="{4A148F88-3D07-B146-B384-4D82F9D08C0E}" type="presOf" srcId="{7DE24EEB-05AD-614A-B7EB-F6E183B57B39}" destId="{264F45D2-D6F0-5644-A964-663E6AE8FBA1}" srcOrd="0" destOrd="0" presId="urn:microsoft.com/office/officeart/2005/8/layout/chevron1"/>
    <dgm:cxn modelId="{8AA2737E-F9A3-3B48-BB68-582B3229EAE6}" srcId="{7DE24EEB-05AD-614A-B7EB-F6E183B57B39}" destId="{ACE1EBEC-0A3D-0044-8F11-DD71A65F257E}" srcOrd="1" destOrd="0" parTransId="{E318165F-37BA-774B-86EF-7A7FBABD3C3C}" sibTransId="{AE00E9D6-1530-9040-AFCB-A591E65379B9}"/>
    <dgm:cxn modelId="{C4099404-F438-1B4C-B785-5BD2A3B863BD}" type="presOf" srcId="{46EF263F-83B6-5749-8D07-6F0CBA4E5500}" destId="{1EC45C5C-F798-0A4B-B21F-6EF5B5CB95F2}" srcOrd="0" destOrd="0" presId="urn:microsoft.com/office/officeart/2005/8/layout/chevron1"/>
    <dgm:cxn modelId="{79D4ED97-4BAF-6A4D-A45F-643CA5D7F0D2}" type="presOf" srcId="{8F130A40-0F63-EF41-8A8D-5702BB66D1D8}" destId="{F9BA967A-747D-BC40-BF14-E547567A3B07}" srcOrd="0" destOrd="0" presId="urn:microsoft.com/office/officeart/2005/8/layout/chevron1"/>
    <dgm:cxn modelId="{7DB5A92B-F9F9-F440-A08F-DE0C9B57F4A3}" srcId="{7DE24EEB-05AD-614A-B7EB-F6E183B57B39}" destId="{46EF263F-83B6-5749-8D07-6F0CBA4E5500}" srcOrd="0" destOrd="0" parTransId="{C84B358B-12EB-F14C-8A80-AFAB0DE116CF}" sibTransId="{2AD8A5C6-AA6A-024D-BFD5-697564AC7DA0}"/>
    <dgm:cxn modelId="{73B7A5D8-7361-1042-A060-37CDAA9F29F0}" type="presParOf" srcId="{264F45D2-D6F0-5644-A964-663E6AE8FBA1}" destId="{1EC45C5C-F798-0A4B-B21F-6EF5B5CB95F2}" srcOrd="0" destOrd="0" presId="urn:microsoft.com/office/officeart/2005/8/layout/chevron1"/>
    <dgm:cxn modelId="{74C52BEE-C823-384F-B8CE-6A36F851553D}" type="presParOf" srcId="{264F45D2-D6F0-5644-A964-663E6AE8FBA1}" destId="{1A093460-3D3E-904E-955C-55C13B8962C7}" srcOrd="1" destOrd="0" presId="urn:microsoft.com/office/officeart/2005/8/layout/chevron1"/>
    <dgm:cxn modelId="{412031E4-62B3-1744-9BBB-9C266EA7695F}" type="presParOf" srcId="{264F45D2-D6F0-5644-A964-663E6AE8FBA1}" destId="{10E09257-2973-1B4B-818C-3CBB0CBCF500}" srcOrd="2" destOrd="0" presId="urn:microsoft.com/office/officeart/2005/8/layout/chevron1"/>
    <dgm:cxn modelId="{5ED278A8-5B0C-C142-B887-3DE7BC2E44F4}" type="presParOf" srcId="{264F45D2-D6F0-5644-A964-663E6AE8FBA1}" destId="{FEDFCC56-779F-8443-9CC9-E81733C49236}" srcOrd="3" destOrd="0" presId="urn:microsoft.com/office/officeart/2005/8/layout/chevron1"/>
    <dgm:cxn modelId="{94289B3B-71DC-234C-8C9C-56C9B8CDBDE6}" type="presParOf" srcId="{264F45D2-D6F0-5644-A964-663E6AE8FBA1}" destId="{F9BA967A-747D-BC40-BF14-E547567A3B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24EEB-05AD-614A-B7EB-F6E183B57B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6EF263F-83B6-5749-8D07-6F0CBA4E5500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84B358B-12EB-F14C-8A80-AFAB0DE116CF}" type="parTrans" cxnId="{7DB5A92B-F9F9-F440-A08F-DE0C9B57F4A3}">
      <dgm:prSet/>
      <dgm:spPr/>
      <dgm:t>
        <a:bodyPr/>
        <a:lstStyle/>
        <a:p>
          <a:endParaRPr lang="en-US"/>
        </a:p>
      </dgm:t>
    </dgm:pt>
    <dgm:pt modelId="{2AD8A5C6-AA6A-024D-BFD5-697564AC7DA0}" type="sibTrans" cxnId="{7DB5A92B-F9F9-F440-A08F-DE0C9B57F4A3}">
      <dgm:prSet/>
      <dgm:spPr/>
      <dgm:t>
        <a:bodyPr/>
        <a:lstStyle/>
        <a:p>
          <a:endParaRPr lang="en-US"/>
        </a:p>
      </dgm:t>
    </dgm:pt>
    <dgm:pt modelId="{ACE1EBEC-0A3D-0044-8F11-DD71A65F257E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E318165F-37BA-774B-86EF-7A7FBABD3C3C}" type="parTrans" cxnId="{8AA2737E-F9A3-3B48-BB68-582B3229EAE6}">
      <dgm:prSet/>
      <dgm:spPr/>
      <dgm:t>
        <a:bodyPr/>
        <a:lstStyle/>
        <a:p>
          <a:endParaRPr lang="en-US"/>
        </a:p>
      </dgm:t>
    </dgm:pt>
    <dgm:pt modelId="{AE00E9D6-1530-9040-AFCB-A591E65379B9}" type="sibTrans" cxnId="{8AA2737E-F9A3-3B48-BB68-582B3229EAE6}">
      <dgm:prSet/>
      <dgm:spPr/>
      <dgm:t>
        <a:bodyPr/>
        <a:lstStyle/>
        <a:p>
          <a:endParaRPr lang="en-US"/>
        </a:p>
      </dgm:t>
    </dgm:pt>
    <dgm:pt modelId="{8F130A40-0F63-EF41-8A8D-5702BB66D1D8}">
      <dgm:prSet phldrT="[Tex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470020A8-F740-6547-9456-3E5B5D74AD94}" type="parTrans" cxnId="{2931DA5F-5118-FC4F-88FC-11C0621AABDB}">
      <dgm:prSet/>
      <dgm:spPr/>
      <dgm:t>
        <a:bodyPr/>
        <a:lstStyle/>
        <a:p>
          <a:endParaRPr lang="en-US"/>
        </a:p>
      </dgm:t>
    </dgm:pt>
    <dgm:pt modelId="{8DA4EB17-A677-9E43-8D63-6F3CE19948E5}" type="sibTrans" cxnId="{2931DA5F-5118-FC4F-88FC-11C0621AABDB}">
      <dgm:prSet/>
      <dgm:spPr/>
      <dgm:t>
        <a:bodyPr/>
        <a:lstStyle/>
        <a:p>
          <a:endParaRPr lang="en-US"/>
        </a:p>
      </dgm:t>
    </dgm:pt>
    <dgm:pt modelId="{264F45D2-D6F0-5644-A964-663E6AE8FBA1}" type="pres">
      <dgm:prSet presAssocID="{7DE24EEB-05AD-614A-B7EB-F6E183B57B39}" presName="Name0" presStyleCnt="0">
        <dgm:presLayoutVars>
          <dgm:dir/>
          <dgm:animLvl val="lvl"/>
          <dgm:resizeHandles val="exact"/>
        </dgm:presLayoutVars>
      </dgm:prSet>
      <dgm:spPr/>
    </dgm:pt>
    <dgm:pt modelId="{1EC45C5C-F798-0A4B-B21F-6EF5B5CB95F2}" type="pres">
      <dgm:prSet presAssocID="{46EF263F-83B6-5749-8D07-6F0CBA4E550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93460-3D3E-904E-955C-55C13B8962C7}" type="pres">
      <dgm:prSet presAssocID="{2AD8A5C6-AA6A-024D-BFD5-697564AC7DA0}" presName="parTxOnlySpace" presStyleCnt="0"/>
      <dgm:spPr/>
    </dgm:pt>
    <dgm:pt modelId="{10E09257-2973-1B4B-818C-3CBB0CBCF500}" type="pres">
      <dgm:prSet presAssocID="{ACE1EBEC-0A3D-0044-8F11-DD71A65F2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FCC56-779F-8443-9CC9-E81733C49236}" type="pres">
      <dgm:prSet presAssocID="{AE00E9D6-1530-9040-AFCB-A591E65379B9}" presName="parTxOnlySpace" presStyleCnt="0"/>
      <dgm:spPr/>
    </dgm:pt>
    <dgm:pt modelId="{F9BA967A-747D-BC40-BF14-E547567A3B07}" type="pres">
      <dgm:prSet presAssocID="{8F130A40-0F63-EF41-8A8D-5702BB66D1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DA5F-5118-FC4F-88FC-11C0621AABDB}" srcId="{7DE24EEB-05AD-614A-B7EB-F6E183B57B39}" destId="{8F130A40-0F63-EF41-8A8D-5702BB66D1D8}" srcOrd="2" destOrd="0" parTransId="{470020A8-F740-6547-9456-3E5B5D74AD94}" sibTransId="{8DA4EB17-A677-9E43-8D63-6F3CE19948E5}"/>
    <dgm:cxn modelId="{ACB49C37-17FF-C848-95AA-427FFB34C275}" type="presOf" srcId="{7DE24EEB-05AD-614A-B7EB-F6E183B57B39}" destId="{264F45D2-D6F0-5644-A964-663E6AE8FBA1}" srcOrd="0" destOrd="0" presId="urn:microsoft.com/office/officeart/2005/8/layout/chevron1"/>
    <dgm:cxn modelId="{7DB5A92B-F9F9-F440-A08F-DE0C9B57F4A3}" srcId="{7DE24EEB-05AD-614A-B7EB-F6E183B57B39}" destId="{46EF263F-83B6-5749-8D07-6F0CBA4E5500}" srcOrd="0" destOrd="0" parTransId="{C84B358B-12EB-F14C-8A80-AFAB0DE116CF}" sibTransId="{2AD8A5C6-AA6A-024D-BFD5-697564AC7DA0}"/>
    <dgm:cxn modelId="{744DDDC8-5669-3B4B-829A-FABA87185223}" type="presOf" srcId="{8F130A40-0F63-EF41-8A8D-5702BB66D1D8}" destId="{F9BA967A-747D-BC40-BF14-E547567A3B07}" srcOrd="0" destOrd="0" presId="urn:microsoft.com/office/officeart/2005/8/layout/chevron1"/>
    <dgm:cxn modelId="{EB706E8D-2E0D-7C4B-A8EF-A5EFA5516187}" type="presOf" srcId="{ACE1EBEC-0A3D-0044-8F11-DD71A65F257E}" destId="{10E09257-2973-1B4B-818C-3CBB0CBCF500}" srcOrd="0" destOrd="0" presId="urn:microsoft.com/office/officeart/2005/8/layout/chevron1"/>
    <dgm:cxn modelId="{8AA2737E-F9A3-3B48-BB68-582B3229EAE6}" srcId="{7DE24EEB-05AD-614A-B7EB-F6E183B57B39}" destId="{ACE1EBEC-0A3D-0044-8F11-DD71A65F257E}" srcOrd="1" destOrd="0" parTransId="{E318165F-37BA-774B-86EF-7A7FBABD3C3C}" sibTransId="{AE00E9D6-1530-9040-AFCB-A591E65379B9}"/>
    <dgm:cxn modelId="{08420562-3B13-C246-B69B-8454BAB7EB4F}" type="presOf" srcId="{46EF263F-83B6-5749-8D07-6F0CBA4E5500}" destId="{1EC45C5C-F798-0A4B-B21F-6EF5B5CB95F2}" srcOrd="0" destOrd="0" presId="urn:microsoft.com/office/officeart/2005/8/layout/chevron1"/>
    <dgm:cxn modelId="{66E146C6-332B-504B-8122-16BE35B50FFD}" type="presParOf" srcId="{264F45D2-D6F0-5644-A964-663E6AE8FBA1}" destId="{1EC45C5C-F798-0A4B-B21F-6EF5B5CB95F2}" srcOrd="0" destOrd="0" presId="urn:microsoft.com/office/officeart/2005/8/layout/chevron1"/>
    <dgm:cxn modelId="{6887413F-D5E4-AF4B-88D5-CB625E16DD36}" type="presParOf" srcId="{264F45D2-D6F0-5644-A964-663E6AE8FBA1}" destId="{1A093460-3D3E-904E-955C-55C13B8962C7}" srcOrd="1" destOrd="0" presId="urn:microsoft.com/office/officeart/2005/8/layout/chevron1"/>
    <dgm:cxn modelId="{6BB94E66-CB9E-B74A-8C3B-1839040496FA}" type="presParOf" srcId="{264F45D2-D6F0-5644-A964-663E6AE8FBA1}" destId="{10E09257-2973-1B4B-818C-3CBB0CBCF500}" srcOrd="2" destOrd="0" presId="urn:microsoft.com/office/officeart/2005/8/layout/chevron1"/>
    <dgm:cxn modelId="{E21E1770-F8B1-5042-B82C-1FEB62804AF4}" type="presParOf" srcId="{264F45D2-D6F0-5644-A964-663E6AE8FBA1}" destId="{FEDFCC56-779F-8443-9CC9-E81733C49236}" srcOrd="3" destOrd="0" presId="urn:microsoft.com/office/officeart/2005/8/layout/chevron1"/>
    <dgm:cxn modelId="{017D1FAD-E67E-C84B-BCF1-AD074E4A302B}" type="presParOf" srcId="{264F45D2-D6F0-5644-A964-663E6AE8FBA1}" destId="{F9BA967A-747D-BC40-BF14-E547567A3B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E24EEB-05AD-614A-B7EB-F6E183B57B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6EF263F-83B6-5749-8D07-6F0CBA4E5500}">
      <dgm:prSet phldrT="[Texto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84B358B-12EB-F14C-8A80-AFAB0DE116CF}" type="parTrans" cxnId="{7DB5A92B-F9F9-F440-A08F-DE0C9B57F4A3}">
      <dgm:prSet/>
      <dgm:spPr/>
      <dgm:t>
        <a:bodyPr/>
        <a:lstStyle/>
        <a:p>
          <a:endParaRPr lang="en-US"/>
        </a:p>
      </dgm:t>
    </dgm:pt>
    <dgm:pt modelId="{2AD8A5C6-AA6A-024D-BFD5-697564AC7DA0}" type="sibTrans" cxnId="{7DB5A92B-F9F9-F440-A08F-DE0C9B57F4A3}">
      <dgm:prSet/>
      <dgm:spPr/>
      <dgm:t>
        <a:bodyPr/>
        <a:lstStyle/>
        <a:p>
          <a:endParaRPr lang="en-US"/>
        </a:p>
      </dgm:t>
    </dgm:pt>
    <dgm:pt modelId="{ACE1EBEC-0A3D-0044-8F11-DD71A65F257E}">
      <dgm:prSet phldrT="[Texto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E318165F-37BA-774B-86EF-7A7FBABD3C3C}" type="parTrans" cxnId="{8AA2737E-F9A3-3B48-BB68-582B3229EAE6}">
      <dgm:prSet/>
      <dgm:spPr/>
      <dgm:t>
        <a:bodyPr/>
        <a:lstStyle/>
        <a:p>
          <a:endParaRPr lang="en-US"/>
        </a:p>
      </dgm:t>
    </dgm:pt>
    <dgm:pt modelId="{AE00E9D6-1530-9040-AFCB-A591E65379B9}" type="sibTrans" cxnId="{8AA2737E-F9A3-3B48-BB68-582B3229EAE6}">
      <dgm:prSet/>
      <dgm:spPr/>
      <dgm:t>
        <a:bodyPr/>
        <a:lstStyle/>
        <a:p>
          <a:endParaRPr lang="en-US"/>
        </a:p>
      </dgm:t>
    </dgm:pt>
    <dgm:pt modelId="{8F130A40-0F63-EF41-8A8D-5702BB66D1D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470020A8-F740-6547-9456-3E5B5D74AD94}" type="parTrans" cxnId="{2931DA5F-5118-FC4F-88FC-11C0621AABDB}">
      <dgm:prSet/>
      <dgm:spPr/>
      <dgm:t>
        <a:bodyPr/>
        <a:lstStyle/>
        <a:p>
          <a:endParaRPr lang="en-US"/>
        </a:p>
      </dgm:t>
    </dgm:pt>
    <dgm:pt modelId="{8DA4EB17-A677-9E43-8D63-6F3CE19948E5}" type="sibTrans" cxnId="{2931DA5F-5118-FC4F-88FC-11C0621AABDB}">
      <dgm:prSet/>
      <dgm:spPr/>
      <dgm:t>
        <a:bodyPr/>
        <a:lstStyle/>
        <a:p>
          <a:endParaRPr lang="en-US"/>
        </a:p>
      </dgm:t>
    </dgm:pt>
    <dgm:pt modelId="{264F45D2-D6F0-5644-A964-663E6AE8FBA1}" type="pres">
      <dgm:prSet presAssocID="{7DE24EEB-05AD-614A-B7EB-F6E183B57B39}" presName="Name0" presStyleCnt="0">
        <dgm:presLayoutVars>
          <dgm:dir/>
          <dgm:animLvl val="lvl"/>
          <dgm:resizeHandles val="exact"/>
        </dgm:presLayoutVars>
      </dgm:prSet>
      <dgm:spPr/>
    </dgm:pt>
    <dgm:pt modelId="{1EC45C5C-F798-0A4B-B21F-6EF5B5CB95F2}" type="pres">
      <dgm:prSet presAssocID="{46EF263F-83B6-5749-8D07-6F0CBA4E550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93460-3D3E-904E-955C-55C13B8962C7}" type="pres">
      <dgm:prSet presAssocID="{2AD8A5C6-AA6A-024D-BFD5-697564AC7DA0}" presName="parTxOnlySpace" presStyleCnt="0"/>
      <dgm:spPr/>
    </dgm:pt>
    <dgm:pt modelId="{10E09257-2973-1B4B-818C-3CBB0CBCF500}" type="pres">
      <dgm:prSet presAssocID="{ACE1EBEC-0A3D-0044-8F11-DD71A65F25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FCC56-779F-8443-9CC9-E81733C49236}" type="pres">
      <dgm:prSet presAssocID="{AE00E9D6-1530-9040-AFCB-A591E65379B9}" presName="parTxOnlySpace" presStyleCnt="0"/>
      <dgm:spPr/>
    </dgm:pt>
    <dgm:pt modelId="{F9BA967A-747D-BC40-BF14-E547567A3B07}" type="pres">
      <dgm:prSet presAssocID="{8F130A40-0F63-EF41-8A8D-5702BB66D1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DA5F-5118-FC4F-88FC-11C0621AABDB}" srcId="{7DE24EEB-05AD-614A-B7EB-F6E183B57B39}" destId="{8F130A40-0F63-EF41-8A8D-5702BB66D1D8}" srcOrd="2" destOrd="0" parTransId="{470020A8-F740-6547-9456-3E5B5D74AD94}" sibTransId="{8DA4EB17-A677-9E43-8D63-6F3CE19948E5}"/>
    <dgm:cxn modelId="{8AA2737E-F9A3-3B48-BB68-582B3229EAE6}" srcId="{7DE24EEB-05AD-614A-B7EB-F6E183B57B39}" destId="{ACE1EBEC-0A3D-0044-8F11-DD71A65F257E}" srcOrd="1" destOrd="0" parTransId="{E318165F-37BA-774B-86EF-7A7FBABD3C3C}" sibTransId="{AE00E9D6-1530-9040-AFCB-A591E65379B9}"/>
    <dgm:cxn modelId="{4AE3CF64-DC71-7940-A5F3-6E8D03FBE649}" type="presOf" srcId="{46EF263F-83B6-5749-8D07-6F0CBA4E5500}" destId="{1EC45C5C-F798-0A4B-B21F-6EF5B5CB95F2}" srcOrd="0" destOrd="0" presId="urn:microsoft.com/office/officeart/2005/8/layout/chevron1"/>
    <dgm:cxn modelId="{AD7797C1-4542-0648-AC97-88808961DDE4}" type="presOf" srcId="{7DE24EEB-05AD-614A-B7EB-F6E183B57B39}" destId="{264F45D2-D6F0-5644-A964-663E6AE8FBA1}" srcOrd="0" destOrd="0" presId="urn:microsoft.com/office/officeart/2005/8/layout/chevron1"/>
    <dgm:cxn modelId="{7DB5A92B-F9F9-F440-A08F-DE0C9B57F4A3}" srcId="{7DE24EEB-05AD-614A-B7EB-F6E183B57B39}" destId="{46EF263F-83B6-5749-8D07-6F0CBA4E5500}" srcOrd="0" destOrd="0" parTransId="{C84B358B-12EB-F14C-8A80-AFAB0DE116CF}" sibTransId="{2AD8A5C6-AA6A-024D-BFD5-697564AC7DA0}"/>
    <dgm:cxn modelId="{E3FA9FE8-C97A-F04C-A5CD-B668D0FAD006}" type="presOf" srcId="{ACE1EBEC-0A3D-0044-8F11-DD71A65F257E}" destId="{10E09257-2973-1B4B-818C-3CBB0CBCF500}" srcOrd="0" destOrd="0" presId="urn:microsoft.com/office/officeart/2005/8/layout/chevron1"/>
    <dgm:cxn modelId="{6D0B7972-4B50-D941-824D-C924CC0880ED}" type="presOf" srcId="{8F130A40-0F63-EF41-8A8D-5702BB66D1D8}" destId="{F9BA967A-747D-BC40-BF14-E547567A3B07}" srcOrd="0" destOrd="0" presId="urn:microsoft.com/office/officeart/2005/8/layout/chevron1"/>
    <dgm:cxn modelId="{1BD44C38-8EF4-4B4E-B28F-CC210F787AD6}" type="presParOf" srcId="{264F45D2-D6F0-5644-A964-663E6AE8FBA1}" destId="{1EC45C5C-F798-0A4B-B21F-6EF5B5CB95F2}" srcOrd="0" destOrd="0" presId="urn:microsoft.com/office/officeart/2005/8/layout/chevron1"/>
    <dgm:cxn modelId="{9EB4BF78-40DD-A642-95C0-B71E416F9895}" type="presParOf" srcId="{264F45D2-D6F0-5644-A964-663E6AE8FBA1}" destId="{1A093460-3D3E-904E-955C-55C13B8962C7}" srcOrd="1" destOrd="0" presId="urn:microsoft.com/office/officeart/2005/8/layout/chevron1"/>
    <dgm:cxn modelId="{A7003BA1-DF25-1A4D-9EF7-D02F87EAAE3C}" type="presParOf" srcId="{264F45D2-D6F0-5644-A964-663E6AE8FBA1}" destId="{10E09257-2973-1B4B-818C-3CBB0CBCF500}" srcOrd="2" destOrd="0" presId="urn:microsoft.com/office/officeart/2005/8/layout/chevron1"/>
    <dgm:cxn modelId="{4417667C-9662-9E42-AEA9-45A38AF2A541}" type="presParOf" srcId="{264F45D2-D6F0-5644-A964-663E6AE8FBA1}" destId="{FEDFCC56-779F-8443-9CC9-E81733C49236}" srcOrd="3" destOrd="0" presId="urn:microsoft.com/office/officeart/2005/8/layout/chevron1"/>
    <dgm:cxn modelId="{C82628CA-390F-654F-9EE6-0287FD818D1B}" type="presParOf" srcId="{264F45D2-D6F0-5644-A964-663E6AE8FBA1}" destId="{F9BA967A-747D-BC40-BF14-E547567A3B0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5C5C-F798-0A4B-B21F-6EF5B5CB95F2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Design</a:t>
          </a:r>
          <a:endParaRPr lang="en-US" sz="1900" kern="1200" dirty="0"/>
        </a:p>
      </dsp:txBody>
      <dsp:txXfrm>
        <a:off x="589895" y="1675497"/>
        <a:ext cx="1762452" cy="1174968"/>
      </dsp:txXfrm>
    </dsp:sp>
    <dsp:sp modelId="{10E09257-2973-1B4B-818C-3CBB0CBCF500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</a:t>
          </a:r>
          <a:endParaRPr lang="en-US" sz="1900" kern="1200" dirty="0"/>
        </a:p>
      </dsp:txBody>
      <dsp:txXfrm>
        <a:off x="3233573" y="1675497"/>
        <a:ext cx="1762452" cy="1174968"/>
      </dsp:txXfrm>
    </dsp:sp>
    <dsp:sp modelId="{F9BA967A-747D-BC40-BF14-E547567A3B07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Deployment</a:t>
          </a:r>
          <a:endParaRPr lang="en-US" sz="1900" kern="1200" dirty="0"/>
        </a:p>
      </dsp:txBody>
      <dsp:txXfrm>
        <a:off x="5877252" y="1675497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5C5C-F798-0A4B-B21F-6EF5B5CB95F2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Design</a:t>
          </a:r>
          <a:endParaRPr lang="en-US" sz="1900" kern="1200" dirty="0"/>
        </a:p>
      </dsp:txBody>
      <dsp:txXfrm>
        <a:off x="589895" y="1675497"/>
        <a:ext cx="1762452" cy="1174968"/>
      </dsp:txXfrm>
    </dsp:sp>
    <dsp:sp modelId="{10E09257-2973-1B4B-818C-3CBB0CBCF500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</a:t>
          </a:r>
          <a:endParaRPr lang="en-US" sz="1900" kern="1200" dirty="0"/>
        </a:p>
      </dsp:txBody>
      <dsp:txXfrm>
        <a:off x="3233573" y="1675497"/>
        <a:ext cx="1762452" cy="1174968"/>
      </dsp:txXfrm>
    </dsp:sp>
    <dsp:sp modelId="{F9BA967A-747D-BC40-BF14-E547567A3B07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Deployment</a:t>
          </a:r>
          <a:endParaRPr lang="en-US" sz="1900" kern="1200" dirty="0"/>
        </a:p>
      </dsp:txBody>
      <dsp:txXfrm>
        <a:off x="5877252" y="1675497"/>
        <a:ext cx="1762452" cy="1174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5C5C-F798-0A4B-B21F-6EF5B5CB95F2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Design</a:t>
          </a:r>
          <a:endParaRPr lang="en-US" sz="1900" kern="1200" dirty="0"/>
        </a:p>
      </dsp:txBody>
      <dsp:txXfrm>
        <a:off x="589895" y="1675497"/>
        <a:ext cx="1762452" cy="1174968"/>
      </dsp:txXfrm>
    </dsp:sp>
    <dsp:sp modelId="{10E09257-2973-1B4B-818C-3CBB0CBCF500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</a:t>
          </a:r>
          <a:endParaRPr lang="en-US" sz="1900" kern="1200" dirty="0"/>
        </a:p>
      </dsp:txBody>
      <dsp:txXfrm>
        <a:off x="3233573" y="1675497"/>
        <a:ext cx="1762452" cy="1174968"/>
      </dsp:txXfrm>
    </dsp:sp>
    <dsp:sp modelId="{F9BA967A-747D-BC40-BF14-E547567A3B07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Deployment</a:t>
          </a:r>
          <a:endParaRPr lang="en-US" sz="1900" kern="1200" dirty="0"/>
        </a:p>
      </dsp:txBody>
      <dsp:txXfrm>
        <a:off x="5877252" y="1675497"/>
        <a:ext cx="1762452" cy="1174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5C5C-F798-0A4B-B21F-6EF5B5CB95F2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Design</a:t>
          </a:r>
          <a:endParaRPr lang="en-US" sz="1900" kern="1200" dirty="0"/>
        </a:p>
      </dsp:txBody>
      <dsp:txXfrm>
        <a:off x="589895" y="1675497"/>
        <a:ext cx="1762452" cy="1174968"/>
      </dsp:txXfrm>
    </dsp:sp>
    <dsp:sp modelId="{10E09257-2973-1B4B-818C-3CBB0CBCF500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</a:t>
          </a:r>
          <a:endParaRPr lang="en-US" sz="1900" kern="1200" dirty="0"/>
        </a:p>
      </dsp:txBody>
      <dsp:txXfrm>
        <a:off x="3233573" y="1675497"/>
        <a:ext cx="1762452" cy="1174968"/>
      </dsp:txXfrm>
    </dsp:sp>
    <dsp:sp modelId="{F9BA967A-747D-BC40-BF14-E547567A3B07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Deployment</a:t>
          </a:r>
          <a:endParaRPr lang="en-US" sz="1900" kern="1200" dirty="0"/>
        </a:p>
      </dsp:txBody>
      <dsp:txXfrm>
        <a:off x="5877252" y="1675497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6C32B-660E-0E49-8303-30631D2E1866}" type="datetime1">
              <a:rPr lang="en-US" smtClean="0"/>
              <a:t>14/12/15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02F4-31CA-384E-8019-CFE07AABAB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5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E4270-577D-834F-971B-95FF041F3E30}" type="datetime1">
              <a:rPr lang="en-US" smtClean="0"/>
              <a:t>14/12/15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B3573-FFA6-514A-B1ED-C603557111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1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B3573-FFA6-514A-B1ED-C603557111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130E-B324-944B-B059-47B462F6F335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26FA-784A-F94F-B55F-28EFCD07F401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360F-885C-A14D-AD55-8747513ACA5D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7162-9F05-F747-8FA3-836EE4BBB678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1C4-E14A-B448-89C4-15D91BA8C173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5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7F6-7D9A-A04B-97BA-9B3BEA0D2EEB}" type="datetime1">
              <a:rPr lang="en-US" smtClean="0"/>
              <a:t>14/12/15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2BFD-A86A-9841-9231-B0E220D81F7D}" type="datetime1">
              <a:rPr lang="en-US" smtClean="0"/>
              <a:t>14/12/15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B204-8768-E842-879B-C6A7B39C8453}" type="datetime1">
              <a:rPr lang="en-US" smtClean="0"/>
              <a:t>14/12/15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3C99-B9F3-A34B-9ED4-E94BD88B3E6C}" type="datetime1">
              <a:rPr lang="en-US" smtClean="0"/>
              <a:t>14/12/15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2819-D814-8043-B863-1E1F964E6B4A}" type="datetime1">
              <a:rPr lang="en-US" smtClean="0"/>
              <a:t>14/12/15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7DEA-04C4-D14C-864D-B159279391F7}" type="datetime1">
              <a:rPr lang="en-US" smtClean="0"/>
              <a:t>14/12/15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3375-F3A5-1D46-BA6F-645B08DC1D71}" type="datetime1">
              <a:rPr lang="en-US" smtClean="0"/>
              <a:t>14/12/15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427D-E1A5-9947-8AB5-2550E6F7E9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16245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/>
              <a:t>Platform for designing, developing and deploying microservices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10080"/>
            <a:ext cx="6400800" cy="1752600"/>
          </a:xfrm>
        </p:spPr>
        <p:txBody>
          <a:bodyPr anchor="ctr"/>
          <a:lstStyle/>
          <a:p>
            <a:r>
              <a:rPr lang="en-US" dirty="0" smtClean="0"/>
              <a:t>Carlos Lozano S</a:t>
            </a:r>
            <a:r>
              <a:rPr lang="en-US" dirty="0" smtClean="0"/>
              <a:t>ánchez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618738" y="6124555"/>
            <a:ext cx="201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December 15,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9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dirty="0" smtClean="0"/>
              <a:t>: Design </a:t>
            </a:r>
            <a:r>
              <a:rPr lang="en-US" dirty="0" smtClean="0"/>
              <a:t>Phase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4780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7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Design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 smtClean="0"/>
              <a:t>Task: </a:t>
            </a:r>
            <a:r>
              <a:rPr lang="en-US" sz="2800" dirty="0" smtClean="0"/>
              <a:t>Describe the </a:t>
            </a:r>
            <a:r>
              <a:rPr lang="en-US" sz="2800" dirty="0" smtClean="0"/>
              <a:t>microservice </a:t>
            </a:r>
            <a:r>
              <a:rPr lang="en-US" sz="2800" dirty="0" smtClean="0"/>
              <a:t>and its operations</a:t>
            </a:r>
          </a:p>
          <a:p>
            <a:endParaRPr lang="en-US" sz="2800" dirty="0" smtClean="0"/>
          </a:p>
          <a:p>
            <a:r>
              <a:rPr lang="en-US" sz="2800" b="1" dirty="0" smtClean="0"/>
              <a:t>How: </a:t>
            </a:r>
            <a:r>
              <a:rPr lang="en-US" sz="2800" dirty="0" smtClean="0"/>
              <a:t>Creating a JSON file with the description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Tool</a:t>
            </a:r>
            <a:r>
              <a:rPr lang="en-US" sz="2800" b="1" dirty="0" smtClean="0"/>
              <a:t>: </a:t>
            </a:r>
            <a:r>
              <a:rPr lang="en-US" sz="2800" dirty="0" smtClean="0"/>
              <a:t>Microrestjs Service Description </a:t>
            </a:r>
            <a:r>
              <a:rPr lang="en-US" sz="2800" dirty="0" smtClean="0"/>
              <a:t>Specification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r>
              <a:rPr lang="en-US" dirty="0" smtClean="0"/>
              <a:t>: Design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1400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“</a:t>
            </a:r>
            <a:r>
              <a:rPr lang="en-US" sz="2200" dirty="0" err="1" smtClean="0">
                <a:latin typeface="Consolas"/>
                <a:cs typeface="Consolas"/>
              </a:rPr>
              <a:t>microrestSpecification</a:t>
            </a:r>
            <a:r>
              <a:rPr lang="en-US" sz="2200" dirty="0" smtClean="0">
                <a:latin typeface="Consolas"/>
                <a:cs typeface="Consolas"/>
              </a:rPr>
              <a:t>”: </a:t>
            </a:r>
            <a:r>
              <a:rPr lang="en-US" sz="2200" dirty="0">
                <a:latin typeface="Consolas"/>
                <a:cs typeface="Consolas"/>
              </a:rPr>
              <a:t>1,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“info”: </a:t>
            </a:r>
            <a:r>
              <a:rPr lang="en-US" sz="2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“name”: </a:t>
            </a:r>
            <a:r>
              <a:rPr lang="en-US" sz="2200" dirty="0" smtClean="0">
                <a:latin typeface="Consolas"/>
                <a:cs typeface="Consolas"/>
              </a:rPr>
              <a:t>“yellow-pages</a:t>
            </a:r>
            <a:r>
              <a:rPr lang="en-US" sz="2200" dirty="0" smtClean="0">
                <a:latin typeface="Consolas"/>
                <a:cs typeface="Consolas"/>
              </a:rPr>
              <a:t>”</a:t>
            </a:r>
            <a:r>
              <a:rPr lang="en-US" sz="2200" dirty="0" smtClean="0">
                <a:latin typeface="Consolas"/>
                <a:cs typeface="Consolas"/>
              </a:rPr>
              <a:t>,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“version”: “0.0.1”,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“</a:t>
            </a:r>
            <a:r>
              <a:rPr lang="en-US" sz="2200" dirty="0" err="1" smtClean="0">
                <a:latin typeface="Consolas"/>
                <a:cs typeface="Consolas"/>
              </a:rPr>
              <a:t>api</a:t>
            </a:r>
            <a:r>
              <a:rPr lang="en-US" sz="2200" dirty="0" smtClean="0">
                <a:latin typeface="Consolas"/>
                <a:cs typeface="Consolas"/>
              </a:rPr>
              <a:t>”: </a:t>
            </a:r>
            <a:r>
              <a:rPr lang="en-US" sz="2200" dirty="0"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...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},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“</a:t>
            </a:r>
            <a:r>
              <a:rPr lang="en-US" sz="2200" dirty="0" err="1" smtClean="0">
                <a:latin typeface="Consolas"/>
                <a:cs typeface="Consolas"/>
              </a:rPr>
              <a:t>config</a:t>
            </a:r>
            <a:r>
              <a:rPr lang="en-US" sz="2200" dirty="0" smtClean="0">
                <a:latin typeface="Consolas"/>
                <a:cs typeface="Consolas"/>
              </a:rPr>
              <a:t>”: </a:t>
            </a:r>
            <a:r>
              <a:rPr lang="en-US" sz="2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“location”: “directory”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  “</a:t>
            </a:r>
            <a:r>
              <a:rPr lang="en-US" sz="2200" dirty="0" err="1" smtClean="0">
                <a:latin typeface="Consolas"/>
                <a:cs typeface="Consolas"/>
              </a:rPr>
              <a:t>dependiencies</a:t>
            </a:r>
            <a:r>
              <a:rPr lang="en-US" sz="2200" dirty="0" smtClean="0">
                <a:latin typeface="Consolas"/>
                <a:cs typeface="Consolas"/>
              </a:rPr>
              <a:t>”: { ... }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},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9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r>
              <a:rPr lang="en-US" dirty="0" smtClean="0"/>
              <a:t>: Design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14006"/>
            <a:ext cx="8229600" cy="4525963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“security”: { ...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smtClean="0">
                <a:latin typeface="Consolas"/>
                <a:cs typeface="Consolas"/>
              </a:rPr>
              <a:t>operations”: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smtClean="0">
                <a:latin typeface="Consolas"/>
                <a:cs typeface="Consolas"/>
              </a:rPr>
              <a:t>search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“request”: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“path”: “</a:t>
            </a:r>
            <a:r>
              <a:rPr lang="en-US" dirty="0" smtClean="0">
                <a:latin typeface="Consolas"/>
                <a:cs typeface="Consolas"/>
              </a:rPr>
              <a:t>/:target”</a:t>
            </a:r>
            <a:r>
              <a:rPr lang="en-US" dirty="0" smtClean="0">
                <a:latin typeface="Consolas"/>
                <a:cs typeface="Consolas"/>
              </a:rPr>
              <a:t>,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“method”: “GET”,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...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“responses”: { ... },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“errors”: { ...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r>
              <a:rPr lang="en-US" dirty="0" smtClean="0"/>
              <a:t>: Implementation </a:t>
            </a:r>
            <a:r>
              <a:rPr lang="en-US" dirty="0" smtClean="0"/>
              <a:t>Phase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3633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r>
              <a:rPr lang="en-US" dirty="0" smtClean="0"/>
              <a:t>: Implementation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 smtClean="0"/>
              <a:t>Task</a:t>
            </a:r>
            <a:r>
              <a:rPr lang="en-US" sz="2800" b="1" dirty="0" smtClean="0"/>
              <a:t>: </a:t>
            </a:r>
            <a:r>
              <a:rPr lang="en-US" sz="2800" dirty="0" smtClean="0"/>
              <a:t>Implement</a:t>
            </a:r>
            <a:r>
              <a:rPr lang="en-US" sz="2800" dirty="0" smtClean="0"/>
              <a:t> </a:t>
            </a:r>
            <a:r>
              <a:rPr lang="en-US" sz="2800" dirty="0" smtClean="0"/>
              <a:t>the logic of the </a:t>
            </a:r>
            <a:r>
              <a:rPr lang="en-US" sz="2800" dirty="0" smtClean="0"/>
              <a:t>microservice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smtClean="0"/>
              <a:t>How: </a:t>
            </a:r>
            <a:r>
              <a:rPr lang="en-US" sz="2800" dirty="0" smtClean="0"/>
              <a:t>Creating a JavaScript file with the functionality</a:t>
            </a:r>
          </a:p>
          <a:p>
            <a:endParaRPr lang="en-US" sz="2800" dirty="0"/>
          </a:p>
          <a:p>
            <a:r>
              <a:rPr lang="en-US" sz="2800" b="1" dirty="0" smtClean="0"/>
              <a:t>Tool</a:t>
            </a:r>
            <a:r>
              <a:rPr lang="en-US" sz="2800" b="1" dirty="0" smtClean="0"/>
              <a:t>: </a:t>
            </a:r>
            <a:r>
              <a:rPr lang="en-US" sz="2800" dirty="0" smtClean="0"/>
              <a:t>Service </a:t>
            </a:r>
            <a:r>
              <a:rPr lang="en-US" sz="2800" dirty="0" smtClean="0"/>
              <a:t>Description and Microrestjs Framework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Methodology: </a:t>
            </a:r>
            <a:r>
              <a:rPr lang="en-US" dirty="0" smtClean="0"/>
              <a:t>Implementation</a:t>
            </a:r>
            <a:r>
              <a:rPr lang="en-US" dirty="0" smtClean="0"/>
              <a:t>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f</a:t>
            </a:r>
            <a:r>
              <a:rPr lang="en-US" sz="2200" dirty="0" smtClean="0">
                <a:latin typeface="Consolas"/>
                <a:cs typeface="Consolas"/>
              </a:rPr>
              <a:t>unction </a:t>
            </a:r>
            <a:r>
              <a:rPr lang="en-US" sz="2200" dirty="0" smtClean="0">
                <a:latin typeface="Consolas"/>
                <a:cs typeface="Consolas"/>
              </a:rPr>
              <a:t>search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latin typeface="Consolas"/>
                <a:cs typeface="Consolas"/>
              </a:rPr>
              <a:t>request, </a:t>
            </a:r>
            <a:r>
              <a:rPr lang="en-US" sz="2200" dirty="0" smtClean="0">
                <a:latin typeface="Consolas"/>
                <a:cs typeface="Consolas"/>
              </a:rPr>
              <a:t>response, </a:t>
            </a:r>
            <a:r>
              <a:rPr lang="en-US" sz="2200" dirty="0" err="1" smtClean="0">
                <a:latin typeface="Consolas"/>
                <a:cs typeface="Consolas"/>
              </a:rPr>
              <a:t>sendFunction</a:t>
            </a:r>
            <a:r>
              <a:rPr lang="en-US" sz="2200" dirty="0" smtClean="0">
                <a:latin typeface="Consolas"/>
                <a:cs typeface="Consolas"/>
              </a:rPr>
              <a:t>) </a:t>
            </a:r>
            <a:r>
              <a:rPr lang="en-US" sz="2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	</a:t>
            </a:r>
            <a:r>
              <a:rPr lang="en-US" sz="2200" dirty="0" err="1" smtClean="0">
                <a:latin typeface="Consolas"/>
                <a:cs typeface="Consolas"/>
              </a:rPr>
              <a:t>var</a:t>
            </a:r>
            <a:r>
              <a:rPr lang="en-US" sz="2200" dirty="0" smtClean="0">
                <a:latin typeface="Consolas"/>
                <a:cs typeface="Consolas"/>
              </a:rPr>
              <a:t> target = </a:t>
            </a:r>
            <a:r>
              <a:rPr lang="en-US" sz="2200" dirty="0" err="1" smtClean="0">
                <a:latin typeface="Consolas"/>
                <a:cs typeface="Consolas"/>
              </a:rPr>
              <a:t>request.getPathParameter</a:t>
            </a:r>
            <a:r>
              <a:rPr lang="en-US" sz="2200" dirty="0" smtClean="0">
                <a:latin typeface="Consolas"/>
                <a:cs typeface="Consolas"/>
              </a:rPr>
              <a:t>(“target”);</a:t>
            </a:r>
          </a:p>
          <a:p>
            <a:pPr marL="0" indent="0"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	... (the items are searched)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smtClean="0">
                <a:latin typeface="Consolas"/>
                <a:cs typeface="Consolas"/>
              </a:rPr>
              <a:t>	</a:t>
            </a:r>
            <a:r>
              <a:rPr lang="en-US" sz="2200" dirty="0" err="1" smtClean="0">
                <a:latin typeface="Consolas"/>
                <a:cs typeface="Consolas"/>
              </a:rPr>
              <a:t>response.setStatus</a:t>
            </a:r>
            <a:r>
              <a:rPr lang="en-US" sz="2200" dirty="0" smtClean="0">
                <a:latin typeface="Consolas"/>
                <a:cs typeface="Consolas"/>
              </a:rPr>
              <a:t>(200</a:t>
            </a:r>
            <a:r>
              <a:rPr lang="en-US" sz="2200" dirty="0" smtClean="0">
                <a:latin typeface="Consolas"/>
                <a:cs typeface="Consolas"/>
              </a:rPr>
              <a:t>).</a:t>
            </a:r>
            <a:r>
              <a:rPr lang="en-US" sz="2200" dirty="0" err="1" smtClean="0">
                <a:latin typeface="Consolas"/>
                <a:cs typeface="Consolas"/>
              </a:rPr>
              <a:t>setBody</a:t>
            </a:r>
            <a:r>
              <a:rPr lang="en-US" sz="2200" dirty="0" smtClean="0">
                <a:latin typeface="Consolas"/>
                <a:cs typeface="Consolas"/>
              </a:rPr>
              <a:t>(items);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err="1" smtClean="0">
                <a:latin typeface="Consolas"/>
                <a:cs typeface="Consolas"/>
              </a:rPr>
              <a:t>sendFunction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dirty="0" smtClean="0"/>
              <a:t>: </a:t>
            </a:r>
            <a:r>
              <a:rPr lang="en-US" dirty="0" smtClean="0"/>
              <a:t>Deployment Phase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1963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dirty="0" smtClean="0"/>
              <a:t>: </a:t>
            </a:r>
            <a:r>
              <a:rPr lang="en-US" dirty="0" smtClean="0"/>
              <a:t>Deployment 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dirty="0" smtClean="0"/>
              <a:t>Task</a:t>
            </a:r>
            <a:r>
              <a:rPr lang="en-US" sz="2800" b="1" dirty="0" smtClean="0"/>
              <a:t>: </a:t>
            </a:r>
            <a:r>
              <a:rPr lang="en-US" sz="2800" dirty="0" smtClean="0"/>
              <a:t>Deploy the </a:t>
            </a:r>
            <a:r>
              <a:rPr lang="en-US" sz="2800" dirty="0" smtClean="0"/>
              <a:t>microservice and make them </a:t>
            </a:r>
          </a:p>
          <a:p>
            <a:pPr marL="0" indent="0">
              <a:buNone/>
            </a:pPr>
            <a:r>
              <a:rPr lang="en-US" sz="2800" dirty="0" smtClean="0"/>
              <a:t>               accessible from the network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smtClean="0"/>
              <a:t>How: </a:t>
            </a:r>
            <a:r>
              <a:rPr lang="en-US" sz="2800" dirty="0" smtClean="0"/>
              <a:t>Running an instance of </a:t>
            </a:r>
            <a:r>
              <a:rPr lang="en-US" sz="2800" dirty="0"/>
              <a:t>M</a:t>
            </a:r>
            <a:r>
              <a:rPr lang="en-US" sz="2800" dirty="0" smtClean="0"/>
              <a:t>icrorestjs </a:t>
            </a:r>
            <a:r>
              <a:rPr lang="en-US" sz="2800" dirty="0" smtClean="0"/>
              <a:t>with the 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               service </a:t>
            </a:r>
            <a:r>
              <a:rPr lang="en-US" sz="2800" dirty="0" smtClean="0"/>
              <a:t>description and </a:t>
            </a:r>
            <a:r>
              <a:rPr lang="en-US" sz="2800" dirty="0" smtClean="0"/>
              <a:t>the </a:t>
            </a:r>
            <a:r>
              <a:rPr lang="en-US" sz="2800" dirty="0" smtClean="0"/>
              <a:t>functionality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smtClean="0"/>
              <a:t>Tool: </a:t>
            </a:r>
            <a:r>
              <a:rPr lang="en-US" sz="2800" dirty="0" smtClean="0"/>
              <a:t>Microrestjs Framework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dirty="0" smtClean="0"/>
              <a:t>: </a:t>
            </a:r>
            <a:r>
              <a:rPr lang="en-US" dirty="0" smtClean="0"/>
              <a:t>Deployment Phase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/>
              <a:t>M</a:t>
            </a:r>
            <a:r>
              <a:rPr lang="en-US" dirty="0" smtClean="0"/>
              <a:t>icrorestjs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Save the service description and functionality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Execute: </a:t>
            </a:r>
            <a:r>
              <a:rPr lang="en-US" i="1" dirty="0" smtClean="0"/>
              <a:t>node </a:t>
            </a:r>
            <a:r>
              <a:rPr lang="en-US" i="1" dirty="0" err="1" smtClean="0"/>
              <a:t>Launcher.js</a:t>
            </a:r>
            <a:endParaRPr lang="en-US" i="1" dirty="0" smtClean="0"/>
          </a:p>
        </p:txBody>
      </p:sp>
      <p:pic>
        <p:nvPicPr>
          <p:cNvPr id="4" name="Imagen 3" descr="settings-9-xx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0" y="4124435"/>
            <a:ext cx="1843127" cy="1843127"/>
          </a:xfrm>
          <a:prstGeom prst="rect">
            <a:avLst/>
          </a:prstGeom>
        </p:spPr>
      </p:pic>
      <p:pic>
        <p:nvPicPr>
          <p:cNvPr id="5" name="Imagen 4" descr="folder_icon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37" y="4313384"/>
            <a:ext cx="1843127" cy="1426229"/>
          </a:xfrm>
          <a:prstGeom prst="rect">
            <a:avLst/>
          </a:prstGeom>
        </p:spPr>
      </p:pic>
      <p:pic>
        <p:nvPicPr>
          <p:cNvPr id="6" name="Imagen 5" descr="deployment-icon-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64" y="4124435"/>
            <a:ext cx="1845486" cy="1863668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/>
          <a:lstStyle/>
          <a:p>
            <a:r>
              <a:rPr lang="en-US" dirty="0" smtClean="0"/>
              <a:t>Presentation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 rot="10800000" flipV="1">
            <a:off x="722313" y="4406899"/>
            <a:ext cx="7772400" cy="1225841"/>
          </a:xfrm>
        </p:spPr>
        <p:txBody>
          <a:bodyPr/>
          <a:lstStyle/>
          <a:p>
            <a:r>
              <a:rPr lang="en-US" dirty="0" smtClean="0"/>
              <a:t>20 min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M</a:t>
            </a:r>
            <a:r>
              <a:rPr lang="en-US" dirty="0" smtClean="0"/>
              <a:t>icrorestjs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build </a:t>
            </a:r>
            <a:r>
              <a:rPr lang="en-US" dirty="0" smtClean="0"/>
              <a:t>microservices</a:t>
            </a:r>
          </a:p>
          <a:p>
            <a:endParaRPr lang="en-US" dirty="0"/>
          </a:p>
          <a:p>
            <a:r>
              <a:rPr lang="en-US" dirty="0" smtClean="0"/>
              <a:t>Specification to describe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Framework to </a:t>
            </a:r>
            <a:r>
              <a:rPr lang="en-US" b="1" dirty="0" smtClean="0"/>
              <a:t>develop/deploy microservices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C</a:t>
            </a:r>
            <a:r>
              <a:rPr lang="en-US" dirty="0" smtClean="0"/>
              <a:t>ore services </a:t>
            </a:r>
            <a:r>
              <a:rPr lang="en-US" dirty="0" smtClean="0"/>
              <a:t>to provide</a:t>
            </a:r>
            <a:r>
              <a:rPr lang="en-US" dirty="0" smtClean="0"/>
              <a:t> common </a:t>
            </a:r>
            <a:r>
              <a:rPr lang="en-US" dirty="0" smtClean="0"/>
              <a:t>functionality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5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Framework: Architecture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20</a:t>
            </a:fld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48" y="1600200"/>
            <a:ext cx="6195504" cy="4525963"/>
          </a:xfrm>
        </p:spPr>
      </p:pic>
    </p:spTree>
    <p:extLst>
      <p:ext uri="{BB962C8B-B14F-4D97-AF65-F5344CB8AC3E}">
        <p14:creationId xmlns:p14="http://schemas.microsoft.com/office/powerpoint/2010/main" val="309656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Framework: Architecture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72" y="1600200"/>
            <a:ext cx="5656256" cy="4525963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</a:t>
            </a:r>
            <a:r>
              <a:rPr lang="en-US" dirty="0" smtClean="0"/>
              <a:t>: Characteristics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Influenced by previous technologies</a:t>
            </a:r>
          </a:p>
          <a:p>
            <a:pPr>
              <a:lnSpc>
                <a:spcPct val="120000"/>
              </a:lnSpc>
            </a:pPr>
            <a:r>
              <a:rPr lang="en-US" dirty="0"/>
              <a:t>SOA- and REST</a:t>
            </a:r>
            <a:r>
              <a:rPr lang="en-US" dirty="0" smtClean="0"/>
              <a:t>-compliant microservices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Standard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 smtClean="0"/>
              <a:t>technologies (HTTP)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Secure </a:t>
            </a:r>
            <a:r>
              <a:rPr lang="en-US" dirty="0" smtClean="0"/>
              <a:t>network communications (TLS)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Uniform interfaces for interaction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Emphasis on automation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 technical lock-in</a:t>
            </a:r>
          </a:p>
          <a:p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Framework: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Simplicity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Scalability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Interoperability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Security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Reusability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Discoverability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Uniformity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Flexibility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Adaptability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Extensibility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Maintainability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Readability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M</a:t>
            </a:r>
            <a:r>
              <a:rPr lang="en-US" dirty="0" smtClean="0"/>
              <a:t>icrorestjs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00200"/>
            <a:ext cx="83917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build </a:t>
            </a:r>
            <a:r>
              <a:rPr lang="en-US" dirty="0" smtClean="0"/>
              <a:t>microservices</a:t>
            </a:r>
          </a:p>
          <a:p>
            <a:endParaRPr lang="en-US" dirty="0"/>
          </a:p>
          <a:p>
            <a:r>
              <a:rPr lang="en-US" dirty="0" smtClean="0"/>
              <a:t>Specification to describe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Framework to </a:t>
            </a:r>
            <a:r>
              <a:rPr lang="en-US" dirty="0" smtClean="0"/>
              <a:t>develop/deploy microservices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C</a:t>
            </a:r>
            <a:r>
              <a:rPr lang="en-US" b="1" dirty="0" smtClean="0"/>
              <a:t>ore services </a:t>
            </a:r>
            <a:r>
              <a:rPr lang="en-US" b="1" dirty="0" smtClean="0"/>
              <a:t>to provide</a:t>
            </a:r>
            <a:r>
              <a:rPr lang="en-US" b="1" dirty="0" smtClean="0"/>
              <a:t> common </a:t>
            </a:r>
            <a:r>
              <a:rPr lang="en-US" b="1" dirty="0" smtClean="0"/>
              <a:t>functionality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Services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Service directory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Authentication and Authorization Services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(Token)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3"/>
                </a:solidFill>
              </a:rPr>
              <a:t>Improve </a:t>
            </a:r>
            <a:r>
              <a:rPr lang="en-US" dirty="0" smtClean="0">
                <a:solidFill>
                  <a:schemeClr val="accent3"/>
                </a:solidFill>
              </a:rPr>
              <a:t>overall quality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accent3"/>
                </a:solidFill>
              </a:rPr>
              <a:t>Reduce software complexity, costs, and risks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ynamic deployment </a:t>
            </a:r>
            <a:r>
              <a:rPr lang="en-US" dirty="0" smtClean="0">
                <a:solidFill>
                  <a:schemeClr val="accent3"/>
                </a:solidFill>
              </a:rPr>
              <a:t>without </a:t>
            </a:r>
            <a:r>
              <a:rPr lang="en-US" dirty="0" smtClean="0">
                <a:solidFill>
                  <a:schemeClr val="accent3"/>
                </a:solidFill>
              </a:rPr>
              <a:t>compilation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accent3"/>
                </a:solidFill>
              </a:rPr>
              <a:t>Open source environment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000" dirty="0" smtClean="0"/>
          </a:p>
          <a:p>
            <a:pPr marL="0" indent="0" algn="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Not a silver bullet, not for everything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Weakly typed programming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No </a:t>
            </a:r>
            <a:r>
              <a:rPr lang="en-US" dirty="0" smtClean="0">
                <a:solidFill>
                  <a:schemeClr val="accent2"/>
                </a:solidFill>
              </a:rPr>
              <a:t>standard </a:t>
            </a:r>
            <a:r>
              <a:rPr lang="en-US" dirty="0" smtClean="0">
                <a:solidFill>
                  <a:schemeClr val="accent2"/>
                </a:solidFill>
              </a:rPr>
              <a:t>descriptions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New environment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 algn="r">
              <a:lnSpc>
                <a:spcPct val="110000"/>
              </a:lnSpc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Microrestjs is an innovative platform 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that </a:t>
            </a:r>
            <a:r>
              <a:rPr lang="en-US" sz="4000" dirty="0"/>
              <a:t>aims to be the basis of </a:t>
            </a:r>
            <a:r>
              <a:rPr lang="en-US" sz="4000" dirty="0" smtClean="0"/>
              <a:t>the </a:t>
            </a:r>
          </a:p>
          <a:p>
            <a:pPr marL="0" indent="0" algn="ctr">
              <a:buNone/>
            </a:pPr>
            <a:r>
              <a:rPr lang="en-US" sz="4000" dirty="0" smtClean="0"/>
              <a:t>future technologies.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 rot="10800000" flipV="1">
            <a:off x="722313" y="4406899"/>
            <a:ext cx="7772400" cy="1225841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Software systems are becoming more </a:t>
            </a:r>
            <a:r>
              <a:rPr lang="en-US" b="1" dirty="0" smtClean="0"/>
              <a:t>powerful</a:t>
            </a:r>
            <a:r>
              <a:rPr lang="en-US" dirty="0" smtClean="0"/>
              <a:t> and </a:t>
            </a:r>
            <a:r>
              <a:rPr lang="en-US" b="1" dirty="0" smtClean="0"/>
              <a:t>complex</a:t>
            </a:r>
            <a:r>
              <a:rPr lang="en-US" dirty="0" smtClean="0"/>
              <a:t>, resulting in the necessity of using </a:t>
            </a:r>
            <a:r>
              <a:rPr lang="en-US" b="1" dirty="0" smtClean="0"/>
              <a:t>new approaches</a:t>
            </a:r>
            <a:r>
              <a:rPr lang="en-US" dirty="0" smtClean="0"/>
              <a:t> for their development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Microrestjs</a:t>
            </a:r>
          </a:p>
          <a:p>
            <a:pPr marL="0" indent="0" algn="ctr">
              <a:buNone/>
            </a:pPr>
            <a:r>
              <a:rPr lang="en-US" dirty="0" smtClean="0"/>
              <a:t>(Microservice architecture)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</a:t>
            </a:fld>
            <a:endParaRPr lang="en-US"/>
          </a:p>
        </p:txBody>
      </p:sp>
      <p:sp>
        <p:nvSpPr>
          <p:cNvPr id="5" name="Flecha abajo 4"/>
          <p:cNvSpPr/>
          <p:nvPr/>
        </p:nvSpPr>
        <p:spPr>
          <a:xfrm>
            <a:off x="4265704" y="3686126"/>
            <a:ext cx="524585" cy="81453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6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Pages: Logical View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84" y="1600200"/>
            <a:ext cx="4586632" cy="4525963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4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Pages: Deployment View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835"/>
            <a:ext cx="8229600" cy="4478693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Yellow Pages: Summary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microservices working together</a:t>
            </a:r>
          </a:p>
          <a:p>
            <a:r>
              <a:rPr lang="en-US" dirty="0" smtClean="0"/>
              <a:t>Search and filter functionality</a:t>
            </a:r>
          </a:p>
          <a:p>
            <a:r>
              <a:rPr lang="en-US" dirty="0" smtClean="0"/>
              <a:t>Secure network communications</a:t>
            </a:r>
          </a:p>
          <a:p>
            <a:r>
              <a:rPr lang="en-US" dirty="0" smtClean="0"/>
              <a:t>Authentication and authorization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&lt; 120 lines of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5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Microrestjs is an innovative platform 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that </a:t>
            </a:r>
            <a:r>
              <a:rPr lang="en-US" sz="4000" dirty="0"/>
              <a:t>aims to be the basis of </a:t>
            </a:r>
            <a:r>
              <a:rPr lang="en-US" sz="4000" dirty="0" smtClean="0"/>
              <a:t>the </a:t>
            </a:r>
          </a:p>
          <a:p>
            <a:pPr marL="0" indent="0" algn="ctr">
              <a:buNone/>
            </a:pPr>
            <a:r>
              <a:rPr lang="en-US" sz="4000" dirty="0" smtClean="0"/>
              <a:t>future technologies.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1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n-US" dirty="0" smtClean="0"/>
              <a:t>“Service-Oriented Architecture (SOA) is a paradigm for organizing and utilizing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distributed capabilities</a:t>
            </a:r>
            <a:r>
              <a:rPr lang="en-US" b="1" dirty="0" smtClean="0"/>
              <a:t> </a:t>
            </a:r>
            <a:r>
              <a:rPr lang="en-US" dirty="0" smtClean="0"/>
              <a:t>that may be under the control of different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ownership</a:t>
            </a:r>
            <a:r>
              <a:rPr lang="en-US" b="1" dirty="0" smtClean="0"/>
              <a:t> </a:t>
            </a:r>
            <a:r>
              <a:rPr lang="en-US" dirty="0" smtClean="0"/>
              <a:t>domains.”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800" dirty="0" smtClean="0"/>
              <a:t>OASIS, SOA Reference Model</a:t>
            </a:r>
            <a:endParaRPr lang="en-U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“A </a:t>
            </a:r>
            <a:r>
              <a:rPr lang="en-US" b="1" dirty="0" smtClean="0">
                <a:solidFill>
                  <a:srgbClr val="4BACC6"/>
                </a:solidFill>
              </a:rPr>
              <a:t>service is a mechanism to</a:t>
            </a:r>
            <a:r>
              <a:rPr lang="en-US" b="1" dirty="0" smtClean="0"/>
              <a:t> </a:t>
            </a:r>
            <a:r>
              <a:rPr lang="en-US" dirty="0" smtClean="0"/>
              <a:t>enable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4BACC6"/>
                </a:solidFill>
              </a:rPr>
              <a:t>access</a:t>
            </a:r>
            <a:r>
              <a:rPr lang="en-US" b="1" dirty="0" smtClean="0"/>
              <a:t> </a:t>
            </a:r>
            <a:r>
              <a:rPr lang="en-US" dirty="0" smtClean="0"/>
              <a:t>to one or more </a:t>
            </a:r>
            <a:r>
              <a:rPr lang="en-US" b="1" dirty="0" smtClean="0">
                <a:solidFill>
                  <a:srgbClr val="4BACC6"/>
                </a:solidFill>
              </a:rPr>
              <a:t>capabilities</a:t>
            </a:r>
            <a:r>
              <a:rPr lang="en-US" dirty="0" smtClean="0"/>
              <a:t>, where the access is provided using a </a:t>
            </a:r>
            <a:r>
              <a:rPr lang="en-US" b="1" dirty="0" smtClean="0">
                <a:solidFill>
                  <a:srgbClr val="4BACC6"/>
                </a:solidFill>
              </a:rPr>
              <a:t>prescribed interface</a:t>
            </a:r>
            <a:r>
              <a:rPr lang="en-US" dirty="0" smtClean="0"/>
              <a:t> and is exercised consistent with constraints and policies as specified by the </a:t>
            </a:r>
            <a:r>
              <a:rPr lang="en-US" b="1" dirty="0" smtClean="0">
                <a:solidFill>
                  <a:srgbClr val="4BACC6"/>
                </a:solidFill>
              </a:rPr>
              <a:t>service description</a:t>
            </a:r>
            <a:r>
              <a:rPr lang="en-US" dirty="0" smtClean="0"/>
              <a:t>.”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800" dirty="0" smtClean="0"/>
              <a:t>OASIS, SOA Reference Model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rchitectural Style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“The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architectural style is an approach to develop a </a:t>
            </a:r>
            <a:r>
              <a:rPr lang="en-US" b="1" dirty="0" smtClean="0">
                <a:solidFill>
                  <a:srgbClr val="9BBB59"/>
                </a:solidFill>
              </a:rPr>
              <a:t>single application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as a </a:t>
            </a:r>
            <a:r>
              <a:rPr lang="en-US" b="1" dirty="0" smtClean="0">
                <a:solidFill>
                  <a:srgbClr val="9BBB59"/>
                </a:solidFill>
              </a:rPr>
              <a:t>suite of </a:t>
            </a:r>
            <a:r>
              <a:rPr lang="en-US" dirty="0" smtClean="0"/>
              <a:t>small </a:t>
            </a:r>
            <a:r>
              <a:rPr lang="en-US" b="1" dirty="0" smtClean="0">
                <a:solidFill>
                  <a:srgbClr val="9BBB59"/>
                </a:solidFill>
              </a:rPr>
              <a:t>services</a:t>
            </a:r>
            <a:r>
              <a:rPr lang="en-US" dirty="0" smtClean="0"/>
              <a:t>, each running in its </a:t>
            </a:r>
            <a:r>
              <a:rPr lang="en-US" b="1" dirty="0" smtClean="0">
                <a:solidFill>
                  <a:srgbClr val="9BBB59"/>
                </a:solidFill>
              </a:rPr>
              <a:t>own process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9BBB59"/>
                </a:solidFill>
              </a:rPr>
              <a:t>communicating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b="1" dirty="0" smtClean="0">
                <a:solidFill>
                  <a:srgbClr val="9BBB59"/>
                </a:solidFill>
              </a:rPr>
              <a:t>with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lightweight </a:t>
            </a:r>
            <a:r>
              <a:rPr lang="en-US" b="1" dirty="0" smtClean="0">
                <a:solidFill>
                  <a:srgbClr val="9BBB59"/>
                </a:solidFill>
              </a:rPr>
              <a:t>mechanisms</a:t>
            </a:r>
            <a:r>
              <a:rPr lang="en-US" dirty="0" smtClean="0"/>
              <a:t>.”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800" dirty="0" smtClean="0"/>
              <a:t>James Lewis &amp; Martin Fowler </a:t>
            </a:r>
            <a:endParaRPr lang="en-U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M</a:t>
            </a:r>
            <a:r>
              <a:rPr lang="en-US" dirty="0" smtClean="0"/>
              <a:t>icrorestjs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build </a:t>
            </a:r>
            <a:r>
              <a:rPr lang="en-US" dirty="0" smtClean="0"/>
              <a:t>microservices</a:t>
            </a:r>
          </a:p>
          <a:p>
            <a:endParaRPr lang="en-US" dirty="0"/>
          </a:p>
          <a:p>
            <a:r>
              <a:rPr lang="en-US" dirty="0" smtClean="0"/>
              <a:t>Specification to describe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Framework to </a:t>
            </a:r>
            <a:r>
              <a:rPr lang="en-US" dirty="0" smtClean="0"/>
              <a:t>develop/deploy microservices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ore services </a:t>
            </a:r>
            <a:r>
              <a:rPr lang="en-US" dirty="0" smtClean="0"/>
              <a:t>to provide</a:t>
            </a:r>
            <a:r>
              <a:rPr lang="en-US" dirty="0" smtClean="0"/>
              <a:t> common </a:t>
            </a:r>
            <a:r>
              <a:rPr lang="en-US" dirty="0" smtClean="0"/>
              <a:t>functionality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M</a:t>
            </a:r>
            <a:r>
              <a:rPr lang="en-US" dirty="0" smtClean="0"/>
              <a:t>icrorestjs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build </a:t>
            </a:r>
            <a:r>
              <a:rPr lang="en-US" b="1" dirty="0" smtClean="0"/>
              <a:t>microservices</a:t>
            </a:r>
          </a:p>
          <a:p>
            <a:endParaRPr lang="en-US" b="1" dirty="0"/>
          </a:p>
          <a:p>
            <a:r>
              <a:rPr lang="en-US" b="1" dirty="0" smtClean="0"/>
              <a:t>Specification to describe </a:t>
            </a:r>
            <a:r>
              <a:rPr lang="en-US" b="1" dirty="0" err="1" smtClean="0"/>
              <a:t>microservices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Framework to </a:t>
            </a:r>
            <a:r>
              <a:rPr lang="en-US" dirty="0" smtClean="0"/>
              <a:t>develop/deploy microservices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ore services </a:t>
            </a:r>
            <a:r>
              <a:rPr lang="en-US" dirty="0" smtClean="0"/>
              <a:t>to provide</a:t>
            </a:r>
            <a:r>
              <a:rPr lang="en-US" dirty="0" smtClean="0"/>
              <a:t> common </a:t>
            </a:r>
            <a:r>
              <a:rPr lang="en-US" dirty="0" smtClean="0"/>
              <a:t>functionality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Microrestjs Methodology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8181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427D-E1A5-9947-8AB5-2550E6F7E9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787</Words>
  <Application>Microsoft Macintosh PowerPoint</Application>
  <PresentationFormat>Presentación en pantalla (4:3)</PresentationFormat>
  <Paragraphs>223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Platform for designing, developing and deploying microservices</vt:lpstr>
      <vt:lpstr>Presentation </vt:lpstr>
      <vt:lpstr>Problem</vt:lpstr>
      <vt:lpstr>Service-oriented Architecture</vt:lpstr>
      <vt:lpstr>Services</vt:lpstr>
      <vt:lpstr>Microservices Architectural Style</vt:lpstr>
      <vt:lpstr>Overview of Microrestjs</vt:lpstr>
      <vt:lpstr>Overview of Microrestjs</vt:lpstr>
      <vt:lpstr>Microrestjs Methodology</vt:lpstr>
      <vt:lpstr>Methodology: Design Phase</vt:lpstr>
      <vt:lpstr>Methodology: Design Phase</vt:lpstr>
      <vt:lpstr>Methodology: Design Phase</vt:lpstr>
      <vt:lpstr>Methodology: Design Phase</vt:lpstr>
      <vt:lpstr>Methodology: Implementation Phase</vt:lpstr>
      <vt:lpstr>Methodology: Implementation Phase</vt:lpstr>
      <vt:lpstr>Methodology: Implementation Phase</vt:lpstr>
      <vt:lpstr>Methodology: Deployment Phase</vt:lpstr>
      <vt:lpstr>Methodology: Deployment Phase</vt:lpstr>
      <vt:lpstr>Methodology: Deployment Phase</vt:lpstr>
      <vt:lpstr>Overview of Microrestjs</vt:lpstr>
      <vt:lpstr>Framework: Architecture</vt:lpstr>
      <vt:lpstr>Framework: Architecture</vt:lpstr>
      <vt:lpstr>Framework: Characteristics</vt:lpstr>
      <vt:lpstr>Framework: Properties</vt:lpstr>
      <vt:lpstr>Overview of Microrestjs</vt:lpstr>
      <vt:lpstr>Core Services</vt:lpstr>
      <vt:lpstr>Advantages and Drawbacks</vt:lpstr>
      <vt:lpstr>Conclusion</vt:lpstr>
      <vt:lpstr>Demo </vt:lpstr>
      <vt:lpstr>Yellow Pages: Logical View</vt:lpstr>
      <vt:lpstr>Yellow Pages: Deployment View</vt:lpstr>
      <vt:lpstr>Yellow Pages: Summary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Lozano Sánchez</dc:creator>
  <cp:lastModifiedBy>Carlos Lozano Sánchez</cp:lastModifiedBy>
  <cp:revision>104</cp:revision>
  <dcterms:created xsi:type="dcterms:W3CDTF">2015-06-26T12:04:12Z</dcterms:created>
  <dcterms:modified xsi:type="dcterms:W3CDTF">2015-12-14T21:38:55Z</dcterms:modified>
</cp:coreProperties>
</file>