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310" r:id="rId5"/>
    <p:sldId id="311" r:id="rId6"/>
    <p:sldId id="312" r:id="rId7"/>
    <p:sldId id="313" r:id="rId8"/>
    <p:sldId id="316" r:id="rId9"/>
    <p:sldId id="315" r:id="rId10"/>
    <p:sldId id="324" r:id="rId11"/>
    <p:sldId id="325" r:id="rId12"/>
    <p:sldId id="314" r:id="rId13"/>
    <p:sldId id="318" r:id="rId14"/>
    <p:sldId id="317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3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841A0B-E016-46A2-BB39-67778882A7B2}" type="datetimeFigureOut">
              <a:rPr lang="es-EC" smtClean="0"/>
              <a:t>9/7/2020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A22256-730F-40F2-B288-D130C8FD28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3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C4A2EA9-CF63-4BE9-9475-FCB4D69432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/>
        </p:nvSpPr>
        <p:spPr>
          <a:xfrm>
            <a:off x="1418362" y="95585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 smtClean="0">
                <a:solidFill>
                  <a:srgbClr val="FF0000"/>
                </a:solidFill>
              </a:rPr>
              <a:t>PROFESOR</a:t>
            </a:r>
            <a:endParaRPr lang="es-EC" b="1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3895" y="2362718"/>
            <a:ext cx="101242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dirty="0"/>
              <a:t>CARLOS PAZMIÑO </a:t>
            </a:r>
            <a:endParaRPr lang="es-EC" sz="4000" dirty="0"/>
          </a:p>
          <a:p>
            <a:pPr algn="r"/>
            <a:r>
              <a:rPr lang="es-ES" sz="4000" dirty="0"/>
              <a:t> </a:t>
            </a:r>
            <a:endParaRPr lang="es-EC" sz="4000" dirty="0"/>
          </a:p>
          <a:p>
            <a:pPr algn="r"/>
            <a:r>
              <a:rPr lang="es-ES" sz="4000" dirty="0"/>
              <a:t>MSIG-ING.SISTEMAS COMPUTACIONALES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1626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b="29821"/>
          <a:stretch/>
        </p:blipFill>
        <p:spPr bwMode="auto">
          <a:xfrm>
            <a:off x="838200" y="1926754"/>
            <a:ext cx="10515600" cy="4149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601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r="52396" b="15330"/>
          <a:stretch/>
        </p:blipFill>
        <p:spPr bwMode="auto">
          <a:xfrm>
            <a:off x="1205689" y="1692275"/>
            <a:ext cx="435137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/>
          <a:srcRect b="16183"/>
          <a:stretch/>
        </p:blipFill>
        <p:spPr bwMode="auto">
          <a:xfrm>
            <a:off x="5434330" y="1680527"/>
            <a:ext cx="5995670" cy="4320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38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505693"/>
            <a:ext cx="10515600" cy="3671269"/>
          </a:xfrm>
        </p:spPr>
        <p:txBody>
          <a:bodyPr/>
          <a:lstStyle/>
          <a:p>
            <a:r>
              <a:rPr lang="es-EC" sz="3200" dirty="0"/>
              <a:t>&lt;li&gt;&lt;a </a:t>
            </a:r>
            <a:r>
              <a:rPr lang="es-EC" sz="3200" dirty="0" err="1"/>
              <a:t>href</a:t>
            </a:r>
            <a:r>
              <a:rPr lang="es-EC" sz="3200" dirty="0" smtClean="0"/>
              <a:t>="</a:t>
            </a:r>
            <a:r>
              <a:rPr lang="es-EC" sz="3200" dirty="0"/>
              <a:t> comunidad.html </a:t>
            </a:r>
            <a:r>
              <a:rPr lang="es-EC" sz="3200" dirty="0" smtClean="0"/>
              <a:t>"&gt;</a:t>
            </a:r>
            <a:r>
              <a:rPr lang="es-EC" sz="3200" dirty="0"/>
              <a:t>COMUNIDAD&lt;/a&gt;&lt;/li&gt;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32283" y="1125202"/>
            <a:ext cx="9483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/>
              <a:t>Taller 2: realizar el evento de llamar a la  página correspondiente según el menú.</a:t>
            </a:r>
            <a:endParaRPr lang="es-EC" sz="2800" dirty="0"/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42856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997527"/>
            <a:ext cx="10515600" cy="693161"/>
          </a:xfrm>
        </p:spPr>
        <p:txBody>
          <a:bodyPr/>
          <a:lstStyle/>
          <a:p>
            <a:r>
              <a:rPr lang="es-EC" sz="3200" b="1" u="sng" dirty="0" smtClean="0">
                <a:latin typeface="Arial" pitchFamily="34" charset="0"/>
                <a:cs typeface="Arial" pitchFamily="34" charset="0"/>
              </a:rPr>
              <a:t>Como estructurar adecuadamente una pagina hmtl5</a:t>
            </a:r>
            <a:endParaRPr lang="es-EC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Marcador de contenido" descr="Secciones y líneas generales de un documento HTML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67" y="1836214"/>
            <a:ext cx="6666666" cy="433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56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2364" t="10797" r="19808" b="15614"/>
          <a:stretch/>
        </p:blipFill>
        <p:spPr bwMode="auto">
          <a:xfrm>
            <a:off x="1487519" y="1291235"/>
            <a:ext cx="8083993" cy="501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323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3859" b="8796"/>
          <a:stretch/>
        </p:blipFill>
        <p:spPr bwMode="auto">
          <a:xfrm>
            <a:off x="1853045" y="2009775"/>
            <a:ext cx="8485909" cy="4167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76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5216" b="5955"/>
          <a:stretch/>
        </p:blipFill>
        <p:spPr bwMode="auto">
          <a:xfrm>
            <a:off x="1981220" y="2066925"/>
            <a:ext cx="8229559" cy="4110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34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5967" b="8512"/>
          <a:stretch/>
        </p:blipFill>
        <p:spPr bwMode="auto">
          <a:xfrm>
            <a:off x="980544" y="1501775"/>
            <a:ext cx="904981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708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5234" b="15615"/>
          <a:stretch/>
        </p:blipFill>
        <p:spPr bwMode="auto">
          <a:xfrm>
            <a:off x="662455" y="1724024"/>
            <a:ext cx="9171640" cy="4081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136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4545" b="6523"/>
          <a:stretch/>
        </p:blipFill>
        <p:spPr bwMode="auto">
          <a:xfrm>
            <a:off x="744523" y="1882775"/>
            <a:ext cx="8702704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8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17769" y="1754039"/>
            <a:ext cx="548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TERCERO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3977" y="6347753"/>
            <a:ext cx="297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MSIG.ING. CARLOS PAZMIÑO</a:t>
            </a:r>
            <a:endParaRPr lang="es-EC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2548087" y="3346918"/>
            <a:ext cx="7221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C" dirty="0" smtClean="0"/>
              <a:t>Manejo de Menú, Imágenes, Css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33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6" name="Picture 2" descr="Ejemplo HTML5: Maquetación de una página - EjemploCo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6" y="1519540"/>
            <a:ext cx="9948042" cy="40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67912" y="5116789"/>
            <a:ext cx="9483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/>
              <a:t>El Objetivo de esta clase es aprender a modificar los menús, insertar imágenes  y modificar y añadir </a:t>
            </a:r>
            <a:r>
              <a:rPr lang="es-EC" sz="2800" dirty="0"/>
              <a:t>C</a:t>
            </a:r>
            <a:r>
              <a:rPr lang="es-EC" sz="2800" dirty="0" smtClean="0"/>
              <a:t>ss</a:t>
            </a:r>
            <a:endParaRPr lang="es-EC" sz="2800" dirty="0"/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322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89447" y="1050486"/>
            <a:ext cx="518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MENU DENTRO DE UNA PAGINA HTML5</a:t>
            </a:r>
            <a:endParaRPr lang="es-EC" dirty="0"/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t="10154" r="10630" b="12119"/>
          <a:stretch/>
        </p:blipFill>
        <p:spPr bwMode="auto">
          <a:xfrm>
            <a:off x="608406" y="1602466"/>
            <a:ext cx="10033318" cy="4041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50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212294" y="1233557"/>
            <a:ext cx="9483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/>
              <a:t>Taller 2: Modificar el HTML de la clase anterior para que se parezca a la pagina del diario Universo.</a:t>
            </a:r>
            <a:endParaRPr lang="es-EC" sz="2800" dirty="0"/>
          </a:p>
          <a:p>
            <a:pPr algn="just"/>
            <a:endParaRPr lang="es-EC" sz="2800" dirty="0"/>
          </a:p>
        </p:txBody>
      </p:sp>
      <p:pic>
        <p:nvPicPr>
          <p:cNvPr id="9" name="8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b="23286"/>
          <a:stretch/>
        </p:blipFill>
        <p:spPr bwMode="auto">
          <a:xfrm>
            <a:off x="903538" y="2291938"/>
            <a:ext cx="10088756" cy="4079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9 Imagen"/>
          <p:cNvPicPr/>
          <p:nvPr/>
        </p:nvPicPr>
        <p:blipFill rotWithShape="1">
          <a:blip r:embed="rId3"/>
          <a:srcRect l="19809" t="20457" r="61342" b="42195"/>
          <a:stretch/>
        </p:blipFill>
        <p:spPr bwMode="auto">
          <a:xfrm>
            <a:off x="3249512" y="3374806"/>
            <a:ext cx="1203735" cy="2052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10 Imagen"/>
          <p:cNvPicPr/>
          <p:nvPr/>
        </p:nvPicPr>
        <p:blipFill rotWithShape="1">
          <a:blip r:embed="rId4"/>
          <a:srcRect l="30511" t="21877" r="53834" b="45164"/>
          <a:stretch/>
        </p:blipFill>
        <p:spPr bwMode="auto">
          <a:xfrm>
            <a:off x="4557128" y="3443847"/>
            <a:ext cx="1261782" cy="1869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15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605200"/>
            <a:ext cx="10515600" cy="3571762"/>
          </a:xfrm>
        </p:spPr>
        <p:txBody>
          <a:bodyPr/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&lt;li&gt;&lt;a href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="#"&gt;DEPORTES&lt;/</a:t>
            </a:r>
            <a:r>
              <a:rPr lang="it-IT" dirty="0">
                <a:latin typeface="Arial" pitchFamily="34" charset="0"/>
                <a:cs typeface="Arial" pitchFamily="34" charset="0"/>
              </a:rPr>
              <a:t>a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&gt;</a:t>
            </a:r>
            <a:endParaRPr lang="it-IT" dirty="0">
              <a:latin typeface="Arial" pitchFamily="34" charset="0"/>
              <a:cs typeface="Arial" pitchFamily="34" charset="0"/>
            </a:endParaRP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dirty="0">
                <a:latin typeface="Arial" pitchFamily="34" charset="0"/>
                <a:cs typeface="Arial" pitchFamily="34" charset="0"/>
              </a:rPr>
              <a:t>ul&gt;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it-IT" dirty="0">
                <a:latin typeface="Arial" pitchFamily="34" charset="0"/>
                <a:cs typeface="Arial" pitchFamily="34" charset="0"/>
              </a:rPr>
              <a:t>	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&lt;li&gt;&lt;a href="#"&gt;FÚTBOL&lt;/a&gt;&lt;/li&gt;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		&lt;li&gt;&lt;a href="#"&gt;CAMPEONATO NACIONAL&lt;/a&gt;&lt;/li&gt;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&lt;/ul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&lt;/li&gt;</a:t>
            </a:r>
            <a:endParaRPr lang="es-EC" dirty="0">
              <a:latin typeface="Arial" pitchFamily="34" charset="0"/>
              <a:cs typeface="Arial" pitchFamily="34" charset="0"/>
            </a:endParaRPr>
          </a:p>
          <a:p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67909" y="1220205"/>
            <a:ext cx="948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/>
              <a:t>Taller 2: Modificar el HTML donde se crea el men</a:t>
            </a:r>
            <a:r>
              <a:rPr lang="es-EC" sz="2800" dirty="0"/>
              <a:t>ú</a:t>
            </a:r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70710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11821" t="22729" r="72364" b="58234"/>
          <a:stretch/>
        </p:blipFill>
        <p:spPr bwMode="auto">
          <a:xfrm>
            <a:off x="1041408" y="2426222"/>
            <a:ext cx="8185719" cy="3558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164792" y="1243955"/>
            <a:ext cx="9483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 smtClean="0"/>
              <a:t>Taller 2: Modificar los archivos CSS, tanto estilo, como menú se crean copias para revisar lo anterior antes de modificar.</a:t>
            </a:r>
            <a:endParaRPr lang="es-EC" sz="2800" dirty="0"/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94073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32283" y="1039121"/>
            <a:ext cx="948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b="1" u="sng" dirty="0" smtClean="0"/>
              <a:t>Taller 2: Insertar una imagen en nuestra página.</a:t>
            </a:r>
            <a:endParaRPr lang="es-EC" sz="2800" b="1" u="sng" dirty="0"/>
          </a:p>
        </p:txBody>
      </p:sp>
      <p:pic>
        <p:nvPicPr>
          <p:cNvPr id="7" name="6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r="6390" b="17036"/>
          <a:stretch/>
        </p:blipFill>
        <p:spPr bwMode="auto">
          <a:xfrm>
            <a:off x="1207955" y="1671246"/>
            <a:ext cx="873262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816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2283" y="1541543"/>
            <a:ext cx="10515600" cy="4704877"/>
          </a:xfrm>
        </p:spPr>
        <p:txBody>
          <a:bodyPr/>
          <a:lstStyle/>
          <a:p>
            <a:r>
              <a:rPr lang="es-EC" dirty="0" smtClean="0"/>
              <a:t>Para insertar una imagen debe estar almacenada en la carpeta «</a:t>
            </a:r>
            <a:r>
              <a:rPr lang="es-EC" dirty="0" err="1" smtClean="0"/>
              <a:t>img</a:t>
            </a:r>
            <a:r>
              <a:rPr lang="es-EC" dirty="0" smtClean="0"/>
              <a:t>» de nuestro proyecto.</a:t>
            </a:r>
          </a:p>
          <a:p>
            <a:r>
              <a:rPr lang="es-EC" dirty="0" smtClean="0"/>
              <a:t>En nuestro HTML se pega la siguiente línea de código, donde se pone el nombre y extensión de la imagen a mostrar en nuestra página.</a:t>
            </a:r>
          </a:p>
          <a:p>
            <a:r>
              <a:rPr lang="es-EC" b="1" dirty="0"/>
              <a:t>&lt;</a:t>
            </a:r>
            <a:r>
              <a:rPr lang="es-EC" b="1" dirty="0" err="1"/>
              <a:t>img</a:t>
            </a:r>
            <a:r>
              <a:rPr lang="es-EC" b="1" dirty="0"/>
              <a:t> </a:t>
            </a:r>
            <a:r>
              <a:rPr lang="es-EC" b="1" dirty="0" err="1"/>
              <a:t>src</a:t>
            </a:r>
            <a:r>
              <a:rPr lang="es-EC" b="1" dirty="0"/>
              <a:t>="</a:t>
            </a:r>
            <a:r>
              <a:rPr lang="es-EC" b="1" dirty="0" err="1"/>
              <a:t>img</a:t>
            </a:r>
            <a:r>
              <a:rPr lang="es-EC" b="1" dirty="0"/>
              <a:t>/slide1.jpg"</a:t>
            </a:r>
          </a:p>
          <a:p>
            <a:r>
              <a:rPr lang="es-EC" b="1" dirty="0" smtClean="0"/>
              <a:t>     </a:t>
            </a:r>
            <a:r>
              <a:rPr lang="es-EC" b="1" dirty="0" err="1" smtClean="0"/>
              <a:t>alt</a:t>
            </a:r>
            <a:r>
              <a:rPr lang="es-EC" b="1" dirty="0" smtClean="0"/>
              <a:t>="mensaje de la imagen"</a:t>
            </a:r>
          </a:p>
          <a:p>
            <a:r>
              <a:rPr lang="es-EC" b="1" dirty="0" smtClean="0"/>
              <a:t>     </a:t>
            </a:r>
            <a:r>
              <a:rPr lang="es-EC" b="1" dirty="0" err="1" smtClean="0"/>
              <a:t>width</a:t>
            </a:r>
            <a:r>
              <a:rPr lang="es-EC" b="1" dirty="0" smtClean="0"/>
              <a:t>="400"</a:t>
            </a:r>
          </a:p>
          <a:p>
            <a:r>
              <a:rPr lang="es-EC" b="1" dirty="0" smtClean="0"/>
              <a:t>     </a:t>
            </a:r>
            <a:r>
              <a:rPr lang="es-EC" b="1" dirty="0" err="1" smtClean="0"/>
              <a:t>height</a:t>
            </a:r>
            <a:r>
              <a:rPr lang="es-EC" b="1" dirty="0" smtClean="0"/>
              <a:t>="341"</a:t>
            </a:r>
          </a:p>
          <a:p>
            <a:r>
              <a:rPr lang="es-EC" b="1" dirty="0" smtClean="0"/>
              <a:t>     </a:t>
            </a:r>
            <a:r>
              <a:rPr lang="es-EC" b="1" dirty="0" err="1" smtClean="0"/>
              <a:t>title</a:t>
            </a:r>
            <a:r>
              <a:rPr lang="es-EC" b="1" dirty="0" smtClean="0"/>
              <a:t>="Exposición de un Dinosaurio en el museo de la Universidad de Manchester."&gt;</a:t>
            </a:r>
          </a:p>
          <a:p>
            <a:endParaRPr lang="es-EC" dirty="0"/>
          </a:p>
        </p:txBody>
      </p:sp>
      <p:sp>
        <p:nvSpPr>
          <p:cNvPr id="4" name="3 Rectángulo"/>
          <p:cNvSpPr/>
          <p:nvPr/>
        </p:nvSpPr>
        <p:spPr>
          <a:xfrm>
            <a:off x="832283" y="1018324"/>
            <a:ext cx="948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b="1" u="sng" dirty="0" smtClean="0"/>
              <a:t>Taller 2: Insertar una imagen en nuestra página.</a:t>
            </a:r>
            <a:endParaRPr lang="es-EC" sz="2800" b="1" u="sng" dirty="0"/>
          </a:p>
        </p:txBody>
      </p:sp>
    </p:spTree>
    <p:extLst>
      <p:ext uri="{BB962C8B-B14F-4D97-AF65-F5344CB8AC3E}">
        <p14:creationId xmlns:p14="http://schemas.microsoft.com/office/powerpoint/2010/main" val="1180856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246</Words>
  <Application>Microsoft Office PowerPoint</Application>
  <PresentationFormat>Personalizado</PresentationFormat>
  <Paragraphs>30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estructurar adecuadamente una pagina hmtl5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Niko</dc:creator>
  <cp:lastModifiedBy>desarrollo</cp:lastModifiedBy>
  <cp:revision>243</cp:revision>
  <dcterms:created xsi:type="dcterms:W3CDTF">2019-11-07T02:12:10Z</dcterms:created>
  <dcterms:modified xsi:type="dcterms:W3CDTF">2020-07-10T03:34:06Z</dcterms:modified>
</cp:coreProperties>
</file>