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344" r:id="rId4"/>
    <p:sldId id="375" r:id="rId5"/>
    <p:sldId id="376" r:id="rId6"/>
    <p:sldId id="377" r:id="rId7"/>
    <p:sldId id="381" r:id="rId8"/>
    <p:sldId id="378" r:id="rId9"/>
    <p:sldId id="379" r:id="rId10"/>
    <p:sldId id="380" r:id="rId11"/>
    <p:sldId id="384" r:id="rId12"/>
    <p:sldId id="383" r:id="rId13"/>
    <p:sldId id="382" r:id="rId14"/>
    <p:sldId id="385" r:id="rId15"/>
    <p:sldId id="386" r:id="rId16"/>
    <p:sldId id="389" r:id="rId17"/>
    <p:sldId id="388" r:id="rId18"/>
    <p:sldId id="387" r:id="rId19"/>
    <p:sldId id="390" r:id="rId20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334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841A0B-E016-46A2-BB39-67778882A7B2}" type="datetimeFigureOut">
              <a:rPr lang="es-EC" smtClean="0"/>
              <a:t>2/2/2021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A22256-730F-40F2-B288-D130C8FD28E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737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9C4A2EA9-CF63-4BE9-9475-FCB4D69432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4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https://desarrolloweb.com/manuales/manual-de-gi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/>
        </p:nvSpPr>
        <p:spPr>
          <a:xfrm>
            <a:off x="1418362" y="955853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C" b="1" dirty="0" smtClean="0">
                <a:solidFill>
                  <a:srgbClr val="FF0000"/>
                </a:solidFill>
              </a:rPr>
              <a:t>PROFESOR</a:t>
            </a:r>
            <a:endParaRPr lang="es-EC" b="1" dirty="0">
              <a:solidFill>
                <a:srgbClr val="FF000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84513" y="2362718"/>
            <a:ext cx="10124210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C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4000" dirty="0"/>
              <a:t>CARLOS PAZMIÑO </a:t>
            </a:r>
            <a:endParaRPr lang="es-EC" sz="4000" dirty="0"/>
          </a:p>
          <a:p>
            <a:pPr algn="r"/>
            <a:r>
              <a:rPr lang="es-ES" sz="4000" dirty="0"/>
              <a:t> </a:t>
            </a:r>
            <a:endParaRPr lang="es-EC" sz="4000" dirty="0"/>
          </a:p>
          <a:p>
            <a:pPr algn="r"/>
            <a:r>
              <a:rPr lang="es-ES" sz="4000" dirty="0"/>
              <a:t>MSIG-ING.SISTEMAS COMPUTACIONALES</a:t>
            </a:r>
            <a:endParaRPr lang="es-EC" sz="4000" dirty="0"/>
          </a:p>
        </p:txBody>
      </p:sp>
      <p:sp>
        <p:nvSpPr>
          <p:cNvPr id="4" name="CuadroTexto 1"/>
          <p:cNvSpPr txBox="1"/>
          <p:nvPr/>
        </p:nvSpPr>
        <p:spPr>
          <a:xfrm>
            <a:off x="2932698" y="4695611"/>
            <a:ext cx="6572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accent1">
                    <a:lumMod val="75000"/>
                  </a:schemeClr>
                </a:solidFill>
              </a:rPr>
              <a:t>Programación Visual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26" y="256321"/>
            <a:ext cx="1035436" cy="100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8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Curso flask (Miniframework python para desarrollar páginas web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 dirty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539" t="15193" r="47405" b="59838"/>
          <a:stretch/>
        </p:blipFill>
        <p:spPr>
          <a:xfrm>
            <a:off x="1779372" y="1696995"/>
            <a:ext cx="9036909" cy="318804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645339" y="1235330"/>
            <a:ext cx="96157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/>
              <a:t>En nuestra carpeta aparece lo que se clono.</a:t>
            </a:r>
            <a:endParaRPr lang="es-ES" sz="24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26" y="256321"/>
            <a:ext cx="1035436" cy="100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8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Curso flask (Miniframework python para desarrollar páginas web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 dirty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1801" t="15342" r="50089" b="66163"/>
          <a:stretch/>
        </p:blipFill>
        <p:spPr>
          <a:xfrm>
            <a:off x="1449860" y="2257166"/>
            <a:ext cx="9728886" cy="30315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340538" y="1540474"/>
            <a:ext cx="96157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/>
              <a:t>Dentro de la Carpeta Clonada copiamos nuestro proyecto Html</a:t>
            </a:r>
            <a:endParaRPr lang="es-ES" sz="24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26" y="256321"/>
            <a:ext cx="1035436" cy="100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4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Curso flask (Miniframework python para desarrollar páginas web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 dirty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r="59233" b="65433"/>
          <a:stretch/>
        </p:blipFill>
        <p:spPr bwMode="auto">
          <a:xfrm>
            <a:off x="1278091" y="1992106"/>
            <a:ext cx="9702946" cy="45816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085165" y="1293338"/>
            <a:ext cx="96157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/>
              <a:t>Debemos acceder a la  carpeta creada por el git. </a:t>
            </a:r>
            <a:endParaRPr lang="es-ES" sz="2400" b="1" dirty="0"/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7175157" y="1573427"/>
            <a:ext cx="2520778" cy="399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26" y="256321"/>
            <a:ext cx="1035436" cy="100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0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Curso flask (Miniframework python para desarrollar páginas web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 dirty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r="59847" b="43102"/>
          <a:stretch/>
        </p:blipFill>
        <p:spPr bwMode="auto">
          <a:xfrm>
            <a:off x="1401677" y="1869988"/>
            <a:ext cx="9093328" cy="44237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315825" y="1178008"/>
            <a:ext cx="96157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/>
              <a:t>Debemos acceder a la  carpeta creada por el git. </a:t>
            </a:r>
            <a:endParaRPr lang="es-ES" sz="24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26" y="256321"/>
            <a:ext cx="1035436" cy="100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5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Curso flask (Miniframework python para desarrollar páginas web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 dirty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t="29019" r="58158" b="38285"/>
          <a:stretch/>
        </p:blipFill>
        <p:spPr bwMode="auto">
          <a:xfrm>
            <a:off x="1436455" y="1952368"/>
            <a:ext cx="9503394" cy="38882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436455" y="1293338"/>
            <a:ext cx="96157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/>
              <a:t>Luego se procede a realizar un git </a:t>
            </a:r>
            <a:r>
              <a:rPr lang="es-ES" sz="2400" b="1" dirty="0" err="1" smtClean="0"/>
              <a:t>commit</a:t>
            </a:r>
            <a:r>
              <a:rPr lang="es-ES" sz="2400" b="1" dirty="0" smtClean="0"/>
              <a:t> –m “Añadir Proyecto”</a:t>
            </a:r>
            <a:endParaRPr lang="es-ES" sz="2400" b="1" dirty="0"/>
          </a:p>
        </p:txBody>
      </p:sp>
      <p:cxnSp>
        <p:nvCxnSpPr>
          <p:cNvPr id="6" name="Conector recto de flecha 5"/>
          <p:cNvCxnSpPr/>
          <p:nvPr/>
        </p:nvCxnSpPr>
        <p:spPr>
          <a:xfrm flipH="1">
            <a:off x="4366054" y="1524170"/>
            <a:ext cx="4555524" cy="873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1380259" y="5910646"/>
            <a:ext cx="96157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/>
              <a:t>Luego les va a pedir ingresar el email persona y su usuario creado en el repositorio</a:t>
            </a:r>
            <a:endParaRPr lang="es-ES" sz="2400" b="1" dirty="0"/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3122141" y="3715265"/>
            <a:ext cx="1367481" cy="284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V="1">
            <a:off x="3336324" y="5132173"/>
            <a:ext cx="2215979" cy="1420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26" y="256321"/>
            <a:ext cx="1035436" cy="100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1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Curso flask (Miniframework python para desarrollar páginas web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 dirty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t="29845" r="58103" b="32558"/>
          <a:stretch/>
        </p:blipFill>
        <p:spPr bwMode="auto">
          <a:xfrm>
            <a:off x="1493408" y="1928186"/>
            <a:ext cx="9602960" cy="47856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436455" y="1293338"/>
            <a:ext cx="96157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/>
              <a:t>Luego se procede a realizar un git </a:t>
            </a:r>
            <a:r>
              <a:rPr lang="es-ES" sz="2400" b="1" dirty="0" err="1" smtClean="0"/>
              <a:t>commit</a:t>
            </a:r>
            <a:r>
              <a:rPr lang="es-ES" sz="2400" b="1" dirty="0" smtClean="0"/>
              <a:t> –m “Añadir Proyecto”</a:t>
            </a:r>
            <a:endParaRPr lang="es-ES" sz="24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26" y="256321"/>
            <a:ext cx="1035436" cy="100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4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Curso flask (Miniframework python para desarrollar páginas web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 dirty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t="31927" r="53686" b="6250"/>
          <a:stretch/>
        </p:blipFill>
        <p:spPr bwMode="auto">
          <a:xfrm>
            <a:off x="1317521" y="2107375"/>
            <a:ext cx="9589375" cy="48947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230509" y="1359241"/>
            <a:ext cx="96157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/>
              <a:t>Se comenzó  a realizar el  git </a:t>
            </a:r>
            <a:r>
              <a:rPr lang="es-ES" sz="2400" b="1" dirty="0" err="1" smtClean="0"/>
              <a:t>commit</a:t>
            </a:r>
            <a:r>
              <a:rPr lang="es-ES" sz="2400" b="1" dirty="0" smtClean="0"/>
              <a:t> –m “Añadir Proyecto”</a:t>
            </a:r>
            <a:endParaRPr lang="es-ES" sz="24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26" y="256321"/>
            <a:ext cx="1035436" cy="100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4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Curso flask (Miniframework python para desarrollar páginas web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 dirty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t="71680" r="69473" b="4472"/>
          <a:stretch/>
        </p:blipFill>
        <p:spPr bwMode="auto">
          <a:xfrm>
            <a:off x="1125417" y="1844460"/>
            <a:ext cx="9526108" cy="50135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080578" y="1301576"/>
            <a:ext cx="96157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/>
              <a:t>Finalmente para subir el proyecto se realiza un git </a:t>
            </a:r>
            <a:r>
              <a:rPr lang="es-ES" sz="2400" b="1" dirty="0" err="1" smtClean="0"/>
              <a:t>push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origin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main</a:t>
            </a:r>
            <a:endParaRPr lang="es-ES" sz="24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26" y="256321"/>
            <a:ext cx="1035436" cy="100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Curso flask (Miniframework python para desarrollar páginas web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 dirty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2517" t="10327" r="13148" b="10844"/>
          <a:stretch/>
        </p:blipFill>
        <p:spPr bwMode="auto">
          <a:xfrm>
            <a:off x="1354797" y="2059459"/>
            <a:ext cx="9140207" cy="40035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354797" y="1301575"/>
            <a:ext cx="96157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/>
              <a:t>Se encuentra la información subida a nuestro repositorio.</a:t>
            </a:r>
            <a:endParaRPr lang="es-ES" sz="24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26" y="256321"/>
            <a:ext cx="1035436" cy="100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Curso flask (Miniframework python para desarrollar páginas web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 dirty="0"/>
          </a:p>
        </p:txBody>
      </p:sp>
      <p:sp>
        <p:nvSpPr>
          <p:cNvPr id="2" name="Rectángulo 1"/>
          <p:cNvSpPr/>
          <p:nvPr/>
        </p:nvSpPr>
        <p:spPr>
          <a:xfrm>
            <a:off x="3086049" y="2857155"/>
            <a:ext cx="5608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https://desarrolloweb.com/manuales/manual-de-git.html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26" y="256321"/>
            <a:ext cx="1035436" cy="100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2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80263" y="1504658"/>
            <a:ext cx="5482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 smtClean="0"/>
              <a:t>Tema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73977" y="6347753"/>
            <a:ext cx="2970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MSIG.ING. CARLOS PAZMIÑO</a:t>
            </a:r>
            <a:endParaRPr lang="es-EC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uadroTexto 1"/>
          <p:cNvSpPr txBox="1"/>
          <p:nvPr/>
        </p:nvSpPr>
        <p:spPr>
          <a:xfrm>
            <a:off x="1737181" y="2743200"/>
            <a:ext cx="8831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C"/>
            </a:defPPr>
            <a:lvl1pPr algn="ctr">
              <a:defRPr sz="4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C" b="0" dirty="0" smtClean="0"/>
              <a:t>Proyecto con Git  -  </a:t>
            </a:r>
            <a:r>
              <a:rPr lang="es-EC" b="0" dirty="0" err="1" smtClean="0"/>
              <a:t>GitHub</a:t>
            </a:r>
            <a:endParaRPr lang="es-EC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26" y="256321"/>
            <a:ext cx="1035436" cy="100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3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80263" y="1504658"/>
            <a:ext cx="5482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 smtClean="0"/>
              <a:t>OBJETIVO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73977" y="6347753"/>
            <a:ext cx="2970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MSIG.ING. CARLOS PAZMIÑO</a:t>
            </a:r>
            <a:endParaRPr lang="es-EC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uadroTexto 1"/>
          <p:cNvSpPr txBox="1"/>
          <p:nvPr/>
        </p:nvSpPr>
        <p:spPr>
          <a:xfrm>
            <a:off x="1737181" y="2743200"/>
            <a:ext cx="88318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C"/>
            </a:defPPr>
            <a:lvl1pPr algn="ctr">
              <a:defRPr sz="4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C" sz="4000" b="0" dirty="0" smtClean="0"/>
              <a:t>Nuestro Proyecto con Git subirlo al Repositorio de Github</a:t>
            </a:r>
            <a:endParaRPr lang="es-EC" sz="4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26" y="256321"/>
            <a:ext cx="1035436" cy="100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2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Curso flask (Miniframework python para desarrollar páginas web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18227" t="16096" r="48979" b="71528"/>
          <a:stretch/>
        </p:blipFill>
        <p:spPr>
          <a:xfrm>
            <a:off x="1321680" y="2337834"/>
            <a:ext cx="9741736" cy="313209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497057" y="1439563"/>
            <a:ext cx="7264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/>
              <a:t>Se crea la carpeta para el repositorio en mi computador</a:t>
            </a:r>
            <a:endParaRPr lang="es-ES" sz="24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26" y="256321"/>
            <a:ext cx="1035436" cy="100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9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Curso flask (Miniframework python para desarrollar páginas web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8645" t="15852" r="52410" b="22127"/>
          <a:stretch/>
        </p:blipFill>
        <p:spPr>
          <a:xfrm>
            <a:off x="2199503" y="2281881"/>
            <a:ext cx="6400800" cy="392113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406441" y="1285101"/>
            <a:ext cx="106949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/>
              <a:t>Se selecciona la carpeta creada, se presiona boto derecho del mouse y se selecciona  Git </a:t>
            </a:r>
            <a:r>
              <a:rPr lang="es-ES" sz="2400" b="1" dirty="0" err="1" smtClean="0"/>
              <a:t>Bash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Here</a:t>
            </a:r>
            <a:r>
              <a:rPr lang="es-ES" sz="2400" b="1" dirty="0" smtClean="0"/>
              <a:t>.</a:t>
            </a:r>
            <a:endParaRPr lang="es-ES" sz="24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26" y="256321"/>
            <a:ext cx="1035436" cy="100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Curso flask (Miniframework python para desarrollar páginas web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 dirty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r="69554" b="83551"/>
          <a:stretch/>
        </p:blipFill>
        <p:spPr bwMode="auto">
          <a:xfrm>
            <a:off x="1460928" y="2185601"/>
            <a:ext cx="8858250" cy="37719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406441" y="1285101"/>
            <a:ext cx="94510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/>
              <a:t>Se escribe git –versión para comprobar que versión esta instalado de git.</a:t>
            </a:r>
            <a:endParaRPr lang="es-ES" sz="24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26" y="256321"/>
            <a:ext cx="1035436" cy="100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2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Curso flask (Miniframework python para desarrollar páginas web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 dirty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17520" t="45373" r="34599" b="19992"/>
          <a:stretch/>
        </p:blipFill>
        <p:spPr bwMode="auto">
          <a:xfrm>
            <a:off x="1429084" y="1987120"/>
            <a:ext cx="9486052" cy="42077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406442" y="1285101"/>
            <a:ext cx="6971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/>
              <a:t>Se clona la dirección y se la copia.</a:t>
            </a:r>
            <a:endParaRPr lang="es-ES" sz="24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26" y="256321"/>
            <a:ext cx="1035436" cy="100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Curso flask (Miniframework python para desarrollar páginas web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 dirty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42164" t="34703" r="28718" b="48549"/>
          <a:stretch/>
        </p:blipFill>
        <p:spPr bwMode="auto">
          <a:xfrm>
            <a:off x="1435116" y="1931000"/>
            <a:ext cx="9512969" cy="41732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406441" y="1285101"/>
            <a:ext cx="96157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/>
              <a:t>Se escribe git clone la dirección clonada desde el repositorio web.</a:t>
            </a:r>
            <a:endParaRPr lang="es-ES" sz="24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26" y="256321"/>
            <a:ext cx="1035436" cy="100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2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Curso flask (Miniframework python para desarrollar páginas web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 dirty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r="67400" b="73333"/>
          <a:stretch/>
        </p:blipFill>
        <p:spPr bwMode="auto">
          <a:xfrm>
            <a:off x="1554814" y="2084430"/>
            <a:ext cx="9065895" cy="41719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472344" y="1491047"/>
            <a:ext cx="96157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/>
              <a:t>Al dar enter se espera que se clone el sitio en nuestra computador</a:t>
            </a:r>
            <a:endParaRPr lang="es-ES" sz="24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26" y="256321"/>
            <a:ext cx="1035436" cy="100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2090</TotalTime>
  <Words>225</Words>
  <Application>Microsoft Office PowerPoint</Application>
  <PresentationFormat>Panorámica</PresentationFormat>
  <Paragraphs>28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Niko</dc:creator>
  <cp:lastModifiedBy>Usuario</cp:lastModifiedBy>
  <cp:revision>419</cp:revision>
  <dcterms:created xsi:type="dcterms:W3CDTF">2019-11-07T02:12:10Z</dcterms:created>
  <dcterms:modified xsi:type="dcterms:W3CDTF">2021-02-02T18:20:07Z</dcterms:modified>
</cp:coreProperties>
</file>