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8"/>
  </p:notesMasterIdLst>
  <p:sldIdLst>
    <p:sldId id="256" r:id="rId2"/>
    <p:sldId id="259" r:id="rId3"/>
    <p:sldId id="342" r:id="rId4"/>
    <p:sldId id="265" r:id="rId5"/>
    <p:sldId id="266" r:id="rId6"/>
    <p:sldId id="267" r:id="rId7"/>
    <p:sldId id="276" r:id="rId8"/>
    <p:sldId id="270" r:id="rId9"/>
    <p:sldId id="272" r:id="rId10"/>
    <p:sldId id="274" r:id="rId11"/>
    <p:sldId id="346" r:id="rId12"/>
    <p:sldId id="347" r:id="rId13"/>
    <p:sldId id="348" r:id="rId14"/>
    <p:sldId id="349" r:id="rId15"/>
    <p:sldId id="350" r:id="rId16"/>
    <p:sldId id="269" r:id="rId17"/>
  </p:sldIdLst>
  <p:sldSz cx="9144000" cy="5143500" type="screen16x9"/>
  <p:notesSz cx="6858000" cy="9144000"/>
  <p:embeddedFontLst>
    <p:embeddedFont>
      <p:font typeface="Bebas Neue" panose="020B0604020202020204" charset="0"/>
      <p:regular r:id="rId19"/>
    </p:embeddedFont>
    <p:embeddedFont>
      <p:font typeface="Quicksand"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8F608E7-C99B-4996-B351-C7A85227DFB2}">
  <a:tblStyle styleId="{E8F608E7-C99B-4996-B351-C7A85227DFB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81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2"/>
        <p:cNvGrpSpPr/>
        <p:nvPr/>
      </p:nvGrpSpPr>
      <p:grpSpPr>
        <a:xfrm>
          <a:off x="0" y="0"/>
          <a:ext cx="0" cy="0"/>
          <a:chOff x="0" y="0"/>
          <a:chExt cx="0" cy="0"/>
        </a:xfrm>
      </p:grpSpPr>
      <p:sp>
        <p:nvSpPr>
          <p:cNvPr id="1253" name="Google Shape;1253;gaefed0262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4" name="Google Shape;1254;gaefed02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537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2400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59801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8687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3"/>
        <p:cNvGrpSpPr/>
        <p:nvPr/>
      </p:nvGrpSpPr>
      <p:grpSpPr>
        <a:xfrm>
          <a:off x="0" y="0"/>
          <a:ext cx="0" cy="0"/>
          <a:chOff x="0" y="0"/>
          <a:chExt cx="0" cy="0"/>
        </a:xfrm>
      </p:grpSpPr>
      <p:sp>
        <p:nvSpPr>
          <p:cNvPr id="2424" name="Google Shape;2424;gaf55115641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5" name="Google Shape;2425;gaf55115641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4683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dcdb6fa7cc_2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dcdb6fa7cc_2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dcdb6fa7cc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dcdb6fa7cc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2423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6"/>
        <p:cNvGrpSpPr/>
        <p:nvPr/>
      </p:nvGrpSpPr>
      <p:grpSpPr>
        <a:xfrm>
          <a:off x="0" y="0"/>
          <a:ext cx="0" cy="0"/>
          <a:chOff x="0" y="0"/>
          <a:chExt cx="0" cy="0"/>
        </a:xfrm>
      </p:grpSpPr>
      <p:sp>
        <p:nvSpPr>
          <p:cNvPr id="1837" name="Google Shape;1837;gdcdb6fa7cc_2_2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8" name="Google Shape;1838;gdcdb6fa7cc_2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4"/>
        <p:cNvGrpSpPr/>
        <p:nvPr/>
      </p:nvGrpSpPr>
      <p:grpSpPr>
        <a:xfrm>
          <a:off x="0" y="0"/>
          <a:ext cx="0" cy="0"/>
          <a:chOff x="0" y="0"/>
          <a:chExt cx="0" cy="0"/>
        </a:xfrm>
      </p:grpSpPr>
      <p:sp>
        <p:nvSpPr>
          <p:cNvPr id="1845" name="Google Shape;1845;ga783214fb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6" name="Google Shape;1846;ga783214fb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6"/>
        <p:cNvGrpSpPr/>
        <p:nvPr/>
      </p:nvGrpSpPr>
      <p:grpSpPr>
        <a:xfrm>
          <a:off x="0" y="0"/>
          <a:ext cx="0" cy="0"/>
          <a:chOff x="0" y="0"/>
          <a:chExt cx="0" cy="0"/>
        </a:xfrm>
      </p:grpSpPr>
      <p:sp>
        <p:nvSpPr>
          <p:cNvPr id="1977" name="Google Shape;1977;gdcdb6fa7cc_2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8" name="Google Shape;1978;gdcdb6fa7cc_2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9"/>
        <p:cNvGrpSpPr/>
        <p:nvPr/>
      </p:nvGrpSpPr>
      <p:grpSpPr>
        <a:xfrm>
          <a:off x="0" y="0"/>
          <a:ext cx="0" cy="0"/>
          <a:chOff x="0" y="0"/>
          <a:chExt cx="0" cy="0"/>
        </a:xfrm>
      </p:grpSpPr>
      <p:sp>
        <p:nvSpPr>
          <p:cNvPr id="2720" name="Google Shape;2720;gdcdb6fa7cc_2_2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1" name="Google Shape;2721;gdcdb6fa7cc_2_2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a783214fbb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a783214fbb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7"/>
        <p:cNvGrpSpPr/>
        <p:nvPr/>
      </p:nvGrpSpPr>
      <p:grpSpPr>
        <a:xfrm>
          <a:off x="0" y="0"/>
          <a:ext cx="0" cy="0"/>
          <a:chOff x="0" y="0"/>
          <a:chExt cx="0" cy="0"/>
        </a:xfrm>
      </p:grpSpPr>
      <p:sp>
        <p:nvSpPr>
          <p:cNvPr id="2188" name="Google Shape;2188;gaf55115641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9" name="Google Shape;2189;gaf55115641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lvl1pPr lvl="0" algn="l">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298925" y="3139950"/>
            <a:ext cx="1877700" cy="7299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CUSTOM_2">
    <p:spTree>
      <p:nvGrpSpPr>
        <p:cNvPr id="1" name="Shape 746"/>
        <p:cNvGrpSpPr/>
        <p:nvPr/>
      </p:nvGrpSpPr>
      <p:grpSpPr>
        <a:xfrm>
          <a:off x="0" y="0"/>
          <a:ext cx="0" cy="0"/>
          <a:chOff x="0" y="0"/>
          <a:chExt cx="0" cy="0"/>
        </a:xfrm>
      </p:grpSpPr>
      <p:grpSp>
        <p:nvGrpSpPr>
          <p:cNvPr id="747" name="Google Shape;747;p28"/>
          <p:cNvGrpSpPr/>
          <p:nvPr/>
        </p:nvGrpSpPr>
        <p:grpSpPr>
          <a:xfrm flipH="1">
            <a:off x="-8" y="11222"/>
            <a:ext cx="584466" cy="3946393"/>
            <a:chOff x="8559523" y="791447"/>
            <a:chExt cx="584466" cy="3946393"/>
          </a:xfrm>
        </p:grpSpPr>
        <p:sp>
          <p:nvSpPr>
            <p:cNvPr id="748" name="Google Shape;748;p28"/>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9" name="Google Shape;759;p28"/>
          <p:cNvGrpSpPr/>
          <p:nvPr/>
        </p:nvGrpSpPr>
        <p:grpSpPr>
          <a:xfrm>
            <a:off x="818699" y="4915675"/>
            <a:ext cx="616750" cy="78715"/>
            <a:chOff x="818699" y="4915675"/>
            <a:chExt cx="616750" cy="78715"/>
          </a:xfrm>
        </p:grpSpPr>
        <p:sp>
          <p:nvSpPr>
            <p:cNvPr id="760" name="Google Shape;760;p28"/>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28"/>
          <p:cNvGrpSpPr/>
          <p:nvPr/>
        </p:nvGrpSpPr>
        <p:grpSpPr>
          <a:xfrm>
            <a:off x="259675" y="4807625"/>
            <a:ext cx="425883" cy="216100"/>
            <a:chOff x="259675" y="4807625"/>
            <a:chExt cx="425883" cy="216100"/>
          </a:xfrm>
        </p:grpSpPr>
        <p:sp>
          <p:nvSpPr>
            <p:cNvPr id="764" name="Google Shape;764;p28"/>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28"/>
          <p:cNvGrpSpPr/>
          <p:nvPr/>
        </p:nvGrpSpPr>
        <p:grpSpPr>
          <a:xfrm>
            <a:off x="7444711" y="1171313"/>
            <a:ext cx="1758614" cy="3882110"/>
            <a:chOff x="7444711" y="1171313"/>
            <a:chExt cx="1758614" cy="3882110"/>
          </a:xfrm>
        </p:grpSpPr>
        <p:sp>
          <p:nvSpPr>
            <p:cNvPr id="768" name="Google Shape;768;p28"/>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8"/>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8"/>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8"/>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8"/>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4" name="Google Shape;784;p28"/>
          <p:cNvSpPr txBox="1">
            <a:spLocks noGrp="1"/>
          </p:cNvSpPr>
          <p:nvPr>
            <p:ph type="subTitle" idx="1"/>
          </p:nvPr>
        </p:nvSpPr>
        <p:spPr>
          <a:xfrm>
            <a:off x="1826475" y="3599552"/>
            <a:ext cx="2331000" cy="327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785" name="Google Shape;785;p28"/>
          <p:cNvSpPr txBox="1">
            <a:spLocks noGrp="1"/>
          </p:cNvSpPr>
          <p:nvPr>
            <p:ph type="subTitle" idx="2"/>
          </p:nvPr>
        </p:nvSpPr>
        <p:spPr>
          <a:xfrm>
            <a:off x="1826486" y="3974103"/>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786" name="Google Shape;786;p28"/>
          <p:cNvSpPr txBox="1">
            <a:spLocks noGrp="1"/>
          </p:cNvSpPr>
          <p:nvPr>
            <p:ph type="subTitle" idx="3"/>
          </p:nvPr>
        </p:nvSpPr>
        <p:spPr>
          <a:xfrm>
            <a:off x="6093000" y="3599552"/>
            <a:ext cx="2331000" cy="327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787" name="Google Shape;787;p28"/>
          <p:cNvSpPr txBox="1">
            <a:spLocks noGrp="1"/>
          </p:cNvSpPr>
          <p:nvPr>
            <p:ph type="subTitle" idx="4"/>
          </p:nvPr>
        </p:nvSpPr>
        <p:spPr>
          <a:xfrm>
            <a:off x="6093011" y="3974103"/>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788" name="Google Shape;788;p28"/>
          <p:cNvSpPr txBox="1">
            <a:spLocks noGrp="1"/>
          </p:cNvSpPr>
          <p:nvPr>
            <p:ph type="subTitle" idx="5"/>
          </p:nvPr>
        </p:nvSpPr>
        <p:spPr>
          <a:xfrm>
            <a:off x="1826475" y="1844775"/>
            <a:ext cx="2331000" cy="327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789" name="Google Shape;789;p28"/>
          <p:cNvSpPr txBox="1">
            <a:spLocks noGrp="1"/>
          </p:cNvSpPr>
          <p:nvPr>
            <p:ph type="subTitle" idx="6"/>
          </p:nvPr>
        </p:nvSpPr>
        <p:spPr>
          <a:xfrm>
            <a:off x="1826486" y="2238373"/>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790" name="Google Shape;790;p28"/>
          <p:cNvSpPr txBox="1">
            <a:spLocks noGrp="1"/>
          </p:cNvSpPr>
          <p:nvPr>
            <p:ph type="subTitle" idx="7"/>
          </p:nvPr>
        </p:nvSpPr>
        <p:spPr>
          <a:xfrm>
            <a:off x="6093000" y="1844775"/>
            <a:ext cx="2331000" cy="3279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791" name="Google Shape;791;p28"/>
          <p:cNvSpPr txBox="1">
            <a:spLocks noGrp="1"/>
          </p:cNvSpPr>
          <p:nvPr>
            <p:ph type="subTitle" idx="8"/>
          </p:nvPr>
        </p:nvSpPr>
        <p:spPr>
          <a:xfrm>
            <a:off x="6093011" y="2238373"/>
            <a:ext cx="2331000" cy="5913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792" name="Google Shape;792;p28"/>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
  <p:cSld name="CUSTOM_29">
    <p:spTree>
      <p:nvGrpSpPr>
        <p:cNvPr id="1" name="Shape 1111"/>
        <p:cNvGrpSpPr/>
        <p:nvPr/>
      </p:nvGrpSpPr>
      <p:grpSpPr>
        <a:xfrm>
          <a:off x="0" y="0"/>
          <a:ext cx="0" cy="0"/>
          <a:chOff x="0" y="0"/>
          <a:chExt cx="0" cy="0"/>
        </a:xfrm>
      </p:grpSpPr>
      <p:grpSp>
        <p:nvGrpSpPr>
          <p:cNvPr id="1112" name="Google Shape;1112;p44"/>
          <p:cNvGrpSpPr/>
          <p:nvPr/>
        </p:nvGrpSpPr>
        <p:grpSpPr>
          <a:xfrm>
            <a:off x="-7" y="0"/>
            <a:ext cx="9143996" cy="5023725"/>
            <a:chOff x="-7" y="0"/>
            <a:chExt cx="9143996" cy="5023725"/>
          </a:xfrm>
        </p:grpSpPr>
        <p:grpSp>
          <p:nvGrpSpPr>
            <p:cNvPr id="1113" name="Google Shape;1113;p44"/>
            <p:cNvGrpSpPr/>
            <p:nvPr/>
          </p:nvGrpSpPr>
          <p:grpSpPr>
            <a:xfrm flipH="1">
              <a:off x="8559523" y="1128258"/>
              <a:ext cx="584466" cy="3281784"/>
              <a:chOff x="8559523" y="1128258"/>
              <a:chExt cx="584466" cy="3281784"/>
            </a:xfrm>
          </p:grpSpPr>
          <p:sp>
            <p:nvSpPr>
              <p:cNvPr id="1114" name="Google Shape;1114;p4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3" name="Google Shape;1123;p44"/>
            <p:cNvGrpSpPr/>
            <p:nvPr/>
          </p:nvGrpSpPr>
          <p:grpSpPr>
            <a:xfrm>
              <a:off x="-7" y="0"/>
              <a:ext cx="1295404" cy="3623066"/>
              <a:chOff x="-7" y="0"/>
              <a:chExt cx="1295404" cy="3623066"/>
            </a:xfrm>
          </p:grpSpPr>
          <p:grpSp>
            <p:nvGrpSpPr>
              <p:cNvPr id="1124" name="Google Shape;1124;p44"/>
              <p:cNvGrpSpPr/>
              <p:nvPr/>
            </p:nvGrpSpPr>
            <p:grpSpPr>
              <a:xfrm>
                <a:off x="-7" y="0"/>
                <a:ext cx="643914" cy="3623066"/>
                <a:chOff x="-7" y="0"/>
                <a:chExt cx="643914" cy="3623066"/>
              </a:xfrm>
            </p:grpSpPr>
            <p:sp>
              <p:nvSpPr>
                <p:cNvPr id="1125" name="Google Shape;1125;p4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7" name="Google Shape;1137;p4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9" name="Google Shape;1139;p44"/>
            <p:cNvGrpSpPr/>
            <p:nvPr/>
          </p:nvGrpSpPr>
          <p:grpSpPr>
            <a:xfrm>
              <a:off x="294125" y="4807625"/>
              <a:ext cx="425883" cy="216100"/>
              <a:chOff x="259675" y="4807625"/>
              <a:chExt cx="425883" cy="216100"/>
            </a:xfrm>
          </p:grpSpPr>
          <p:sp>
            <p:nvSpPr>
              <p:cNvPr id="1140" name="Google Shape;1140;p4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30">
    <p:spTree>
      <p:nvGrpSpPr>
        <p:cNvPr id="1" name="Shape 1143"/>
        <p:cNvGrpSpPr/>
        <p:nvPr/>
      </p:nvGrpSpPr>
      <p:grpSpPr>
        <a:xfrm>
          <a:off x="0" y="0"/>
          <a:ext cx="0" cy="0"/>
          <a:chOff x="0" y="0"/>
          <a:chExt cx="0" cy="0"/>
        </a:xfrm>
      </p:grpSpPr>
      <p:grpSp>
        <p:nvGrpSpPr>
          <p:cNvPr id="1144" name="Google Shape;1144;p45"/>
          <p:cNvGrpSpPr/>
          <p:nvPr/>
        </p:nvGrpSpPr>
        <p:grpSpPr>
          <a:xfrm flipH="1">
            <a:off x="-323200" y="4603363"/>
            <a:ext cx="2758303" cy="193976"/>
            <a:chOff x="-344350" y="4817800"/>
            <a:chExt cx="2758303" cy="193976"/>
          </a:xfrm>
        </p:grpSpPr>
        <p:sp>
          <p:nvSpPr>
            <p:cNvPr id="1145" name="Google Shape;1145;p45"/>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5"/>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5"/>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5"/>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45"/>
          <p:cNvGrpSpPr/>
          <p:nvPr/>
        </p:nvGrpSpPr>
        <p:grpSpPr>
          <a:xfrm rot="10800000" flipH="1">
            <a:off x="8589197" y="1197104"/>
            <a:ext cx="584466" cy="3946393"/>
            <a:chOff x="8559523" y="791447"/>
            <a:chExt cx="584466" cy="3946393"/>
          </a:xfrm>
        </p:grpSpPr>
        <p:sp>
          <p:nvSpPr>
            <p:cNvPr id="1150" name="Google Shape;1150;p45"/>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5"/>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5"/>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5"/>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5"/>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5"/>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5"/>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5"/>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5"/>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5"/>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5"/>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1" name="Google Shape;1161;p45"/>
          <p:cNvGrpSpPr/>
          <p:nvPr/>
        </p:nvGrpSpPr>
        <p:grpSpPr>
          <a:xfrm rot="10800000">
            <a:off x="-29671" y="11222"/>
            <a:ext cx="1758614" cy="3882110"/>
            <a:chOff x="7444711" y="1171313"/>
            <a:chExt cx="1758614" cy="3882110"/>
          </a:xfrm>
        </p:grpSpPr>
        <p:sp>
          <p:nvSpPr>
            <p:cNvPr id="1162" name="Google Shape;1162;p45"/>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5"/>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5"/>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5"/>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5"/>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5"/>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5"/>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5"/>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5"/>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5"/>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5"/>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5"/>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5"/>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5"/>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5"/>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5"/>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2">
  <p:cSld name="CUSTOM_31">
    <p:spTree>
      <p:nvGrpSpPr>
        <p:cNvPr id="1" name="Shape 1178"/>
        <p:cNvGrpSpPr/>
        <p:nvPr/>
      </p:nvGrpSpPr>
      <p:grpSpPr>
        <a:xfrm>
          <a:off x="0" y="0"/>
          <a:ext cx="0" cy="0"/>
          <a:chOff x="0" y="0"/>
          <a:chExt cx="0" cy="0"/>
        </a:xfrm>
      </p:grpSpPr>
      <p:sp>
        <p:nvSpPr>
          <p:cNvPr id="1179" name="Google Shape;1179;p46"/>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6"/>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6"/>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46"/>
          <p:cNvGrpSpPr/>
          <p:nvPr/>
        </p:nvGrpSpPr>
        <p:grpSpPr>
          <a:xfrm>
            <a:off x="-7" y="1128258"/>
            <a:ext cx="584466" cy="3281784"/>
            <a:chOff x="8559523" y="1128258"/>
            <a:chExt cx="584466" cy="3281784"/>
          </a:xfrm>
        </p:grpSpPr>
        <p:sp>
          <p:nvSpPr>
            <p:cNvPr id="1183" name="Google Shape;1183;p4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2" name="Google Shape;1192;p46"/>
          <p:cNvGrpSpPr/>
          <p:nvPr/>
        </p:nvGrpSpPr>
        <p:grpSpPr>
          <a:xfrm flipH="1">
            <a:off x="7848585" y="0"/>
            <a:ext cx="1295404" cy="3623066"/>
            <a:chOff x="-7" y="0"/>
            <a:chExt cx="1295404" cy="3623066"/>
          </a:xfrm>
        </p:grpSpPr>
        <p:grpSp>
          <p:nvGrpSpPr>
            <p:cNvPr id="1193" name="Google Shape;1193;p46"/>
            <p:cNvGrpSpPr/>
            <p:nvPr/>
          </p:nvGrpSpPr>
          <p:grpSpPr>
            <a:xfrm>
              <a:off x="-7" y="0"/>
              <a:ext cx="643914" cy="3623066"/>
              <a:chOff x="-7" y="0"/>
              <a:chExt cx="643914" cy="3623066"/>
            </a:xfrm>
          </p:grpSpPr>
          <p:sp>
            <p:nvSpPr>
              <p:cNvPr id="1194" name="Google Shape;1194;p4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6" name="Google Shape;1206;p46"/>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6"/>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8" name="Google Shape;1208;p46"/>
          <p:cNvGrpSpPr/>
          <p:nvPr/>
        </p:nvGrpSpPr>
        <p:grpSpPr>
          <a:xfrm>
            <a:off x="294125" y="111775"/>
            <a:ext cx="425883" cy="216100"/>
            <a:chOff x="259675" y="4807625"/>
            <a:chExt cx="425883" cy="216100"/>
          </a:xfrm>
        </p:grpSpPr>
        <p:sp>
          <p:nvSpPr>
            <p:cNvPr id="1209" name="Google Shape;1209;p46"/>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6"/>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6"/>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3">
  <p:cSld name="CUSTOM_32">
    <p:spTree>
      <p:nvGrpSpPr>
        <p:cNvPr id="1" name="Shape 1212"/>
        <p:cNvGrpSpPr/>
        <p:nvPr/>
      </p:nvGrpSpPr>
      <p:grpSpPr>
        <a:xfrm>
          <a:off x="0" y="0"/>
          <a:ext cx="0" cy="0"/>
          <a:chOff x="0" y="0"/>
          <a:chExt cx="0" cy="0"/>
        </a:xfrm>
      </p:grpSpPr>
      <p:sp>
        <p:nvSpPr>
          <p:cNvPr id="1213" name="Google Shape;1213;p47"/>
          <p:cNvSpPr/>
          <p:nvPr/>
        </p:nvSpPr>
        <p:spPr>
          <a:xfrm>
            <a:off x="1226400" y="657150"/>
            <a:ext cx="6691200" cy="38292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 name="Google Shape;1214;p47"/>
          <p:cNvGrpSpPr/>
          <p:nvPr/>
        </p:nvGrpSpPr>
        <p:grpSpPr>
          <a:xfrm flipH="1">
            <a:off x="8559523" y="1128258"/>
            <a:ext cx="584466" cy="3281784"/>
            <a:chOff x="8559523" y="1128258"/>
            <a:chExt cx="584466" cy="3281784"/>
          </a:xfrm>
        </p:grpSpPr>
        <p:sp>
          <p:nvSpPr>
            <p:cNvPr id="1215" name="Google Shape;1215;p47"/>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7"/>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7"/>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7"/>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7"/>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7"/>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7"/>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7"/>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7"/>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4" name="Google Shape;1224;p47"/>
          <p:cNvGrpSpPr/>
          <p:nvPr/>
        </p:nvGrpSpPr>
        <p:grpSpPr>
          <a:xfrm>
            <a:off x="-7" y="0"/>
            <a:ext cx="1295404" cy="3623066"/>
            <a:chOff x="-7" y="0"/>
            <a:chExt cx="1295404" cy="3623066"/>
          </a:xfrm>
        </p:grpSpPr>
        <p:grpSp>
          <p:nvGrpSpPr>
            <p:cNvPr id="1225" name="Google Shape;1225;p47"/>
            <p:cNvGrpSpPr/>
            <p:nvPr/>
          </p:nvGrpSpPr>
          <p:grpSpPr>
            <a:xfrm>
              <a:off x="-7" y="0"/>
              <a:ext cx="643914" cy="3623066"/>
              <a:chOff x="-7" y="0"/>
              <a:chExt cx="643914" cy="3623066"/>
            </a:xfrm>
          </p:grpSpPr>
          <p:sp>
            <p:nvSpPr>
              <p:cNvPr id="1226" name="Google Shape;1226;p47"/>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7"/>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7"/>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7"/>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7"/>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7"/>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7"/>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7"/>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7"/>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7"/>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7"/>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7"/>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8" name="Google Shape;1238;p47"/>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7"/>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0" name="Google Shape;1240;p47"/>
          <p:cNvGrpSpPr/>
          <p:nvPr/>
        </p:nvGrpSpPr>
        <p:grpSpPr>
          <a:xfrm>
            <a:off x="294125" y="4807625"/>
            <a:ext cx="425883" cy="216100"/>
            <a:chOff x="259675" y="4807625"/>
            <a:chExt cx="425883" cy="216100"/>
          </a:xfrm>
        </p:grpSpPr>
        <p:sp>
          <p:nvSpPr>
            <p:cNvPr id="1241" name="Google Shape;1241;p47"/>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7"/>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7"/>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7"/>
        <p:cNvGrpSpPr/>
        <p:nvPr/>
      </p:nvGrpSpPr>
      <p:grpSpPr>
        <a:xfrm>
          <a:off x="0" y="0"/>
          <a:ext cx="0" cy="0"/>
          <a:chOff x="0" y="0"/>
          <a:chExt cx="0" cy="0"/>
        </a:xfrm>
      </p:grpSpPr>
      <p:grpSp>
        <p:nvGrpSpPr>
          <p:cNvPr id="88" name="Google Shape;88;p6"/>
          <p:cNvGrpSpPr/>
          <p:nvPr/>
        </p:nvGrpSpPr>
        <p:grpSpPr>
          <a:xfrm>
            <a:off x="8618859" y="11222"/>
            <a:ext cx="584466" cy="3946393"/>
            <a:chOff x="8559523" y="791447"/>
            <a:chExt cx="584466" cy="3946393"/>
          </a:xfrm>
        </p:grpSpPr>
        <p:sp>
          <p:nvSpPr>
            <p:cNvPr id="89" name="Google Shape;89;p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 name="Google Shape;100;p6"/>
          <p:cNvGrpSpPr/>
          <p:nvPr/>
        </p:nvGrpSpPr>
        <p:grpSpPr>
          <a:xfrm flipH="1">
            <a:off x="-8" y="1171313"/>
            <a:ext cx="1911014" cy="3882110"/>
            <a:chOff x="7292311" y="1171313"/>
            <a:chExt cx="1911014" cy="3882110"/>
          </a:xfrm>
        </p:grpSpPr>
        <p:sp>
          <p:nvSpPr>
            <p:cNvPr id="101" name="Google Shape;101;p6"/>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6"/>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6"/>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rot="10800000" flipH="1">
              <a:off x="7292311" y="48963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6"/>
          <p:cNvGrpSpPr/>
          <p:nvPr/>
        </p:nvGrpSpPr>
        <p:grpSpPr>
          <a:xfrm flipH="1">
            <a:off x="6398900" y="4838400"/>
            <a:ext cx="2758303" cy="193976"/>
            <a:chOff x="-344350" y="4817800"/>
            <a:chExt cx="2758303" cy="193976"/>
          </a:xfrm>
        </p:grpSpPr>
        <p:sp>
          <p:nvSpPr>
            <p:cNvPr id="118" name="Google Shape;118;p6"/>
            <p:cNvSpPr/>
            <p:nvPr/>
          </p:nvSpPr>
          <p:spPr>
            <a:xfrm>
              <a:off x="1676492" y="4830170"/>
              <a:ext cx="92660" cy="91419"/>
            </a:xfrm>
            <a:custGeom>
              <a:avLst/>
              <a:gdLst/>
              <a:ahLst/>
              <a:cxnLst/>
              <a:rect l="l" t="t" r="r" b="b"/>
              <a:pathLst>
                <a:path w="1880" h="1855" extrusionOk="0">
                  <a:moveTo>
                    <a:pt x="0" y="0"/>
                  </a:moveTo>
                  <a:lnTo>
                    <a:pt x="0" y="1855"/>
                  </a:lnTo>
                  <a:lnTo>
                    <a:pt x="1880" y="1855"/>
                  </a:lnTo>
                  <a:lnTo>
                    <a:pt x="188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6"/>
            <p:cNvSpPr/>
            <p:nvPr/>
          </p:nvSpPr>
          <p:spPr>
            <a:xfrm>
              <a:off x="1993939" y="4830170"/>
              <a:ext cx="91428" cy="91419"/>
            </a:xfrm>
            <a:custGeom>
              <a:avLst/>
              <a:gdLst/>
              <a:ahLst/>
              <a:cxnLst/>
              <a:rect l="l" t="t" r="r" b="b"/>
              <a:pathLst>
                <a:path w="1855" h="1855" extrusionOk="0">
                  <a:moveTo>
                    <a:pt x="0" y="0"/>
                  </a:moveTo>
                  <a:lnTo>
                    <a:pt x="0" y="1855"/>
                  </a:lnTo>
                  <a:lnTo>
                    <a:pt x="1855" y="1855"/>
                  </a:lnTo>
                  <a:lnTo>
                    <a:pt x="185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6"/>
            <p:cNvSpPr/>
            <p:nvPr/>
          </p:nvSpPr>
          <p:spPr>
            <a:xfrm>
              <a:off x="2299014" y="4817800"/>
              <a:ext cx="114938" cy="114927"/>
            </a:xfrm>
            <a:custGeom>
              <a:avLst/>
              <a:gdLst/>
              <a:ahLst/>
              <a:cxnLst/>
              <a:rect l="l" t="t" r="r" b="b"/>
              <a:pathLst>
                <a:path w="2332" h="2332" extrusionOk="0">
                  <a:moveTo>
                    <a:pt x="1880" y="477"/>
                  </a:moveTo>
                  <a:lnTo>
                    <a:pt x="1880" y="1880"/>
                  </a:lnTo>
                  <a:lnTo>
                    <a:pt x="452" y="1880"/>
                  </a:lnTo>
                  <a:lnTo>
                    <a:pt x="452" y="477"/>
                  </a:lnTo>
                  <a:close/>
                  <a:moveTo>
                    <a:pt x="226" y="1"/>
                  </a:moveTo>
                  <a:cubicBezTo>
                    <a:pt x="101" y="1"/>
                    <a:pt x="1" y="126"/>
                    <a:pt x="1" y="251"/>
                  </a:cubicBezTo>
                  <a:lnTo>
                    <a:pt x="1" y="2106"/>
                  </a:lnTo>
                  <a:cubicBezTo>
                    <a:pt x="1" y="2231"/>
                    <a:pt x="101" y="2331"/>
                    <a:pt x="226" y="2331"/>
                  </a:cubicBezTo>
                  <a:lnTo>
                    <a:pt x="2106" y="2331"/>
                  </a:lnTo>
                  <a:cubicBezTo>
                    <a:pt x="2231" y="2331"/>
                    <a:pt x="2332" y="2231"/>
                    <a:pt x="2332" y="2106"/>
                  </a:cubicBezTo>
                  <a:lnTo>
                    <a:pt x="2332" y="251"/>
                  </a:lnTo>
                  <a:cubicBezTo>
                    <a:pt x="2332" y="126"/>
                    <a:pt x="2231" y="1"/>
                    <a:pt x="210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6"/>
            <p:cNvSpPr/>
            <p:nvPr/>
          </p:nvSpPr>
          <p:spPr>
            <a:xfrm>
              <a:off x="-344350" y="4864717"/>
              <a:ext cx="2033307" cy="147059"/>
            </a:xfrm>
            <a:custGeom>
              <a:avLst/>
              <a:gdLst/>
              <a:ahLst/>
              <a:cxnLst/>
              <a:rect l="l" t="t" r="r" b="b"/>
              <a:pathLst>
                <a:path w="41254" h="2984" extrusionOk="0">
                  <a:moveTo>
                    <a:pt x="31229" y="1"/>
                  </a:moveTo>
                  <a:cubicBezTo>
                    <a:pt x="31179" y="1"/>
                    <a:pt x="31103" y="26"/>
                    <a:pt x="31078" y="76"/>
                  </a:cubicBezTo>
                  <a:lnTo>
                    <a:pt x="28622" y="2507"/>
                  </a:lnTo>
                  <a:lnTo>
                    <a:pt x="226" y="2507"/>
                  </a:lnTo>
                  <a:cubicBezTo>
                    <a:pt x="101" y="2507"/>
                    <a:pt x="0" y="2633"/>
                    <a:pt x="0" y="2758"/>
                  </a:cubicBezTo>
                  <a:cubicBezTo>
                    <a:pt x="0" y="2883"/>
                    <a:pt x="101" y="2983"/>
                    <a:pt x="226" y="2983"/>
                  </a:cubicBezTo>
                  <a:lnTo>
                    <a:pt x="28722" y="2983"/>
                  </a:lnTo>
                  <a:cubicBezTo>
                    <a:pt x="28772" y="2983"/>
                    <a:pt x="28848" y="2958"/>
                    <a:pt x="28898" y="2908"/>
                  </a:cubicBezTo>
                  <a:lnTo>
                    <a:pt x="31329" y="477"/>
                  </a:lnTo>
                  <a:lnTo>
                    <a:pt x="41028" y="477"/>
                  </a:lnTo>
                  <a:cubicBezTo>
                    <a:pt x="41154" y="477"/>
                    <a:pt x="41254" y="352"/>
                    <a:pt x="41254" y="227"/>
                  </a:cubicBezTo>
                  <a:cubicBezTo>
                    <a:pt x="41254" y="101"/>
                    <a:pt x="41154" y="1"/>
                    <a:pt x="410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122;p6"/>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1"/>
        </a:solidFill>
        <a:effectLst/>
      </p:bgPr>
    </p:bg>
    <p:spTree>
      <p:nvGrpSpPr>
        <p:cNvPr id="1" name="Shape 128"/>
        <p:cNvGrpSpPr/>
        <p:nvPr/>
      </p:nvGrpSpPr>
      <p:grpSpPr>
        <a:xfrm>
          <a:off x="0" y="0"/>
          <a:ext cx="0" cy="0"/>
          <a:chOff x="0" y="0"/>
          <a:chExt cx="0" cy="0"/>
        </a:xfrm>
      </p:grpSpPr>
      <p:sp>
        <p:nvSpPr>
          <p:cNvPr id="129" name="Google Shape;129;p9"/>
          <p:cNvSpPr/>
          <p:nvPr/>
        </p:nvSpPr>
        <p:spPr>
          <a:xfrm>
            <a:off x="120450" y="4604825"/>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a:off x="120450" y="4778332"/>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9"/>
          <p:cNvSpPr txBox="1">
            <a:spLocks noGrp="1"/>
          </p:cNvSpPr>
          <p:nvPr>
            <p:ph type="title"/>
          </p:nvPr>
        </p:nvSpPr>
        <p:spPr>
          <a:xfrm>
            <a:off x="2814450" y="1575000"/>
            <a:ext cx="3515100" cy="841800"/>
          </a:xfrm>
          <a:prstGeom prst="rect">
            <a:avLst/>
          </a:prstGeom>
        </p:spPr>
        <p:txBody>
          <a:bodyPr spcFirstLastPara="1" wrap="square" lIns="0" tIns="0" rIns="0" bIns="0" anchor="t" anchorCtr="0">
            <a:noAutofit/>
          </a:bodyPr>
          <a:lstStyle>
            <a:lvl1pPr lvl="0" rtl="0">
              <a:spcBef>
                <a:spcPts val="0"/>
              </a:spcBef>
              <a:spcAft>
                <a:spcPts val="0"/>
              </a:spcAft>
              <a:buSzPts val="4500"/>
              <a:buNone/>
              <a:defRPr sz="5000"/>
            </a:lvl1pPr>
            <a:lvl2pPr lvl="1" algn="ctr" rtl="0">
              <a:spcBef>
                <a:spcPts val="0"/>
              </a:spcBef>
              <a:spcAft>
                <a:spcPts val="0"/>
              </a:spcAft>
              <a:buSzPts val="4500"/>
              <a:buNone/>
              <a:defRPr sz="4500"/>
            </a:lvl2pPr>
            <a:lvl3pPr lvl="2" algn="ctr" rtl="0">
              <a:spcBef>
                <a:spcPts val="0"/>
              </a:spcBef>
              <a:spcAft>
                <a:spcPts val="0"/>
              </a:spcAft>
              <a:buSzPts val="4500"/>
              <a:buNone/>
              <a:defRPr sz="4500"/>
            </a:lvl3pPr>
            <a:lvl4pPr lvl="3" algn="ctr" rtl="0">
              <a:spcBef>
                <a:spcPts val="0"/>
              </a:spcBef>
              <a:spcAft>
                <a:spcPts val="0"/>
              </a:spcAft>
              <a:buSzPts val="4500"/>
              <a:buNone/>
              <a:defRPr sz="4500"/>
            </a:lvl4pPr>
            <a:lvl5pPr lvl="4" algn="ctr" rtl="0">
              <a:spcBef>
                <a:spcPts val="0"/>
              </a:spcBef>
              <a:spcAft>
                <a:spcPts val="0"/>
              </a:spcAft>
              <a:buSzPts val="4500"/>
              <a:buNone/>
              <a:defRPr sz="4500"/>
            </a:lvl5pPr>
            <a:lvl6pPr lvl="5" algn="ctr" rtl="0">
              <a:spcBef>
                <a:spcPts val="0"/>
              </a:spcBef>
              <a:spcAft>
                <a:spcPts val="0"/>
              </a:spcAft>
              <a:buSzPts val="4500"/>
              <a:buNone/>
              <a:defRPr sz="4500"/>
            </a:lvl6pPr>
            <a:lvl7pPr lvl="6" algn="ctr" rtl="0">
              <a:spcBef>
                <a:spcPts val="0"/>
              </a:spcBef>
              <a:spcAft>
                <a:spcPts val="0"/>
              </a:spcAft>
              <a:buSzPts val="4500"/>
              <a:buNone/>
              <a:defRPr sz="4500"/>
            </a:lvl7pPr>
            <a:lvl8pPr lvl="7" algn="ctr" rtl="0">
              <a:spcBef>
                <a:spcPts val="0"/>
              </a:spcBef>
              <a:spcAft>
                <a:spcPts val="0"/>
              </a:spcAft>
              <a:buSzPts val="4500"/>
              <a:buNone/>
              <a:defRPr sz="4500"/>
            </a:lvl8pPr>
            <a:lvl9pPr lvl="8" algn="ctr" rtl="0">
              <a:spcBef>
                <a:spcPts val="0"/>
              </a:spcBef>
              <a:spcAft>
                <a:spcPts val="0"/>
              </a:spcAft>
              <a:buSzPts val="4500"/>
              <a:buNone/>
              <a:defRPr sz="4500"/>
            </a:lvl9pPr>
          </a:lstStyle>
          <a:p>
            <a:endParaRPr/>
          </a:p>
        </p:txBody>
      </p:sp>
      <p:sp>
        <p:nvSpPr>
          <p:cNvPr id="132" name="Google Shape;132;p9"/>
          <p:cNvSpPr txBox="1">
            <a:spLocks noGrp="1"/>
          </p:cNvSpPr>
          <p:nvPr>
            <p:ph type="subTitle" idx="1"/>
          </p:nvPr>
        </p:nvSpPr>
        <p:spPr>
          <a:xfrm>
            <a:off x="2814450" y="2626350"/>
            <a:ext cx="3515100" cy="1456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133" name="Google Shape;133;p9"/>
          <p:cNvGrpSpPr/>
          <p:nvPr/>
        </p:nvGrpSpPr>
        <p:grpSpPr>
          <a:xfrm flipH="1">
            <a:off x="-8" y="11222"/>
            <a:ext cx="584466" cy="3946393"/>
            <a:chOff x="8559523" y="791447"/>
            <a:chExt cx="584466" cy="3946393"/>
          </a:xfrm>
        </p:grpSpPr>
        <p:sp>
          <p:nvSpPr>
            <p:cNvPr id="134" name="Google Shape;134;p9"/>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9"/>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9"/>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9"/>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9"/>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9"/>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9"/>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9"/>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9"/>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9"/>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9"/>
            <p:cNvSpPr/>
            <p:nvPr/>
          </p:nvSpPr>
          <p:spPr>
            <a:xfrm>
              <a:off x="8736972" y="791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9"/>
          <p:cNvGrpSpPr/>
          <p:nvPr/>
        </p:nvGrpSpPr>
        <p:grpSpPr>
          <a:xfrm>
            <a:off x="818699" y="4915675"/>
            <a:ext cx="616750" cy="78715"/>
            <a:chOff x="818699" y="4915675"/>
            <a:chExt cx="616750" cy="78715"/>
          </a:xfrm>
        </p:grpSpPr>
        <p:sp>
          <p:nvSpPr>
            <p:cNvPr id="146" name="Google Shape;146;p9"/>
            <p:cNvSpPr/>
            <p:nvPr/>
          </p:nvSpPr>
          <p:spPr>
            <a:xfrm flipH="1">
              <a:off x="1356776" y="4915675"/>
              <a:ext cx="78673" cy="78715"/>
            </a:xfrm>
            <a:custGeom>
              <a:avLst/>
              <a:gdLst/>
              <a:ahLst/>
              <a:cxnLst/>
              <a:rect l="l" t="t" r="r" b="b"/>
              <a:pathLst>
                <a:path w="1880"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flipH="1">
              <a:off x="1088282" y="4915675"/>
              <a:ext cx="77627" cy="78715"/>
            </a:xfrm>
            <a:custGeom>
              <a:avLst/>
              <a:gdLst/>
              <a:ahLst/>
              <a:cxnLst/>
              <a:rect l="l" t="t" r="r" b="b"/>
              <a:pathLst>
                <a:path w="1855" h="1881" extrusionOk="0">
                  <a:moveTo>
                    <a:pt x="0" y="0"/>
                  </a:moveTo>
                  <a:lnTo>
                    <a:pt x="0" y="1880"/>
                  </a:lnTo>
                  <a:lnTo>
                    <a:pt x="1855" y="1880"/>
                  </a:lnTo>
                  <a:lnTo>
                    <a:pt x="1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flipH="1">
              <a:off x="818699" y="4915675"/>
              <a:ext cx="78715" cy="78715"/>
            </a:xfrm>
            <a:custGeom>
              <a:avLst/>
              <a:gdLst/>
              <a:ahLst/>
              <a:cxnLst/>
              <a:rect l="l" t="t" r="r" b="b"/>
              <a:pathLst>
                <a:path w="1881" h="1881" extrusionOk="0">
                  <a:moveTo>
                    <a:pt x="0" y="0"/>
                  </a:moveTo>
                  <a:lnTo>
                    <a:pt x="0" y="1880"/>
                  </a:lnTo>
                  <a:lnTo>
                    <a:pt x="1880" y="1880"/>
                  </a:lnTo>
                  <a:lnTo>
                    <a:pt x="188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9"/>
          <p:cNvGrpSpPr/>
          <p:nvPr/>
        </p:nvGrpSpPr>
        <p:grpSpPr>
          <a:xfrm>
            <a:off x="259675" y="4807625"/>
            <a:ext cx="425883" cy="216100"/>
            <a:chOff x="259675" y="4807625"/>
            <a:chExt cx="425883" cy="216100"/>
          </a:xfrm>
        </p:grpSpPr>
        <p:sp>
          <p:nvSpPr>
            <p:cNvPr id="150" name="Google Shape;150;p9"/>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9"/>
          <p:cNvGrpSpPr/>
          <p:nvPr/>
        </p:nvGrpSpPr>
        <p:grpSpPr>
          <a:xfrm>
            <a:off x="7444711" y="1171313"/>
            <a:ext cx="1758614" cy="3882110"/>
            <a:chOff x="7444711" y="1171313"/>
            <a:chExt cx="1758614" cy="3882110"/>
          </a:xfrm>
        </p:grpSpPr>
        <p:sp>
          <p:nvSpPr>
            <p:cNvPr id="154" name="Google Shape;154;p9"/>
            <p:cNvSpPr/>
            <p:nvPr/>
          </p:nvSpPr>
          <p:spPr>
            <a:xfrm rot="10800000" flipH="1">
              <a:off x="8761336" y="462931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rot="10800000" flipH="1">
              <a:off x="8775794" y="32185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rot="10800000" flipH="1">
              <a:off x="8671046" y="1505624"/>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rot="10800000" flipH="1">
              <a:off x="8929676" y="42495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rot="10800000" flipH="1">
              <a:off x="8647890" y="22193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rot="10800000" flipH="1">
              <a:off x="8936236" y="1171313"/>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rot="10800000" flipH="1">
              <a:off x="8756339" y="2532485"/>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rot="10800000" flipH="1">
              <a:off x="9162470" y="4771784"/>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rot="10800000" flipH="1">
              <a:off x="8559411" y="3742207"/>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rot="10800000" flipH="1">
              <a:off x="9129864" y="37652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9"/>
            <p:cNvSpPr/>
            <p:nvPr/>
          </p:nvSpPr>
          <p:spPr>
            <a:xfrm rot="10800000" flipH="1">
              <a:off x="9144303" y="271687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9"/>
            <p:cNvSpPr/>
            <p:nvPr/>
          </p:nvSpPr>
          <p:spPr>
            <a:xfrm rot="10800000" flipH="1">
              <a:off x="9067369" y="179563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9"/>
            <p:cNvSpPr/>
            <p:nvPr/>
          </p:nvSpPr>
          <p:spPr>
            <a:xfrm rot="10800000" flipH="1">
              <a:off x="8152594" y="4794384"/>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9"/>
            <p:cNvSpPr/>
            <p:nvPr/>
          </p:nvSpPr>
          <p:spPr>
            <a:xfrm rot="10800000" flipH="1">
              <a:off x="8582114" y="4994409"/>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9"/>
            <p:cNvSpPr/>
            <p:nvPr/>
          </p:nvSpPr>
          <p:spPr>
            <a:xfrm rot="10800000" flipH="1">
              <a:off x="7572936" y="4994400"/>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9"/>
            <p:cNvSpPr/>
            <p:nvPr/>
          </p:nvSpPr>
          <p:spPr>
            <a:xfrm rot="10800000" flipH="1">
              <a:off x="7444711" y="4743982"/>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24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1">
  <p:cSld name="CUSTOM_9">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2" name="Google Shape;292;p14"/>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93" name="Google Shape;293;p14"/>
          <p:cNvSpPr txBox="1">
            <a:spLocks noGrp="1"/>
          </p:cNvSpPr>
          <p:nvPr>
            <p:ph type="subTitle" idx="2"/>
          </p:nvPr>
        </p:nvSpPr>
        <p:spPr>
          <a:xfrm>
            <a:off x="73512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4" name="Google Shape;294;p14"/>
          <p:cNvSpPr txBox="1">
            <a:spLocks noGrp="1"/>
          </p:cNvSpPr>
          <p:nvPr>
            <p:ph type="title" idx="3" hasCustomPrompt="1"/>
          </p:nvPr>
        </p:nvSpPr>
        <p:spPr>
          <a:xfrm>
            <a:off x="163077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5" name="Google Shape;295;p14"/>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296" name="Google Shape;296;p14"/>
          <p:cNvSpPr txBox="1">
            <a:spLocks noGrp="1"/>
          </p:cNvSpPr>
          <p:nvPr>
            <p:ph type="subTitle" idx="5"/>
          </p:nvPr>
        </p:nvSpPr>
        <p:spPr>
          <a:xfrm>
            <a:off x="6017905"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297" name="Google Shape;297;p14"/>
          <p:cNvSpPr txBox="1">
            <a:spLocks noGrp="1"/>
          </p:cNvSpPr>
          <p:nvPr>
            <p:ph type="title" idx="6" hasCustomPrompt="1"/>
          </p:nvPr>
        </p:nvSpPr>
        <p:spPr>
          <a:xfrm>
            <a:off x="6913555"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
        <p:nvSpPr>
          <p:cNvPr id="298" name="Google Shape;298;p14"/>
          <p:cNvSpPr/>
          <p:nvPr/>
        </p:nvSpPr>
        <p:spPr>
          <a:xfrm>
            <a:off x="7543575" y="4771600"/>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14"/>
          <p:cNvSpPr/>
          <p:nvPr/>
        </p:nvSpPr>
        <p:spPr>
          <a:xfrm>
            <a:off x="7543575" y="4945107"/>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14"/>
          <p:cNvSpPr/>
          <p:nvPr/>
        </p:nvSpPr>
        <p:spPr>
          <a:xfrm>
            <a:off x="8530275" y="4771600"/>
            <a:ext cx="2124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1" name="Google Shape;301;p14"/>
          <p:cNvGrpSpPr/>
          <p:nvPr/>
        </p:nvGrpSpPr>
        <p:grpSpPr>
          <a:xfrm>
            <a:off x="-7" y="1128258"/>
            <a:ext cx="584466" cy="3281784"/>
            <a:chOff x="8559523" y="1128258"/>
            <a:chExt cx="584466" cy="3281784"/>
          </a:xfrm>
        </p:grpSpPr>
        <p:sp>
          <p:nvSpPr>
            <p:cNvPr id="302" name="Google Shape;302;p14"/>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14"/>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14"/>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14"/>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14"/>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14"/>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14"/>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14"/>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14"/>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 name="Google Shape;311;p14"/>
          <p:cNvGrpSpPr/>
          <p:nvPr/>
        </p:nvGrpSpPr>
        <p:grpSpPr>
          <a:xfrm flipH="1">
            <a:off x="7848585" y="0"/>
            <a:ext cx="1295404" cy="3623066"/>
            <a:chOff x="-7" y="0"/>
            <a:chExt cx="1295404" cy="3623066"/>
          </a:xfrm>
        </p:grpSpPr>
        <p:grpSp>
          <p:nvGrpSpPr>
            <p:cNvPr id="312" name="Google Shape;312;p14"/>
            <p:cNvGrpSpPr/>
            <p:nvPr/>
          </p:nvGrpSpPr>
          <p:grpSpPr>
            <a:xfrm>
              <a:off x="-7" y="0"/>
              <a:ext cx="643914" cy="3623066"/>
              <a:chOff x="-7" y="0"/>
              <a:chExt cx="643914" cy="3623066"/>
            </a:xfrm>
          </p:grpSpPr>
          <p:sp>
            <p:nvSpPr>
              <p:cNvPr id="313" name="Google Shape;313;p14"/>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14"/>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14"/>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14"/>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4"/>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4"/>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4"/>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4"/>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14"/>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14"/>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4"/>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4"/>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5" name="Google Shape;325;p14"/>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4"/>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7" name="Google Shape;327;p14"/>
          <p:cNvGrpSpPr/>
          <p:nvPr/>
        </p:nvGrpSpPr>
        <p:grpSpPr>
          <a:xfrm>
            <a:off x="294125" y="111775"/>
            <a:ext cx="425883" cy="216100"/>
            <a:chOff x="259675" y="4807625"/>
            <a:chExt cx="425883" cy="216100"/>
          </a:xfrm>
        </p:grpSpPr>
        <p:sp>
          <p:nvSpPr>
            <p:cNvPr id="328" name="Google Shape;328;p14"/>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4"/>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4"/>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1" name="Google Shape;331;p14"/>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332" name="Google Shape;332;p14"/>
          <p:cNvSpPr txBox="1">
            <a:spLocks noGrp="1"/>
          </p:cNvSpPr>
          <p:nvPr>
            <p:ph type="subTitle" idx="8"/>
          </p:nvPr>
        </p:nvSpPr>
        <p:spPr>
          <a:xfrm>
            <a:off x="3376512" y="3413502"/>
            <a:ext cx="2331000" cy="591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333" name="Google Shape;333;p14"/>
          <p:cNvSpPr txBox="1">
            <a:spLocks noGrp="1"/>
          </p:cNvSpPr>
          <p:nvPr>
            <p:ph type="title" idx="9" hasCustomPrompt="1"/>
          </p:nvPr>
        </p:nvSpPr>
        <p:spPr>
          <a:xfrm>
            <a:off x="4272162" y="2229958"/>
            <a:ext cx="539700" cy="469800"/>
          </a:xfrm>
          <a:prstGeom prst="rect">
            <a:avLst/>
          </a:prstGeom>
        </p:spPr>
        <p:txBody>
          <a:bodyPr spcFirstLastPara="1" wrap="square" lIns="0" tIns="0" rIns="0" bIns="0" anchor="t" anchorCtr="0">
            <a:noAutofit/>
          </a:bodyPr>
          <a:lstStyle>
            <a:lvl1pPr lvl="0" algn="ctr" rtl="0">
              <a:spcBef>
                <a:spcPts val="0"/>
              </a:spcBef>
              <a:spcAft>
                <a:spcPts val="0"/>
              </a:spcAft>
              <a:buSzPts val="3600"/>
              <a:buNone/>
              <a:defRPr>
                <a:solidFill>
                  <a:schemeClr val="dk2"/>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33">
    <p:spTree>
      <p:nvGrpSpPr>
        <p:cNvPr id="1" name="Shape 536"/>
        <p:cNvGrpSpPr/>
        <p:nvPr/>
      </p:nvGrpSpPr>
      <p:grpSpPr>
        <a:xfrm>
          <a:off x="0" y="0"/>
          <a:ext cx="0" cy="0"/>
          <a:chOff x="0" y="0"/>
          <a:chExt cx="0" cy="0"/>
        </a:xfrm>
      </p:grpSpPr>
      <p:sp>
        <p:nvSpPr>
          <p:cNvPr id="537" name="Google Shape;537;p20"/>
          <p:cNvSpPr txBox="1">
            <a:spLocks noGrp="1"/>
          </p:cNvSpPr>
          <p:nvPr>
            <p:ph type="title"/>
          </p:nvPr>
        </p:nvSpPr>
        <p:spPr>
          <a:xfrm>
            <a:off x="4180138" y="1249425"/>
            <a:ext cx="2729400" cy="1943100"/>
          </a:xfrm>
          <a:prstGeom prst="rect">
            <a:avLst/>
          </a:prstGeom>
        </p:spPr>
        <p:txBody>
          <a:bodyPr spcFirstLastPara="1" wrap="square" lIns="0" tIns="0" rIns="0" bIns="0" anchor="t" anchorCtr="0">
            <a:noAutofit/>
          </a:bodyPr>
          <a:lstStyle>
            <a:lvl1pPr lvl="0" algn="l"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538" name="Google Shape;538;p20"/>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9" name="Google Shape;539;p20"/>
          <p:cNvSpPr txBox="1">
            <a:spLocks noGrp="1"/>
          </p:cNvSpPr>
          <p:nvPr>
            <p:ph type="title" idx="2" hasCustomPrompt="1"/>
          </p:nvPr>
        </p:nvSpPr>
        <p:spPr>
          <a:xfrm>
            <a:off x="2246013" y="1929450"/>
            <a:ext cx="1261500" cy="1284600"/>
          </a:xfrm>
          <a:prstGeom prst="rect">
            <a:avLst/>
          </a:prstGeom>
        </p:spPr>
        <p:txBody>
          <a:bodyPr spcFirstLastPara="1" wrap="square" lIns="0" tIns="0" rIns="0" bIns="0" anchor="t" anchorCtr="0">
            <a:noAutofit/>
          </a:bodyPr>
          <a:lstStyle>
            <a:lvl1pPr lvl="0" rtl="0">
              <a:spcBef>
                <a:spcPts val="0"/>
              </a:spcBef>
              <a:spcAft>
                <a:spcPts val="0"/>
              </a:spcAft>
              <a:buSzPts val="7200"/>
              <a:buNone/>
              <a:defRPr sz="9100">
                <a:solidFill>
                  <a:schemeClr val="accent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540" name="Google Shape;540;p20"/>
          <p:cNvGrpSpPr/>
          <p:nvPr/>
        </p:nvGrpSpPr>
        <p:grpSpPr>
          <a:xfrm flipH="1">
            <a:off x="8559523" y="1128258"/>
            <a:ext cx="584466" cy="3281784"/>
            <a:chOff x="8559523" y="1128258"/>
            <a:chExt cx="584466" cy="3281784"/>
          </a:xfrm>
        </p:grpSpPr>
        <p:sp>
          <p:nvSpPr>
            <p:cNvPr id="541" name="Google Shape;541;p20"/>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0"/>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0"/>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0"/>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0"/>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0"/>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0"/>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0"/>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0"/>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0" name="Google Shape;550;p20"/>
          <p:cNvGrpSpPr/>
          <p:nvPr/>
        </p:nvGrpSpPr>
        <p:grpSpPr>
          <a:xfrm>
            <a:off x="-7" y="0"/>
            <a:ext cx="1295404" cy="3623066"/>
            <a:chOff x="-7" y="0"/>
            <a:chExt cx="1295404" cy="3623066"/>
          </a:xfrm>
        </p:grpSpPr>
        <p:grpSp>
          <p:nvGrpSpPr>
            <p:cNvPr id="551" name="Google Shape;551;p20"/>
            <p:cNvGrpSpPr/>
            <p:nvPr/>
          </p:nvGrpSpPr>
          <p:grpSpPr>
            <a:xfrm>
              <a:off x="-7" y="0"/>
              <a:ext cx="643914" cy="3623066"/>
              <a:chOff x="-7" y="0"/>
              <a:chExt cx="643914" cy="3623066"/>
            </a:xfrm>
          </p:grpSpPr>
          <p:sp>
            <p:nvSpPr>
              <p:cNvPr id="552" name="Google Shape;552;p20"/>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0"/>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0"/>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0"/>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0"/>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0"/>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0"/>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0"/>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0"/>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0"/>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0"/>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0"/>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4" name="Google Shape;564;p20"/>
            <p:cNvSpPr/>
            <p:nvPr/>
          </p:nvSpPr>
          <p:spPr>
            <a:xfrm>
              <a:off x="853926" y="2268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0"/>
            <p:cNvSpPr/>
            <p:nvPr/>
          </p:nvSpPr>
          <p:spPr>
            <a:xfrm>
              <a:off x="1272693" y="1650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6" name="Google Shape;566;p20"/>
          <p:cNvGrpSpPr/>
          <p:nvPr/>
        </p:nvGrpSpPr>
        <p:grpSpPr>
          <a:xfrm>
            <a:off x="294125" y="4807625"/>
            <a:ext cx="425883" cy="216100"/>
            <a:chOff x="259675" y="4807625"/>
            <a:chExt cx="425883" cy="216100"/>
          </a:xfrm>
        </p:grpSpPr>
        <p:sp>
          <p:nvSpPr>
            <p:cNvPr id="567" name="Google Shape;567;p20"/>
            <p:cNvSpPr/>
            <p:nvPr/>
          </p:nvSpPr>
          <p:spPr>
            <a:xfrm flipH="1">
              <a:off x="538673" y="4807625"/>
              <a:ext cx="146885" cy="216100"/>
            </a:xfrm>
            <a:custGeom>
              <a:avLst/>
              <a:gdLst/>
              <a:ahLst/>
              <a:cxnLst/>
              <a:rect l="l" t="t" r="r" b="b"/>
              <a:pathLst>
                <a:path w="3510" h="5164" extrusionOk="0">
                  <a:moveTo>
                    <a:pt x="2131" y="1"/>
                  </a:moveTo>
                  <a:lnTo>
                    <a:pt x="1" y="5164"/>
                  </a:lnTo>
                  <a:lnTo>
                    <a:pt x="1379" y="5164"/>
                  </a:lnTo>
                  <a:lnTo>
                    <a:pt x="350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0"/>
            <p:cNvSpPr/>
            <p:nvPr/>
          </p:nvSpPr>
          <p:spPr>
            <a:xfrm flipH="1">
              <a:off x="399195" y="4807625"/>
              <a:ext cx="145797" cy="216100"/>
            </a:xfrm>
            <a:custGeom>
              <a:avLst/>
              <a:gdLst/>
              <a:ahLst/>
              <a:cxnLst/>
              <a:rect l="l" t="t" r="r" b="b"/>
              <a:pathLst>
                <a:path w="3484" h="5164" extrusionOk="0">
                  <a:moveTo>
                    <a:pt x="2105" y="1"/>
                  </a:moveTo>
                  <a:lnTo>
                    <a:pt x="0" y="5164"/>
                  </a:lnTo>
                  <a:lnTo>
                    <a:pt x="1353"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0"/>
            <p:cNvSpPr/>
            <p:nvPr/>
          </p:nvSpPr>
          <p:spPr>
            <a:xfrm flipH="1">
              <a:off x="259675" y="4807625"/>
              <a:ext cx="145839" cy="216100"/>
            </a:xfrm>
            <a:custGeom>
              <a:avLst/>
              <a:gdLst/>
              <a:ahLst/>
              <a:cxnLst/>
              <a:rect l="l" t="t" r="r" b="b"/>
              <a:pathLst>
                <a:path w="3485" h="5164" extrusionOk="0">
                  <a:moveTo>
                    <a:pt x="2131" y="1"/>
                  </a:moveTo>
                  <a:lnTo>
                    <a:pt x="0" y="5164"/>
                  </a:lnTo>
                  <a:lnTo>
                    <a:pt x="1379" y="5164"/>
                  </a:lnTo>
                  <a:lnTo>
                    <a:pt x="34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p:cSld name="CUSTOM_8">
    <p:spTree>
      <p:nvGrpSpPr>
        <p:cNvPr id="1" name="Shape 647"/>
        <p:cNvGrpSpPr/>
        <p:nvPr/>
      </p:nvGrpSpPr>
      <p:grpSpPr>
        <a:xfrm>
          <a:off x="0" y="0"/>
          <a:ext cx="0" cy="0"/>
          <a:chOff x="0" y="0"/>
          <a:chExt cx="0" cy="0"/>
        </a:xfrm>
      </p:grpSpPr>
      <p:sp>
        <p:nvSpPr>
          <p:cNvPr id="648" name="Google Shape;648;p23"/>
          <p:cNvSpPr txBox="1">
            <a:spLocks noGrp="1"/>
          </p:cNvSpPr>
          <p:nvPr>
            <p:ph type="title"/>
          </p:nvPr>
        </p:nvSpPr>
        <p:spPr>
          <a:xfrm>
            <a:off x="4908925" y="1498800"/>
            <a:ext cx="3515100" cy="841800"/>
          </a:xfrm>
          <a:prstGeom prst="rect">
            <a:avLst/>
          </a:prstGeom>
        </p:spPr>
        <p:txBody>
          <a:bodyPr spcFirstLastPara="1" wrap="square" lIns="0" tIns="0" rIns="0" bIns="0" anchor="t"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649" name="Google Shape;649;p23"/>
          <p:cNvSpPr txBox="1">
            <a:spLocks noGrp="1"/>
          </p:cNvSpPr>
          <p:nvPr>
            <p:ph type="subTitle" idx="1"/>
          </p:nvPr>
        </p:nvSpPr>
        <p:spPr>
          <a:xfrm>
            <a:off x="4908925" y="2340600"/>
            <a:ext cx="3515100" cy="14565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15">
    <p:spTree>
      <p:nvGrpSpPr>
        <p:cNvPr id="1" name="Shape 689"/>
        <p:cNvGrpSpPr/>
        <p:nvPr/>
      </p:nvGrpSpPr>
      <p:grpSpPr>
        <a:xfrm>
          <a:off x="0" y="0"/>
          <a:ext cx="0" cy="0"/>
          <a:chOff x="0" y="0"/>
          <a:chExt cx="0" cy="0"/>
        </a:xfrm>
      </p:grpSpPr>
      <p:sp>
        <p:nvSpPr>
          <p:cNvPr id="690" name="Google Shape;690;p25"/>
          <p:cNvSpPr txBox="1">
            <a:spLocks noGrp="1"/>
          </p:cNvSpPr>
          <p:nvPr>
            <p:ph type="subTitle" idx="1"/>
          </p:nvPr>
        </p:nvSpPr>
        <p:spPr>
          <a:xfrm>
            <a:off x="1887835" y="1430000"/>
            <a:ext cx="1922100" cy="362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691" name="Google Shape;691;p25"/>
          <p:cNvSpPr txBox="1">
            <a:spLocks noGrp="1"/>
          </p:cNvSpPr>
          <p:nvPr>
            <p:ph type="subTitle" idx="2"/>
          </p:nvPr>
        </p:nvSpPr>
        <p:spPr>
          <a:xfrm>
            <a:off x="1887835" y="1823600"/>
            <a:ext cx="1922100" cy="57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92" name="Google Shape;692;p25"/>
          <p:cNvSpPr txBox="1">
            <a:spLocks noGrp="1"/>
          </p:cNvSpPr>
          <p:nvPr>
            <p:ph type="subTitle" idx="3"/>
          </p:nvPr>
        </p:nvSpPr>
        <p:spPr>
          <a:xfrm>
            <a:off x="5334010" y="1430000"/>
            <a:ext cx="1922100" cy="3621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693" name="Google Shape;693;p25"/>
          <p:cNvSpPr txBox="1">
            <a:spLocks noGrp="1"/>
          </p:cNvSpPr>
          <p:nvPr>
            <p:ph type="subTitle" idx="4"/>
          </p:nvPr>
        </p:nvSpPr>
        <p:spPr>
          <a:xfrm>
            <a:off x="5334010" y="1823600"/>
            <a:ext cx="1922100" cy="5727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694" name="Google Shape;694;p25"/>
          <p:cNvSpPr txBox="1">
            <a:spLocks noGrp="1"/>
          </p:cNvSpPr>
          <p:nvPr>
            <p:ph type="subTitle" idx="5"/>
          </p:nvPr>
        </p:nvSpPr>
        <p:spPr>
          <a:xfrm>
            <a:off x="1887825" y="3170408"/>
            <a:ext cx="1922100" cy="3621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695" name="Google Shape;695;p25"/>
          <p:cNvSpPr txBox="1">
            <a:spLocks noGrp="1"/>
          </p:cNvSpPr>
          <p:nvPr>
            <p:ph type="subTitle" idx="6"/>
          </p:nvPr>
        </p:nvSpPr>
        <p:spPr>
          <a:xfrm>
            <a:off x="1887835" y="3576200"/>
            <a:ext cx="1922100" cy="5727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96" name="Google Shape;696;p25"/>
          <p:cNvSpPr txBox="1">
            <a:spLocks noGrp="1"/>
          </p:cNvSpPr>
          <p:nvPr>
            <p:ph type="subTitle" idx="7"/>
          </p:nvPr>
        </p:nvSpPr>
        <p:spPr>
          <a:xfrm>
            <a:off x="5334001" y="3170408"/>
            <a:ext cx="1922100" cy="3621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Clr>
                <a:schemeClr val="lt2"/>
              </a:buClr>
              <a:buSzPts val="2000"/>
              <a:buFont typeface="Bebas Neue"/>
              <a:buNone/>
              <a:defRPr sz="2200">
                <a:solidFill>
                  <a:schemeClr val="lt2"/>
                </a:solidFill>
                <a:latin typeface="Bebas Neue"/>
                <a:ea typeface="Bebas Neue"/>
                <a:cs typeface="Bebas Neue"/>
                <a:sym typeface="Bebas Neue"/>
              </a:defRPr>
            </a:lvl1pPr>
            <a:lvl2pPr lvl="1"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2pPr>
            <a:lvl3pPr lvl="2"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3pPr>
            <a:lvl4pPr lvl="3"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4pPr>
            <a:lvl5pPr lvl="4"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5pPr>
            <a:lvl6pPr lvl="5"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6pPr>
            <a:lvl7pPr lvl="6"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7pPr>
            <a:lvl8pPr lvl="7"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8pPr>
            <a:lvl9pPr lvl="8" algn="r" rtl="0">
              <a:lnSpc>
                <a:spcPct val="100000"/>
              </a:lnSpc>
              <a:spcBef>
                <a:spcPts val="0"/>
              </a:spcBef>
              <a:spcAft>
                <a:spcPts val="0"/>
              </a:spcAft>
              <a:buClr>
                <a:schemeClr val="lt2"/>
              </a:buClr>
              <a:buSzPts val="2000"/>
              <a:buFont typeface="Bebas Neue"/>
              <a:buNone/>
              <a:defRPr sz="2000">
                <a:solidFill>
                  <a:schemeClr val="lt2"/>
                </a:solidFill>
                <a:latin typeface="Bebas Neue"/>
                <a:ea typeface="Bebas Neue"/>
                <a:cs typeface="Bebas Neue"/>
                <a:sym typeface="Bebas Neue"/>
              </a:defRPr>
            </a:lvl9pPr>
          </a:lstStyle>
          <a:p>
            <a:endParaRPr/>
          </a:p>
        </p:txBody>
      </p:sp>
      <p:sp>
        <p:nvSpPr>
          <p:cNvPr id="697" name="Google Shape;697;p25"/>
          <p:cNvSpPr txBox="1">
            <a:spLocks noGrp="1"/>
          </p:cNvSpPr>
          <p:nvPr>
            <p:ph type="subTitle" idx="8"/>
          </p:nvPr>
        </p:nvSpPr>
        <p:spPr>
          <a:xfrm>
            <a:off x="5334010" y="3576200"/>
            <a:ext cx="1922100" cy="5727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
        <p:nvSpPr>
          <p:cNvPr id="698" name="Google Shape;698;p2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699"/>
        <p:cNvGrpSpPr/>
        <p:nvPr/>
      </p:nvGrpSpPr>
      <p:grpSpPr>
        <a:xfrm>
          <a:off x="0" y="0"/>
          <a:ext cx="0" cy="0"/>
          <a:chOff x="0" y="0"/>
          <a:chExt cx="0" cy="0"/>
        </a:xfrm>
      </p:grpSpPr>
      <p:sp>
        <p:nvSpPr>
          <p:cNvPr id="700" name="Google Shape;700;p26"/>
          <p:cNvSpPr/>
          <p:nvPr/>
        </p:nvSpPr>
        <p:spPr>
          <a:xfrm>
            <a:off x="120450" y="4604825"/>
            <a:ext cx="8349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120450" y="4778332"/>
            <a:ext cx="1199100" cy="95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26"/>
          <p:cNvGrpSpPr/>
          <p:nvPr/>
        </p:nvGrpSpPr>
        <p:grpSpPr>
          <a:xfrm>
            <a:off x="-7" y="0"/>
            <a:ext cx="643914" cy="3623066"/>
            <a:chOff x="-7" y="0"/>
            <a:chExt cx="643914" cy="3623066"/>
          </a:xfrm>
        </p:grpSpPr>
        <p:sp>
          <p:nvSpPr>
            <p:cNvPr id="703" name="Google Shape;703;p26"/>
            <p:cNvSpPr/>
            <p:nvPr/>
          </p:nvSpPr>
          <p:spPr>
            <a:xfrm>
              <a:off x="201918" y="63821"/>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63976" y="15434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111628" y="3180578"/>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370258" y="4858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88472" y="25155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376818" y="3564044"/>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6"/>
            <p:cNvSpPr/>
            <p:nvPr/>
          </p:nvSpPr>
          <p:spPr>
            <a:xfrm>
              <a:off x="196921" y="2238919"/>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6"/>
            <p:cNvSpPr/>
            <p:nvPr/>
          </p:nvSpPr>
          <p:spPr>
            <a:xfrm>
              <a:off x="603052" y="0"/>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6"/>
            <p:cNvSpPr/>
            <p:nvPr/>
          </p:nvSpPr>
          <p:spPr>
            <a:xfrm>
              <a:off x="-7" y="1029179"/>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6"/>
            <p:cNvSpPr/>
            <p:nvPr/>
          </p:nvSpPr>
          <p:spPr>
            <a:xfrm>
              <a:off x="341846" y="970166"/>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6"/>
            <p:cNvSpPr/>
            <p:nvPr/>
          </p:nvSpPr>
          <p:spPr>
            <a:xfrm>
              <a:off x="584884" y="2018027"/>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6"/>
            <p:cNvSpPr/>
            <p:nvPr/>
          </p:nvSpPr>
          <p:spPr>
            <a:xfrm>
              <a:off x="507951" y="2890115"/>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5" name="Google Shape;715;p26"/>
          <p:cNvGrpSpPr/>
          <p:nvPr/>
        </p:nvGrpSpPr>
        <p:grpSpPr>
          <a:xfrm>
            <a:off x="7479167" y="1128258"/>
            <a:ext cx="1664822" cy="4015243"/>
            <a:chOff x="7479167" y="1128258"/>
            <a:chExt cx="1664822" cy="4015243"/>
          </a:xfrm>
        </p:grpSpPr>
        <p:sp>
          <p:nvSpPr>
            <p:cNvPr id="716" name="Google Shape;716;p26"/>
            <p:cNvSpPr/>
            <p:nvPr/>
          </p:nvSpPr>
          <p:spPr>
            <a:xfrm>
              <a:off x="8559523" y="273560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6"/>
            <p:cNvSpPr/>
            <p:nvPr/>
          </p:nvSpPr>
          <p:spPr>
            <a:xfrm>
              <a:off x="8131403" y="4834478"/>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6"/>
            <p:cNvSpPr/>
            <p:nvPr/>
          </p:nvSpPr>
          <p:spPr>
            <a:xfrm>
              <a:off x="8955190" y="4621461"/>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6"/>
            <p:cNvSpPr/>
            <p:nvPr/>
          </p:nvSpPr>
          <p:spPr>
            <a:xfrm>
              <a:off x="8623363" y="4301955"/>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6"/>
            <p:cNvSpPr/>
            <p:nvPr/>
          </p:nvSpPr>
          <p:spPr>
            <a:xfrm>
              <a:off x="9016004" y="2994926"/>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6"/>
            <p:cNvSpPr/>
            <p:nvPr/>
          </p:nvSpPr>
          <p:spPr>
            <a:xfrm>
              <a:off x="8809535" y="5000109"/>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6"/>
            <p:cNvSpPr/>
            <p:nvPr/>
          </p:nvSpPr>
          <p:spPr>
            <a:xfrm>
              <a:off x="8736973" y="19643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6"/>
            <p:cNvSpPr/>
            <p:nvPr/>
          </p:nvSpPr>
          <p:spPr>
            <a:xfrm>
              <a:off x="9121267" y="3702904"/>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6"/>
            <p:cNvSpPr/>
            <p:nvPr/>
          </p:nvSpPr>
          <p:spPr>
            <a:xfrm>
              <a:off x="8431104" y="5120924"/>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6"/>
            <p:cNvSpPr/>
            <p:nvPr/>
          </p:nvSpPr>
          <p:spPr>
            <a:xfrm>
              <a:off x="9034598" y="1818952"/>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6"/>
            <p:cNvSpPr/>
            <p:nvPr/>
          </p:nvSpPr>
          <p:spPr>
            <a:xfrm>
              <a:off x="8700096" y="3562403"/>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6"/>
            <p:cNvSpPr/>
            <p:nvPr/>
          </p:nvSpPr>
          <p:spPr>
            <a:xfrm>
              <a:off x="8578586" y="1382241"/>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6"/>
            <p:cNvSpPr/>
            <p:nvPr/>
          </p:nvSpPr>
          <p:spPr>
            <a:xfrm>
              <a:off x="8996935" y="1128258"/>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6"/>
            <p:cNvSpPr/>
            <p:nvPr/>
          </p:nvSpPr>
          <p:spPr>
            <a:xfrm>
              <a:off x="7771060" y="4796447"/>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6"/>
            <p:cNvSpPr/>
            <p:nvPr/>
          </p:nvSpPr>
          <p:spPr>
            <a:xfrm>
              <a:off x="7479167" y="5018542"/>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1" name="Google Shape;731;p26"/>
          <p:cNvSpPr txBox="1">
            <a:spLocks noGrp="1"/>
          </p:cNvSpPr>
          <p:nvPr>
            <p:ph type="subTitle" idx="1"/>
          </p:nvPr>
        </p:nvSpPr>
        <p:spPr>
          <a:xfrm>
            <a:off x="712200" y="2858750"/>
            <a:ext cx="2130900" cy="322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32" name="Google Shape;732;p26"/>
          <p:cNvSpPr txBox="1">
            <a:spLocks noGrp="1"/>
          </p:cNvSpPr>
          <p:nvPr>
            <p:ph type="subTitle" idx="2"/>
          </p:nvPr>
        </p:nvSpPr>
        <p:spPr>
          <a:xfrm>
            <a:off x="712200" y="3252350"/>
            <a:ext cx="2130900" cy="825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3" name="Google Shape;733;p26"/>
          <p:cNvSpPr txBox="1">
            <a:spLocks noGrp="1"/>
          </p:cNvSpPr>
          <p:nvPr>
            <p:ph type="subTitle" idx="3"/>
          </p:nvPr>
        </p:nvSpPr>
        <p:spPr>
          <a:xfrm>
            <a:off x="3498750" y="2858750"/>
            <a:ext cx="2130900" cy="322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34" name="Google Shape;734;p26"/>
          <p:cNvSpPr txBox="1">
            <a:spLocks noGrp="1"/>
          </p:cNvSpPr>
          <p:nvPr>
            <p:ph type="subTitle" idx="4"/>
          </p:nvPr>
        </p:nvSpPr>
        <p:spPr>
          <a:xfrm>
            <a:off x="3498750" y="3252350"/>
            <a:ext cx="2130900" cy="825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5" name="Google Shape;735;p26"/>
          <p:cNvSpPr txBox="1">
            <a:spLocks noGrp="1"/>
          </p:cNvSpPr>
          <p:nvPr>
            <p:ph type="subTitle" idx="5"/>
          </p:nvPr>
        </p:nvSpPr>
        <p:spPr>
          <a:xfrm>
            <a:off x="6293100" y="2858750"/>
            <a:ext cx="2130900" cy="3222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000"/>
              <a:buFont typeface="Bebas Neue"/>
              <a:buNone/>
              <a:defRPr sz="2200">
                <a:solidFill>
                  <a:schemeClr val="lt2"/>
                </a:solidFill>
                <a:latin typeface="Bebas Neue"/>
                <a:ea typeface="Bebas Neue"/>
                <a:cs typeface="Bebas Neue"/>
                <a:sym typeface="Bebas Neue"/>
              </a:defRPr>
            </a:lvl1pPr>
            <a:lvl2pPr lvl="1" algn="ctr" rtl="0">
              <a:lnSpc>
                <a:spcPct val="100000"/>
              </a:lnSpc>
              <a:spcBef>
                <a:spcPts val="0"/>
              </a:spcBef>
              <a:spcAft>
                <a:spcPts val="0"/>
              </a:spcAft>
              <a:buSzPts val="2000"/>
              <a:buFont typeface="Bebas Neue"/>
              <a:buNone/>
              <a:defRPr sz="2000">
                <a:latin typeface="Bebas Neue"/>
                <a:ea typeface="Bebas Neue"/>
                <a:cs typeface="Bebas Neue"/>
                <a:sym typeface="Bebas Neue"/>
              </a:defRPr>
            </a:lvl2pPr>
            <a:lvl3pPr lvl="2" algn="ctr" rtl="0">
              <a:lnSpc>
                <a:spcPct val="100000"/>
              </a:lnSpc>
              <a:spcBef>
                <a:spcPts val="0"/>
              </a:spcBef>
              <a:spcAft>
                <a:spcPts val="0"/>
              </a:spcAft>
              <a:buSzPts val="2000"/>
              <a:buFont typeface="Bebas Neue"/>
              <a:buNone/>
              <a:defRPr sz="2000">
                <a:latin typeface="Bebas Neue"/>
                <a:ea typeface="Bebas Neue"/>
                <a:cs typeface="Bebas Neue"/>
                <a:sym typeface="Bebas Neue"/>
              </a:defRPr>
            </a:lvl3pPr>
            <a:lvl4pPr lvl="3" algn="ctr" rtl="0">
              <a:lnSpc>
                <a:spcPct val="100000"/>
              </a:lnSpc>
              <a:spcBef>
                <a:spcPts val="0"/>
              </a:spcBef>
              <a:spcAft>
                <a:spcPts val="0"/>
              </a:spcAft>
              <a:buSzPts val="2000"/>
              <a:buFont typeface="Bebas Neue"/>
              <a:buNone/>
              <a:defRPr sz="2000">
                <a:latin typeface="Bebas Neue"/>
                <a:ea typeface="Bebas Neue"/>
                <a:cs typeface="Bebas Neue"/>
                <a:sym typeface="Bebas Neue"/>
              </a:defRPr>
            </a:lvl4pPr>
            <a:lvl5pPr lvl="4" algn="ctr" rtl="0">
              <a:lnSpc>
                <a:spcPct val="100000"/>
              </a:lnSpc>
              <a:spcBef>
                <a:spcPts val="0"/>
              </a:spcBef>
              <a:spcAft>
                <a:spcPts val="0"/>
              </a:spcAft>
              <a:buSzPts val="2000"/>
              <a:buFont typeface="Bebas Neue"/>
              <a:buNone/>
              <a:defRPr sz="2000">
                <a:latin typeface="Bebas Neue"/>
                <a:ea typeface="Bebas Neue"/>
                <a:cs typeface="Bebas Neue"/>
                <a:sym typeface="Bebas Neue"/>
              </a:defRPr>
            </a:lvl5pPr>
            <a:lvl6pPr lvl="5" algn="ctr" rtl="0">
              <a:lnSpc>
                <a:spcPct val="100000"/>
              </a:lnSpc>
              <a:spcBef>
                <a:spcPts val="0"/>
              </a:spcBef>
              <a:spcAft>
                <a:spcPts val="0"/>
              </a:spcAft>
              <a:buSzPts val="2000"/>
              <a:buFont typeface="Bebas Neue"/>
              <a:buNone/>
              <a:defRPr sz="2000">
                <a:latin typeface="Bebas Neue"/>
                <a:ea typeface="Bebas Neue"/>
                <a:cs typeface="Bebas Neue"/>
                <a:sym typeface="Bebas Neue"/>
              </a:defRPr>
            </a:lvl6pPr>
            <a:lvl7pPr lvl="6" algn="ctr" rtl="0">
              <a:lnSpc>
                <a:spcPct val="100000"/>
              </a:lnSpc>
              <a:spcBef>
                <a:spcPts val="0"/>
              </a:spcBef>
              <a:spcAft>
                <a:spcPts val="0"/>
              </a:spcAft>
              <a:buSzPts val="2000"/>
              <a:buFont typeface="Bebas Neue"/>
              <a:buNone/>
              <a:defRPr sz="2000">
                <a:latin typeface="Bebas Neue"/>
                <a:ea typeface="Bebas Neue"/>
                <a:cs typeface="Bebas Neue"/>
                <a:sym typeface="Bebas Neue"/>
              </a:defRPr>
            </a:lvl7pPr>
            <a:lvl8pPr lvl="7" algn="ctr" rtl="0">
              <a:lnSpc>
                <a:spcPct val="100000"/>
              </a:lnSpc>
              <a:spcBef>
                <a:spcPts val="0"/>
              </a:spcBef>
              <a:spcAft>
                <a:spcPts val="0"/>
              </a:spcAft>
              <a:buSzPts val="2000"/>
              <a:buFont typeface="Bebas Neue"/>
              <a:buNone/>
              <a:defRPr sz="2000">
                <a:latin typeface="Bebas Neue"/>
                <a:ea typeface="Bebas Neue"/>
                <a:cs typeface="Bebas Neue"/>
                <a:sym typeface="Bebas Neue"/>
              </a:defRPr>
            </a:lvl8pPr>
            <a:lvl9pPr lvl="8" algn="ctr" rtl="0">
              <a:lnSpc>
                <a:spcPct val="100000"/>
              </a:lnSpc>
              <a:spcBef>
                <a:spcPts val="0"/>
              </a:spcBef>
              <a:spcAft>
                <a:spcPts val="0"/>
              </a:spcAft>
              <a:buSzPts val="2000"/>
              <a:buFont typeface="Bebas Neue"/>
              <a:buNone/>
              <a:defRPr sz="2000">
                <a:latin typeface="Bebas Neue"/>
                <a:ea typeface="Bebas Neue"/>
                <a:cs typeface="Bebas Neue"/>
                <a:sym typeface="Bebas Neue"/>
              </a:defRPr>
            </a:lvl9pPr>
          </a:lstStyle>
          <a:p>
            <a:endParaRPr/>
          </a:p>
        </p:txBody>
      </p:sp>
      <p:sp>
        <p:nvSpPr>
          <p:cNvPr id="736" name="Google Shape;736;p26"/>
          <p:cNvSpPr txBox="1">
            <a:spLocks noGrp="1"/>
          </p:cNvSpPr>
          <p:nvPr>
            <p:ph type="subTitle" idx="6"/>
          </p:nvPr>
        </p:nvSpPr>
        <p:spPr>
          <a:xfrm>
            <a:off x="6290500" y="3252350"/>
            <a:ext cx="2130900" cy="8253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7" name="Google Shape;737;p26"/>
          <p:cNvSpPr txBox="1">
            <a:spLocks noGrp="1"/>
          </p:cNvSpPr>
          <p:nvPr>
            <p:ph type="title"/>
          </p:nvPr>
        </p:nvSpPr>
        <p:spPr>
          <a:xfrm>
            <a:off x="1365900" y="447121"/>
            <a:ext cx="6412200" cy="572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3600"/>
              <a:buNone/>
              <a:defRPr>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accent5"/>
              </a:buClr>
              <a:buSzPts val="3600"/>
              <a:buFont typeface="Bebas Neue"/>
              <a:buNone/>
              <a:defRPr sz="3600">
                <a:solidFill>
                  <a:schemeClr val="accent5"/>
                </a:solidFill>
                <a:latin typeface="Bebas Neue"/>
                <a:ea typeface="Bebas Neue"/>
                <a:cs typeface="Bebas Neue"/>
                <a:sym typeface="Bebas Neue"/>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1pPr>
            <a:lvl2pPr marL="914400" lvl="1"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2pPr>
            <a:lvl3pPr marL="1371600" lvl="2"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3pPr>
            <a:lvl4pPr marL="1828800" lvl="3"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4pPr>
            <a:lvl5pPr marL="2286000" lvl="4"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5pPr>
            <a:lvl6pPr marL="2743200" lvl="5"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6pPr>
            <a:lvl7pPr marL="3200400" lvl="6"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7pPr>
            <a:lvl8pPr marL="3657600" lvl="7" indent="-330200">
              <a:lnSpc>
                <a:spcPct val="115000"/>
              </a:lnSpc>
              <a:spcBef>
                <a:spcPts val="1600"/>
              </a:spcBef>
              <a:spcAft>
                <a:spcPts val="0"/>
              </a:spcAft>
              <a:buClr>
                <a:schemeClr val="dk2"/>
              </a:buClr>
              <a:buSzPts val="1600"/>
              <a:buFont typeface="Quicksand"/>
              <a:buChar char="○"/>
              <a:defRPr sz="1600">
                <a:solidFill>
                  <a:schemeClr val="dk2"/>
                </a:solidFill>
                <a:latin typeface="Quicksand"/>
                <a:ea typeface="Quicksand"/>
                <a:cs typeface="Quicksand"/>
                <a:sym typeface="Quicksand"/>
              </a:defRPr>
            </a:lvl8pPr>
            <a:lvl9pPr marL="4114800" lvl="8" indent="-330200">
              <a:lnSpc>
                <a:spcPct val="115000"/>
              </a:lnSpc>
              <a:spcBef>
                <a:spcPts val="1600"/>
              </a:spcBef>
              <a:spcAft>
                <a:spcPts val="1600"/>
              </a:spcAft>
              <a:buClr>
                <a:schemeClr val="dk2"/>
              </a:buClr>
              <a:buSzPts val="1600"/>
              <a:buFont typeface="Quicksand"/>
              <a:buChar char="■"/>
              <a:defRPr sz="1600">
                <a:solidFill>
                  <a:schemeClr val="dk2"/>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5" r:id="rId3"/>
    <p:sldLayoutId id="2147483658" r:id="rId4"/>
    <p:sldLayoutId id="2147483660" r:id="rId5"/>
    <p:sldLayoutId id="2147483666" r:id="rId6"/>
    <p:sldLayoutId id="2147483669" r:id="rId7"/>
    <p:sldLayoutId id="2147483671" r:id="rId8"/>
    <p:sldLayoutId id="2147483672" r:id="rId9"/>
    <p:sldLayoutId id="2147483674" r:id="rId10"/>
    <p:sldLayoutId id="2147483690" r:id="rId11"/>
    <p:sldLayoutId id="2147483691" r:id="rId12"/>
    <p:sldLayoutId id="2147483692" r:id="rId13"/>
    <p:sldLayoutId id="2147483693"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arsner.com/blog/why-test-driven-development-tdd/"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hyperlink" Target="https://www.nimblework.com/agile/test-driven-development-tdd/" TargetMode="External"/><Relationship Id="rId4" Type="http://schemas.openxmlformats.org/officeDocument/2006/relationships/hyperlink" Target="https://immune.institute/blog/que-es-tdd-desarrollo-softwar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5"/>
        <p:cNvGrpSpPr/>
        <p:nvPr/>
      </p:nvGrpSpPr>
      <p:grpSpPr>
        <a:xfrm>
          <a:off x="0" y="0"/>
          <a:ext cx="0" cy="0"/>
          <a:chOff x="0" y="0"/>
          <a:chExt cx="0" cy="0"/>
        </a:xfrm>
      </p:grpSpPr>
      <p:sp>
        <p:nvSpPr>
          <p:cNvPr id="1256" name="Google Shape;1256;p52"/>
          <p:cNvSpPr txBox="1">
            <a:spLocks noGrp="1"/>
          </p:cNvSpPr>
          <p:nvPr>
            <p:ph type="ctrTitle"/>
          </p:nvPr>
        </p:nvSpPr>
        <p:spPr>
          <a:xfrm>
            <a:off x="720000" y="1068000"/>
            <a:ext cx="3852000" cy="3007500"/>
          </a:xfrm>
          <a:prstGeom prst="rect">
            <a:avLst/>
          </a:prstGeom>
        </p:spPr>
        <p:txBody>
          <a:bodyPr spcFirstLastPara="1" wrap="square" lIns="0" tIns="0" rIns="0" bIns="0" anchor="ctr" anchorCtr="0">
            <a:noAutofit/>
          </a:bodyPr>
          <a:lstStyle/>
          <a:p>
            <a:pPr lvl="0" algn="ctr"/>
            <a:r>
              <a:rPr lang="en" sz="6000" dirty="0"/>
              <a:t>“TDD”</a:t>
            </a:r>
            <a:br>
              <a:rPr lang="en" sz="4700" dirty="0">
                <a:solidFill>
                  <a:schemeClr val="accent4"/>
                </a:solidFill>
              </a:rPr>
            </a:br>
            <a:r>
              <a:rPr lang="es-BO" sz="3000" dirty="0">
                <a:solidFill>
                  <a:schemeClr val="lt2"/>
                </a:solidFill>
              </a:rPr>
              <a:t>Test </a:t>
            </a:r>
            <a:r>
              <a:rPr lang="es-BO" sz="3000" dirty="0" err="1">
                <a:solidFill>
                  <a:schemeClr val="lt2"/>
                </a:solidFill>
              </a:rPr>
              <a:t>Driven</a:t>
            </a:r>
            <a:r>
              <a:rPr lang="es-BO" sz="3000" dirty="0">
                <a:solidFill>
                  <a:schemeClr val="lt2"/>
                </a:solidFill>
              </a:rPr>
              <a:t> </a:t>
            </a:r>
            <a:r>
              <a:rPr lang="es-BO" sz="3000" dirty="0" err="1">
                <a:solidFill>
                  <a:schemeClr val="lt2"/>
                </a:solidFill>
              </a:rPr>
              <a:t>Development</a:t>
            </a:r>
            <a:r>
              <a:rPr lang="en" sz="3000" dirty="0">
                <a:solidFill>
                  <a:schemeClr val="lt2"/>
                </a:solidFill>
              </a:rPr>
              <a:t> </a:t>
            </a:r>
            <a:br>
              <a:rPr lang="en" sz="3000" dirty="0">
                <a:solidFill>
                  <a:schemeClr val="lt2"/>
                </a:solidFill>
              </a:rPr>
            </a:br>
            <a:r>
              <a:rPr lang="es-BO" sz="3000" dirty="0">
                <a:solidFill>
                  <a:schemeClr val="dk2"/>
                </a:solidFill>
              </a:rPr>
              <a:t>Desarrollo basado en pruebas</a:t>
            </a:r>
            <a:endParaRPr sz="3000" dirty="0">
              <a:solidFill>
                <a:schemeClr val="dk2"/>
              </a:solidFill>
            </a:endParaRPr>
          </a:p>
        </p:txBody>
      </p:sp>
      <p:sp>
        <p:nvSpPr>
          <p:cNvPr id="1257" name="Google Shape;1257;p52"/>
          <p:cNvSpPr/>
          <p:nvPr/>
        </p:nvSpPr>
        <p:spPr>
          <a:xfrm>
            <a:off x="1541245" y="4007859"/>
            <a:ext cx="2049900" cy="793200"/>
          </a:xfrm>
          <a:prstGeom prst="roundRect">
            <a:avLst>
              <a:gd name="adj" fmla="val 8541"/>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52"/>
          <p:cNvSpPr txBox="1">
            <a:spLocks noGrp="1"/>
          </p:cNvSpPr>
          <p:nvPr>
            <p:ph type="subTitle" idx="1"/>
          </p:nvPr>
        </p:nvSpPr>
        <p:spPr>
          <a:xfrm>
            <a:off x="1618421" y="4039509"/>
            <a:ext cx="1877700" cy="729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BO" dirty="0"/>
              <a:t>Claudia Pereira Cuba</a:t>
            </a:r>
            <a:endParaRPr dirty="0">
              <a:latin typeface="Quicksand"/>
              <a:ea typeface="Quicksand"/>
              <a:cs typeface="Quicksand"/>
              <a:sym typeface="Quicksand"/>
            </a:endParaRPr>
          </a:p>
        </p:txBody>
      </p:sp>
      <p:grpSp>
        <p:nvGrpSpPr>
          <p:cNvPr id="1259" name="Google Shape;1259;p52"/>
          <p:cNvGrpSpPr/>
          <p:nvPr/>
        </p:nvGrpSpPr>
        <p:grpSpPr>
          <a:xfrm>
            <a:off x="4743807" y="625220"/>
            <a:ext cx="5580355" cy="3990947"/>
            <a:chOff x="4942637" y="602891"/>
            <a:chExt cx="5182832" cy="3706647"/>
          </a:xfrm>
        </p:grpSpPr>
        <p:grpSp>
          <p:nvGrpSpPr>
            <p:cNvPr id="1260" name="Google Shape;1260;p52"/>
            <p:cNvGrpSpPr/>
            <p:nvPr/>
          </p:nvGrpSpPr>
          <p:grpSpPr>
            <a:xfrm>
              <a:off x="4942637" y="602891"/>
              <a:ext cx="4739256" cy="3706647"/>
              <a:chOff x="492625" y="305827"/>
              <a:chExt cx="6376825" cy="4987416"/>
            </a:xfrm>
          </p:grpSpPr>
          <p:sp>
            <p:nvSpPr>
              <p:cNvPr id="1261" name="Google Shape;1261;p52"/>
              <p:cNvSpPr/>
              <p:nvPr/>
            </p:nvSpPr>
            <p:spPr>
              <a:xfrm>
                <a:off x="3241925" y="1323275"/>
                <a:ext cx="149525" cy="33750"/>
              </a:xfrm>
              <a:custGeom>
                <a:avLst/>
                <a:gdLst/>
                <a:ahLst/>
                <a:cxnLst/>
                <a:rect l="l" t="t" r="r" b="b"/>
                <a:pathLst>
                  <a:path w="5981" h="1350" extrusionOk="0">
                    <a:moveTo>
                      <a:pt x="302" y="0"/>
                    </a:moveTo>
                    <a:cubicBezTo>
                      <a:pt x="160" y="0"/>
                      <a:pt x="44" y="108"/>
                      <a:pt x="23" y="254"/>
                    </a:cubicBezTo>
                    <a:cubicBezTo>
                      <a:pt x="0" y="414"/>
                      <a:pt x="115" y="551"/>
                      <a:pt x="274" y="574"/>
                    </a:cubicBezTo>
                    <a:lnTo>
                      <a:pt x="5638" y="1350"/>
                    </a:lnTo>
                    <a:lnTo>
                      <a:pt x="5684" y="1350"/>
                    </a:lnTo>
                    <a:cubicBezTo>
                      <a:pt x="5821" y="1350"/>
                      <a:pt x="5935" y="1236"/>
                      <a:pt x="5958" y="1099"/>
                    </a:cubicBezTo>
                    <a:cubicBezTo>
                      <a:pt x="5981" y="939"/>
                      <a:pt x="5867" y="802"/>
                      <a:pt x="5730" y="779"/>
                    </a:cubicBezTo>
                    <a:lnTo>
                      <a:pt x="343" y="3"/>
                    </a:lnTo>
                    <a:cubicBezTo>
                      <a:pt x="329" y="1"/>
                      <a:pt x="316" y="0"/>
                      <a:pt x="3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2"/>
              <p:cNvSpPr/>
              <p:nvPr/>
            </p:nvSpPr>
            <p:spPr>
              <a:xfrm>
                <a:off x="3021644" y="5055609"/>
                <a:ext cx="122725" cy="98600"/>
              </a:xfrm>
              <a:custGeom>
                <a:avLst/>
                <a:gdLst/>
                <a:ahLst/>
                <a:cxnLst/>
                <a:rect l="l" t="t" r="r" b="b"/>
                <a:pathLst>
                  <a:path w="4909" h="3944" extrusionOk="0">
                    <a:moveTo>
                      <a:pt x="322" y="0"/>
                    </a:moveTo>
                    <a:cubicBezTo>
                      <a:pt x="243" y="0"/>
                      <a:pt x="165" y="34"/>
                      <a:pt x="115" y="109"/>
                    </a:cubicBezTo>
                    <a:cubicBezTo>
                      <a:pt x="1" y="223"/>
                      <a:pt x="23" y="406"/>
                      <a:pt x="160" y="497"/>
                    </a:cubicBezTo>
                    <a:lnTo>
                      <a:pt x="4406" y="3876"/>
                    </a:lnTo>
                    <a:cubicBezTo>
                      <a:pt x="4452" y="3921"/>
                      <a:pt x="4520" y="3944"/>
                      <a:pt x="4589" y="3944"/>
                    </a:cubicBezTo>
                    <a:cubicBezTo>
                      <a:pt x="4680" y="3944"/>
                      <a:pt x="4748" y="3898"/>
                      <a:pt x="4817" y="3830"/>
                    </a:cubicBezTo>
                    <a:cubicBezTo>
                      <a:pt x="4908" y="3716"/>
                      <a:pt x="4885" y="3533"/>
                      <a:pt x="4771" y="3419"/>
                    </a:cubicBezTo>
                    <a:lnTo>
                      <a:pt x="503" y="64"/>
                    </a:lnTo>
                    <a:cubicBezTo>
                      <a:pt x="451" y="23"/>
                      <a:pt x="386" y="0"/>
                      <a:pt x="32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2"/>
              <p:cNvSpPr/>
              <p:nvPr/>
            </p:nvSpPr>
            <p:spPr>
              <a:xfrm>
                <a:off x="4444250" y="635625"/>
                <a:ext cx="74775" cy="136525"/>
              </a:xfrm>
              <a:custGeom>
                <a:avLst/>
                <a:gdLst/>
                <a:ahLst/>
                <a:cxnLst/>
                <a:rect l="l" t="t" r="r" b="b"/>
                <a:pathLst>
                  <a:path w="2991" h="5461" extrusionOk="0">
                    <a:moveTo>
                      <a:pt x="310" y="1"/>
                    </a:moveTo>
                    <a:cubicBezTo>
                      <a:pt x="269" y="1"/>
                      <a:pt x="226" y="9"/>
                      <a:pt x="183" y="28"/>
                    </a:cubicBezTo>
                    <a:cubicBezTo>
                      <a:pt x="46" y="96"/>
                      <a:pt x="0" y="279"/>
                      <a:pt x="69" y="416"/>
                    </a:cubicBezTo>
                    <a:lnTo>
                      <a:pt x="2420" y="5300"/>
                    </a:lnTo>
                    <a:cubicBezTo>
                      <a:pt x="2465" y="5414"/>
                      <a:pt x="2557" y="5460"/>
                      <a:pt x="2671" y="5460"/>
                    </a:cubicBezTo>
                    <a:cubicBezTo>
                      <a:pt x="2717" y="5460"/>
                      <a:pt x="2762" y="5460"/>
                      <a:pt x="2808" y="5437"/>
                    </a:cubicBezTo>
                    <a:cubicBezTo>
                      <a:pt x="2945" y="5369"/>
                      <a:pt x="2990" y="5209"/>
                      <a:pt x="2922" y="5049"/>
                    </a:cubicBezTo>
                    <a:lnTo>
                      <a:pt x="571" y="165"/>
                    </a:lnTo>
                    <a:cubicBezTo>
                      <a:pt x="521" y="64"/>
                      <a:pt x="422" y="1"/>
                      <a:pt x="31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2"/>
              <p:cNvSpPr/>
              <p:nvPr/>
            </p:nvSpPr>
            <p:spPr>
              <a:xfrm>
                <a:off x="579925" y="2930925"/>
                <a:ext cx="122700" cy="98625"/>
              </a:xfrm>
              <a:custGeom>
                <a:avLst/>
                <a:gdLst/>
                <a:ahLst/>
                <a:cxnLst/>
                <a:rect l="l" t="t" r="r" b="b"/>
                <a:pathLst>
                  <a:path w="4908" h="3945" extrusionOk="0">
                    <a:moveTo>
                      <a:pt x="320" y="1"/>
                    </a:moveTo>
                    <a:cubicBezTo>
                      <a:pt x="238" y="1"/>
                      <a:pt x="154" y="35"/>
                      <a:pt x="92" y="110"/>
                    </a:cubicBezTo>
                    <a:cubicBezTo>
                      <a:pt x="0" y="224"/>
                      <a:pt x="23" y="407"/>
                      <a:pt x="137" y="498"/>
                    </a:cubicBezTo>
                    <a:lnTo>
                      <a:pt x="4406" y="3876"/>
                    </a:lnTo>
                    <a:cubicBezTo>
                      <a:pt x="4451" y="3922"/>
                      <a:pt x="4520" y="3945"/>
                      <a:pt x="4588" y="3945"/>
                    </a:cubicBezTo>
                    <a:cubicBezTo>
                      <a:pt x="4657" y="3945"/>
                      <a:pt x="4748" y="3899"/>
                      <a:pt x="4794" y="3831"/>
                    </a:cubicBezTo>
                    <a:cubicBezTo>
                      <a:pt x="4908" y="3717"/>
                      <a:pt x="4885" y="3534"/>
                      <a:pt x="4748" y="3420"/>
                    </a:cubicBezTo>
                    <a:lnTo>
                      <a:pt x="503" y="65"/>
                    </a:lnTo>
                    <a:cubicBezTo>
                      <a:pt x="451" y="23"/>
                      <a:pt x="386"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2"/>
              <p:cNvSpPr/>
              <p:nvPr/>
            </p:nvSpPr>
            <p:spPr>
              <a:xfrm>
                <a:off x="6695950" y="3134175"/>
                <a:ext cx="143825" cy="59725"/>
              </a:xfrm>
              <a:custGeom>
                <a:avLst/>
                <a:gdLst/>
                <a:ahLst/>
                <a:cxnLst/>
                <a:rect l="l" t="t" r="r" b="b"/>
                <a:pathLst>
                  <a:path w="5753" h="2389" extrusionOk="0">
                    <a:moveTo>
                      <a:pt x="5428" y="1"/>
                    </a:moveTo>
                    <a:cubicBezTo>
                      <a:pt x="5399" y="1"/>
                      <a:pt x="5370" y="5"/>
                      <a:pt x="5342" y="15"/>
                    </a:cubicBezTo>
                    <a:lnTo>
                      <a:pt x="229" y="1841"/>
                    </a:lnTo>
                    <a:cubicBezTo>
                      <a:pt x="69" y="1886"/>
                      <a:pt x="1" y="2046"/>
                      <a:pt x="47" y="2206"/>
                    </a:cubicBezTo>
                    <a:cubicBezTo>
                      <a:pt x="92" y="2320"/>
                      <a:pt x="206" y="2388"/>
                      <a:pt x="321" y="2388"/>
                    </a:cubicBezTo>
                    <a:cubicBezTo>
                      <a:pt x="343" y="2388"/>
                      <a:pt x="389" y="2388"/>
                      <a:pt x="412" y="2366"/>
                    </a:cubicBezTo>
                    <a:lnTo>
                      <a:pt x="5525" y="562"/>
                    </a:lnTo>
                    <a:cubicBezTo>
                      <a:pt x="5684" y="494"/>
                      <a:pt x="5753" y="334"/>
                      <a:pt x="5707" y="197"/>
                    </a:cubicBezTo>
                    <a:cubicBezTo>
                      <a:pt x="5653" y="70"/>
                      <a:pt x="5541" y="1"/>
                      <a:pt x="54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2"/>
              <p:cNvSpPr/>
              <p:nvPr/>
            </p:nvSpPr>
            <p:spPr>
              <a:xfrm>
                <a:off x="5039975" y="4862325"/>
                <a:ext cx="46250" cy="146750"/>
              </a:xfrm>
              <a:custGeom>
                <a:avLst/>
                <a:gdLst/>
                <a:ahLst/>
                <a:cxnLst/>
                <a:rect l="l" t="t" r="r" b="b"/>
                <a:pathLst>
                  <a:path w="1850" h="5870" extrusionOk="0">
                    <a:moveTo>
                      <a:pt x="300" y="0"/>
                    </a:moveTo>
                    <a:cubicBezTo>
                      <a:pt x="284" y="0"/>
                      <a:pt x="268" y="1"/>
                      <a:pt x="252" y="4"/>
                    </a:cubicBezTo>
                    <a:cubicBezTo>
                      <a:pt x="92" y="49"/>
                      <a:pt x="1" y="209"/>
                      <a:pt x="47" y="346"/>
                    </a:cubicBezTo>
                    <a:lnTo>
                      <a:pt x="1256" y="5641"/>
                    </a:lnTo>
                    <a:cubicBezTo>
                      <a:pt x="1302" y="5778"/>
                      <a:pt x="1416" y="5870"/>
                      <a:pt x="1530" y="5870"/>
                    </a:cubicBezTo>
                    <a:cubicBezTo>
                      <a:pt x="1553" y="5870"/>
                      <a:pt x="1576" y="5870"/>
                      <a:pt x="1599" y="5847"/>
                    </a:cubicBezTo>
                    <a:cubicBezTo>
                      <a:pt x="1759" y="5824"/>
                      <a:pt x="1850" y="5664"/>
                      <a:pt x="1827" y="5504"/>
                    </a:cubicBezTo>
                    <a:lnTo>
                      <a:pt x="594" y="232"/>
                    </a:lnTo>
                    <a:cubicBezTo>
                      <a:pt x="553" y="88"/>
                      <a:pt x="439" y="0"/>
                      <a:pt x="30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2"/>
              <p:cNvSpPr/>
              <p:nvPr/>
            </p:nvSpPr>
            <p:spPr>
              <a:xfrm>
                <a:off x="1269825" y="4614525"/>
                <a:ext cx="76475" cy="136050"/>
              </a:xfrm>
              <a:custGeom>
                <a:avLst/>
                <a:gdLst/>
                <a:ahLst/>
                <a:cxnLst/>
                <a:rect l="l" t="t" r="r" b="b"/>
                <a:pathLst>
                  <a:path w="3059" h="5442" extrusionOk="0">
                    <a:moveTo>
                      <a:pt x="2718" y="1"/>
                    </a:moveTo>
                    <a:cubicBezTo>
                      <a:pt x="2614" y="1"/>
                      <a:pt x="2513" y="52"/>
                      <a:pt x="2465" y="146"/>
                    </a:cubicBezTo>
                    <a:lnTo>
                      <a:pt x="69" y="5031"/>
                    </a:lnTo>
                    <a:cubicBezTo>
                      <a:pt x="0" y="5168"/>
                      <a:pt x="69" y="5328"/>
                      <a:pt x="206" y="5396"/>
                    </a:cubicBezTo>
                    <a:cubicBezTo>
                      <a:pt x="251" y="5419"/>
                      <a:pt x="297" y="5442"/>
                      <a:pt x="343" y="5442"/>
                    </a:cubicBezTo>
                    <a:cubicBezTo>
                      <a:pt x="434" y="5442"/>
                      <a:pt x="548" y="5373"/>
                      <a:pt x="594" y="5282"/>
                    </a:cubicBezTo>
                    <a:lnTo>
                      <a:pt x="2990" y="397"/>
                    </a:lnTo>
                    <a:cubicBezTo>
                      <a:pt x="3059" y="260"/>
                      <a:pt x="2990" y="101"/>
                      <a:pt x="2853" y="32"/>
                    </a:cubicBezTo>
                    <a:cubicBezTo>
                      <a:pt x="2811" y="11"/>
                      <a:pt x="2764" y="1"/>
                      <a:pt x="271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2"/>
              <p:cNvSpPr/>
              <p:nvPr/>
            </p:nvSpPr>
            <p:spPr>
              <a:xfrm>
                <a:off x="6793550" y="1389425"/>
                <a:ext cx="75900" cy="135950"/>
              </a:xfrm>
              <a:custGeom>
                <a:avLst/>
                <a:gdLst/>
                <a:ahLst/>
                <a:cxnLst/>
                <a:rect l="l" t="t" r="r" b="b"/>
                <a:pathLst>
                  <a:path w="3036" h="5438" extrusionOk="0">
                    <a:moveTo>
                      <a:pt x="2736" y="1"/>
                    </a:moveTo>
                    <a:cubicBezTo>
                      <a:pt x="2627" y="1"/>
                      <a:pt x="2515" y="65"/>
                      <a:pt x="2465" y="165"/>
                    </a:cubicBezTo>
                    <a:lnTo>
                      <a:pt x="69" y="5027"/>
                    </a:lnTo>
                    <a:cubicBezTo>
                      <a:pt x="0" y="5164"/>
                      <a:pt x="69" y="5346"/>
                      <a:pt x="206" y="5415"/>
                    </a:cubicBezTo>
                    <a:cubicBezTo>
                      <a:pt x="251" y="5437"/>
                      <a:pt x="297" y="5437"/>
                      <a:pt x="320" y="5437"/>
                    </a:cubicBezTo>
                    <a:cubicBezTo>
                      <a:pt x="434" y="5437"/>
                      <a:pt x="525" y="5392"/>
                      <a:pt x="594" y="5278"/>
                    </a:cubicBezTo>
                    <a:lnTo>
                      <a:pt x="2967" y="416"/>
                    </a:lnTo>
                    <a:cubicBezTo>
                      <a:pt x="3036" y="279"/>
                      <a:pt x="2990" y="96"/>
                      <a:pt x="2853" y="28"/>
                    </a:cubicBezTo>
                    <a:cubicBezTo>
                      <a:pt x="2817" y="9"/>
                      <a:pt x="2777" y="1"/>
                      <a:pt x="2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2"/>
              <p:cNvSpPr/>
              <p:nvPr/>
            </p:nvSpPr>
            <p:spPr>
              <a:xfrm>
                <a:off x="1094625" y="2300825"/>
                <a:ext cx="74775" cy="74800"/>
              </a:xfrm>
              <a:custGeom>
                <a:avLst/>
                <a:gdLst/>
                <a:ahLst/>
                <a:cxnLst/>
                <a:rect l="l" t="t" r="r" b="b"/>
                <a:pathLst>
                  <a:path w="2991" h="2992" extrusionOk="0">
                    <a:moveTo>
                      <a:pt x="1484" y="572"/>
                    </a:moveTo>
                    <a:cubicBezTo>
                      <a:pt x="2009" y="572"/>
                      <a:pt x="2420" y="982"/>
                      <a:pt x="2420" y="1485"/>
                    </a:cubicBezTo>
                    <a:cubicBezTo>
                      <a:pt x="2420" y="2010"/>
                      <a:pt x="2009" y="2420"/>
                      <a:pt x="1484" y="2420"/>
                    </a:cubicBezTo>
                    <a:cubicBezTo>
                      <a:pt x="982" y="2420"/>
                      <a:pt x="571" y="2010"/>
                      <a:pt x="571" y="1485"/>
                    </a:cubicBezTo>
                    <a:cubicBezTo>
                      <a:pt x="571" y="982"/>
                      <a:pt x="982" y="572"/>
                      <a:pt x="1484" y="572"/>
                    </a:cubicBezTo>
                    <a:close/>
                    <a:moveTo>
                      <a:pt x="1484" y="1"/>
                    </a:moveTo>
                    <a:cubicBezTo>
                      <a:pt x="663" y="1"/>
                      <a:pt x="1" y="663"/>
                      <a:pt x="1" y="1485"/>
                    </a:cubicBezTo>
                    <a:cubicBezTo>
                      <a:pt x="1" y="2306"/>
                      <a:pt x="663" y="2991"/>
                      <a:pt x="1484" y="2991"/>
                    </a:cubicBezTo>
                    <a:cubicBezTo>
                      <a:pt x="2306" y="2991"/>
                      <a:pt x="2991" y="2306"/>
                      <a:pt x="2991" y="1485"/>
                    </a:cubicBezTo>
                    <a:cubicBezTo>
                      <a:pt x="2991"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52"/>
              <p:cNvSpPr/>
              <p:nvPr/>
            </p:nvSpPr>
            <p:spPr>
              <a:xfrm>
                <a:off x="5709061" y="5218468"/>
                <a:ext cx="74200" cy="74775"/>
              </a:xfrm>
              <a:custGeom>
                <a:avLst/>
                <a:gdLst/>
                <a:ahLst/>
                <a:cxnLst/>
                <a:rect l="l" t="t" r="r" b="b"/>
                <a:pathLst>
                  <a:path w="2968" h="2991" extrusionOk="0">
                    <a:moveTo>
                      <a:pt x="1484" y="571"/>
                    </a:moveTo>
                    <a:cubicBezTo>
                      <a:pt x="1986" y="571"/>
                      <a:pt x="2397" y="982"/>
                      <a:pt x="2397" y="1507"/>
                    </a:cubicBezTo>
                    <a:cubicBezTo>
                      <a:pt x="2397" y="2009"/>
                      <a:pt x="1986" y="2420"/>
                      <a:pt x="1484" y="2420"/>
                    </a:cubicBezTo>
                    <a:cubicBezTo>
                      <a:pt x="982" y="2420"/>
                      <a:pt x="571" y="2009"/>
                      <a:pt x="571" y="1507"/>
                    </a:cubicBezTo>
                    <a:cubicBezTo>
                      <a:pt x="571" y="982"/>
                      <a:pt x="982" y="571"/>
                      <a:pt x="1484" y="571"/>
                    </a:cubicBezTo>
                    <a:close/>
                    <a:moveTo>
                      <a:pt x="1484" y="1"/>
                    </a:moveTo>
                    <a:cubicBezTo>
                      <a:pt x="663" y="1"/>
                      <a:pt x="1" y="686"/>
                      <a:pt x="1" y="1507"/>
                    </a:cubicBezTo>
                    <a:cubicBezTo>
                      <a:pt x="1" y="2329"/>
                      <a:pt x="663" y="2991"/>
                      <a:pt x="1484" y="2991"/>
                    </a:cubicBezTo>
                    <a:cubicBezTo>
                      <a:pt x="2306" y="2991"/>
                      <a:pt x="2968" y="2329"/>
                      <a:pt x="2968" y="1507"/>
                    </a:cubicBezTo>
                    <a:cubicBezTo>
                      <a:pt x="2968" y="686"/>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52"/>
              <p:cNvSpPr/>
              <p:nvPr/>
            </p:nvSpPr>
            <p:spPr>
              <a:xfrm>
                <a:off x="1498650" y="85600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0"/>
                    </a:moveTo>
                    <a:cubicBezTo>
                      <a:pt x="662" y="0"/>
                      <a:pt x="0" y="662"/>
                      <a:pt x="0" y="1484"/>
                    </a:cubicBezTo>
                    <a:cubicBezTo>
                      <a:pt x="0" y="2306"/>
                      <a:pt x="662" y="2968"/>
                      <a:pt x="1484" y="2968"/>
                    </a:cubicBezTo>
                    <a:cubicBezTo>
                      <a:pt x="2305" y="2968"/>
                      <a:pt x="2990" y="2306"/>
                      <a:pt x="2990" y="1484"/>
                    </a:cubicBezTo>
                    <a:cubicBezTo>
                      <a:pt x="2990" y="662"/>
                      <a:pt x="2305"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52"/>
              <p:cNvSpPr/>
              <p:nvPr/>
            </p:nvSpPr>
            <p:spPr>
              <a:xfrm>
                <a:off x="603900" y="4193050"/>
                <a:ext cx="74775" cy="74200"/>
              </a:xfrm>
              <a:custGeom>
                <a:avLst/>
                <a:gdLst/>
                <a:ahLst/>
                <a:cxnLst/>
                <a:rect l="l" t="t" r="r" b="b"/>
                <a:pathLst>
                  <a:path w="2991" h="2968" extrusionOk="0">
                    <a:moveTo>
                      <a:pt x="1484" y="571"/>
                    </a:moveTo>
                    <a:cubicBezTo>
                      <a:pt x="2009" y="571"/>
                      <a:pt x="2420" y="982"/>
                      <a:pt x="2420" y="1484"/>
                    </a:cubicBezTo>
                    <a:cubicBezTo>
                      <a:pt x="2420" y="1986"/>
                      <a:pt x="2009" y="2397"/>
                      <a:pt x="1484" y="2397"/>
                    </a:cubicBezTo>
                    <a:cubicBezTo>
                      <a:pt x="982" y="2397"/>
                      <a:pt x="571" y="1986"/>
                      <a:pt x="571" y="1484"/>
                    </a:cubicBezTo>
                    <a:cubicBezTo>
                      <a:pt x="571" y="982"/>
                      <a:pt x="982" y="571"/>
                      <a:pt x="1484" y="571"/>
                    </a:cubicBezTo>
                    <a:close/>
                    <a:moveTo>
                      <a:pt x="1484" y="1"/>
                    </a:moveTo>
                    <a:cubicBezTo>
                      <a:pt x="662" y="1"/>
                      <a:pt x="0" y="662"/>
                      <a:pt x="0" y="1484"/>
                    </a:cubicBezTo>
                    <a:cubicBezTo>
                      <a:pt x="0" y="2306"/>
                      <a:pt x="662" y="2968"/>
                      <a:pt x="1484" y="2968"/>
                    </a:cubicBezTo>
                    <a:cubicBezTo>
                      <a:pt x="2305" y="2968"/>
                      <a:pt x="2990" y="2306"/>
                      <a:pt x="2990" y="1484"/>
                    </a:cubicBezTo>
                    <a:cubicBezTo>
                      <a:pt x="2990" y="662"/>
                      <a:pt x="2305"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52"/>
              <p:cNvSpPr/>
              <p:nvPr/>
            </p:nvSpPr>
            <p:spPr>
              <a:xfrm>
                <a:off x="6247450" y="795500"/>
                <a:ext cx="74200" cy="74800"/>
              </a:xfrm>
              <a:custGeom>
                <a:avLst/>
                <a:gdLst/>
                <a:ahLst/>
                <a:cxnLst/>
                <a:rect l="l" t="t" r="r" b="b"/>
                <a:pathLst>
                  <a:path w="2968" h="2992" extrusionOk="0">
                    <a:moveTo>
                      <a:pt x="1484" y="572"/>
                    </a:moveTo>
                    <a:cubicBezTo>
                      <a:pt x="1986" y="572"/>
                      <a:pt x="2397" y="982"/>
                      <a:pt x="2397" y="1485"/>
                    </a:cubicBezTo>
                    <a:cubicBezTo>
                      <a:pt x="2397" y="2010"/>
                      <a:pt x="1986" y="2420"/>
                      <a:pt x="1484" y="2420"/>
                    </a:cubicBezTo>
                    <a:cubicBezTo>
                      <a:pt x="982" y="2420"/>
                      <a:pt x="571" y="2010"/>
                      <a:pt x="571" y="1485"/>
                    </a:cubicBezTo>
                    <a:cubicBezTo>
                      <a:pt x="571" y="982"/>
                      <a:pt x="982" y="572"/>
                      <a:pt x="1484" y="572"/>
                    </a:cubicBezTo>
                    <a:close/>
                    <a:moveTo>
                      <a:pt x="1484" y="1"/>
                    </a:moveTo>
                    <a:cubicBezTo>
                      <a:pt x="662" y="1"/>
                      <a:pt x="0" y="663"/>
                      <a:pt x="0" y="1485"/>
                    </a:cubicBezTo>
                    <a:cubicBezTo>
                      <a:pt x="0" y="2306"/>
                      <a:pt x="662" y="2991"/>
                      <a:pt x="1484" y="2991"/>
                    </a:cubicBezTo>
                    <a:cubicBezTo>
                      <a:pt x="2306" y="2991"/>
                      <a:pt x="2968" y="2306"/>
                      <a:pt x="2968" y="1485"/>
                    </a:cubicBezTo>
                    <a:cubicBezTo>
                      <a:pt x="2968" y="663"/>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52"/>
              <p:cNvSpPr/>
              <p:nvPr/>
            </p:nvSpPr>
            <p:spPr>
              <a:xfrm>
                <a:off x="3710975" y="885675"/>
                <a:ext cx="74775" cy="74775"/>
              </a:xfrm>
              <a:custGeom>
                <a:avLst/>
                <a:gdLst/>
                <a:ahLst/>
                <a:cxnLst/>
                <a:rect l="l" t="t" r="r" b="b"/>
                <a:pathLst>
                  <a:path w="2991" h="2991" extrusionOk="0">
                    <a:moveTo>
                      <a:pt x="1484" y="571"/>
                    </a:moveTo>
                    <a:cubicBezTo>
                      <a:pt x="2009" y="571"/>
                      <a:pt x="2420" y="982"/>
                      <a:pt x="2420" y="1507"/>
                    </a:cubicBezTo>
                    <a:cubicBezTo>
                      <a:pt x="2420" y="2009"/>
                      <a:pt x="2009" y="2420"/>
                      <a:pt x="1484" y="2420"/>
                    </a:cubicBezTo>
                    <a:cubicBezTo>
                      <a:pt x="982" y="2420"/>
                      <a:pt x="571" y="2009"/>
                      <a:pt x="571" y="1507"/>
                    </a:cubicBezTo>
                    <a:cubicBezTo>
                      <a:pt x="571" y="982"/>
                      <a:pt x="982" y="571"/>
                      <a:pt x="1484" y="571"/>
                    </a:cubicBezTo>
                    <a:close/>
                    <a:moveTo>
                      <a:pt x="1484" y="0"/>
                    </a:moveTo>
                    <a:cubicBezTo>
                      <a:pt x="663" y="0"/>
                      <a:pt x="1" y="685"/>
                      <a:pt x="1" y="1507"/>
                    </a:cubicBezTo>
                    <a:cubicBezTo>
                      <a:pt x="1" y="2328"/>
                      <a:pt x="663" y="2990"/>
                      <a:pt x="1484" y="2990"/>
                    </a:cubicBezTo>
                    <a:cubicBezTo>
                      <a:pt x="2306" y="2990"/>
                      <a:pt x="2991" y="2328"/>
                      <a:pt x="2991" y="1507"/>
                    </a:cubicBezTo>
                    <a:cubicBezTo>
                      <a:pt x="2991" y="685"/>
                      <a:pt x="2306" y="0"/>
                      <a:pt x="148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52"/>
              <p:cNvSpPr/>
              <p:nvPr/>
            </p:nvSpPr>
            <p:spPr>
              <a:xfrm>
                <a:off x="1816475" y="4928600"/>
                <a:ext cx="74775" cy="74200"/>
              </a:xfrm>
              <a:custGeom>
                <a:avLst/>
                <a:gdLst/>
                <a:ahLst/>
                <a:cxnLst/>
                <a:rect l="l" t="t" r="r" b="b"/>
                <a:pathLst>
                  <a:path w="2991" h="2968" extrusionOk="0">
                    <a:moveTo>
                      <a:pt x="1507" y="571"/>
                    </a:moveTo>
                    <a:cubicBezTo>
                      <a:pt x="2009" y="571"/>
                      <a:pt x="2420" y="982"/>
                      <a:pt x="2420" y="1484"/>
                    </a:cubicBezTo>
                    <a:cubicBezTo>
                      <a:pt x="2420" y="1986"/>
                      <a:pt x="2009" y="2397"/>
                      <a:pt x="1507" y="2397"/>
                    </a:cubicBezTo>
                    <a:cubicBezTo>
                      <a:pt x="982" y="2397"/>
                      <a:pt x="571" y="1986"/>
                      <a:pt x="571" y="1484"/>
                    </a:cubicBezTo>
                    <a:cubicBezTo>
                      <a:pt x="571" y="982"/>
                      <a:pt x="982" y="571"/>
                      <a:pt x="1507" y="571"/>
                    </a:cubicBezTo>
                    <a:close/>
                    <a:moveTo>
                      <a:pt x="1507" y="0"/>
                    </a:moveTo>
                    <a:cubicBezTo>
                      <a:pt x="686" y="0"/>
                      <a:pt x="1" y="662"/>
                      <a:pt x="1" y="1484"/>
                    </a:cubicBezTo>
                    <a:cubicBezTo>
                      <a:pt x="1" y="2306"/>
                      <a:pt x="686" y="2968"/>
                      <a:pt x="1507" y="2968"/>
                    </a:cubicBezTo>
                    <a:cubicBezTo>
                      <a:pt x="2306" y="2968"/>
                      <a:pt x="2991" y="2306"/>
                      <a:pt x="2991" y="1484"/>
                    </a:cubicBezTo>
                    <a:cubicBezTo>
                      <a:pt x="2991" y="662"/>
                      <a:pt x="2306" y="0"/>
                      <a:pt x="15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52"/>
              <p:cNvSpPr/>
              <p:nvPr/>
            </p:nvSpPr>
            <p:spPr>
              <a:xfrm>
                <a:off x="5183876" y="379114"/>
                <a:ext cx="74200" cy="74775"/>
              </a:xfrm>
              <a:custGeom>
                <a:avLst/>
                <a:gdLst/>
                <a:ahLst/>
                <a:cxnLst/>
                <a:rect l="l" t="t" r="r" b="b"/>
                <a:pathLst>
                  <a:path w="2968" h="2991" extrusionOk="0">
                    <a:moveTo>
                      <a:pt x="1484" y="571"/>
                    </a:moveTo>
                    <a:cubicBezTo>
                      <a:pt x="1986" y="571"/>
                      <a:pt x="2397" y="982"/>
                      <a:pt x="2397" y="1484"/>
                    </a:cubicBezTo>
                    <a:cubicBezTo>
                      <a:pt x="2397" y="2009"/>
                      <a:pt x="1986" y="2420"/>
                      <a:pt x="1484" y="2420"/>
                    </a:cubicBezTo>
                    <a:cubicBezTo>
                      <a:pt x="982" y="2420"/>
                      <a:pt x="571" y="2009"/>
                      <a:pt x="571" y="1484"/>
                    </a:cubicBezTo>
                    <a:cubicBezTo>
                      <a:pt x="571" y="982"/>
                      <a:pt x="982" y="571"/>
                      <a:pt x="1484" y="571"/>
                    </a:cubicBezTo>
                    <a:close/>
                    <a:moveTo>
                      <a:pt x="1484" y="1"/>
                    </a:moveTo>
                    <a:cubicBezTo>
                      <a:pt x="663" y="1"/>
                      <a:pt x="1" y="685"/>
                      <a:pt x="1" y="1484"/>
                    </a:cubicBezTo>
                    <a:cubicBezTo>
                      <a:pt x="1" y="2306"/>
                      <a:pt x="663" y="2991"/>
                      <a:pt x="1484" y="2991"/>
                    </a:cubicBezTo>
                    <a:cubicBezTo>
                      <a:pt x="2306" y="2991"/>
                      <a:pt x="2968" y="2306"/>
                      <a:pt x="2968" y="1484"/>
                    </a:cubicBezTo>
                    <a:cubicBezTo>
                      <a:pt x="2968" y="685"/>
                      <a:pt x="2306" y="1"/>
                      <a:pt x="14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52"/>
              <p:cNvSpPr/>
              <p:nvPr/>
            </p:nvSpPr>
            <p:spPr>
              <a:xfrm>
                <a:off x="5536161" y="4856289"/>
                <a:ext cx="28550" cy="28400"/>
              </a:xfrm>
              <a:custGeom>
                <a:avLst/>
                <a:gdLst/>
                <a:ahLst/>
                <a:cxnLst/>
                <a:rect l="l" t="t" r="r" b="b"/>
                <a:pathLst>
                  <a:path w="1142" h="1136" extrusionOk="0">
                    <a:moveTo>
                      <a:pt x="560" y="0"/>
                    </a:moveTo>
                    <a:cubicBezTo>
                      <a:pt x="411" y="0"/>
                      <a:pt x="263" y="52"/>
                      <a:pt x="160" y="154"/>
                    </a:cubicBezTo>
                    <a:cubicBezTo>
                      <a:pt x="46" y="269"/>
                      <a:pt x="1" y="428"/>
                      <a:pt x="1" y="565"/>
                    </a:cubicBezTo>
                    <a:cubicBezTo>
                      <a:pt x="1" y="634"/>
                      <a:pt x="1" y="725"/>
                      <a:pt x="46" y="794"/>
                    </a:cubicBezTo>
                    <a:cubicBezTo>
                      <a:pt x="69" y="862"/>
                      <a:pt x="115" y="908"/>
                      <a:pt x="160" y="976"/>
                    </a:cubicBezTo>
                    <a:cubicBezTo>
                      <a:pt x="275" y="1090"/>
                      <a:pt x="411" y="1136"/>
                      <a:pt x="571" y="1136"/>
                    </a:cubicBezTo>
                    <a:cubicBezTo>
                      <a:pt x="640" y="1136"/>
                      <a:pt x="708" y="1113"/>
                      <a:pt x="777" y="1090"/>
                    </a:cubicBezTo>
                    <a:cubicBezTo>
                      <a:pt x="845" y="1067"/>
                      <a:pt x="914" y="1022"/>
                      <a:pt x="959" y="976"/>
                    </a:cubicBezTo>
                    <a:cubicBezTo>
                      <a:pt x="1073" y="862"/>
                      <a:pt x="1142" y="725"/>
                      <a:pt x="1142" y="565"/>
                    </a:cubicBezTo>
                    <a:cubicBezTo>
                      <a:pt x="1142" y="428"/>
                      <a:pt x="1073" y="269"/>
                      <a:pt x="959" y="154"/>
                    </a:cubicBezTo>
                    <a:cubicBezTo>
                      <a:pt x="857" y="52"/>
                      <a:pt x="708" y="0"/>
                      <a:pt x="5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52"/>
              <p:cNvSpPr/>
              <p:nvPr/>
            </p:nvSpPr>
            <p:spPr>
              <a:xfrm>
                <a:off x="680350" y="2063100"/>
                <a:ext cx="28550" cy="28900"/>
              </a:xfrm>
              <a:custGeom>
                <a:avLst/>
                <a:gdLst/>
                <a:ahLst/>
                <a:cxnLst/>
                <a:rect l="l" t="t" r="r" b="b"/>
                <a:pathLst>
                  <a:path w="1142" h="1156" extrusionOk="0">
                    <a:moveTo>
                      <a:pt x="549" y="1"/>
                    </a:moveTo>
                    <a:cubicBezTo>
                      <a:pt x="406" y="1"/>
                      <a:pt x="269" y="66"/>
                      <a:pt x="160" y="174"/>
                    </a:cubicBezTo>
                    <a:cubicBezTo>
                      <a:pt x="46" y="289"/>
                      <a:pt x="1" y="426"/>
                      <a:pt x="1" y="585"/>
                    </a:cubicBezTo>
                    <a:cubicBezTo>
                      <a:pt x="1" y="722"/>
                      <a:pt x="46" y="882"/>
                      <a:pt x="160" y="973"/>
                    </a:cubicBezTo>
                    <a:cubicBezTo>
                      <a:pt x="275" y="1087"/>
                      <a:pt x="411" y="1156"/>
                      <a:pt x="571" y="1156"/>
                    </a:cubicBezTo>
                    <a:cubicBezTo>
                      <a:pt x="594" y="1156"/>
                      <a:pt x="640" y="1133"/>
                      <a:pt x="663" y="1133"/>
                    </a:cubicBezTo>
                    <a:cubicBezTo>
                      <a:pt x="708" y="1133"/>
                      <a:pt x="754" y="1110"/>
                      <a:pt x="777" y="1110"/>
                    </a:cubicBezTo>
                    <a:cubicBezTo>
                      <a:pt x="822" y="1087"/>
                      <a:pt x="845" y="1065"/>
                      <a:pt x="868" y="1042"/>
                    </a:cubicBezTo>
                    <a:cubicBezTo>
                      <a:pt x="914" y="1019"/>
                      <a:pt x="936" y="996"/>
                      <a:pt x="959" y="973"/>
                    </a:cubicBezTo>
                    <a:cubicBezTo>
                      <a:pt x="1073" y="882"/>
                      <a:pt x="1142" y="722"/>
                      <a:pt x="1142" y="585"/>
                    </a:cubicBezTo>
                    <a:cubicBezTo>
                      <a:pt x="1142" y="426"/>
                      <a:pt x="1073" y="289"/>
                      <a:pt x="959" y="174"/>
                    </a:cubicBezTo>
                    <a:cubicBezTo>
                      <a:pt x="936" y="152"/>
                      <a:pt x="914" y="129"/>
                      <a:pt x="868" y="106"/>
                    </a:cubicBezTo>
                    <a:cubicBezTo>
                      <a:pt x="845" y="83"/>
                      <a:pt x="822" y="60"/>
                      <a:pt x="777" y="37"/>
                    </a:cubicBezTo>
                    <a:cubicBezTo>
                      <a:pt x="754" y="37"/>
                      <a:pt x="708" y="15"/>
                      <a:pt x="663" y="15"/>
                    </a:cubicBezTo>
                    <a:cubicBezTo>
                      <a:pt x="624" y="5"/>
                      <a:pt x="586" y="1"/>
                      <a:pt x="54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52"/>
              <p:cNvSpPr/>
              <p:nvPr/>
            </p:nvSpPr>
            <p:spPr>
              <a:xfrm>
                <a:off x="5498775" y="818475"/>
                <a:ext cx="28550" cy="28425"/>
              </a:xfrm>
              <a:custGeom>
                <a:avLst/>
                <a:gdLst/>
                <a:ahLst/>
                <a:cxnLst/>
                <a:rect l="l" t="t" r="r" b="b"/>
                <a:pathLst>
                  <a:path w="1142" h="1137" extrusionOk="0">
                    <a:moveTo>
                      <a:pt x="571" y="1"/>
                    </a:moveTo>
                    <a:cubicBezTo>
                      <a:pt x="531" y="1"/>
                      <a:pt x="491" y="6"/>
                      <a:pt x="457" y="18"/>
                    </a:cubicBezTo>
                    <a:cubicBezTo>
                      <a:pt x="411" y="18"/>
                      <a:pt x="389" y="41"/>
                      <a:pt x="343" y="41"/>
                    </a:cubicBezTo>
                    <a:cubicBezTo>
                      <a:pt x="320" y="63"/>
                      <a:pt x="274" y="86"/>
                      <a:pt x="252" y="109"/>
                    </a:cubicBezTo>
                    <a:cubicBezTo>
                      <a:pt x="229" y="109"/>
                      <a:pt x="183" y="132"/>
                      <a:pt x="160" y="178"/>
                    </a:cubicBezTo>
                    <a:cubicBezTo>
                      <a:pt x="46" y="269"/>
                      <a:pt x="0" y="429"/>
                      <a:pt x="0" y="566"/>
                    </a:cubicBezTo>
                    <a:cubicBezTo>
                      <a:pt x="0" y="725"/>
                      <a:pt x="46" y="862"/>
                      <a:pt x="160" y="976"/>
                    </a:cubicBezTo>
                    <a:cubicBezTo>
                      <a:pt x="183" y="999"/>
                      <a:pt x="229" y="1022"/>
                      <a:pt x="252" y="1045"/>
                    </a:cubicBezTo>
                    <a:cubicBezTo>
                      <a:pt x="274" y="1068"/>
                      <a:pt x="320" y="1091"/>
                      <a:pt x="343" y="1091"/>
                    </a:cubicBezTo>
                    <a:cubicBezTo>
                      <a:pt x="389" y="1113"/>
                      <a:pt x="411" y="1136"/>
                      <a:pt x="457" y="1136"/>
                    </a:cubicBezTo>
                    <a:lnTo>
                      <a:pt x="685" y="1136"/>
                    </a:lnTo>
                    <a:cubicBezTo>
                      <a:pt x="708" y="1136"/>
                      <a:pt x="754" y="1113"/>
                      <a:pt x="777" y="1091"/>
                    </a:cubicBezTo>
                    <a:cubicBezTo>
                      <a:pt x="822" y="1091"/>
                      <a:pt x="845" y="1068"/>
                      <a:pt x="891" y="1045"/>
                    </a:cubicBezTo>
                    <a:cubicBezTo>
                      <a:pt x="914" y="1022"/>
                      <a:pt x="936" y="999"/>
                      <a:pt x="982" y="976"/>
                    </a:cubicBezTo>
                    <a:cubicBezTo>
                      <a:pt x="1073" y="862"/>
                      <a:pt x="1142" y="725"/>
                      <a:pt x="1142" y="566"/>
                    </a:cubicBezTo>
                    <a:cubicBezTo>
                      <a:pt x="1142" y="429"/>
                      <a:pt x="1073" y="269"/>
                      <a:pt x="982" y="178"/>
                    </a:cubicBezTo>
                    <a:cubicBezTo>
                      <a:pt x="936" y="132"/>
                      <a:pt x="914" y="109"/>
                      <a:pt x="891" y="109"/>
                    </a:cubicBezTo>
                    <a:cubicBezTo>
                      <a:pt x="845" y="86"/>
                      <a:pt x="822" y="63"/>
                      <a:pt x="777"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52"/>
              <p:cNvSpPr/>
              <p:nvPr/>
            </p:nvSpPr>
            <p:spPr>
              <a:xfrm>
                <a:off x="492625" y="4885500"/>
                <a:ext cx="28550" cy="28275"/>
              </a:xfrm>
              <a:custGeom>
                <a:avLst/>
                <a:gdLst/>
                <a:ahLst/>
                <a:cxnLst/>
                <a:rect l="l" t="t" r="r" b="b"/>
                <a:pathLst>
                  <a:path w="1142" h="1131" extrusionOk="0">
                    <a:moveTo>
                      <a:pt x="559" y="1"/>
                    </a:moveTo>
                    <a:cubicBezTo>
                      <a:pt x="411" y="1"/>
                      <a:pt x="263" y="58"/>
                      <a:pt x="160" y="172"/>
                    </a:cubicBezTo>
                    <a:cubicBezTo>
                      <a:pt x="46" y="263"/>
                      <a:pt x="0" y="423"/>
                      <a:pt x="0" y="560"/>
                    </a:cubicBezTo>
                    <a:cubicBezTo>
                      <a:pt x="0" y="720"/>
                      <a:pt x="46" y="857"/>
                      <a:pt x="160" y="971"/>
                    </a:cubicBezTo>
                    <a:cubicBezTo>
                      <a:pt x="274" y="1085"/>
                      <a:pt x="411" y="1131"/>
                      <a:pt x="571" y="1131"/>
                    </a:cubicBezTo>
                    <a:cubicBezTo>
                      <a:pt x="639" y="1131"/>
                      <a:pt x="708" y="1131"/>
                      <a:pt x="776" y="1108"/>
                    </a:cubicBezTo>
                    <a:cubicBezTo>
                      <a:pt x="845" y="1062"/>
                      <a:pt x="913" y="1017"/>
                      <a:pt x="959" y="971"/>
                    </a:cubicBezTo>
                    <a:cubicBezTo>
                      <a:pt x="1073" y="857"/>
                      <a:pt x="1141" y="720"/>
                      <a:pt x="1141" y="560"/>
                    </a:cubicBezTo>
                    <a:cubicBezTo>
                      <a:pt x="1141" y="423"/>
                      <a:pt x="1073" y="263"/>
                      <a:pt x="959" y="172"/>
                    </a:cubicBezTo>
                    <a:cubicBezTo>
                      <a:pt x="856" y="58"/>
                      <a:pt x="708" y="1"/>
                      <a:pt x="55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52"/>
              <p:cNvSpPr/>
              <p:nvPr/>
            </p:nvSpPr>
            <p:spPr>
              <a:xfrm>
                <a:off x="2655300" y="788800"/>
                <a:ext cx="28575" cy="28425"/>
              </a:xfrm>
              <a:custGeom>
                <a:avLst/>
                <a:gdLst/>
                <a:ahLst/>
                <a:cxnLst/>
                <a:rect l="l" t="t" r="r" b="b"/>
                <a:pathLst>
                  <a:path w="1143" h="1137" extrusionOk="0">
                    <a:moveTo>
                      <a:pt x="560" y="1"/>
                    </a:moveTo>
                    <a:cubicBezTo>
                      <a:pt x="412" y="1"/>
                      <a:pt x="263" y="52"/>
                      <a:pt x="161" y="155"/>
                    </a:cubicBezTo>
                    <a:cubicBezTo>
                      <a:pt x="47" y="269"/>
                      <a:pt x="1" y="406"/>
                      <a:pt x="1" y="566"/>
                    </a:cubicBezTo>
                    <a:cubicBezTo>
                      <a:pt x="1" y="588"/>
                      <a:pt x="1" y="634"/>
                      <a:pt x="1" y="657"/>
                    </a:cubicBezTo>
                    <a:cubicBezTo>
                      <a:pt x="24" y="703"/>
                      <a:pt x="24" y="748"/>
                      <a:pt x="47" y="771"/>
                    </a:cubicBezTo>
                    <a:cubicBezTo>
                      <a:pt x="47" y="817"/>
                      <a:pt x="69" y="840"/>
                      <a:pt x="92" y="862"/>
                    </a:cubicBezTo>
                    <a:cubicBezTo>
                      <a:pt x="115" y="908"/>
                      <a:pt x="138" y="931"/>
                      <a:pt x="161" y="954"/>
                    </a:cubicBezTo>
                    <a:cubicBezTo>
                      <a:pt x="275" y="1068"/>
                      <a:pt x="412" y="1136"/>
                      <a:pt x="572" y="1136"/>
                    </a:cubicBezTo>
                    <a:cubicBezTo>
                      <a:pt x="709" y="1136"/>
                      <a:pt x="868" y="1068"/>
                      <a:pt x="960" y="954"/>
                    </a:cubicBezTo>
                    <a:cubicBezTo>
                      <a:pt x="1005" y="931"/>
                      <a:pt x="1028" y="908"/>
                      <a:pt x="1051" y="862"/>
                    </a:cubicBezTo>
                    <a:cubicBezTo>
                      <a:pt x="1051" y="840"/>
                      <a:pt x="1074" y="817"/>
                      <a:pt x="1097" y="771"/>
                    </a:cubicBezTo>
                    <a:cubicBezTo>
                      <a:pt x="1097" y="748"/>
                      <a:pt x="1119" y="703"/>
                      <a:pt x="1119" y="657"/>
                    </a:cubicBezTo>
                    <a:cubicBezTo>
                      <a:pt x="1142" y="634"/>
                      <a:pt x="1142" y="588"/>
                      <a:pt x="1142" y="566"/>
                    </a:cubicBezTo>
                    <a:cubicBezTo>
                      <a:pt x="1142" y="406"/>
                      <a:pt x="1074" y="269"/>
                      <a:pt x="960" y="155"/>
                    </a:cubicBezTo>
                    <a:cubicBezTo>
                      <a:pt x="857" y="52"/>
                      <a:pt x="709" y="1"/>
                      <a:pt x="56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52"/>
              <p:cNvSpPr/>
              <p:nvPr/>
            </p:nvSpPr>
            <p:spPr>
              <a:xfrm>
                <a:off x="5721440" y="305827"/>
                <a:ext cx="28550" cy="28425"/>
              </a:xfrm>
              <a:custGeom>
                <a:avLst/>
                <a:gdLst/>
                <a:ahLst/>
                <a:cxnLst/>
                <a:rect l="l" t="t" r="r" b="b"/>
                <a:pathLst>
                  <a:path w="1142" h="1137" extrusionOk="0">
                    <a:moveTo>
                      <a:pt x="571" y="1"/>
                    </a:moveTo>
                    <a:cubicBezTo>
                      <a:pt x="531" y="1"/>
                      <a:pt x="491" y="6"/>
                      <a:pt x="457" y="18"/>
                    </a:cubicBezTo>
                    <a:cubicBezTo>
                      <a:pt x="411" y="18"/>
                      <a:pt x="388" y="41"/>
                      <a:pt x="343" y="41"/>
                    </a:cubicBezTo>
                    <a:cubicBezTo>
                      <a:pt x="320" y="63"/>
                      <a:pt x="274" y="86"/>
                      <a:pt x="251" y="109"/>
                    </a:cubicBezTo>
                    <a:cubicBezTo>
                      <a:pt x="229" y="109"/>
                      <a:pt x="183" y="132"/>
                      <a:pt x="160" y="178"/>
                    </a:cubicBezTo>
                    <a:cubicBezTo>
                      <a:pt x="69" y="269"/>
                      <a:pt x="0" y="429"/>
                      <a:pt x="0" y="566"/>
                    </a:cubicBezTo>
                    <a:cubicBezTo>
                      <a:pt x="0" y="725"/>
                      <a:pt x="69" y="862"/>
                      <a:pt x="160" y="976"/>
                    </a:cubicBezTo>
                    <a:cubicBezTo>
                      <a:pt x="183" y="999"/>
                      <a:pt x="229" y="1022"/>
                      <a:pt x="251" y="1045"/>
                    </a:cubicBezTo>
                    <a:cubicBezTo>
                      <a:pt x="274" y="1068"/>
                      <a:pt x="320" y="1091"/>
                      <a:pt x="343" y="1091"/>
                    </a:cubicBezTo>
                    <a:cubicBezTo>
                      <a:pt x="388" y="1113"/>
                      <a:pt x="411" y="1136"/>
                      <a:pt x="457" y="1136"/>
                    </a:cubicBezTo>
                    <a:lnTo>
                      <a:pt x="685" y="1136"/>
                    </a:lnTo>
                    <a:cubicBezTo>
                      <a:pt x="708" y="1136"/>
                      <a:pt x="754" y="1113"/>
                      <a:pt x="776" y="1091"/>
                    </a:cubicBezTo>
                    <a:cubicBezTo>
                      <a:pt x="822" y="1091"/>
                      <a:pt x="845" y="1068"/>
                      <a:pt x="890" y="1045"/>
                    </a:cubicBezTo>
                    <a:cubicBezTo>
                      <a:pt x="913" y="1022"/>
                      <a:pt x="936" y="999"/>
                      <a:pt x="982" y="976"/>
                    </a:cubicBezTo>
                    <a:cubicBezTo>
                      <a:pt x="1073" y="862"/>
                      <a:pt x="1142" y="725"/>
                      <a:pt x="1142" y="566"/>
                    </a:cubicBezTo>
                    <a:cubicBezTo>
                      <a:pt x="1142" y="429"/>
                      <a:pt x="1073" y="269"/>
                      <a:pt x="982" y="178"/>
                    </a:cubicBezTo>
                    <a:cubicBezTo>
                      <a:pt x="936" y="132"/>
                      <a:pt x="913" y="109"/>
                      <a:pt x="890" y="109"/>
                    </a:cubicBezTo>
                    <a:cubicBezTo>
                      <a:pt x="845" y="86"/>
                      <a:pt x="822" y="63"/>
                      <a:pt x="776" y="41"/>
                    </a:cubicBezTo>
                    <a:cubicBezTo>
                      <a:pt x="754" y="41"/>
                      <a:pt x="708" y="18"/>
                      <a:pt x="685" y="18"/>
                    </a:cubicBezTo>
                    <a:cubicBezTo>
                      <a:pt x="651" y="6"/>
                      <a:pt x="611" y="1"/>
                      <a:pt x="57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52"/>
              <p:cNvSpPr/>
              <p:nvPr/>
            </p:nvSpPr>
            <p:spPr>
              <a:xfrm>
                <a:off x="3878175" y="5028675"/>
                <a:ext cx="28550" cy="28325"/>
              </a:xfrm>
              <a:custGeom>
                <a:avLst/>
                <a:gdLst/>
                <a:ahLst/>
                <a:cxnLst/>
                <a:rect l="l" t="t" r="r" b="b"/>
                <a:pathLst>
                  <a:path w="1142" h="1133" extrusionOk="0">
                    <a:moveTo>
                      <a:pt x="569" y="0"/>
                    </a:moveTo>
                    <a:cubicBezTo>
                      <a:pt x="421" y="0"/>
                      <a:pt x="274" y="66"/>
                      <a:pt x="183" y="174"/>
                    </a:cubicBezTo>
                    <a:cubicBezTo>
                      <a:pt x="160" y="197"/>
                      <a:pt x="115" y="220"/>
                      <a:pt x="115" y="243"/>
                    </a:cubicBezTo>
                    <a:cubicBezTo>
                      <a:pt x="92" y="288"/>
                      <a:pt x="69" y="311"/>
                      <a:pt x="46" y="357"/>
                    </a:cubicBezTo>
                    <a:cubicBezTo>
                      <a:pt x="46" y="380"/>
                      <a:pt x="23" y="425"/>
                      <a:pt x="23" y="448"/>
                    </a:cubicBezTo>
                    <a:cubicBezTo>
                      <a:pt x="23" y="494"/>
                      <a:pt x="1" y="540"/>
                      <a:pt x="1" y="562"/>
                    </a:cubicBezTo>
                    <a:cubicBezTo>
                      <a:pt x="1" y="722"/>
                      <a:pt x="69" y="859"/>
                      <a:pt x="183" y="973"/>
                    </a:cubicBezTo>
                    <a:cubicBezTo>
                      <a:pt x="275" y="1087"/>
                      <a:pt x="434" y="1133"/>
                      <a:pt x="571" y="1133"/>
                    </a:cubicBezTo>
                    <a:cubicBezTo>
                      <a:pt x="731" y="1133"/>
                      <a:pt x="868" y="1087"/>
                      <a:pt x="982" y="973"/>
                    </a:cubicBezTo>
                    <a:cubicBezTo>
                      <a:pt x="1096" y="859"/>
                      <a:pt x="1142" y="722"/>
                      <a:pt x="1142" y="562"/>
                    </a:cubicBezTo>
                    <a:cubicBezTo>
                      <a:pt x="1142" y="540"/>
                      <a:pt x="1142" y="494"/>
                      <a:pt x="1142" y="448"/>
                    </a:cubicBezTo>
                    <a:cubicBezTo>
                      <a:pt x="1142" y="425"/>
                      <a:pt x="1119" y="380"/>
                      <a:pt x="1096" y="357"/>
                    </a:cubicBezTo>
                    <a:cubicBezTo>
                      <a:pt x="1096" y="311"/>
                      <a:pt x="1073" y="288"/>
                      <a:pt x="1051" y="243"/>
                    </a:cubicBezTo>
                    <a:cubicBezTo>
                      <a:pt x="1028" y="220"/>
                      <a:pt x="1005" y="197"/>
                      <a:pt x="982" y="174"/>
                    </a:cubicBezTo>
                    <a:cubicBezTo>
                      <a:pt x="959" y="151"/>
                      <a:pt x="936" y="106"/>
                      <a:pt x="891" y="106"/>
                    </a:cubicBezTo>
                    <a:cubicBezTo>
                      <a:pt x="868" y="83"/>
                      <a:pt x="822" y="60"/>
                      <a:pt x="800" y="37"/>
                    </a:cubicBezTo>
                    <a:cubicBezTo>
                      <a:pt x="754" y="37"/>
                      <a:pt x="731" y="15"/>
                      <a:pt x="685" y="15"/>
                    </a:cubicBezTo>
                    <a:cubicBezTo>
                      <a:pt x="647" y="5"/>
                      <a:pt x="608" y="0"/>
                      <a:pt x="56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52"/>
              <p:cNvSpPr/>
              <p:nvPr/>
            </p:nvSpPr>
            <p:spPr>
              <a:xfrm>
                <a:off x="734000" y="799425"/>
                <a:ext cx="91900" cy="127350"/>
              </a:xfrm>
              <a:custGeom>
                <a:avLst/>
                <a:gdLst/>
                <a:ahLst/>
                <a:cxnLst/>
                <a:rect l="l" t="t" r="r" b="b"/>
                <a:pathLst>
                  <a:path w="3676" h="5094" extrusionOk="0">
                    <a:moveTo>
                      <a:pt x="3347" y="1"/>
                    </a:moveTo>
                    <a:cubicBezTo>
                      <a:pt x="3257" y="1"/>
                      <a:pt x="3162" y="46"/>
                      <a:pt x="3104" y="118"/>
                    </a:cubicBezTo>
                    <a:lnTo>
                      <a:pt x="91" y="4637"/>
                    </a:lnTo>
                    <a:cubicBezTo>
                      <a:pt x="0" y="4774"/>
                      <a:pt x="46" y="4957"/>
                      <a:pt x="183" y="5025"/>
                    </a:cubicBezTo>
                    <a:cubicBezTo>
                      <a:pt x="228" y="5071"/>
                      <a:pt x="274" y="5094"/>
                      <a:pt x="343" y="5094"/>
                    </a:cubicBezTo>
                    <a:cubicBezTo>
                      <a:pt x="434" y="5094"/>
                      <a:pt x="525" y="5048"/>
                      <a:pt x="571" y="4957"/>
                    </a:cubicBezTo>
                    <a:lnTo>
                      <a:pt x="3584" y="437"/>
                    </a:lnTo>
                    <a:cubicBezTo>
                      <a:pt x="3675" y="300"/>
                      <a:pt x="3629" y="141"/>
                      <a:pt x="3492" y="49"/>
                    </a:cubicBezTo>
                    <a:cubicBezTo>
                      <a:pt x="3451" y="16"/>
                      <a:pt x="3399" y="1"/>
                      <a:pt x="3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52"/>
              <p:cNvSpPr/>
              <p:nvPr/>
            </p:nvSpPr>
            <p:spPr>
              <a:xfrm>
                <a:off x="5971250" y="1563275"/>
                <a:ext cx="131275" cy="288500"/>
              </a:xfrm>
              <a:custGeom>
                <a:avLst/>
                <a:gdLst/>
                <a:ahLst/>
                <a:cxnLst/>
                <a:rect l="l" t="t" r="r" b="b"/>
                <a:pathLst>
                  <a:path w="5251" h="11540" extrusionOk="0">
                    <a:moveTo>
                      <a:pt x="3167" y="1"/>
                    </a:moveTo>
                    <a:cubicBezTo>
                      <a:pt x="3139" y="1"/>
                      <a:pt x="3111" y="5"/>
                      <a:pt x="3082" y="13"/>
                    </a:cubicBezTo>
                    <a:cubicBezTo>
                      <a:pt x="2945" y="58"/>
                      <a:pt x="2854" y="218"/>
                      <a:pt x="2900" y="355"/>
                    </a:cubicBezTo>
                    <a:cubicBezTo>
                      <a:pt x="2922" y="424"/>
                      <a:pt x="4589" y="6518"/>
                      <a:pt x="115" y="11037"/>
                    </a:cubicBezTo>
                    <a:cubicBezTo>
                      <a:pt x="1" y="11151"/>
                      <a:pt x="1" y="11334"/>
                      <a:pt x="115" y="11448"/>
                    </a:cubicBezTo>
                    <a:cubicBezTo>
                      <a:pt x="161" y="11517"/>
                      <a:pt x="229" y="11539"/>
                      <a:pt x="320" y="11539"/>
                    </a:cubicBezTo>
                    <a:cubicBezTo>
                      <a:pt x="389" y="11539"/>
                      <a:pt x="457" y="11517"/>
                      <a:pt x="526" y="11448"/>
                    </a:cubicBezTo>
                    <a:cubicBezTo>
                      <a:pt x="5251" y="6678"/>
                      <a:pt x="3470" y="264"/>
                      <a:pt x="3447" y="195"/>
                    </a:cubicBezTo>
                    <a:cubicBezTo>
                      <a:pt x="3410" y="83"/>
                      <a:pt x="3295" y="1"/>
                      <a:pt x="316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52"/>
              <p:cNvSpPr/>
              <p:nvPr/>
            </p:nvSpPr>
            <p:spPr>
              <a:xfrm>
                <a:off x="2279825" y="4071425"/>
                <a:ext cx="90200" cy="279725"/>
              </a:xfrm>
              <a:custGeom>
                <a:avLst/>
                <a:gdLst/>
                <a:ahLst/>
                <a:cxnLst/>
                <a:rect l="l" t="t" r="r" b="b"/>
                <a:pathLst>
                  <a:path w="3608" h="11189" extrusionOk="0">
                    <a:moveTo>
                      <a:pt x="2150" y="0"/>
                    </a:moveTo>
                    <a:cubicBezTo>
                      <a:pt x="2133" y="0"/>
                      <a:pt x="2117" y="1"/>
                      <a:pt x="2101" y="4"/>
                    </a:cubicBezTo>
                    <a:cubicBezTo>
                      <a:pt x="1941" y="27"/>
                      <a:pt x="1850" y="186"/>
                      <a:pt x="1873" y="346"/>
                    </a:cubicBezTo>
                    <a:cubicBezTo>
                      <a:pt x="1895" y="392"/>
                      <a:pt x="2991" y="5938"/>
                      <a:pt x="92" y="10754"/>
                    </a:cubicBezTo>
                    <a:cubicBezTo>
                      <a:pt x="1" y="10891"/>
                      <a:pt x="47" y="11051"/>
                      <a:pt x="184" y="11142"/>
                    </a:cubicBezTo>
                    <a:cubicBezTo>
                      <a:pt x="229" y="11165"/>
                      <a:pt x="275" y="11188"/>
                      <a:pt x="321" y="11188"/>
                    </a:cubicBezTo>
                    <a:cubicBezTo>
                      <a:pt x="435" y="11188"/>
                      <a:pt x="526" y="11142"/>
                      <a:pt x="572" y="11051"/>
                    </a:cubicBezTo>
                    <a:cubicBezTo>
                      <a:pt x="3607" y="6030"/>
                      <a:pt x="2489" y="460"/>
                      <a:pt x="2443" y="232"/>
                    </a:cubicBezTo>
                    <a:cubicBezTo>
                      <a:pt x="2423" y="89"/>
                      <a:pt x="2292" y="0"/>
                      <a:pt x="21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52"/>
              <p:cNvSpPr/>
              <p:nvPr/>
            </p:nvSpPr>
            <p:spPr>
              <a:xfrm>
                <a:off x="2119500" y="4071450"/>
                <a:ext cx="77625" cy="223775"/>
              </a:xfrm>
              <a:custGeom>
                <a:avLst/>
                <a:gdLst/>
                <a:ahLst/>
                <a:cxnLst/>
                <a:rect l="l" t="t" r="r" b="b"/>
                <a:pathLst>
                  <a:path w="3105" h="8951" extrusionOk="0">
                    <a:moveTo>
                      <a:pt x="2773" y="0"/>
                    </a:moveTo>
                    <a:cubicBezTo>
                      <a:pt x="2631" y="0"/>
                      <a:pt x="2532" y="129"/>
                      <a:pt x="2511" y="277"/>
                    </a:cubicBezTo>
                    <a:cubicBezTo>
                      <a:pt x="2511" y="322"/>
                      <a:pt x="2328" y="4750"/>
                      <a:pt x="91" y="8517"/>
                    </a:cubicBezTo>
                    <a:cubicBezTo>
                      <a:pt x="0" y="8654"/>
                      <a:pt x="46" y="8836"/>
                      <a:pt x="183" y="8905"/>
                    </a:cubicBezTo>
                    <a:cubicBezTo>
                      <a:pt x="228" y="8950"/>
                      <a:pt x="274" y="8950"/>
                      <a:pt x="320" y="8950"/>
                    </a:cubicBezTo>
                    <a:cubicBezTo>
                      <a:pt x="434" y="8950"/>
                      <a:pt x="525" y="8905"/>
                      <a:pt x="571" y="8813"/>
                    </a:cubicBezTo>
                    <a:cubicBezTo>
                      <a:pt x="2899" y="4910"/>
                      <a:pt x="3081" y="482"/>
                      <a:pt x="3081" y="299"/>
                    </a:cubicBezTo>
                    <a:cubicBezTo>
                      <a:pt x="3104" y="140"/>
                      <a:pt x="2967" y="3"/>
                      <a:pt x="2808" y="3"/>
                    </a:cubicBezTo>
                    <a:cubicBezTo>
                      <a:pt x="2796" y="1"/>
                      <a:pt x="2784" y="0"/>
                      <a:pt x="27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52"/>
              <p:cNvSpPr/>
              <p:nvPr/>
            </p:nvSpPr>
            <p:spPr>
              <a:xfrm>
                <a:off x="1723475" y="2973900"/>
                <a:ext cx="412025" cy="49950"/>
              </a:xfrm>
              <a:custGeom>
                <a:avLst/>
                <a:gdLst/>
                <a:ahLst/>
                <a:cxnLst/>
                <a:rect l="l" t="t" r="r" b="b"/>
                <a:pathLst>
                  <a:path w="16481" h="1998" extrusionOk="0">
                    <a:moveTo>
                      <a:pt x="307" y="0"/>
                    </a:moveTo>
                    <a:cubicBezTo>
                      <a:pt x="184" y="0"/>
                      <a:pt x="84" y="85"/>
                      <a:pt x="46" y="217"/>
                    </a:cubicBezTo>
                    <a:cubicBezTo>
                      <a:pt x="0" y="377"/>
                      <a:pt x="92" y="514"/>
                      <a:pt x="229" y="560"/>
                    </a:cubicBezTo>
                    <a:cubicBezTo>
                      <a:pt x="297" y="582"/>
                      <a:pt x="5433" y="1998"/>
                      <a:pt x="11139" y="1998"/>
                    </a:cubicBezTo>
                    <a:cubicBezTo>
                      <a:pt x="12828" y="1998"/>
                      <a:pt x="14563" y="1883"/>
                      <a:pt x="16229" y="1564"/>
                    </a:cubicBezTo>
                    <a:cubicBezTo>
                      <a:pt x="16366" y="1541"/>
                      <a:pt x="16480" y="1381"/>
                      <a:pt x="16457" y="1222"/>
                    </a:cubicBezTo>
                    <a:cubicBezTo>
                      <a:pt x="16416" y="1078"/>
                      <a:pt x="16302" y="990"/>
                      <a:pt x="16163" y="990"/>
                    </a:cubicBezTo>
                    <a:cubicBezTo>
                      <a:pt x="16147" y="990"/>
                      <a:pt x="16131" y="991"/>
                      <a:pt x="16115" y="993"/>
                    </a:cubicBezTo>
                    <a:cubicBezTo>
                      <a:pt x="14479" y="1311"/>
                      <a:pt x="12776" y="1434"/>
                      <a:pt x="11120" y="1434"/>
                    </a:cubicBezTo>
                    <a:cubicBezTo>
                      <a:pt x="5519" y="1434"/>
                      <a:pt x="459" y="29"/>
                      <a:pt x="388" y="12"/>
                    </a:cubicBezTo>
                    <a:cubicBezTo>
                      <a:pt x="360" y="4"/>
                      <a:pt x="333" y="0"/>
                      <a:pt x="3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52"/>
              <p:cNvSpPr/>
              <p:nvPr/>
            </p:nvSpPr>
            <p:spPr>
              <a:xfrm>
                <a:off x="1632750" y="1843400"/>
                <a:ext cx="200875" cy="193250"/>
              </a:xfrm>
              <a:custGeom>
                <a:avLst/>
                <a:gdLst/>
                <a:ahLst/>
                <a:cxnLst/>
                <a:rect l="l" t="t" r="r" b="b"/>
                <a:pathLst>
                  <a:path w="8035" h="7730" extrusionOk="0">
                    <a:moveTo>
                      <a:pt x="344" y="1"/>
                    </a:moveTo>
                    <a:cubicBezTo>
                      <a:pt x="227" y="1"/>
                      <a:pt x="105" y="66"/>
                      <a:pt x="69" y="175"/>
                    </a:cubicBezTo>
                    <a:cubicBezTo>
                      <a:pt x="0" y="312"/>
                      <a:pt x="69" y="494"/>
                      <a:pt x="228" y="540"/>
                    </a:cubicBezTo>
                    <a:cubicBezTo>
                      <a:pt x="274" y="563"/>
                      <a:pt x="5113" y="2617"/>
                      <a:pt x="7441" y="7570"/>
                    </a:cubicBezTo>
                    <a:cubicBezTo>
                      <a:pt x="7487" y="7684"/>
                      <a:pt x="7601" y="7730"/>
                      <a:pt x="7715" y="7730"/>
                    </a:cubicBezTo>
                    <a:cubicBezTo>
                      <a:pt x="7738" y="7730"/>
                      <a:pt x="7783" y="7730"/>
                      <a:pt x="7829" y="7707"/>
                    </a:cubicBezTo>
                    <a:cubicBezTo>
                      <a:pt x="7966" y="7639"/>
                      <a:pt x="8035" y="7479"/>
                      <a:pt x="7966" y="7319"/>
                    </a:cubicBezTo>
                    <a:cubicBezTo>
                      <a:pt x="5524" y="2161"/>
                      <a:pt x="639" y="106"/>
                      <a:pt x="434" y="15"/>
                    </a:cubicBezTo>
                    <a:cubicBezTo>
                      <a:pt x="405" y="5"/>
                      <a:pt x="375" y="1"/>
                      <a:pt x="34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52"/>
              <p:cNvSpPr/>
              <p:nvPr/>
            </p:nvSpPr>
            <p:spPr>
              <a:xfrm>
                <a:off x="2716375" y="1473375"/>
                <a:ext cx="71925" cy="285950"/>
              </a:xfrm>
              <a:custGeom>
                <a:avLst/>
                <a:gdLst/>
                <a:ahLst/>
                <a:cxnLst/>
                <a:rect l="l" t="t" r="r" b="b"/>
                <a:pathLst>
                  <a:path w="2877" h="11438" extrusionOk="0">
                    <a:moveTo>
                      <a:pt x="2544" y="0"/>
                    </a:moveTo>
                    <a:cubicBezTo>
                      <a:pt x="2452" y="0"/>
                      <a:pt x="2365" y="51"/>
                      <a:pt x="2306" y="139"/>
                    </a:cubicBezTo>
                    <a:cubicBezTo>
                      <a:pt x="2214" y="322"/>
                      <a:pt x="0" y="4316"/>
                      <a:pt x="2283" y="11255"/>
                    </a:cubicBezTo>
                    <a:cubicBezTo>
                      <a:pt x="2328" y="11369"/>
                      <a:pt x="2443" y="11438"/>
                      <a:pt x="2557" y="11438"/>
                    </a:cubicBezTo>
                    <a:lnTo>
                      <a:pt x="2648" y="11438"/>
                    </a:lnTo>
                    <a:cubicBezTo>
                      <a:pt x="2808" y="11369"/>
                      <a:pt x="2876" y="11210"/>
                      <a:pt x="2831" y="11073"/>
                    </a:cubicBezTo>
                    <a:cubicBezTo>
                      <a:pt x="617" y="4408"/>
                      <a:pt x="2785" y="459"/>
                      <a:pt x="2808" y="436"/>
                    </a:cubicBezTo>
                    <a:cubicBezTo>
                      <a:pt x="2876" y="299"/>
                      <a:pt x="2831" y="116"/>
                      <a:pt x="2694" y="48"/>
                    </a:cubicBezTo>
                    <a:cubicBezTo>
                      <a:pt x="2645" y="16"/>
                      <a:pt x="2594" y="0"/>
                      <a:pt x="2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91" name="Google Shape;1291;p52"/>
            <p:cNvSpPr/>
            <p:nvPr/>
          </p:nvSpPr>
          <p:spPr>
            <a:xfrm>
              <a:off x="5361150" y="825225"/>
              <a:ext cx="4764320" cy="3134826"/>
            </a:xfrm>
            <a:custGeom>
              <a:avLst/>
              <a:gdLst/>
              <a:ahLst/>
              <a:cxnLst/>
              <a:rect l="l" t="t" r="r" b="b"/>
              <a:pathLst>
                <a:path w="241629" h="158987" extrusionOk="0">
                  <a:moveTo>
                    <a:pt x="175864" y="1"/>
                  </a:moveTo>
                  <a:cubicBezTo>
                    <a:pt x="156533" y="1"/>
                    <a:pt x="134274" y="10171"/>
                    <a:pt x="115131" y="36138"/>
                  </a:cubicBezTo>
                  <a:cubicBezTo>
                    <a:pt x="88243" y="72590"/>
                    <a:pt x="68704" y="54923"/>
                    <a:pt x="38392" y="65605"/>
                  </a:cubicBezTo>
                  <a:cubicBezTo>
                    <a:pt x="0" y="79141"/>
                    <a:pt x="616" y="128831"/>
                    <a:pt x="40629" y="148210"/>
                  </a:cubicBezTo>
                  <a:cubicBezTo>
                    <a:pt x="56330" y="155808"/>
                    <a:pt x="75552" y="158986"/>
                    <a:pt x="95266" y="158986"/>
                  </a:cubicBezTo>
                  <a:cubicBezTo>
                    <a:pt x="134362" y="158986"/>
                    <a:pt x="175391" y="146485"/>
                    <a:pt x="194723" y="131159"/>
                  </a:cubicBezTo>
                  <a:cubicBezTo>
                    <a:pt x="232499" y="101235"/>
                    <a:pt x="241629" y="30956"/>
                    <a:pt x="202438" y="7241"/>
                  </a:cubicBezTo>
                  <a:cubicBezTo>
                    <a:pt x="194887" y="2666"/>
                    <a:pt x="185759" y="1"/>
                    <a:pt x="175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52"/>
            <p:cNvSpPr/>
            <p:nvPr/>
          </p:nvSpPr>
          <p:spPr>
            <a:xfrm>
              <a:off x="5821983" y="1661069"/>
              <a:ext cx="2787680" cy="1910961"/>
            </a:xfrm>
            <a:custGeom>
              <a:avLst/>
              <a:gdLst/>
              <a:ahLst/>
              <a:cxnLst/>
              <a:rect l="l" t="t" r="r" b="b"/>
              <a:pathLst>
                <a:path w="141381" h="96917" extrusionOk="0">
                  <a:moveTo>
                    <a:pt x="4566" y="0"/>
                  </a:moveTo>
                  <a:cubicBezTo>
                    <a:pt x="2055" y="0"/>
                    <a:pt x="1" y="2055"/>
                    <a:pt x="1" y="4565"/>
                  </a:cubicBezTo>
                  <a:lnTo>
                    <a:pt x="1" y="92351"/>
                  </a:lnTo>
                  <a:cubicBezTo>
                    <a:pt x="1" y="94862"/>
                    <a:pt x="2055" y="96916"/>
                    <a:pt x="4566" y="96916"/>
                  </a:cubicBezTo>
                  <a:lnTo>
                    <a:pt x="136816" y="96916"/>
                  </a:lnTo>
                  <a:cubicBezTo>
                    <a:pt x="139326" y="96916"/>
                    <a:pt x="141381" y="94862"/>
                    <a:pt x="141381" y="92351"/>
                  </a:cubicBezTo>
                  <a:lnTo>
                    <a:pt x="141381" y="4565"/>
                  </a:lnTo>
                  <a:cubicBezTo>
                    <a:pt x="141381" y="2055"/>
                    <a:pt x="139326" y="0"/>
                    <a:pt x="136816"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52"/>
            <p:cNvSpPr/>
            <p:nvPr/>
          </p:nvSpPr>
          <p:spPr>
            <a:xfrm>
              <a:off x="8163163" y="1391195"/>
              <a:ext cx="176472" cy="219929"/>
            </a:xfrm>
            <a:custGeom>
              <a:avLst/>
              <a:gdLst/>
              <a:ahLst/>
              <a:cxnLst/>
              <a:rect l="l" t="t" r="r" b="b"/>
              <a:pathLst>
                <a:path w="8950" h="11154" extrusionOk="0">
                  <a:moveTo>
                    <a:pt x="5195" y="0"/>
                  </a:moveTo>
                  <a:cubicBezTo>
                    <a:pt x="2073" y="0"/>
                    <a:pt x="1" y="6221"/>
                    <a:pt x="481" y="10789"/>
                  </a:cubicBezTo>
                  <a:lnTo>
                    <a:pt x="7557" y="11154"/>
                  </a:lnTo>
                  <a:cubicBezTo>
                    <a:pt x="4773" y="5790"/>
                    <a:pt x="8950" y="631"/>
                    <a:pt x="5617" y="38"/>
                  </a:cubicBezTo>
                  <a:cubicBezTo>
                    <a:pt x="5474" y="13"/>
                    <a:pt x="5334" y="0"/>
                    <a:pt x="51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52"/>
            <p:cNvSpPr/>
            <p:nvPr/>
          </p:nvSpPr>
          <p:spPr>
            <a:xfrm>
              <a:off x="8190649" y="1229827"/>
              <a:ext cx="553589" cy="752144"/>
            </a:xfrm>
            <a:custGeom>
              <a:avLst/>
              <a:gdLst/>
              <a:ahLst/>
              <a:cxnLst/>
              <a:rect l="l" t="t" r="r" b="b"/>
              <a:pathLst>
                <a:path w="28076" h="38146" extrusionOk="0">
                  <a:moveTo>
                    <a:pt x="16680" y="0"/>
                  </a:moveTo>
                  <a:cubicBezTo>
                    <a:pt x="13098" y="0"/>
                    <a:pt x="9559" y="2443"/>
                    <a:pt x="8217" y="6989"/>
                  </a:cubicBezTo>
                  <a:cubicBezTo>
                    <a:pt x="5410" y="16530"/>
                    <a:pt x="0" y="21871"/>
                    <a:pt x="0" y="21871"/>
                  </a:cubicBezTo>
                  <a:lnTo>
                    <a:pt x="17256" y="38146"/>
                  </a:lnTo>
                  <a:cubicBezTo>
                    <a:pt x="17256" y="38146"/>
                    <a:pt x="28075" y="21232"/>
                    <a:pt x="25770" y="9203"/>
                  </a:cubicBezTo>
                  <a:cubicBezTo>
                    <a:pt x="24566" y="2920"/>
                    <a:pt x="20597" y="0"/>
                    <a:pt x="166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52"/>
            <p:cNvSpPr/>
            <p:nvPr/>
          </p:nvSpPr>
          <p:spPr>
            <a:xfrm>
              <a:off x="8351327" y="1417577"/>
              <a:ext cx="211096" cy="406871"/>
            </a:xfrm>
            <a:custGeom>
              <a:avLst/>
              <a:gdLst/>
              <a:ahLst/>
              <a:cxnLst/>
              <a:rect l="l" t="t" r="r" b="b"/>
              <a:pathLst>
                <a:path w="10706" h="20635" extrusionOk="0">
                  <a:moveTo>
                    <a:pt x="9815" y="1"/>
                  </a:moveTo>
                  <a:cubicBezTo>
                    <a:pt x="9655" y="24"/>
                    <a:pt x="9541" y="161"/>
                    <a:pt x="9541" y="320"/>
                  </a:cubicBezTo>
                  <a:cubicBezTo>
                    <a:pt x="9541" y="435"/>
                    <a:pt x="10112" y="11710"/>
                    <a:pt x="137" y="20133"/>
                  </a:cubicBezTo>
                  <a:cubicBezTo>
                    <a:pt x="23" y="20224"/>
                    <a:pt x="0" y="20407"/>
                    <a:pt x="91" y="20521"/>
                  </a:cubicBezTo>
                  <a:cubicBezTo>
                    <a:pt x="160" y="20589"/>
                    <a:pt x="228" y="20635"/>
                    <a:pt x="320" y="20635"/>
                  </a:cubicBezTo>
                  <a:cubicBezTo>
                    <a:pt x="388" y="20635"/>
                    <a:pt x="457" y="20612"/>
                    <a:pt x="502" y="20566"/>
                  </a:cubicBezTo>
                  <a:cubicBezTo>
                    <a:pt x="10705" y="11961"/>
                    <a:pt x="10112" y="389"/>
                    <a:pt x="10112" y="275"/>
                  </a:cubicBezTo>
                  <a:cubicBezTo>
                    <a:pt x="10112" y="115"/>
                    <a:pt x="9975" y="1"/>
                    <a:pt x="98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52"/>
            <p:cNvSpPr/>
            <p:nvPr/>
          </p:nvSpPr>
          <p:spPr>
            <a:xfrm>
              <a:off x="6915635" y="3201162"/>
              <a:ext cx="1281894" cy="753662"/>
            </a:xfrm>
            <a:custGeom>
              <a:avLst/>
              <a:gdLst/>
              <a:ahLst/>
              <a:cxnLst/>
              <a:rect l="l" t="t" r="r" b="b"/>
              <a:pathLst>
                <a:path w="65013" h="38223" extrusionOk="0">
                  <a:moveTo>
                    <a:pt x="1005" y="0"/>
                  </a:moveTo>
                  <a:lnTo>
                    <a:pt x="0" y="16777"/>
                  </a:lnTo>
                  <a:cubicBezTo>
                    <a:pt x="6698" y="25337"/>
                    <a:pt x="13510" y="25799"/>
                    <a:pt x="21477" y="25799"/>
                  </a:cubicBezTo>
                  <a:cubicBezTo>
                    <a:pt x="22198" y="25799"/>
                    <a:pt x="22929" y="25795"/>
                    <a:pt x="23670" y="25793"/>
                  </a:cubicBezTo>
                  <a:cubicBezTo>
                    <a:pt x="23750" y="25793"/>
                    <a:pt x="23829" y="25792"/>
                    <a:pt x="23909" y="25792"/>
                  </a:cubicBezTo>
                  <a:cubicBezTo>
                    <a:pt x="32775" y="25792"/>
                    <a:pt x="42769" y="28309"/>
                    <a:pt x="47226" y="34010"/>
                  </a:cubicBezTo>
                  <a:cubicBezTo>
                    <a:pt x="49181" y="36511"/>
                    <a:pt x="52850" y="38223"/>
                    <a:pt x="56322" y="38223"/>
                  </a:cubicBezTo>
                  <a:cubicBezTo>
                    <a:pt x="60834" y="38223"/>
                    <a:pt x="65013" y="35332"/>
                    <a:pt x="64664" y="27528"/>
                  </a:cubicBezTo>
                  <a:cubicBezTo>
                    <a:pt x="64061" y="14014"/>
                    <a:pt x="44900" y="1877"/>
                    <a:pt x="28978" y="1877"/>
                  </a:cubicBezTo>
                  <a:cubicBezTo>
                    <a:pt x="28630" y="1877"/>
                    <a:pt x="28283" y="1883"/>
                    <a:pt x="27938" y="1895"/>
                  </a:cubicBezTo>
                  <a:cubicBezTo>
                    <a:pt x="26313" y="1950"/>
                    <a:pt x="24742" y="1975"/>
                    <a:pt x="23231" y="1975"/>
                  </a:cubicBezTo>
                  <a:cubicBezTo>
                    <a:pt x="9752" y="1975"/>
                    <a:pt x="1005" y="0"/>
                    <a:pt x="10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52"/>
            <p:cNvSpPr/>
            <p:nvPr/>
          </p:nvSpPr>
          <p:spPr>
            <a:xfrm>
              <a:off x="6919224" y="3348610"/>
              <a:ext cx="1063956" cy="366529"/>
            </a:xfrm>
            <a:custGeom>
              <a:avLst/>
              <a:gdLst/>
              <a:ahLst/>
              <a:cxnLst/>
              <a:rect l="l" t="t" r="r" b="b"/>
              <a:pathLst>
                <a:path w="53960" h="18589" extrusionOk="0">
                  <a:moveTo>
                    <a:pt x="327" y="0"/>
                  </a:moveTo>
                  <a:cubicBezTo>
                    <a:pt x="230" y="0"/>
                    <a:pt x="139" y="52"/>
                    <a:pt x="92" y="146"/>
                  </a:cubicBezTo>
                  <a:cubicBezTo>
                    <a:pt x="1" y="283"/>
                    <a:pt x="69" y="466"/>
                    <a:pt x="206" y="534"/>
                  </a:cubicBezTo>
                  <a:cubicBezTo>
                    <a:pt x="12053" y="6651"/>
                    <a:pt x="22415" y="8021"/>
                    <a:pt x="30747" y="9139"/>
                  </a:cubicBezTo>
                  <a:cubicBezTo>
                    <a:pt x="40288" y="10395"/>
                    <a:pt x="47820" y="11399"/>
                    <a:pt x="53412" y="18498"/>
                  </a:cubicBezTo>
                  <a:cubicBezTo>
                    <a:pt x="53481" y="18566"/>
                    <a:pt x="53549" y="18589"/>
                    <a:pt x="53640" y="18589"/>
                  </a:cubicBezTo>
                  <a:cubicBezTo>
                    <a:pt x="53709" y="18589"/>
                    <a:pt x="53777" y="18589"/>
                    <a:pt x="53823" y="18543"/>
                  </a:cubicBezTo>
                  <a:cubicBezTo>
                    <a:pt x="53937" y="18429"/>
                    <a:pt x="53960" y="18269"/>
                    <a:pt x="53869" y="18132"/>
                  </a:cubicBezTo>
                  <a:cubicBezTo>
                    <a:pt x="48117" y="10874"/>
                    <a:pt x="40493" y="9847"/>
                    <a:pt x="30815" y="8569"/>
                  </a:cubicBezTo>
                  <a:cubicBezTo>
                    <a:pt x="22096" y="7404"/>
                    <a:pt x="12212" y="6103"/>
                    <a:pt x="457" y="32"/>
                  </a:cubicBezTo>
                  <a:cubicBezTo>
                    <a:pt x="415" y="11"/>
                    <a:pt x="370"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52"/>
            <p:cNvSpPr/>
            <p:nvPr/>
          </p:nvSpPr>
          <p:spPr>
            <a:xfrm>
              <a:off x="5882121" y="1298306"/>
              <a:ext cx="221171" cy="328119"/>
            </a:xfrm>
            <a:custGeom>
              <a:avLst/>
              <a:gdLst/>
              <a:ahLst/>
              <a:cxnLst/>
              <a:rect l="l" t="t" r="r" b="b"/>
              <a:pathLst>
                <a:path w="11217" h="16641" extrusionOk="0">
                  <a:moveTo>
                    <a:pt x="5177" y="1"/>
                  </a:moveTo>
                  <a:cubicBezTo>
                    <a:pt x="756" y="1"/>
                    <a:pt x="1" y="10165"/>
                    <a:pt x="3136" y="16641"/>
                  </a:cubicBezTo>
                  <a:lnTo>
                    <a:pt x="11217" y="15705"/>
                  </a:lnTo>
                  <a:cubicBezTo>
                    <a:pt x="5305" y="11003"/>
                    <a:pt x="9710" y="115"/>
                    <a:pt x="5236" y="1"/>
                  </a:cubicBezTo>
                  <a:cubicBezTo>
                    <a:pt x="5217" y="1"/>
                    <a:pt x="5197" y="1"/>
                    <a:pt x="517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52"/>
            <p:cNvSpPr/>
            <p:nvPr/>
          </p:nvSpPr>
          <p:spPr>
            <a:xfrm>
              <a:off x="5285528" y="1142775"/>
              <a:ext cx="855128" cy="737494"/>
            </a:xfrm>
            <a:custGeom>
              <a:avLst/>
              <a:gdLst/>
              <a:ahLst/>
              <a:cxnLst/>
              <a:rect l="l" t="t" r="r" b="b"/>
              <a:pathLst>
                <a:path w="43369" h="37403" extrusionOk="0">
                  <a:moveTo>
                    <a:pt x="19556" y="0"/>
                  </a:moveTo>
                  <a:cubicBezTo>
                    <a:pt x="18727" y="0"/>
                    <a:pt x="17827" y="136"/>
                    <a:pt x="16845" y="425"/>
                  </a:cubicBezTo>
                  <a:cubicBezTo>
                    <a:pt x="0" y="5401"/>
                    <a:pt x="17598" y="37402"/>
                    <a:pt x="17598" y="37402"/>
                  </a:cubicBezTo>
                  <a:lnTo>
                    <a:pt x="43368" y="30235"/>
                  </a:lnTo>
                  <a:cubicBezTo>
                    <a:pt x="29092" y="24499"/>
                    <a:pt x="30693" y="0"/>
                    <a:pt x="19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52"/>
            <p:cNvSpPr/>
            <p:nvPr/>
          </p:nvSpPr>
          <p:spPr>
            <a:xfrm>
              <a:off x="5641509" y="1311773"/>
              <a:ext cx="234047" cy="508179"/>
            </a:xfrm>
            <a:custGeom>
              <a:avLst/>
              <a:gdLst/>
              <a:ahLst/>
              <a:cxnLst/>
              <a:rect l="l" t="t" r="r" b="b"/>
              <a:pathLst>
                <a:path w="11870" h="25773" extrusionOk="0">
                  <a:moveTo>
                    <a:pt x="293" y="0"/>
                  </a:moveTo>
                  <a:cubicBezTo>
                    <a:pt x="279" y="0"/>
                    <a:pt x="266" y="1"/>
                    <a:pt x="252" y="3"/>
                  </a:cubicBezTo>
                  <a:cubicBezTo>
                    <a:pt x="92" y="26"/>
                    <a:pt x="1" y="163"/>
                    <a:pt x="24" y="323"/>
                  </a:cubicBezTo>
                  <a:cubicBezTo>
                    <a:pt x="46" y="459"/>
                    <a:pt x="2146" y="14771"/>
                    <a:pt x="11322" y="25681"/>
                  </a:cubicBezTo>
                  <a:cubicBezTo>
                    <a:pt x="11391" y="25750"/>
                    <a:pt x="11459" y="25773"/>
                    <a:pt x="11550" y="25773"/>
                  </a:cubicBezTo>
                  <a:cubicBezTo>
                    <a:pt x="11596" y="25773"/>
                    <a:pt x="11665" y="25750"/>
                    <a:pt x="11733" y="25704"/>
                  </a:cubicBezTo>
                  <a:cubicBezTo>
                    <a:pt x="11847" y="25613"/>
                    <a:pt x="11870" y="25430"/>
                    <a:pt x="11756" y="25316"/>
                  </a:cubicBezTo>
                  <a:cubicBezTo>
                    <a:pt x="2694" y="14543"/>
                    <a:pt x="594" y="391"/>
                    <a:pt x="571" y="231"/>
                  </a:cubicBezTo>
                  <a:cubicBezTo>
                    <a:pt x="551" y="106"/>
                    <a:pt x="435" y="0"/>
                    <a:pt x="2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52"/>
            <p:cNvSpPr/>
            <p:nvPr/>
          </p:nvSpPr>
          <p:spPr>
            <a:xfrm>
              <a:off x="5722981" y="1578709"/>
              <a:ext cx="2787680" cy="1910961"/>
            </a:xfrm>
            <a:custGeom>
              <a:avLst/>
              <a:gdLst/>
              <a:ahLst/>
              <a:cxnLst/>
              <a:rect l="l" t="t" r="r" b="b"/>
              <a:pathLst>
                <a:path w="141381" h="96917" extrusionOk="0">
                  <a:moveTo>
                    <a:pt x="4565" y="0"/>
                  </a:moveTo>
                  <a:cubicBezTo>
                    <a:pt x="2054" y="0"/>
                    <a:pt x="0" y="2032"/>
                    <a:pt x="0" y="4565"/>
                  </a:cubicBezTo>
                  <a:lnTo>
                    <a:pt x="0" y="92351"/>
                  </a:lnTo>
                  <a:cubicBezTo>
                    <a:pt x="0" y="94862"/>
                    <a:pt x="2054" y="96916"/>
                    <a:pt x="4565" y="96916"/>
                  </a:cubicBezTo>
                  <a:lnTo>
                    <a:pt x="136815" y="96916"/>
                  </a:lnTo>
                  <a:cubicBezTo>
                    <a:pt x="139326" y="96916"/>
                    <a:pt x="141380" y="94862"/>
                    <a:pt x="141380" y="92351"/>
                  </a:cubicBezTo>
                  <a:lnTo>
                    <a:pt x="141380" y="4565"/>
                  </a:lnTo>
                  <a:cubicBezTo>
                    <a:pt x="141380" y="2032"/>
                    <a:pt x="139326" y="0"/>
                    <a:pt x="1368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52"/>
            <p:cNvSpPr/>
            <p:nvPr/>
          </p:nvSpPr>
          <p:spPr>
            <a:xfrm>
              <a:off x="5717579" y="1572852"/>
              <a:ext cx="2798919" cy="1922220"/>
            </a:xfrm>
            <a:custGeom>
              <a:avLst/>
              <a:gdLst/>
              <a:ahLst/>
              <a:cxnLst/>
              <a:rect l="l" t="t" r="r" b="b"/>
              <a:pathLst>
                <a:path w="141951" h="97488" extrusionOk="0">
                  <a:moveTo>
                    <a:pt x="137089" y="571"/>
                  </a:moveTo>
                  <a:cubicBezTo>
                    <a:pt x="139440" y="571"/>
                    <a:pt x="141380" y="2489"/>
                    <a:pt x="141380" y="4862"/>
                  </a:cubicBezTo>
                  <a:lnTo>
                    <a:pt x="141380" y="92648"/>
                  </a:lnTo>
                  <a:cubicBezTo>
                    <a:pt x="141380"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9" y="1"/>
                    <a:pt x="0" y="2192"/>
                    <a:pt x="0" y="4862"/>
                  </a:cubicBezTo>
                  <a:lnTo>
                    <a:pt x="0" y="92648"/>
                  </a:lnTo>
                  <a:cubicBezTo>
                    <a:pt x="0" y="95319"/>
                    <a:pt x="2169" y="97487"/>
                    <a:pt x="4839" y="97487"/>
                  </a:cubicBezTo>
                  <a:lnTo>
                    <a:pt x="137089" y="97487"/>
                  </a:lnTo>
                  <a:cubicBezTo>
                    <a:pt x="139760" y="97487"/>
                    <a:pt x="141951" y="95319"/>
                    <a:pt x="141951" y="92648"/>
                  </a:cubicBezTo>
                  <a:lnTo>
                    <a:pt x="141951" y="4862"/>
                  </a:lnTo>
                  <a:cubicBezTo>
                    <a:pt x="141951" y="2192"/>
                    <a:pt x="139760"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52"/>
            <p:cNvSpPr/>
            <p:nvPr/>
          </p:nvSpPr>
          <p:spPr>
            <a:xfrm>
              <a:off x="5664460" y="1578709"/>
              <a:ext cx="2787680" cy="1910961"/>
            </a:xfrm>
            <a:custGeom>
              <a:avLst/>
              <a:gdLst/>
              <a:ahLst/>
              <a:cxnLst/>
              <a:rect l="l" t="t" r="r" b="b"/>
              <a:pathLst>
                <a:path w="141381" h="96917" extrusionOk="0">
                  <a:moveTo>
                    <a:pt x="4566" y="0"/>
                  </a:moveTo>
                  <a:cubicBezTo>
                    <a:pt x="2055" y="0"/>
                    <a:pt x="1" y="2032"/>
                    <a:pt x="1" y="4565"/>
                  </a:cubicBezTo>
                  <a:lnTo>
                    <a:pt x="1" y="92351"/>
                  </a:lnTo>
                  <a:cubicBezTo>
                    <a:pt x="1" y="94862"/>
                    <a:pt x="2055" y="96916"/>
                    <a:pt x="4566" y="96916"/>
                  </a:cubicBezTo>
                  <a:lnTo>
                    <a:pt x="136816" y="96916"/>
                  </a:lnTo>
                  <a:cubicBezTo>
                    <a:pt x="139327" y="96916"/>
                    <a:pt x="141381" y="94862"/>
                    <a:pt x="141381" y="92351"/>
                  </a:cubicBezTo>
                  <a:lnTo>
                    <a:pt x="141381" y="4565"/>
                  </a:lnTo>
                  <a:cubicBezTo>
                    <a:pt x="141381" y="2032"/>
                    <a:pt x="139327" y="0"/>
                    <a:pt x="1368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52"/>
            <p:cNvSpPr/>
            <p:nvPr/>
          </p:nvSpPr>
          <p:spPr>
            <a:xfrm>
              <a:off x="5659077" y="1572852"/>
              <a:ext cx="2798465" cy="1922220"/>
            </a:xfrm>
            <a:custGeom>
              <a:avLst/>
              <a:gdLst/>
              <a:ahLst/>
              <a:cxnLst/>
              <a:rect l="l" t="t" r="r" b="b"/>
              <a:pathLst>
                <a:path w="141928" h="97488" extrusionOk="0">
                  <a:moveTo>
                    <a:pt x="137089" y="571"/>
                  </a:moveTo>
                  <a:cubicBezTo>
                    <a:pt x="139440" y="571"/>
                    <a:pt x="141357" y="2489"/>
                    <a:pt x="141357" y="4862"/>
                  </a:cubicBezTo>
                  <a:lnTo>
                    <a:pt x="141357" y="92648"/>
                  </a:lnTo>
                  <a:cubicBezTo>
                    <a:pt x="141357" y="94999"/>
                    <a:pt x="139440" y="96917"/>
                    <a:pt x="137089" y="96917"/>
                  </a:cubicBezTo>
                  <a:lnTo>
                    <a:pt x="4839" y="96917"/>
                  </a:lnTo>
                  <a:cubicBezTo>
                    <a:pt x="2488" y="96917"/>
                    <a:pt x="571" y="94999"/>
                    <a:pt x="571" y="92648"/>
                  </a:cubicBezTo>
                  <a:lnTo>
                    <a:pt x="571" y="4862"/>
                  </a:lnTo>
                  <a:cubicBezTo>
                    <a:pt x="571" y="2489"/>
                    <a:pt x="2488" y="571"/>
                    <a:pt x="4839" y="571"/>
                  </a:cubicBezTo>
                  <a:close/>
                  <a:moveTo>
                    <a:pt x="4839" y="1"/>
                  </a:moveTo>
                  <a:cubicBezTo>
                    <a:pt x="2168" y="1"/>
                    <a:pt x="0" y="2192"/>
                    <a:pt x="0" y="4862"/>
                  </a:cubicBezTo>
                  <a:lnTo>
                    <a:pt x="0" y="92648"/>
                  </a:lnTo>
                  <a:cubicBezTo>
                    <a:pt x="0" y="95319"/>
                    <a:pt x="2168" y="97487"/>
                    <a:pt x="4839" y="97487"/>
                  </a:cubicBezTo>
                  <a:lnTo>
                    <a:pt x="137089" y="97487"/>
                  </a:lnTo>
                  <a:cubicBezTo>
                    <a:pt x="139759" y="97487"/>
                    <a:pt x="141928" y="95319"/>
                    <a:pt x="141928" y="92648"/>
                  </a:cubicBezTo>
                  <a:lnTo>
                    <a:pt x="141928" y="4862"/>
                  </a:ln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52"/>
            <p:cNvSpPr/>
            <p:nvPr/>
          </p:nvSpPr>
          <p:spPr>
            <a:xfrm>
              <a:off x="5664460" y="3307834"/>
              <a:ext cx="2787680" cy="181835"/>
            </a:xfrm>
            <a:custGeom>
              <a:avLst/>
              <a:gdLst/>
              <a:ahLst/>
              <a:cxnLst/>
              <a:rect l="l" t="t" r="r" b="b"/>
              <a:pathLst>
                <a:path w="141381" h="9222" extrusionOk="0">
                  <a:moveTo>
                    <a:pt x="1" y="0"/>
                  </a:moveTo>
                  <a:lnTo>
                    <a:pt x="1" y="4656"/>
                  </a:lnTo>
                  <a:cubicBezTo>
                    <a:pt x="1" y="7167"/>
                    <a:pt x="2055" y="9221"/>
                    <a:pt x="4566" y="9221"/>
                  </a:cubicBezTo>
                  <a:lnTo>
                    <a:pt x="136816" y="9221"/>
                  </a:lnTo>
                  <a:cubicBezTo>
                    <a:pt x="139327" y="9221"/>
                    <a:pt x="141381" y="7167"/>
                    <a:pt x="141381" y="4656"/>
                  </a:cubicBezTo>
                  <a:lnTo>
                    <a:pt x="14138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52"/>
            <p:cNvSpPr/>
            <p:nvPr/>
          </p:nvSpPr>
          <p:spPr>
            <a:xfrm>
              <a:off x="5659077" y="3301978"/>
              <a:ext cx="2798465" cy="193093"/>
            </a:xfrm>
            <a:custGeom>
              <a:avLst/>
              <a:gdLst/>
              <a:ahLst/>
              <a:cxnLst/>
              <a:rect l="l" t="t" r="r" b="b"/>
              <a:pathLst>
                <a:path w="141928" h="9793" extrusionOk="0">
                  <a:moveTo>
                    <a:pt x="141357" y="571"/>
                  </a:moveTo>
                  <a:lnTo>
                    <a:pt x="141357" y="4953"/>
                  </a:lnTo>
                  <a:cubicBezTo>
                    <a:pt x="141357" y="7304"/>
                    <a:pt x="139440" y="9222"/>
                    <a:pt x="137089" y="9222"/>
                  </a:cubicBezTo>
                  <a:lnTo>
                    <a:pt x="4839" y="9222"/>
                  </a:lnTo>
                  <a:cubicBezTo>
                    <a:pt x="2488" y="9222"/>
                    <a:pt x="571" y="7304"/>
                    <a:pt x="571" y="4953"/>
                  </a:cubicBezTo>
                  <a:lnTo>
                    <a:pt x="571" y="571"/>
                  </a:lnTo>
                  <a:close/>
                  <a:moveTo>
                    <a:pt x="274" y="0"/>
                  </a:moveTo>
                  <a:cubicBezTo>
                    <a:pt x="114" y="0"/>
                    <a:pt x="0" y="137"/>
                    <a:pt x="0" y="297"/>
                  </a:cubicBezTo>
                  <a:lnTo>
                    <a:pt x="0" y="4953"/>
                  </a:lnTo>
                  <a:cubicBezTo>
                    <a:pt x="0" y="7624"/>
                    <a:pt x="2168" y="9792"/>
                    <a:pt x="4839" y="9792"/>
                  </a:cubicBezTo>
                  <a:lnTo>
                    <a:pt x="137089" y="9792"/>
                  </a:lnTo>
                  <a:cubicBezTo>
                    <a:pt x="139759" y="9792"/>
                    <a:pt x="141928" y="7624"/>
                    <a:pt x="141928" y="4953"/>
                  </a:cubicBezTo>
                  <a:lnTo>
                    <a:pt x="141928" y="297"/>
                  </a:lnTo>
                  <a:cubicBezTo>
                    <a:pt x="141928" y="137"/>
                    <a:pt x="141814" y="0"/>
                    <a:pt x="1416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52"/>
            <p:cNvSpPr/>
            <p:nvPr/>
          </p:nvSpPr>
          <p:spPr>
            <a:xfrm>
              <a:off x="7013749" y="3354190"/>
              <a:ext cx="89123" cy="88670"/>
            </a:xfrm>
            <a:custGeom>
              <a:avLst/>
              <a:gdLst/>
              <a:ahLst/>
              <a:cxnLst/>
              <a:rect l="l" t="t" r="r" b="b"/>
              <a:pathLst>
                <a:path w="4520" h="4497" extrusionOk="0">
                  <a:moveTo>
                    <a:pt x="2260" y="0"/>
                  </a:moveTo>
                  <a:cubicBezTo>
                    <a:pt x="1027" y="0"/>
                    <a:pt x="0" y="1004"/>
                    <a:pt x="0" y="2260"/>
                  </a:cubicBezTo>
                  <a:cubicBezTo>
                    <a:pt x="0" y="3492"/>
                    <a:pt x="1027" y="4497"/>
                    <a:pt x="2260" y="4497"/>
                  </a:cubicBezTo>
                  <a:cubicBezTo>
                    <a:pt x="3492" y="4497"/>
                    <a:pt x="4520" y="3492"/>
                    <a:pt x="4520" y="2260"/>
                  </a:cubicBezTo>
                  <a:cubicBezTo>
                    <a:pt x="4520" y="1004"/>
                    <a:pt x="3492" y="0"/>
                    <a:pt x="22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52"/>
            <p:cNvSpPr/>
            <p:nvPr/>
          </p:nvSpPr>
          <p:spPr>
            <a:xfrm>
              <a:off x="7008347" y="3348787"/>
              <a:ext cx="99928" cy="99928"/>
            </a:xfrm>
            <a:custGeom>
              <a:avLst/>
              <a:gdLst/>
              <a:ahLst/>
              <a:cxnLst/>
              <a:rect l="l" t="t" r="r" b="b"/>
              <a:pathLst>
                <a:path w="5068" h="5068" extrusionOk="0">
                  <a:moveTo>
                    <a:pt x="2534" y="571"/>
                  </a:moveTo>
                  <a:cubicBezTo>
                    <a:pt x="3607" y="571"/>
                    <a:pt x="4497" y="1438"/>
                    <a:pt x="4497" y="2534"/>
                  </a:cubicBezTo>
                  <a:cubicBezTo>
                    <a:pt x="4497" y="3607"/>
                    <a:pt x="3607" y="4497"/>
                    <a:pt x="2534" y="4497"/>
                  </a:cubicBezTo>
                  <a:cubicBezTo>
                    <a:pt x="1461" y="4497"/>
                    <a:pt x="571" y="3607"/>
                    <a:pt x="571" y="2534"/>
                  </a:cubicBezTo>
                  <a:cubicBezTo>
                    <a:pt x="571" y="1438"/>
                    <a:pt x="1461" y="571"/>
                    <a:pt x="2534" y="571"/>
                  </a:cubicBezTo>
                  <a:close/>
                  <a:moveTo>
                    <a:pt x="2534" y="0"/>
                  </a:moveTo>
                  <a:cubicBezTo>
                    <a:pt x="1142" y="0"/>
                    <a:pt x="0" y="1119"/>
                    <a:pt x="0" y="2534"/>
                  </a:cubicBezTo>
                  <a:cubicBezTo>
                    <a:pt x="0" y="3926"/>
                    <a:pt x="1142" y="5067"/>
                    <a:pt x="2534" y="5067"/>
                  </a:cubicBezTo>
                  <a:cubicBezTo>
                    <a:pt x="3926" y="5067"/>
                    <a:pt x="5068" y="3926"/>
                    <a:pt x="5068" y="2534"/>
                  </a:cubicBezTo>
                  <a:cubicBezTo>
                    <a:pt x="5068" y="1119"/>
                    <a:pt x="3926" y="0"/>
                    <a:pt x="25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52"/>
            <p:cNvSpPr/>
            <p:nvPr/>
          </p:nvSpPr>
          <p:spPr>
            <a:xfrm>
              <a:off x="5664460" y="1578709"/>
              <a:ext cx="2787680" cy="90030"/>
            </a:xfrm>
            <a:custGeom>
              <a:avLst/>
              <a:gdLst/>
              <a:ahLst/>
              <a:cxnLst/>
              <a:rect l="l" t="t" r="r" b="b"/>
              <a:pathLst>
                <a:path w="141381" h="4566" extrusionOk="0">
                  <a:moveTo>
                    <a:pt x="4566" y="0"/>
                  </a:moveTo>
                  <a:cubicBezTo>
                    <a:pt x="2055" y="0"/>
                    <a:pt x="1" y="2032"/>
                    <a:pt x="1" y="4565"/>
                  </a:cubicBezTo>
                  <a:lnTo>
                    <a:pt x="141381" y="4565"/>
                  </a:lnTo>
                  <a:cubicBezTo>
                    <a:pt x="141381" y="2032"/>
                    <a:pt x="139327" y="0"/>
                    <a:pt x="136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52"/>
            <p:cNvSpPr/>
            <p:nvPr/>
          </p:nvSpPr>
          <p:spPr>
            <a:xfrm>
              <a:off x="5659077" y="1572852"/>
              <a:ext cx="2798465" cy="101289"/>
            </a:xfrm>
            <a:custGeom>
              <a:avLst/>
              <a:gdLst/>
              <a:ahLst/>
              <a:cxnLst/>
              <a:rect l="l" t="t" r="r" b="b"/>
              <a:pathLst>
                <a:path w="141928" h="5137" extrusionOk="0">
                  <a:moveTo>
                    <a:pt x="137089" y="571"/>
                  </a:moveTo>
                  <a:cubicBezTo>
                    <a:pt x="139349" y="571"/>
                    <a:pt x="141220" y="2352"/>
                    <a:pt x="141357" y="4566"/>
                  </a:cubicBezTo>
                  <a:lnTo>
                    <a:pt x="571" y="4566"/>
                  </a:lnTo>
                  <a:cubicBezTo>
                    <a:pt x="708" y="2352"/>
                    <a:pt x="2579" y="571"/>
                    <a:pt x="4839" y="571"/>
                  </a:cubicBezTo>
                  <a:close/>
                  <a:moveTo>
                    <a:pt x="4839" y="1"/>
                  </a:moveTo>
                  <a:cubicBezTo>
                    <a:pt x="2168" y="1"/>
                    <a:pt x="0" y="2192"/>
                    <a:pt x="0" y="4862"/>
                  </a:cubicBezTo>
                  <a:cubicBezTo>
                    <a:pt x="0" y="5022"/>
                    <a:pt x="114" y="5136"/>
                    <a:pt x="274" y="5136"/>
                  </a:cubicBezTo>
                  <a:lnTo>
                    <a:pt x="141654" y="5136"/>
                  </a:lnTo>
                  <a:cubicBezTo>
                    <a:pt x="141814" y="5136"/>
                    <a:pt x="141928" y="5022"/>
                    <a:pt x="141928" y="4862"/>
                  </a:cubicBezTo>
                  <a:cubicBezTo>
                    <a:pt x="141928" y="2192"/>
                    <a:pt x="139759" y="1"/>
                    <a:pt x="1370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52"/>
            <p:cNvSpPr/>
            <p:nvPr/>
          </p:nvSpPr>
          <p:spPr>
            <a:xfrm>
              <a:off x="5850337" y="1818592"/>
              <a:ext cx="1007702" cy="684552"/>
            </a:xfrm>
            <a:custGeom>
              <a:avLst/>
              <a:gdLst/>
              <a:ahLst/>
              <a:cxnLst/>
              <a:rect l="l" t="t" r="r" b="b"/>
              <a:pathLst>
                <a:path w="51107" h="34718" extrusionOk="0">
                  <a:moveTo>
                    <a:pt x="1" y="0"/>
                  </a:moveTo>
                  <a:lnTo>
                    <a:pt x="1" y="34717"/>
                  </a:lnTo>
                  <a:lnTo>
                    <a:pt x="51107" y="34717"/>
                  </a:lnTo>
                  <a:lnTo>
                    <a:pt x="511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52"/>
            <p:cNvSpPr/>
            <p:nvPr/>
          </p:nvSpPr>
          <p:spPr>
            <a:xfrm>
              <a:off x="5850337" y="2478812"/>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52"/>
            <p:cNvSpPr/>
            <p:nvPr/>
          </p:nvSpPr>
          <p:spPr>
            <a:xfrm>
              <a:off x="5892197" y="1860432"/>
              <a:ext cx="57634" cy="57634"/>
            </a:xfrm>
            <a:custGeom>
              <a:avLst/>
              <a:gdLst/>
              <a:ahLst/>
              <a:cxnLst/>
              <a:rect l="l" t="t" r="r" b="b"/>
              <a:pathLst>
                <a:path w="2923" h="2923" extrusionOk="0">
                  <a:moveTo>
                    <a:pt x="2352" y="572"/>
                  </a:moveTo>
                  <a:lnTo>
                    <a:pt x="2352" y="2352"/>
                  </a:lnTo>
                  <a:lnTo>
                    <a:pt x="571" y="2352"/>
                  </a:lnTo>
                  <a:lnTo>
                    <a:pt x="571" y="572"/>
                  </a:lnTo>
                  <a:close/>
                  <a:moveTo>
                    <a:pt x="274" y="1"/>
                  </a:moveTo>
                  <a:cubicBezTo>
                    <a:pt x="115" y="1"/>
                    <a:pt x="1" y="138"/>
                    <a:pt x="1" y="298"/>
                  </a:cubicBezTo>
                  <a:lnTo>
                    <a:pt x="1" y="2626"/>
                  </a:lnTo>
                  <a:cubicBezTo>
                    <a:pt x="1" y="2786"/>
                    <a:pt x="115" y="2923"/>
                    <a:pt x="274" y="2923"/>
                  </a:cubicBezTo>
                  <a:lnTo>
                    <a:pt x="2625" y="2923"/>
                  </a:lnTo>
                  <a:cubicBezTo>
                    <a:pt x="2785" y="2923"/>
                    <a:pt x="2922" y="2786"/>
                    <a:pt x="2922" y="2626"/>
                  </a:cubicBezTo>
                  <a:lnTo>
                    <a:pt x="2922" y="298"/>
                  </a:lnTo>
                  <a:cubicBezTo>
                    <a:pt x="2922"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52"/>
            <p:cNvSpPr/>
            <p:nvPr/>
          </p:nvSpPr>
          <p:spPr>
            <a:xfrm>
              <a:off x="5984455" y="1906788"/>
              <a:ext cx="57634" cy="11278"/>
            </a:xfrm>
            <a:custGeom>
              <a:avLst/>
              <a:gdLst/>
              <a:ahLst/>
              <a:cxnLst/>
              <a:rect l="l" t="t" r="r" b="b"/>
              <a:pathLst>
                <a:path w="2923" h="572" extrusionOk="0">
                  <a:moveTo>
                    <a:pt x="297" y="1"/>
                  </a:moveTo>
                  <a:cubicBezTo>
                    <a:pt x="138" y="1"/>
                    <a:pt x="1" y="138"/>
                    <a:pt x="1" y="275"/>
                  </a:cubicBezTo>
                  <a:cubicBezTo>
                    <a:pt x="1" y="435"/>
                    <a:pt x="138" y="572"/>
                    <a:pt x="297" y="572"/>
                  </a:cubicBezTo>
                  <a:lnTo>
                    <a:pt x="2648" y="572"/>
                  </a:lnTo>
                  <a:cubicBezTo>
                    <a:pt x="2785" y="572"/>
                    <a:pt x="2922" y="435"/>
                    <a:pt x="2922" y="275"/>
                  </a:cubicBezTo>
                  <a:cubicBezTo>
                    <a:pt x="2922" y="138"/>
                    <a:pt x="2785" y="1"/>
                    <a:pt x="264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52"/>
            <p:cNvSpPr/>
            <p:nvPr/>
          </p:nvSpPr>
          <p:spPr>
            <a:xfrm>
              <a:off x="6015057" y="2040906"/>
              <a:ext cx="697171" cy="274113"/>
            </a:xfrm>
            <a:custGeom>
              <a:avLst/>
              <a:gdLst/>
              <a:ahLst/>
              <a:cxnLst/>
              <a:rect l="l" t="t" r="r" b="b"/>
              <a:pathLst>
                <a:path w="35358" h="13902" extrusionOk="0">
                  <a:moveTo>
                    <a:pt x="7191" y="1"/>
                  </a:moveTo>
                  <a:cubicBezTo>
                    <a:pt x="7077" y="1"/>
                    <a:pt x="6985" y="69"/>
                    <a:pt x="6940" y="161"/>
                  </a:cubicBezTo>
                  <a:lnTo>
                    <a:pt x="69" y="13491"/>
                  </a:lnTo>
                  <a:cubicBezTo>
                    <a:pt x="1" y="13628"/>
                    <a:pt x="46" y="13787"/>
                    <a:pt x="183" y="13856"/>
                  </a:cubicBezTo>
                  <a:cubicBezTo>
                    <a:pt x="229" y="13879"/>
                    <a:pt x="275" y="13901"/>
                    <a:pt x="320" y="13901"/>
                  </a:cubicBezTo>
                  <a:cubicBezTo>
                    <a:pt x="435" y="13901"/>
                    <a:pt x="526" y="13833"/>
                    <a:pt x="571" y="13742"/>
                  </a:cubicBezTo>
                  <a:lnTo>
                    <a:pt x="7236" y="845"/>
                  </a:lnTo>
                  <a:lnTo>
                    <a:pt x="13696" y="10569"/>
                  </a:lnTo>
                  <a:cubicBezTo>
                    <a:pt x="13742" y="10637"/>
                    <a:pt x="13810" y="10683"/>
                    <a:pt x="13901" y="10706"/>
                  </a:cubicBezTo>
                  <a:cubicBezTo>
                    <a:pt x="13993" y="10706"/>
                    <a:pt x="14061" y="10683"/>
                    <a:pt x="14130" y="10615"/>
                  </a:cubicBezTo>
                  <a:lnTo>
                    <a:pt x="21845" y="2854"/>
                  </a:lnTo>
                  <a:lnTo>
                    <a:pt x="26729" y="8583"/>
                  </a:lnTo>
                  <a:cubicBezTo>
                    <a:pt x="26752" y="8606"/>
                    <a:pt x="26798" y="8629"/>
                    <a:pt x="26821" y="8652"/>
                  </a:cubicBezTo>
                  <a:lnTo>
                    <a:pt x="34901" y="12509"/>
                  </a:lnTo>
                  <a:cubicBezTo>
                    <a:pt x="34949" y="12530"/>
                    <a:pt x="34997" y="12540"/>
                    <a:pt x="35042" y="12540"/>
                  </a:cubicBezTo>
                  <a:cubicBezTo>
                    <a:pt x="35148" y="12540"/>
                    <a:pt x="35241" y="12484"/>
                    <a:pt x="35289" y="12372"/>
                  </a:cubicBezTo>
                  <a:cubicBezTo>
                    <a:pt x="35357" y="12235"/>
                    <a:pt x="35289" y="12075"/>
                    <a:pt x="35152" y="12007"/>
                  </a:cubicBezTo>
                  <a:lnTo>
                    <a:pt x="27140" y="8150"/>
                  </a:lnTo>
                  <a:lnTo>
                    <a:pt x="22073" y="2238"/>
                  </a:lnTo>
                  <a:cubicBezTo>
                    <a:pt x="22027" y="2169"/>
                    <a:pt x="21959" y="2146"/>
                    <a:pt x="21867" y="2146"/>
                  </a:cubicBezTo>
                  <a:cubicBezTo>
                    <a:pt x="21855" y="2142"/>
                    <a:pt x="21842" y="2140"/>
                    <a:pt x="21828" y="2140"/>
                  </a:cubicBezTo>
                  <a:cubicBezTo>
                    <a:pt x="21767" y="2140"/>
                    <a:pt x="21699" y="2178"/>
                    <a:pt x="21662" y="2215"/>
                  </a:cubicBezTo>
                  <a:lnTo>
                    <a:pt x="13970" y="9976"/>
                  </a:lnTo>
                  <a:lnTo>
                    <a:pt x="7442" y="138"/>
                  </a:lnTo>
                  <a:cubicBezTo>
                    <a:pt x="7373" y="47"/>
                    <a:pt x="7282" y="1"/>
                    <a:pt x="719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52"/>
            <p:cNvSpPr/>
            <p:nvPr/>
          </p:nvSpPr>
          <p:spPr>
            <a:xfrm>
              <a:off x="6004705" y="2292502"/>
              <a:ext cx="33323" cy="33323"/>
            </a:xfrm>
            <a:custGeom>
              <a:avLst/>
              <a:gdLst/>
              <a:ahLst/>
              <a:cxnLst/>
              <a:rect l="l" t="t" r="r" b="b"/>
              <a:pathLst>
                <a:path w="1690" h="1690" extrusionOk="0">
                  <a:moveTo>
                    <a:pt x="845" y="0"/>
                  </a:moveTo>
                  <a:cubicBezTo>
                    <a:pt x="389" y="0"/>
                    <a:pt x="1" y="388"/>
                    <a:pt x="1" y="845"/>
                  </a:cubicBezTo>
                  <a:cubicBezTo>
                    <a:pt x="1" y="1324"/>
                    <a:pt x="389" y="1689"/>
                    <a:pt x="845" y="1689"/>
                  </a:cubicBezTo>
                  <a:cubicBezTo>
                    <a:pt x="1302" y="1689"/>
                    <a:pt x="1690" y="1324"/>
                    <a:pt x="1690" y="845"/>
                  </a:cubicBezTo>
                  <a:cubicBezTo>
                    <a:pt x="1690" y="388"/>
                    <a:pt x="1302" y="0"/>
                    <a:pt x="8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52"/>
            <p:cNvSpPr/>
            <p:nvPr/>
          </p:nvSpPr>
          <p:spPr>
            <a:xfrm>
              <a:off x="5999303" y="2287099"/>
              <a:ext cx="44128" cy="44581"/>
            </a:xfrm>
            <a:custGeom>
              <a:avLst/>
              <a:gdLst/>
              <a:ahLst/>
              <a:cxnLst/>
              <a:rect l="l" t="t" r="r" b="b"/>
              <a:pathLst>
                <a:path w="2238" h="2261" extrusionOk="0">
                  <a:moveTo>
                    <a:pt x="1119" y="571"/>
                  </a:moveTo>
                  <a:cubicBezTo>
                    <a:pt x="1416" y="571"/>
                    <a:pt x="1667" y="822"/>
                    <a:pt x="1667" y="1119"/>
                  </a:cubicBezTo>
                  <a:cubicBezTo>
                    <a:pt x="1667" y="1438"/>
                    <a:pt x="1416" y="1689"/>
                    <a:pt x="1119" y="1689"/>
                  </a:cubicBezTo>
                  <a:cubicBezTo>
                    <a:pt x="823" y="1689"/>
                    <a:pt x="572" y="1438"/>
                    <a:pt x="572" y="1119"/>
                  </a:cubicBezTo>
                  <a:cubicBezTo>
                    <a:pt x="572" y="822"/>
                    <a:pt x="823" y="571"/>
                    <a:pt x="1119" y="571"/>
                  </a:cubicBezTo>
                  <a:close/>
                  <a:moveTo>
                    <a:pt x="1119" y="0"/>
                  </a:moveTo>
                  <a:cubicBezTo>
                    <a:pt x="503" y="0"/>
                    <a:pt x="1" y="502"/>
                    <a:pt x="1" y="1119"/>
                  </a:cubicBezTo>
                  <a:cubicBezTo>
                    <a:pt x="1" y="1735"/>
                    <a:pt x="503" y="2260"/>
                    <a:pt x="1119" y="2260"/>
                  </a:cubicBezTo>
                  <a:cubicBezTo>
                    <a:pt x="1736" y="2260"/>
                    <a:pt x="2238" y="1735"/>
                    <a:pt x="2238" y="1119"/>
                  </a:cubicBezTo>
                  <a:cubicBezTo>
                    <a:pt x="2238" y="502"/>
                    <a:pt x="1736"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52"/>
            <p:cNvSpPr/>
            <p:nvPr/>
          </p:nvSpPr>
          <p:spPr>
            <a:xfrm>
              <a:off x="6429559" y="2071961"/>
              <a:ext cx="32889" cy="33323"/>
            </a:xfrm>
            <a:custGeom>
              <a:avLst/>
              <a:gdLst/>
              <a:ahLst/>
              <a:cxnLst/>
              <a:rect l="l" t="t" r="r" b="b"/>
              <a:pathLst>
                <a:path w="1668" h="1690" extrusionOk="0">
                  <a:moveTo>
                    <a:pt x="845" y="1"/>
                  </a:moveTo>
                  <a:cubicBezTo>
                    <a:pt x="366" y="1"/>
                    <a:pt x="1" y="389"/>
                    <a:pt x="1" y="845"/>
                  </a:cubicBezTo>
                  <a:cubicBezTo>
                    <a:pt x="1" y="1302"/>
                    <a:pt x="366" y="1690"/>
                    <a:pt x="845" y="1690"/>
                  </a:cubicBezTo>
                  <a:cubicBezTo>
                    <a:pt x="1302" y="1690"/>
                    <a:pt x="1667" y="1302"/>
                    <a:pt x="1667" y="845"/>
                  </a:cubicBezTo>
                  <a:cubicBezTo>
                    <a:pt x="1667" y="389"/>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52"/>
            <p:cNvSpPr/>
            <p:nvPr/>
          </p:nvSpPr>
          <p:spPr>
            <a:xfrm>
              <a:off x="6423722" y="2066559"/>
              <a:ext cx="44562" cy="44128"/>
            </a:xfrm>
            <a:custGeom>
              <a:avLst/>
              <a:gdLst/>
              <a:ahLst/>
              <a:cxnLst/>
              <a:rect l="l" t="t" r="r" b="b"/>
              <a:pathLst>
                <a:path w="2260" h="2238" extrusionOk="0">
                  <a:moveTo>
                    <a:pt x="1141" y="572"/>
                  </a:moveTo>
                  <a:cubicBezTo>
                    <a:pt x="1438" y="572"/>
                    <a:pt x="1689" y="823"/>
                    <a:pt x="1689" y="1119"/>
                  </a:cubicBezTo>
                  <a:cubicBezTo>
                    <a:pt x="1689" y="1439"/>
                    <a:pt x="1438" y="1667"/>
                    <a:pt x="1141" y="1667"/>
                  </a:cubicBezTo>
                  <a:cubicBezTo>
                    <a:pt x="822" y="1667"/>
                    <a:pt x="571" y="1439"/>
                    <a:pt x="571" y="1119"/>
                  </a:cubicBezTo>
                  <a:cubicBezTo>
                    <a:pt x="571" y="823"/>
                    <a:pt x="822" y="572"/>
                    <a:pt x="1141" y="572"/>
                  </a:cubicBezTo>
                  <a:close/>
                  <a:moveTo>
                    <a:pt x="1141" y="1"/>
                  </a:moveTo>
                  <a:cubicBezTo>
                    <a:pt x="502" y="1"/>
                    <a:pt x="0" y="503"/>
                    <a:pt x="0" y="1119"/>
                  </a:cubicBezTo>
                  <a:cubicBezTo>
                    <a:pt x="0" y="1736"/>
                    <a:pt x="502" y="2238"/>
                    <a:pt x="1141" y="2238"/>
                  </a:cubicBezTo>
                  <a:cubicBezTo>
                    <a:pt x="1758" y="2238"/>
                    <a:pt x="2260" y="1736"/>
                    <a:pt x="2260" y="1119"/>
                  </a:cubicBezTo>
                  <a:cubicBezTo>
                    <a:pt x="2260" y="503"/>
                    <a:pt x="1758" y="1"/>
                    <a:pt x="11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52"/>
            <p:cNvSpPr/>
            <p:nvPr/>
          </p:nvSpPr>
          <p:spPr>
            <a:xfrm>
              <a:off x="6272942" y="2229938"/>
              <a:ext cx="33323" cy="32869"/>
            </a:xfrm>
            <a:custGeom>
              <a:avLst/>
              <a:gdLst/>
              <a:ahLst/>
              <a:cxnLst/>
              <a:rect l="l" t="t" r="r" b="b"/>
              <a:pathLst>
                <a:path w="1690" h="1667" extrusionOk="0">
                  <a:moveTo>
                    <a:pt x="845" y="1"/>
                  </a:moveTo>
                  <a:cubicBezTo>
                    <a:pt x="389" y="1"/>
                    <a:pt x="1" y="366"/>
                    <a:pt x="1" y="822"/>
                  </a:cubicBezTo>
                  <a:cubicBezTo>
                    <a:pt x="1" y="1302"/>
                    <a:pt x="389" y="1667"/>
                    <a:pt x="845" y="1667"/>
                  </a:cubicBezTo>
                  <a:cubicBezTo>
                    <a:pt x="1302" y="1667"/>
                    <a:pt x="1690" y="1302"/>
                    <a:pt x="1690" y="822"/>
                  </a:cubicBezTo>
                  <a:cubicBezTo>
                    <a:pt x="1690" y="366"/>
                    <a:pt x="1302"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52"/>
            <p:cNvSpPr/>
            <p:nvPr/>
          </p:nvSpPr>
          <p:spPr>
            <a:xfrm>
              <a:off x="6267540" y="2224082"/>
              <a:ext cx="44128" cy="44581"/>
            </a:xfrm>
            <a:custGeom>
              <a:avLst/>
              <a:gdLst/>
              <a:ahLst/>
              <a:cxnLst/>
              <a:rect l="l" t="t" r="r" b="b"/>
              <a:pathLst>
                <a:path w="2238" h="2261" extrusionOk="0">
                  <a:moveTo>
                    <a:pt x="1119" y="571"/>
                  </a:moveTo>
                  <a:cubicBezTo>
                    <a:pt x="1416" y="571"/>
                    <a:pt x="1667" y="822"/>
                    <a:pt x="1667" y="1119"/>
                  </a:cubicBezTo>
                  <a:cubicBezTo>
                    <a:pt x="1667" y="1439"/>
                    <a:pt x="1416" y="1690"/>
                    <a:pt x="1119" y="1690"/>
                  </a:cubicBezTo>
                  <a:cubicBezTo>
                    <a:pt x="823" y="1690"/>
                    <a:pt x="571" y="1439"/>
                    <a:pt x="571" y="1119"/>
                  </a:cubicBezTo>
                  <a:cubicBezTo>
                    <a:pt x="571" y="822"/>
                    <a:pt x="823" y="571"/>
                    <a:pt x="1119" y="571"/>
                  </a:cubicBezTo>
                  <a:close/>
                  <a:moveTo>
                    <a:pt x="1119" y="1"/>
                  </a:moveTo>
                  <a:cubicBezTo>
                    <a:pt x="503" y="1"/>
                    <a:pt x="1" y="503"/>
                    <a:pt x="1" y="1119"/>
                  </a:cubicBezTo>
                  <a:cubicBezTo>
                    <a:pt x="1" y="1758"/>
                    <a:pt x="503" y="2260"/>
                    <a:pt x="1119" y="2260"/>
                  </a:cubicBezTo>
                  <a:cubicBezTo>
                    <a:pt x="1736" y="2260"/>
                    <a:pt x="2238" y="1758"/>
                    <a:pt x="2238" y="1119"/>
                  </a:cubicBezTo>
                  <a:cubicBezTo>
                    <a:pt x="2238" y="503"/>
                    <a:pt x="1736" y="1"/>
                    <a:pt x="111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52"/>
            <p:cNvSpPr/>
            <p:nvPr/>
          </p:nvSpPr>
          <p:spPr>
            <a:xfrm>
              <a:off x="6529921" y="2189892"/>
              <a:ext cx="33342" cy="32869"/>
            </a:xfrm>
            <a:custGeom>
              <a:avLst/>
              <a:gdLst/>
              <a:ahLst/>
              <a:cxnLst/>
              <a:rect l="l" t="t" r="r" b="b"/>
              <a:pathLst>
                <a:path w="1691" h="1667" extrusionOk="0">
                  <a:moveTo>
                    <a:pt x="846" y="0"/>
                  </a:moveTo>
                  <a:cubicBezTo>
                    <a:pt x="366" y="0"/>
                    <a:pt x="1" y="365"/>
                    <a:pt x="1" y="845"/>
                  </a:cubicBezTo>
                  <a:cubicBezTo>
                    <a:pt x="1" y="1301"/>
                    <a:pt x="366" y="1666"/>
                    <a:pt x="846" y="1666"/>
                  </a:cubicBezTo>
                  <a:cubicBezTo>
                    <a:pt x="1302" y="1666"/>
                    <a:pt x="1690" y="1301"/>
                    <a:pt x="1690" y="845"/>
                  </a:cubicBezTo>
                  <a:cubicBezTo>
                    <a:pt x="1690" y="365"/>
                    <a:pt x="1302" y="0"/>
                    <a:pt x="8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52"/>
            <p:cNvSpPr/>
            <p:nvPr/>
          </p:nvSpPr>
          <p:spPr>
            <a:xfrm>
              <a:off x="6524085" y="2184036"/>
              <a:ext cx="44562" cy="44581"/>
            </a:xfrm>
            <a:custGeom>
              <a:avLst/>
              <a:gdLst/>
              <a:ahLst/>
              <a:cxnLst/>
              <a:rect l="l" t="t" r="r" b="b"/>
              <a:pathLst>
                <a:path w="2260" h="2261" extrusionOk="0">
                  <a:moveTo>
                    <a:pt x="1142" y="571"/>
                  </a:moveTo>
                  <a:cubicBezTo>
                    <a:pt x="1438" y="571"/>
                    <a:pt x="1689" y="822"/>
                    <a:pt x="1689" y="1142"/>
                  </a:cubicBezTo>
                  <a:cubicBezTo>
                    <a:pt x="1689" y="1438"/>
                    <a:pt x="1438" y="1689"/>
                    <a:pt x="1142" y="1689"/>
                  </a:cubicBezTo>
                  <a:cubicBezTo>
                    <a:pt x="822" y="1689"/>
                    <a:pt x="571" y="1438"/>
                    <a:pt x="571" y="1142"/>
                  </a:cubicBezTo>
                  <a:cubicBezTo>
                    <a:pt x="571" y="822"/>
                    <a:pt x="822" y="571"/>
                    <a:pt x="1142" y="571"/>
                  </a:cubicBezTo>
                  <a:close/>
                  <a:moveTo>
                    <a:pt x="1142" y="0"/>
                  </a:moveTo>
                  <a:cubicBezTo>
                    <a:pt x="525" y="0"/>
                    <a:pt x="0" y="502"/>
                    <a:pt x="0" y="1142"/>
                  </a:cubicBezTo>
                  <a:cubicBezTo>
                    <a:pt x="0" y="1758"/>
                    <a:pt x="525" y="2260"/>
                    <a:pt x="1142" y="2260"/>
                  </a:cubicBezTo>
                  <a:cubicBezTo>
                    <a:pt x="1758" y="2260"/>
                    <a:pt x="2260" y="1758"/>
                    <a:pt x="2260" y="1142"/>
                  </a:cubicBezTo>
                  <a:cubicBezTo>
                    <a:pt x="2260" y="502"/>
                    <a:pt x="1758" y="0"/>
                    <a:pt x="114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52"/>
            <p:cNvSpPr/>
            <p:nvPr/>
          </p:nvSpPr>
          <p:spPr>
            <a:xfrm>
              <a:off x="6140638" y="2030121"/>
              <a:ext cx="32869" cy="32869"/>
            </a:xfrm>
            <a:custGeom>
              <a:avLst/>
              <a:gdLst/>
              <a:ahLst/>
              <a:cxnLst/>
              <a:rect l="l" t="t" r="r" b="b"/>
              <a:pathLst>
                <a:path w="1667" h="1667" extrusionOk="0">
                  <a:moveTo>
                    <a:pt x="822" y="0"/>
                  </a:moveTo>
                  <a:cubicBezTo>
                    <a:pt x="365" y="0"/>
                    <a:pt x="0" y="365"/>
                    <a:pt x="0" y="822"/>
                  </a:cubicBezTo>
                  <a:cubicBezTo>
                    <a:pt x="0" y="1301"/>
                    <a:pt x="365" y="1666"/>
                    <a:pt x="822" y="1666"/>
                  </a:cubicBezTo>
                  <a:cubicBezTo>
                    <a:pt x="1301" y="1666"/>
                    <a:pt x="1666" y="1301"/>
                    <a:pt x="1666" y="822"/>
                  </a:cubicBezTo>
                  <a:cubicBezTo>
                    <a:pt x="1666" y="365"/>
                    <a:pt x="1301" y="0"/>
                    <a:pt x="8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52"/>
            <p:cNvSpPr/>
            <p:nvPr/>
          </p:nvSpPr>
          <p:spPr>
            <a:xfrm>
              <a:off x="6134782" y="2024265"/>
              <a:ext cx="44581" cy="44581"/>
            </a:xfrm>
            <a:custGeom>
              <a:avLst/>
              <a:gdLst/>
              <a:ahLst/>
              <a:cxnLst/>
              <a:rect l="l" t="t" r="r" b="b"/>
              <a:pathLst>
                <a:path w="2261" h="2261" extrusionOk="0">
                  <a:moveTo>
                    <a:pt x="1119" y="571"/>
                  </a:moveTo>
                  <a:cubicBezTo>
                    <a:pt x="1438" y="571"/>
                    <a:pt x="1689" y="822"/>
                    <a:pt x="1689" y="1119"/>
                  </a:cubicBezTo>
                  <a:cubicBezTo>
                    <a:pt x="1689" y="1438"/>
                    <a:pt x="1438" y="1689"/>
                    <a:pt x="1119" y="1689"/>
                  </a:cubicBezTo>
                  <a:cubicBezTo>
                    <a:pt x="822" y="1689"/>
                    <a:pt x="571" y="1438"/>
                    <a:pt x="571" y="1119"/>
                  </a:cubicBezTo>
                  <a:cubicBezTo>
                    <a:pt x="571" y="822"/>
                    <a:pt x="822" y="571"/>
                    <a:pt x="1119" y="571"/>
                  </a:cubicBezTo>
                  <a:close/>
                  <a:moveTo>
                    <a:pt x="1119" y="0"/>
                  </a:moveTo>
                  <a:cubicBezTo>
                    <a:pt x="503" y="0"/>
                    <a:pt x="0" y="503"/>
                    <a:pt x="0" y="1119"/>
                  </a:cubicBezTo>
                  <a:cubicBezTo>
                    <a:pt x="0" y="1758"/>
                    <a:pt x="503" y="2260"/>
                    <a:pt x="1119" y="2260"/>
                  </a:cubicBezTo>
                  <a:cubicBezTo>
                    <a:pt x="1758" y="2260"/>
                    <a:pt x="2260" y="1758"/>
                    <a:pt x="2260" y="1119"/>
                  </a:cubicBezTo>
                  <a:cubicBezTo>
                    <a:pt x="2260" y="503"/>
                    <a:pt x="1758" y="0"/>
                    <a:pt x="111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52"/>
            <p:cNvSpPr/>
            <p:nvPr/>
          </p:nvSpPr>
          <p:spPr>
            <a:xfrm>
              <a:off x="6689258" y="2265942"/>
              <a:ext cx="33323" cy="33323"/>
            </a:xfrm>
            <a:custGeom>
              <a:avLst/>
              <a:gdLst/>
              <a:ahLst/>
              <a:cxnLst/>
              <a:rect l="l" t="t" r="r" b="b"/>
              <a:pathLst>
                <a:path w="1690" h="1690" extrusionOk="0">
                  <a:moveTo>
                    <a:pt x="845" y="1"/>
                  </a:moveTo>
                  <a:cubicBezTo>
                    <a:pt x="365" y="1"/>
                    <a:pt x="0" y="389"/>
                    <a:pt x="0" y="845"/>
                  </a:cubicBezTo>
                  <a:cubicBezTo>
                    <a:pt x="0" y="1302"/>
                    <a:pt x="365" y="1690"/>
                    <a:pt x="845" y="1690"/>
                  </a:cubicBezTo>
                  <a:cubicBezTo>
                    <a:pt x="1301" y="1690"/>
                    <a:pt x="1689" y="1302"/>
                    <a:pt x="1689" y="845"/>
                  </a:cubicBezTo>
                  <a:cubicBezTo>
                    <a:pt x="1689" y="389"/>
                    <a:pt x="1301" y="1"/>
                    <a:pt x="84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52"/>
            <p:cNvSpPr/>
            <p:nvPr/>
          </p:nvSpPr>
          <p:spPr>
            <a:xfrm>
              <a:off x="6683402" y="2260539"/>
              <a:ext cx="44581" cy="44128"/>
            </a:xfrm>
            <a:custGeom>
              <a:avLst/>
              <a:gdLst/>
              <a:ahLst/>
              <a:cxnLst/>
              <a:rect l="l" t="t" r="r" b="b"/>
              <a:pathLst>
                <a:path w="2261" h="2238" extrusionOk="0">
                  <a:moveTo>
                    <a:pt x="1142" y="571"/>
                  </a:moveTo>
                  <a:cubicBezTo>
                    <a:pt x="1438" y="571"/>
                    <a:pt x="1689" y="822"/>
                    <a:pt x="1689" y="1119"/>
                  </a:cubicBezTo>
                  <a:cubicBezTo>
                    <a:pt x="1689" y="1416"/>
                    <a:pt x="1438" y="1667"/>
                    <a:pt x="1142" y="1667"/>
                  </a:cubicBezTo>
                  <a:cubicBezTo>
                    <a:pt x="822" y="1667"/>
                    <a:pt x="571" y="1416"/>
                    <a:pt x="571" y="1119"/>
                  </a:cubicBezTo>
                  <a:cubicBezTo>
                    <a:pt x="571" y="822"/>
                    <a:pt x="822" y="571"/>
                    <a:pt x="1142" y="571"/>
                  </a:cubicBezTo>
                  <a:close/>
                  <a:moveTo>
                    <a:pt x="1142" y="1"/>
                  </a:moveTo>
                  <a:cubicBezTo>
                    <a:pt x="503" y="1"/>
                    <a:pt x="0" y="503"/>
                    <a:pt x="0" y="1119"/>
                  </a:cubicBezTo>
                  <a:cubicBezTo>
                    <a:pt x="0" y="1735"/>
                    <a:pt x="503" y="2238"/>
                    <a:pt x="1142" y="2238"/>
                  </a:cubicBezTo>
                  <a:cubicBezTo>
                    <a:pt x="1758" y="2238"/>
                    <a:pt x="2260" y="1735"/>
                    <a:pt x="2260" y="1119"/>
                  </a:cubicBezTo>
                  <a:cubicBezTo>
                    <a:pt x="2260" y="503"/>
                    <a:pt x="1758" y="1"/>
                    <a:pt x="114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52"/>
            <p:cNvSpPr/>
            <p:nvPr/>
          </p:nvSpPr>
          <p:spPr>
            <a:xfrm>
              <a:off x="6015964" y="2387007"/>
              <a:ext cx="695357" cy="11278"/>
            </a:xfrm>
            <a:custGeom>
              <a:avLst/>
              <a:gdLst/>
              <a:ahLst/>
              <a:cxnLst/>
              <a:rect l="l" t="t" r="r" b="b"/>
              <a:pathLst>
                <a:path w="35266" h="572" extrusionOk="0">
                  <a:moveTo>
                    <a:pt x="274" y="1"/>
                  </a:moveTo>
                  <a:cubicBezTo>
                    <a:pt x="115" y="1"/>
                    <a:pt x="0" y="137"/>
                    <a:pt x="0" y="297"/>
                  </a:cubicBezTo>
                  <a:cubicBezTo>
                    <a:pt x="0" y="457"/>
                    <a:pt x="115" y="571"/>
                    <a:pt x="274" y="571"/>
                  </a:cubicBezTo>
                  <a:lnTo>
                    <a:pt x="34992" y="571"/>
                  </a:lnTo>
                  <a:cubicBezTo>
                    <a:pt x="35151" y="571"/>
                    <a:pt x="35266" y="457"/>
                    <a:pt x="35266" y="297"/>
                  </a:cubicBezTo>
                  <a:cubicBezTo>
                    <a:pt x="35266" y="137"/>
                    <a:pt x="35151" y="1"/>
                    <a:pt x="3499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52"/>
            <p:cNvSpPr/>
            <p:nvPr/>
          </p:nvSpPr>
          <p:spPr>
            <a:xfrm>
              <a:off x="6544788" y="1866288"/>
              <a:ext cx="262854" cy="45922"/>
            </a:xfrm>
            <a:custGeom>
              <a:avLst/>
              <a:gdLst/>
              <a:ahLst/>
              <a:cxnLst/>
              <a:rect l="l" t="t" r="r" b="b"/>
              <a:pathLst>
                <a:path w="13331" h="2329" extrusionOk="0">
                  <a:moveTo>
                    <a:pt x="0" y="1"/>
                  </a:moveTo>
                  <a:lnTo>
                    <a:pt x="0" y="2329"/>
                  </a:lnTo>
                  <a:lnTo>
                    <a:pt x="13330" y="2329"/>
                  </a:lnTo>
                  <a:lnTo>
                    <a:pt x="133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52"/>
            <p:cNvSpPr/>
            <p:nvPr/>
          </p:nvSpPr>
          <p:spPr>
            <a:xfrm>
              <a:off x="6673504" y="1934254"/>
              <a:ext cx="134138" cy="46376"/>
            </a:xfrm>
            <a:custGeom>
              <a:avLst/>
              <a:gdLst/>
              <a:ahLst/>
              <a:cxnLst/>
              <a:rect l="l" t="t" r="r" b="b"/>
              <a:pathLst>
                <a:path w="6803" h="2352" extrusionOk="0">
                  <a:moveTo>
                    <a:pt x="0" y="0"/>
                  </a:moveTo>
                  <a:lnTo>
                    <a:pt x="0" y="2351"/>
                  </a:lnTo>
                  <a:lnTo>
                    <a:pt x="6802" y="2351"/>
                  </a:lnTo>
                  <a:lnTo>
                    <a:pt x="6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52"/>
            <p:cNvSpPr/>
            <p:nvPr/>
          </p:nvSpPr>
          <p:spPr>
            <a:xfrm>
              <a:off x="5850337" y="2564780"/>
              <a:ext cx="1007702" cy="592747"/>
            </a:xfrm>
            <a:custGeom>
              <a:avLst/>
              <a:gdLst/>
              <a:ahLst/>
              <a:cxnLst/>
              <a:rect l="l" t="t" r="r" b="b"/>
              <a:pathLst>
                <a:path w="51107" h="30062" extrusionOk="0">
                  <a:moveTo>
                    <a:pt x="1" y="1"/>
                  </a:moveTo>
                  <a:lnTo>
                    <a:pt x="1" y="30061"/>
                  </a:lnTo>
                  <a:lnTo>
                    <a:pt x="51107" y="30061"/>
                  </a:lnTo>
                  <a:lnTo>
                    <a:pt x="511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52"/>
            <p:cNvSpPr/>
            <p:nvPr/>
          </p:nvSpPr>
          <p:spPr>
            <a:xfrm>
              <a:off x="5850337" y="3133196"/>
              <a:ext cx="1007702" cy="24331"/>
            </a:xfrm>
            <a:custGeom>
              <a:avLst/>
              <a:gdLst/>
              <a:ahLst/>
              <a:cxnLst/>
              <a:rect l="l" t="t" r="r" b="b"/>
              <a:pathLst>
                <a:path w="51107" h="1234" extrusionOk="0">
                  <a:moveTo>
                    <a:pt x="1" y="1"/>
                  </a:moveTo>
                  <a:lnTo>
                    <a:pt x="1" y="1233"/>
                  </a:lnTo>
                  <a:lnTo>
                    <a:pt x="51107" y="1233"/>
                  </a:lnTo>
                  <a:lnTo>
                    <a:pt x="5110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52"/>
            <p:cNvSpPr/>
            <p:nvPr/>
          </p:nvSpPr>
          <p:spPr>
            <a:xfrm>
              <a:off x="5892197" y="2606641"/>
              <a:ext cx="57634" cy="57615"/>
            </a:xfrm>
            <a:custGeom>
              <a:avLst/>
              <a:gdLst/>
              <a:ahLst/>
              <a:cxnLst/>
              <a:rect l="l" t="t" r="r" b="b"/>
              <a:pathLst>
                <a:path w="2923" h="2922" extrusionOk="0">
                  <a:moveTo>
                    <a:pt x="2352" y="571"/>
                  </a:moveTo>
                  <a:lnTo>
                    <a:pt x="2352" y="2351"/>
                  </a:lnTo>
                  <a:lnTo>
                    <a:pt x="571" y="2351"/>
                  </a:lnTo>
                  <a:lnTo>
                    <a:pt x="571" y="571"/>
                  </a:lnTo>
                  <a:close/>
                  <a:moveTo>
                    <a:pt x="274" y="0"/>
                  </a:moveTo>
                  <a:cubicBezTo>
                    <a:pt x="115" y="0"/>
                    <a:pt x="1" y="137"/>
                    <a:pt x="1" y="297"/>
                  </a:cubicBezTo>
                  <a:lnTo>
                    <a:pt x="1" y="2625"/>
                  </a:lnTo>
                  <a:cubicBezTo>
                    <a:pt x="1" y="2785"/>
                    <a:pt x="115" y="2922"/>
                    <a:pt x="274" y="2922"/>
                  </a:cubicBezTo>
                  <a:lnTo>
                    <a:pt x="2625" y="2922"/>
                  </a:lnTo>
                  <a:cubicBezTo>
                    <a:pt x="2785" y="2922"/>
                    <a:pt x="2922" y="2785"/>
                    <a:pt x="2922" y="2625"/>
                  </a:cubicBezTo>
                  <a:lnTo>
                    <a:pt x="2922" y="297"/>
                  </a:lnTo>
                  <a:cubicBezTo>
                    <a:pt x="2922" y="137"/>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52"/>
            <p:cNvSpPr/>
            <p:nvPr/>
          </p:nvSpPr>
          <p:spPr>
            <a:xfrm>
              <a:off x="5984455" y="2652996"/>
              <a:ext cx="57634" cy="11259"/>
            </a:xfrm>
            <a:custGeom>
              <a:avLst/>
              <a:gdLst/>
              <a:ahLst/>
              <a:cxnLst/>
              <a:rect l="l" t="t" r="r" b="b"/>
              <a:pathLst>
                <a:path w="2923" h="571" extrusionOk="0">
                  <a:moveTo>
                    <a:pt x="297" y="0"/>
                  </a:moveTo>
                  <a:cubicBezTo>
                    <a:pt x="138" y="0"/>
                    <a:pt x="1" y="114"/>
                    <a:pt x="1" y="274"/>
                  </a:cubicBezTo>
                  <a:cubicBezTo>
                    <a:pt x="1" y="434"/>
                    <a:pt x="138" y="571"/>
                    <a:pt x="297" y="571"/>
                  </a:cubicBezTo>
                  <a:lnTo>
                    <a:pt x="2648" y="571"/>
                  </a:lnTo>
                  <a:cubicBezTo>
                    <a:pt x="2785" y="571"/>
                    <a:pt x="2922" y="434"/>
                    <a:pt x="2922" y="274"/>
                  </a:cubicBezTo>
                  <a:cubicBezTo>
                    <a:pt x="2922" y="114"/>
                    <a:pt x="2785" y="0"/>
                    <a:pt x="264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52"/>
            <p:cNvSpPr/>
            <p:nvPr/>
          </p:nvSpPr>
          <p:spPr>
            <a:xfrm>
              <a:off x="5943956" y="2720509"/>
              <a:ext cx="863686" cy="33323"/>
            </a:xfrm>
            <a:custGeom>
              <a:avLst/>
              <a:gdLst/>
              <a:ahLst/>
              <a:cxnLst/>
              <a:rect l="l" t="t" r="r" b="b"/>
              <a:pathLst>
                <a:path w="43803" h="1690" extrusionOk="0">
                  <a:moveTo>
                    <a:pt x="0" y="0"/>
                  </a:moveTo>
                  <a:lnTo>
                    <a:pt x="0" y="1689"/>
                  </a:lnTo>
                  <a:lnTo>
                    <a:pt x="43802" y="1689"/>
                  </a:lnTo>
                  <a:lnTo>
                    <a:pt x="4380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52"/>
            <p:cNvSpPr/>
            <p:nvPr/>
          </p:nvSpPr>
          <p:spPr>
            <a:xfrm>
              <a:off x="5943956" y="2798807"/>
              <a:ext cx="863686" cy="33323"/>
            </a:xfrm>
            <a:custGeom>
              <a:avLst/>
              <a:gdLst/>
              <a:ahLst/>
              <a:cxnLst/>
              <a:rect l="l" t="t" r="r" b="b"/>
              <a:pathLst>
                <a:path w="43803" h="1690" extrusionOk="0">
                  <a:moveTo>
                    <a:pt x="0" y="1"/>
                  </a:moveTo>
                  <a:lnTo>
                    <a:pt x="0" y="1690"/>
                  </a:lnTo>
                  <a:lnTo>
                    <a:pt x="43802" y="1690"/>
                  </a:lnTo>
                  <a:lnTo>
                    <a:pt x="4380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52"/>
            <p:cNvSpPr/>
            <p:nvPr/>
          </p:nvSpPr>
          <p:spPr>
            <a:xfrm>
              <a:off x="5943956" y="2877579"/>
              <a:ext cx="535133" cy="33323"/>
            </a:xfrm>
            <a:custGeom>
              <a:avLst/>
              <a:gdLst/>
              <a:ahLst/>
              <a:cxnLst/>
              <a:rect l="l" t="t" r="r" b="b"/>
              <a:pathLst>
                <a:path w="27140" h="1690" extrusionOk="0">
                  <a:moveTo>
                    <a:pt x="0" y="0"/>
                  </a:moveTo>
                  <a:lnTo>
                    <a:pt x="0" y="1689"/>
                  </a:lnTo>
                  <a:lnTo>
                    <a:pt x="27140" y="1689"/>
                  </a:lnTo>
                  <a:lnTo>
                    <a:pt x="271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52"/>
            <p:cNvSpPr/>
            <p:nvPr/>
          </p:nvSpPr>
          <p:spPr>
            <a:xfrm>
              <a:off x="5943956" y="2955877"/>
              <a:ext cx="387074" cy="33323"/>
            </a:xfrm>
            <a:custGeom>
              <a:avLst/>
              <a:gdLst/>
              <a:ahLst/>
              <a:cxnLst/>
              <a:rect l="l" t="t" r="r" b="b"/>
              <a:pathLst>
                <a:path w="19631" h="1690" extrusionOk="0">
                  <a:moveTo>
                    <a:pt x="0" y="1"/>
                  </a:moveTo>
                  <a:lnTo>
                    <a:pt x="0" y="1690"/>
                  </a:lnTo>
                  <a:lnTo>
                    <a:pt x="19630" y="1690"/>
                  </a:lnTo>
                  <a:lnTo>
                    <a:pt x="1963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52"/>
            <p:cNvSpPr/>
            <p:nvPr/>
          </p:nvSpPr>
          <p:spPr>
            <a:xfrm>
              <a:off x="6372417" y="2955877"/>
              <a:ext cx="217839" cy="33323"/>
            </a:xfrm>
            <a:custGeom>
              <a:avLst/>
              <a:gdLst/>
              <a:ahLst/>
              <a:cxnLst/>
              <a:rect l="l" t="t" r="r" b="b"/>
              <a:pathLst>
                <a:path w="11048" h="1690" extrusionOk="0">
                  <a:moveTo>
                    <a:pt x="0" y="1"/>
                  </a:moveTo>
                  <a:lnTo>
                    <a:pt x="0" y="1690"/>
                  </a:lnTo>
                  <a:lnTo>
                    <a:pt x="11048" y="1690"/>
                  </a:lnTo>
                  <a:lnTo>
                    <a:pt x="1104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52"/>
            <p:cNvSpPr/>
            <p:nvPr/>
          </p:nvSpPr>
          <p:spPr>
            <a:xfrm>
              <a:off x="5943956" y="3034648"/>
              <a:ext cx="235407" cy="32869"/>
            </a:xfrm>
            <a:custGeom>
              <a:avLst/>
              <a:gdLst/>
              <a:ahLst/>
              <a:cxnLst/>
              <a:rect l="l" t="t" r="r" b="b"/>
              <a:pathLst>
                <a:path w="11939" h="1667" extrusionOk="0">
                  <a:moveTo>
                    <a:pt x="0" y="0"/>
                  </a:moveTo>
                  <a:lnTo>
                    <a:pt x="0" y="1666"/>
                  </a:lnTo>
                  <a:lnTo>
                    <a:pt x="11938" y="1666"/>
                  </a:lnTo>
                  <a:lnTo>
                    <a:pt x="11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52"/>
            <p:cNvSpPr/>
            <p:nvPr/>
          </p:nvSpPr>
          <p:spPr>
            <a:xfrm>
              <a:off x="6964692" y="1818592"/>
              <a:ext cx="1301592" cy="169689"/>
            </a:xfrm>
            <a:custGeom>
              <a:avLst/>
              <a:gdLst/>
              <a:ahLst/>
              <a:cxnLst/>
              <a:rect l="l" t="t" r="r" b="b"/>
              <a:pathLst>
                <a:path w="66012" h="8606" extrusionOk="0">
                  <a:moveTo>
                    <a:pt x="0" y="0"/>
                  </a:moveTo>
                  <a:lnTo>
                    <a:pt x="0" y="8605"/>
                  </a:lnTo>
                  <a:lnTo>
                    <a:pt x="66011" y="8605"/>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52"/>
            <p:cNvSpPr/>
            <p:nvPr/>
          </p:nvSpPr>
          <p:spPr>
            <a:xfrm>
              <a:off x="6964692" y="1988261"/>
              <a:ext cx="1301592" cy="24312"/>
            </a:xfrm>
            <a:custGeom>
              <a:avLst/>
              <a:gdLst/>
              <a:ahLst/>
              <a:cxnLst/>
              <a:rect l="l" t="t" r="r" b="b"/>
              <a:pathLst>
                <a:path w="66012" h="1233" extrusionOk="0">
                  <a:moveTo>
                    <a:pt x="0" y="0"/>
                  </a:moveTo>
                  <a:lnTo>
                    <a:pt x="0" y="1233"/>
                  </a:lnTo>
                  <a:lnTo>
                    <a:pt x="66011" y="1233"/>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52"/>
            <p:cNvSpPr/>
            <p:nvPr/>
          </p:nvSpPr>
          <p:spPr>
            <a:xfrm>
              <a:off x="7006533" y="1860432"/>
              <a:ext cx="57634" cy="11278"/>
            </a:xfrm>
            <a:custGeom>
              <a:avLst/>
              <a:gdLst/>
              <a:ahLst/>
              <a:cxnLst/>
              <a:rect l="l" t="t" r="r" b="b"/>
              <a:pathLst>
                <a:path w="2923" h="572" extrusionOk="0">
                  <a:moveTo>
                    <a:pt x="298" y="1"/>
                  </a:moveTo>
                  <a:cubicBezTo>
                    <a:pt x="138" y="1"/>
                    <a:pt x="1" y="138"/>
                    <a:pt x="1" y="298"/>
                  </a:cubicBezTo>
                  <a:cubicBezTo>
                    <a:pt x="1" y="457"/>
                    <a:pt x="138" y="572"/>
                    <a:pt x="298" y="572"/>
                  </a:cubicBezTo>
                  <a:lnTo>
                    <a:pt x="2626" y="572"/>
                  </a:lnTo>
                  <a:cubicBezTo>
                    <a:pt x="2786" y="572"/>
                    <a:pt x="2923" y="457"/>
                    <a:pt x="2923" y="298"/>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52"/>
            <p:cNvSpPr/>
            <p:nvPr/>
          </p:nvSpPr>
          <p:spPr>
            <a:xfrm>
              <a:off x="7099264" y="1860432"/>
              <a:ext cx="57161" cy="11278"/>
            </a:xfrm>
            <a:custGeom>
              <a:avLst/>
              <a:gdLst/>
              <a:ahLst/>
              <a:cxnLst/>
              <a:rect l="l" t="t" r="r" b="b"/>
              <a:pathLst>
                <a:path w="2899" h="572" extrusionOk="0">
                  <a:moveTo>
                    <a:pt x="274" y="1"/>
                  </a:moveTo>
                  <a:cubicBezTo>
                    <a:pt x="114" y="1"/>
                    <a:pt x="0" y="138"/>
                    <a:pt x="0" y="298"/>
                  </a:cubicBezTo>
                  <a:cubicBezTo>
                    <a:pt x="0" y="457"/>
                    <a:pt x="114" y="572"/>
                    <a:pt x="274" y="572"/>
                  </a:cubicBezTo>
                  <a:lnTo>
                    <a:pt x="2625" y="572"/>
                  </a:lnTo>
                  <a:cubicBezTo>
                    <a:pt x="2785" y="572"/>
                    <a:pt x="2899" y="457"/>
                    <a:pt x="2899" y="298"/>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52"/>
            <p:cNvSpPr/>
            <p:nvPr/>
          </p:nvSpPr>
          <p:spPr>
            <a:xfrm>
              <a:off x="7006533" y="1842430"/>
              <a:ext cx="57634" cy="29280"/>
            </a:xfrm>
            <a:custGeom>
              <a:avLst/>
              <a:gdLst/>
              <a:ahLst/>
              <a:cxnLst/>
              <a:rect l="l" t="t" r="r" b="b"/>
              <a:pathLst>
                <a:path w="2923" h="1485" extrusionOk="0">
                  <a:moveTo>
                    <a:pt x="2352" y="572"/>
                  </a:moveTo>
                  <a:lnTo>
                    <a:pt x="2352" y="914"/>
                  </a:lnTo>
                  <a:lnTo>
                    <a:pt x="572" y="914"/>
                  </a:lnTo>
                  <a:lnTo>
                    <a:pt x="572" y="572"/>
                  </a:lnTo>
                  <a:close/>
                  <a:moveTo>
                    <a:pt x="298" y="1"/>
                  </a:moveTo>
                  <a:cubicBezTo>
                    <a:pt x="138" y="1"/>
                    <a:pt x="1" y="138"/>
                    <a:pt x="1" y="298"/>
                  </a:cubicBezTo>
                  <a:lnTo>
                    <a:pt x="1" y="1211"/>
                  </a:lnTo>
                  <a:cubicBezTo>
                    <a:pt x="1" y="1370"/>
                    <a:pt x="138" y="1485"/>
                    <a:pt x="298" y="1485"/>
                  </a:cubicBezTo>
                  <a:lnTo>
                    <a:pt x="2626" y="1485"/>
                  </a:lnTo>
                  <a:cubicBezTo>
                    <a:pt x="2786" y="1485"/>
                    <a:pt x="2923" y="1370"/>
                    <a:pt x="2923" y="1211"/>
                  </a:cubicBezTo>
                  <a:lnTo>
                    <a:pt x="2923" y="298"/>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52"/>
            <p:cNvSpPr/>
            <p:nvPr/>
          </p:nvSpPr>
          <p:spPr>
            <a:xfrm>
              <a:off x="7058291" y="1906788"/>
              <a:ext cx="462691" cy="32889"/>
            </a:xfrm>
            <a:custGeom>
              <a:avLst/>
              <a:gdLst/>
              <a:ahLst/>
              <a:cxnLst/>
              <a:rect l="l" t="t" r="r" b="b"/>
              <a:pathLst>
                <a:path w="23466" h="1668" extrusionOk="0">
                  <a:moveTo>
                    <a:pt x="1" y="1"/>
                  </a:moveTo>
                  <a:lnTo>
                    <a:pt x="1" y="1667"/>
                  </a:lnTo>
                  <a:lnTo>
                    <a:pt x="23465" y="1667"/>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52"/>
            <p:cNvSpPr/>
            <p:nvPr/>
          </p:nvSpPr>
          <p:spPr>
            <a:xfrm>
              <a:off x="7548863" y="1906788"/>
              <a:ext cx="194454" cy="32889"/>
            </a:xfrm>
            <a:custGeom>
              <a:avLst/>
              <a:gdLst/>
              <a:ahLst/>
              <a:cxnLst/>
              <a:rect l="l" t="t" r="r" b="b"/>
              <a:pathLst>
                <a:path w="9862" h="1668" extrusionOk="0">
                  <a:moveTo>
                    <a:pt x="0" y="1"/>
                  </a:moveTo>
                  <a:lnTo>
                    <a:pt x="0" y="1667"/>
                  </a:lnTo>
                  <a:lnTo>
                    <a:pt x="9861" y="1667"/>
                  </a:lnTo>
                  <a:lnTo>
                    <a:pt x="986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52"/>
            <p:cNvSpPr/>
            <p:nvPr/>
          </p:nvSpPr>
          <p:spPr>
            <a:xfrm>
              <a:off x="6964692" y="2047216"/>
              <a:ext cx="1301592" cy="169235"/>
            </a:xfrm>
            <a:custGeom>
              <a:avLst/>
              <a:gdLst/>
              <a:ahLst/>
              <a:cxnLst/>
              <a:rect l="l" t="t" r="r" b="b"/>
              <a:pathLst>
                <a:path w="66012" h="8583" extrusionOk="0">
                  <a:moveTo>
                    <a:pt x="0" y="0"/>
                  </a:moveTo>
                  <a:lnTo>
                    <a:pt x="0" y="8583"/>
                  </a:lnTo>
                  <a:lnTo>
                    <a:pt x="66011" y="8583"/>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52"/>
            <p:cNvSpPr/>
            <p:nvPr/>
          </p:nvSpPr>
          <p:spPr>
            <a:xfrm>
              <a:off x="6964692" y="2216431"/>
              <a:ext cx="1301592" cy="24785"/>
            </a:xfrm>
            <a:custGeom>
              <a:avLst/>
              <a:gdLst/>
              <a:ahLst/>
              <a:cxnLst/>
              <a:rect l="l" t="t" r="r" b="b"/>
              <a:pathLst>
                <a:path w="66012" h="1257" extrusionOk="0">
                  <a:moveTo>
                    <a:pt x="0" y="1"/>
                  </a:moveTo>
                  <a:lnTo>
                    <a:pt x="0" y="1256"/>
                  </a:lnTo>
                  <a:lnTo>
                    <a:pt x="66011" y="1256"/>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52"/>
            <p:cNvSpPr/>
            <p:nvPr/>
          </p:nvSpPr>
          <p:spPr>
            <a:xfrm>
              <a:off x="7006533" y="2089076"/>
              <a:ext cx="57634" cy="11259"/>
            </a:xfrm>
            <a:custGeom>
              <a:avLst/>
              <a:gdLst/>
              <a:ahLst/>
              <a:cxnLst/>
              <a:rect l="l" t="t" r="r" b="b"/>
              <a:pathLst>
                <a:path w="2923" h="571" extrusionOk="0">
                  <a:moveTo>
                    <a:pt x="298" y="0"/>
                  </a:moveTo>
                  <a:cubicBezTo>
                    <a:pt x="138" y="0"/>
                    <a:pt x="1" y="114"/>
                    <a:pt x="1" y="274"/>
                  </a:cubicBezTo>
                  <a:cubicBezTo>
                    <a:pt x="1" y="434"/>
                    <a:pt x="138" y="571"/>
                    <a:pt x="298" y="571"/>
                  </a:cubicBezTo>
                  <a:lnTo>
                    <a:pt x="2626" y="571"/>
                  </a:lnTo>
                  <a:cubicBezTo>
                    <a:pt x="2786" y="571"/>
                    <a:pt x="2923" y="434"/>
                    <a:pt x="2923" y="274"/>
                  </a:cubicBezTo>
                  <a:cubicBezTo>
                    <a:pt x="2923" y="114"/>
                    <a:pt x="2786" y="0"/>
                    <a:pt x="26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52"/>
            <p:cNvSpPr/>
            <p:nvPr/>
          </p:nvSpPr>
          <p:spPr>
            <a:xfrm>
              <a:off x="7099264" y="2089076"/>
              <a:ext cx="57161" cy="11259"/>
            </a:xfrm>
            <a:custGeom>
              <a:avLst/>
              <a:gdLst/>
              <a:ahLst/>
              <a:cxnLst/>
              <a:rect l="l" t="t" r="r" b="b"/>
              <a:pathLst>
                <a:path w="2899" h="571" extrusionOk="0">
                  <a:moveTo>
                    <a:pt x="274" y="0"/>
                  </a:moveTo>
                  <a:cubicBezTo>
                    <a:pt x="114" y="0"/>
                    <a:pt x="0" y="114"/>
                    <a:pt x="0" y="274"/>
                  </a:cubicBezTo>
                  <a:cubicBezTo>
                    <a:pt x="0" y="434"/>
                    <a:pt x="114" y="571"/>
                    <a:pt x="274" y="571"/>
                  </a:cubicBezTo>
                  <a:lnTo>
                    <a:pt x="2625" y="571"/>
                  </a:lnTo>
                  <a:cubicBezTo>
                    <a:pt x="2785" y="571"/>
                    <a:pt x="2899" y="434"/>
                    <a:pt x="2899" y="274"/>
                  </a:cubicBezTo>
                  <a:cubicBezTo>
                    <a:pt x="2899" y="114"/>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52"/>
            <p:cNvSpPr/>
            <p:nvPr/>
          </p:nvSpPr>
          <p:spPr>
            <a:xfrm>
              <a:off x="7006533" y="2071074"/>
              <a:ext cx="57634" cy="29261"/>
            </a:xfrm>
            <a:custGeom>
              <a:avLst/>
              <a:gdLst/>
              <a:ahLst/>
              <a:cxnLst/>
              <a:rect l="l" t="t" r="r" b="b"/>
              <a:pathLst>
                <a:path w="2923" h="1484" extrusionOk="0">
                  <a:moveTo>
                    <a:pt x="2352" y="571"/>
                  </a:moveTo>
                  <a:lnTo>
                    <a:pt x="2352" y="913"/>
                  </a:lnTo>
                  <a:lnTo>
                    <a:pt x="572" y="913"/>
                  </a:lnTo>
                  <a:lnTo>
                    <a:pt x="572" y="571"/>
                  </a:lnTo>
                  <a:close/>
                  <a:moveTo>
                    <a:pt x="298" y="0"/>
                  </a:moveTo>
                  <a:cubicBezTo>
                    <a:pt x="138" y="0"/>
                    <a:pt x="1" y="137"/>
                    <a:pt x="1" y="274"/>
                  </a:cubicBezTo>
                  <a:lnTo>
                    <a:pt x="1" y="1187"/>
                  </a:lnTo>
                  <a:cubicBezTo>
                    <a:pt x="1" y="1347"/>
                    <a:pt x="138" y="1484"/>
                    <a:pt x="298" y="1484"/>
                  </a:cubicBezTo>
                  <a:lnTo>
                    <a:pt x="2626" y="1484"/>
                  </a:lnTo>
                  <a:cubicBezTo>
                    <a:pt x="2786" y="1484"/>
                    <a:pt x="2923" y="1347"/>
                    <a:pt x="2923" y="1187"/>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52"/>
            <p:cNvSpPr/>
            <p:nvPr/>
          </p:nvSpPr>
          <p:spPr>
            <a:xfrm>
              <a:off x="7058291" y="2134978"/>
              <a:ext cx="211549" cy="33323"/>
            </a:xfrm>
            <a:custGeom>
              <a:avLst/>
              <a:gdLst/>
              <a:ahLst/>
              <a:cxnLst/>
              <a:rect l="l" t="t" r="r" b="b"/>
              <a:pathLst>
                <a:path w="10729" h="1690" extrusionOk="0">
                  <a:moveTo>
                    <a:pt x="1" y="0"/>
                  </a:moveTo>
                  <a:lnTo>
                    <a:pt x="1" y="1689"/>
                  </a:lnTo>
                  <a:lnTo>
                    <a:pt x="10729" y="1689"/>
                  </a:lnTo>
                  <a:lnTo>
                    <a:pt x="1072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52"/>
            <p:cNvSpPr/>
            <p:nvPr/>
          </p:nvSpPr>
          <p:spPr>
            <a:xfrm>
              <a:off x="7528160" y="2134978"/>
              <a:ext cx="617493" cy="33323"/>
            </a:xfrm>
            <a:custGeom>
              <a:avLst/>
              <a:gdLst/>
              <a:ahLst/>
              <a:cxnLst/>
              <a:rect l="l" t="t" r="r" b="b"/>
              <a:pathLst>
                <a:path w="31317" h="1690" extrusionOk="0">
                  <a:moveTo>
                    <a:pt x="1" y="0"/>
                  </a:moveTo>
                  <a:lnTo>
                    <a:pt x="1" y="1689"/>
                  </a:lnTo>
                  <a:lnTo>
                    <a:pt x="31317" y="1689"/>
                  </a:lnTo>
                  <a:lnTo>
                    <a:pt x="3131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52"/>
            <p:cNvSpPr/>
            <p:nvPr/>
          </p:nvSpPr>
          <p:spPr>
            <a:xfrm>
              <a:off x="7304938" y="2134978"/>
              <a:ext cx="193981" cy="33323"/>
            </a:xfrm>
            <a:custGeom>
              <a:avLst/>
              <a:gdLst/>
              <a:ahLst/>
              <a:cxnLst/>
              <a:rect l="l" t="t" r="r" b="b"/>
              <a:pathLst>
                <a:path w="9838" h="1690" extrusionOk="0">
                  <a:moveTo>
                    <a:pt x="0" y="0"/>
                  </a:moveTo>
                  <a:lnTo>
                    <a:pt x="0" y="1689"/>
                  </a:lnTo>
                  <a:lnTo>
                    <a:pt x="9838" y="1689"/>
                  </a:lnTo>
                  <a:lnTo>
                    <a:pt x="98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52"/>
            <p:cNvSpPr/>
            <p:nvPr/>
          </p:nvSpPr>
          <p:spPr>
            <a:xfrm>
              <a:off x="6964692" y="2275387"/>
              <a:ext cx="1301592" cy="169689"/>
            </a:xfrm>
            <a:custGeom>
              <a:avLst/>
              <a:gdLst/>
              <a:ahLst/>
              <a:cxnLst/>
              <a:rect l="l" t="t" r="r" b="b"/>
              <a:pathLst>
                <a:path w="66012" h="8606" extrusionOk="0">
                  <a:moveTo>
                    <a:pt x="0" y="1"/>
                  </a:moveTo>
                  <a:lnTo>
                    <a:pt x="0" y="8606"/>
                  </a:lnTo>
                  <a:lnTo>
                    <a:pt x="66011" y="8606"/>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52"/>
            <p:cNvSpPr/>
            <p:nvPr/>
          </p:nvSpPr>
          <p:spPr>
            <a:xfrm>
              <a:off x="6964692" y="2445056"/>
              <a:ext cx="1301592" cy="24331"/>
            </a:xfrm>
            <a:custGeom>
              <a:avLst/>
              <a:gdLst/>
              <a:ahLst/>
              <a:cxnLst/>
              <a:rect l="l" t="t" r="r" b="b"/>
              <a:pathLst>
                <a:path w="66012" h="1234" extrusionOk="0">
                  <a:moveTo>
                    <a:pt x="0" y="1"/>
                  </a:moveTo>
                  <a:lnTo>
                    <a:pt x="0" y="1234"/>
                  </a:lnTo>
                  <a:lnTo>
                    <a:pt x="66011" y="1234"/>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52"/>
            <p:cNvSpPr/>
            <p:nvPr/>
          </p:nvSpPr>
          <p:spPr>
            <a:xfrm>
              <a:off x="7006533" y="2317247"/>
              <a:ext cx="57634" cy="11278"/>
            </a:xfrm>
            <a:custGeom>
              <a:avLst/>
              <a:gdLst/>
              <a:ahLst/>
              <a:cxnLst/>
              <a:rect l="l" t="t" r="r" b="b"/>
              <a:pathLst>
                <a:path w="2923" h="572" extrusionOk="0">
                  <a:moveTo>
                    <a:pt x="298" y="1"/>
                  </a:moveTo>
                  <a:cubicBezTo>
                    <a:pt x="138" y="1"/>
                    <a:pt x="1" y="138"/>
                    <a:pt x="1" y="297"/>
                  </a:cubicBezTo>
                  <a:cubicBezTo>
                    <a:pt x="1" y="457"/>
                    <a:pt x="138" y="571"/>
                    <a:pt x="298" y="571"/>
                  </a:cubicBezTo>
                  <a:lnTo>
                    <a:pt x="2626" y="571"/>
                  </a:lnTo>
                  <a:cubicBezTo>
                    <a:pt x="2786" y="571"/>
                    <a:pt x="2923" y="457"/>
                    <a:pt x="2923" y="297"/>
                  </a:cubicBezTo>
                  <a:cubicBezTo>
                    <a:pt x="2923" y="138"/>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52"/>
            <p:cNvSpPr/>
            <p:nvPr/>
          </p:nvSpPr>
          <p:spPr>
            <a:xfrm>
              <a:off x="7099264" y="2317247"/>
              <a:ext cx="57161" cy="11278"/>
            </a:xfrm>
            <a:custGeom>
              <a:avLst/>
              <a:gdLst/>
              <a:ahLst/>
              <a:cxnLst/>
              <a:rect l="l" t="t" r="r" b="b"/>
              <a:pathLst>
                <a:path w="2899" h="572" extrusionOk="0">
                  <a:moveTo>
                    <a:pt x="274" y="1"/>
                  </a:moveTo>
                  <a:cubicBezTo>
                    <a:pt x="114" y="1"/>
                    <a:pt x="0" y="138"/>
                    <a:pt x="0" y="297"/>
                  </a:cubicBezTo>
                  <a:cubicBezTo>
                    <a:pt x="0" y="457"/>
                    <a:pt x="114" y="571"/>
                    <a:pt x="274" y="571"/>
                  </a:cubicBezTo>
                  <a:lnTo>
                    <a:pt x="2625" y="571"/>
                  </a:lnTo>
                  <a:cubicBezTo>
                    <a:pt x="2785" y="571"/>
                    <a:pt x="2899" y="457"/>
                    <a:pt x="2899" y="297"/>
                  </a:cubicBezTo>
                  <a:cubicBezTo>
                    <a:pt x="2899" y="138"/>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52"/>
            <p:cNvSpPr/>
            <p:nvPr/>
          </p:nvSpPr>
          <p:spPr>
            <a:xfrm>
              <a:off x="7006533" y="2299245"/>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97"/>
                  </a:cubicBezTo>
                  <a:lnTo>
                    <a:pt x="1" y="1210"/>
                  </a:lnTo>
                  <a:cubicBezTo>
                    <a:pt x="1" y="1370"/>
                    <a:pt x="138" y="1484"/>
                    <a:pt x="298" y="1484"/>
                  </a:cubicBezTo>
                  <a:lnTo>
                    <a:pt x="2626" y="1484"/>
                  </a:lnTo>
                  <a:cubicBezTo>
                    <a:pt x="2786" y="1484"/>
                    <a:pt x="2923" y="1370"/>
                    <a:pt x="2923" y="1210"/>
                  </a:cubicBezTo>
                  <a:lnTo>
                    <a:pt x="2923" y="297"/>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52"/>
            <p:cNvSpPr/>
            <p:nvPr/>
          </p:nvSpPr>
          <p:spPr>
            <a:xfrm>
              <a:off x="7058291" y="2363603"/>
              <a:ext cx="462691" cy="33323"/>
            </a:xfrm>
            <a:custGeom>
              <a:avLst/>
              <a:gdLst/>
              <a:ahLst/>
              <a:cxnLst/>
              <a:rect l="l" t="t" r="r" b="b"/>
              <a:pathLst>
                <a:path w="23466" h="1690" extrusionOk="0">
                  <a:moveTo>
                    <a:pt x="1" y="1"/>
                  </a:moveTo>
                  <a:lnTo>
                    <a:pt x="1" y="1690"/>
                  </a:lnTo>
                  <a:lnTo>
                    <a:pt x="23465" y="1690"/>
                  </a:lnTo>
                  <a:lnTo>
                    <a:pt x="234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52"/>
            <p:cNvSpPr/>
            <p:nvPr/>
          </p:nvSpPr>
          <p:spPr>
            <a:xfrm>
              <a:off x="6964692" y="2504031"/>
              <a:ext cx="1301592" cy="169235"/>
            </a:xfrm>
            <a:custGeom>
              <a:avLst/>
              <a:gdLst/>
              <a:ahLst/>
              <a:cxnLst/>
              <a:rect l="l" t="t" r="r" b="b"/>
              <a:pathLst>
                <a:path w="66012" h="8583" extrusionOk="0">
                  <a:moveTo>
                    <a:pt x="0" y="0"/>
                  </a:moveTo>
                  <a:lnTo>
                    <a:pt x="0" y="8582"/>
                  </a:lnTo>
                  <a:lnTo>
                    <a:pt x="66011" y="8582"/>
                  </a:lnTo>
                  <a:lnTo>
                    <a:pt x="660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52"/>
            <p:cNvSpPr/>
            <p:nvPr/>
          </p:nvSpPr>
          <p:spPr>
            <a:xfrm>
              <a:off x="6964692" y="2673246"/>
              <a:ext cx="1301592" cy="24765"/>
            </a:xfrm>
            <a:custGeom>
              <a:avLst/>
              <a:gdLst/>
              <a:ahLst/>
              <a:cxnLst/>
              <a:rect l="l" t="t" r="r" b="b"/>
              <a:pathLst>
                <a:path w="66012" h="1256" extrusionOk="0">
                  <a:moveTo>
                    <a:pt x="0" y="0"/>
                  </a:moveTo>
                  <a:lnTo>
                    <a:pt x="0" y="1256"/>
                  </a:lnTo>
                  <a:lnTo>
                    <a:pt x="66011" y="1256"/>
                  </a:lnTo>
                  <a:lnTo>
                    <a:pt x="660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52"/>
            <p:cNvSpPr/>
            <p:nvPr/>
          </p:nvSpPr>
          <p:spPr>
            <a:xfrm>
              <a:off x="7006533" y="2545871"/>
              <a:ext cx="57634" cy="11278"/>
            </a:xfrm>
            <a:custGeom>
              <a:avLst/>
              <a:gdLst/>
              <a:ahLst/>
              <a:cxnLst/>
              <a:rect l="l" t="t" r="r" b="b"/>
              <a:pathLst>
                <a:path w="2923" h="572" extrusionOk="0">
                  <a:moveTo>
                    <a:pt x="298" y="1"/>
                  </a:moveTo>
                  <a:cubicBezTo>
                    <a:pt x="138" y="1"/>
                    <a:pt x="1" y="115"/>
                    <a:pt x="1" y="275"/>
                  </a:cubicBezTo>
                  <a:cubicBezTo>
                    <a:pt x="1" y="435"/>
                    <a:pt x="138" y="571"/>
                    <a:pt x="298" y="571"/>
                  </a:cubicBezTo>
                  <a:lnTo>
                    <a:pt x="2626" y="571"/>
                  </a:lnTo>
                  <a:cubicBezTo>
                    <a:pt x="2786" y="571"/>
                    <a:pt x="2923" y="435"/>
                    <a:pt x="2923" y="275"/>
                  </a:cubicBezTo>
                  <a:cubicBezTo>
                    <a:pt x="2923" y="115"/>
                    <a:pt x="2786" y="1"/>
                    <a:pt x="262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52"/>
            <p:cNvSpPr/>
            <p:nvPr/>
          </p:nvSpPr>
          <p:spPr>
            <a:xfrm>
              <a:off x="7099264" y="2545871"/>
              <a:ext cx="57161" cy="11278"/>
            </a:xfrm>
            <a:custGeom>
              <a:avLst/>
              <a:gdLst/>
              <a:ahLst/>
              <a:cxnLst/>
              <a:rect l="l" t="t" r="r" b="b"/>
              <a:pathLst>
                <a:path w="2899" h="572" extrusionOk="0">
                  <a:moveTo>
                    <a:pt x="274" y="1"/>
                  </a:moveTo>
                  <a:cubicBezTo>
                    <a:pt x="114" y="1"/>
                    <a:pt x="0" y="115"/>
                    <a:pt x="0" y="275"/>
                  </a:cubicBezTo>
                  <a:cubicBezTo>
                    <a:pt x="0" y="435"/>
                    <a:pt x="114" y="571"/>
                    <a:pt x="274" y="571"/>
                  </a:cubicBezTo>
                  <a:lnTo>
                    <a:pt x="2625" y="571"/>
                  </a:lnTo>
                  <a:cubicBezTo>
                    <a:pt x="2785" y="571"/>
                    <a:pt x="2899" y="435"/>
                    <a:pt x="2899" y="275"/>
                  </a:cubicBezTo>
                  <a:cubicBezTo>
                    <a:pt x="2899" y="115"/>
                    <a:pt x="2785" y="1"/>
                    <a:pt x="262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52"/>
            <p:cNvSpPr/>
            <p:nvPr/>
          </p:nvSpPr>
          <p:spPr>
            <a:xfrm>
              <a:off x="7006533" y="2527869"/>
              <a:ext cx="57634" cy="29280"/>
            </a:xfrm>
            <a:custGeom>
              <a:avLst/>
              <a:gdLst/>
              <a:ahLst/>
              <a:cxnLst/>
              <a:rect l="l" t="t" r="r" b="b"/>
              <a:pathLst>
                <a:path w="2923" h="1485" extrusionOk="0">
                  <a:moveTo>
                    <a:pt x="2352" y="571"/>
                  </a:moveTo>
                  <a:lnTo>
                    <a:pt x="2352" y="914"/>
                  </a:lnTo>
                  <a:lnTo>
                    <a:pt x="572" y="914"/>
                  </a:lnTo>
                  <a:lnTo>
                    <a:pt x="572" y="571"/>
                  </a:lnTo>
                  <a:close/>
                  <a:moveTo>
                    <a:pt x="298" y="1"/>
                  </a:moveTo>
                  <a:cubicBezTo>
                    <a:pt x="138" y="1"/>
                    <a:pt x="1" y="138"/>
                    <a:pt x="1" y="275"/>
                  </a:cubicBezTo>
                  <a:lnTo>
                    <a:pt x="1" y="1188"/>
                  </a:lnTo>
                  <a:cubicBezTo>
                    <a:pt x="1" y="1348"/>
                    <a:pt x="138" y="1484"/>
                    <a:pt x="298" y="1484"/>
                  </a:cubicBezTo>
                  <a:lnTo>
                    <a:pt x="2626" y="1484"/>
                  </a:lnTo>
                  <a:cubicBezTo>
                    <a:pt x="2786" y="1484"/>
                    <a:pt x="2923" y="1348"/>
                    <a:pt x="2923" y="1188"/>
                  </a:cubicBezTo>
                  <a:lnTo>
                    <a:pt x="2923" y="275"/>
                  </a:lnTo>
                  <a:cubicBezTo>
                    <a:pt x="2923" y="138"/>
                    <a:pt x="2786" y="1"/>
                    <a:pt x="262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52"/>
            <p:cNvSpPr/>
            <p:nvPr/>
          </p:nvSpPr>
          <p:spPr>
            <a:xfrm>
              <a:off x="7058291" y="2591793"/>
              <a:ext cx="324077" cy="33323"/>
            </a:xfrm>
            <a:custGeom>
              <a:avLst/>
              <a:gdLst/>
              <a:ahLst/>
              <a:cxnLst/>
              <a:rect l="l" t="t" r="r" b="b"/>
              <a:pathLst>
                <a:path w="16436" h="1690" extrusionOk="0">
                  <a:moveTo>
                    <a:pt x="1" y="0"/>
                  </a:moveTo>
                  <a:lnTo>
                    <a:pt x="1" y="1689"/>
                  </a:lnTo>
                  <a:lnTo>
                    <a:pt x="16435" y="1689"/>
                  </a:lnTo>
                  <a:lnTo>
                    <a:pt x="164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52"/>
            <p:cNvSpPr/>
            <p:nvPr/>
          </p:nvSpPr>
          <p:spPr>
            <a:xfrm>
              <a:off x="7419694" y="2591793"/>
              <a:ext cx="545485" cy="33323"/>
            </a:xfrm>
            <a:custGeom>
              <a:avLst/>
              <a:gdLst/>
              <a:ahLst/>
              <a:cxnLst/>
              <a:rect l="l" t="t" r="r" b="b"/>
              <a:pathLst>
                <a:path w="27665" h="1690" extrusionOk="0">
                  <a:moveTo>
                    <a:pt x="1" y="0"/>
                  </a:moveTo>
                  <a:lnTo>
                    <a:pt x="1" y="1689"/>
                  </a:lnTo>
                  <a:lnTo>
                    <a:pt x="27665" y="1689"/>
                  </a:lnTo>
                  <a:lnTo>
                    <a:pt x="2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52"/>
            <p:cNvSpPr/>
            <p:nvPr/>
          </p:nvSpPr>
          <p:spPr>
            <a:xfrm>
              <a:off x="8006113" y="2591793"/>
              <a:ext cx="89596" cy="33323"/>
            </a:xfrm>
            <a:custGeom>
              <a:avLst/>
              <a:gdLst/>
              <a:ahLst/>
              <a:cxnLst/>
              <a:rect l="l" t="t" r="r" b="b"/>
              <a:pathLst>
                <a:path w="4544" h="1690" extrusionOk="0">
                  <a:moveTo>
                    <a:pt x="1" y="0"/>
                  </a:moveTo>
                  <a:lnTo>
                    <a:pt x="1" y="1689"/>
                  </a:lnTo>
                  <a:lnTo>
                    <a:pt x="4543" y="1689"/>
                  </a:lnTo>
                  <a:lnTo>
                    <a:pt x="454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52"/>
            <p:cNvSpPr/>
            <p:nvPr/>
          </p:nvSpPr>
          <p:spPr>
            <a:xfrm>
              <a:off x="6964692" y="2770454"/>
              <a:ext cx="1301592" cy="387074"/>
            </a:xfrm>
            <a:custGeom>
              <a:avLst/>
              <a:gdLst/>
              <a:ahLst/>
              <a:cxnLst/>
              <a:rect l="l" t="t" r="r" b="b"/>
              <a:pathLst>
                <a:path w="66012" h="19631" extrusionOk="0">
                  <a:moveTo>
                    <a:pt x="0" y="1"/>
                  </a:moveTo>
                  <a:lnTo>
                    <a:pt x="0" y="19630"/>
                  </a:lnTo>
                  <a:lnTo>
                    <a:pt x="66011" y="19630"/>
                  </a:lnTo>
                  <a:lnTo>
                    <a:pt x="6601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52"/>
            <p:cNvSpPr/>
            <p:nvPr/>
          </p:nvSpPr>
          <p:spPr>
            <a:xfrm>
              <a:off x="6964692" y="3133196"/>
              <a:ext cx="1301592" cy="24331"/>
            </a:xfrm>
            <a:custGeom>
              <a:avLst/>
              <a:gdLst/>
              <a:ahLst/>
              <a:cxnLst/>
              <a:rect l="l" t="t" r="r" b="b"/>
              <a:pathLst>
                <a:path w="66012" h="1234" extrusionOk="0">
                  <a:moveTo>
                    <a:pt x="0" y="1"/>
                  </a:moveTo>
                  <a:lnTo>
                    <a:pt x="0" y="1233"/>
                  </a:lnTo>
                  <a:lnTo>
                    <a:pt x="66011" y="1233"/>
                  </a:lnTo>
                  <a:lnTo>
                    <a:pt x="6601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52"/>
            <p:cNvSpPr/>
            <p:nvPr/>
          </p:nvSpPr>
          <p:spPr>
            <a:xfrm>
              <a:off x="7006533" y="2812314"/>
              <a:ext cx="57634" cy="57634"/>
            </a:xfrm>
            <a:custGeom>
              <a:avLst/>
              <a:gdLst/>
              <a:ahLst/>
              <a:cxnLst/>
              <a:rect l="l" t="t" r="r" b="b"/>
              <a:pathLst>
                <a:path w="2923" h="2923" extrusionOk="0">
                  <a:moveTo>
                    <a:pt x="2352" y="571"/>
                  </a:moveTo>
                  <a:lnTo>
                    <a:pt x="2352" y="2351"/>
                  </a:lnTo>
                  <a:lnTo>
                    <a:pt x="572" y="2351"/>
                  </a:lnTo>
                  <a:lnTo>
                    <a:pt x="572" y="571"/>
                  </a:lnTo>
                  <a:close/>
                  <a:moveTo>
                    <a:pt x="298" y="0"/>
                  </a:moveTo>
                  <a:cubicBezTo>
                    <a:pt x="138" y="0"/>
                    <a:pt x="1" y="137"/>
                    <a:pt x="1" y="274"/>
                  </a:cubicBezTo>
                  <a:lnTo>
                    <a:pt x="1" y="2625"/>
                  </a:lnTo>
                  <a:cubicBezTo>
                    <a:pt x="1" y="2785"/>
                    <a:pt x="138" y="2922"/>
                    <a:pt x="298" y="2922"/>
                  </a:cubicBezTo>
                  <a:lnTo>
                    <a:pt x="2626" y="2922"/>
                  </a:lnTo>
                  <a:cubicBezTo>
                    <a:pt x="2786" y="2922"/>
                    <a:pt x="2923" y="2785"/>
                    <a:pt x="2923" y="2625"/>
                  </a:cubicBezTo>
                  <a:lnTo>
                    <a:pt x="2923" y="274"/>
                  </a:lnTo>
                  <a:cubicBezTo>
                    <a:pt x="2923" y="137"/>
                    <a:pt x="2786" y="0"/>
                    <a:pt x="26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52"/>
            <p:cNvSpPr/>
            <p:nvPr/>
          </p:nvSpPr>
          <p:spPr>
            <a:xfrm>
              <a:off x="7099264" y="2858670"/>
              <a:ext cx="57161" cy="11278"/>
            </a:xfrm>
            <a:custGeom>
              <a:avLst/>
              <a:gdLst/>
              <a:ahLst/>
              <a:cxnLst/>
              <a:rect l="l" t="t" r="r" b="b"/>
              <a:pathLst>
                <a:path w="2899" h="572" extrusionOk="0">
                  <a:moveTo>
                    <a:pt x="274" y="0"/>
                  </a:moveTo>
                  <a:cubicBezTo>
                    <a:pt x="114" y="0"/>
                    <a:pt x="0" y="115"/>
                    <a:pt x="0" y="274"/>
                  </a:cubicBezTo>
                  <a:cubicBezTo>
                    <a:pt x="0" y="434"/>
                    <a:pt x="114" y="571"/>
                    <a:pt x="274" y="571"/>
                  </a:cubicBezTo>
                  <a:lnTo>
                    <a:pt x="2625" y="571"/>
                  </a:lnTo>
                  <a:cubicBezTo>
                    <a:pt x="2785" y="571"/>
                    <a:pt x="2899" y="434"/>
                    <a:pt x="2899" y="274"/>
                  </a:cubicBezTo>
                  <a:cubicBezTo>
                    <a:pt x="2899" y="115"/>
                    <a:pt x="2785" y="0"/>
                    <a:pt x="2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52"/>
            <p:cNvSpPr/>
            <p:nvPr/>
          </p:nvSpPr>
          <p:spPr>
            <a:xfrm>
              <a:off x="7211319" y="2870362"/>
              <a:ext cx="187237" cy="187257"/>
            </a:xfrm>
            <a:custGeom>
              <a:avLst/>
              <a:gdLst/>
              <a:ahLst/>
              <a:cxnLst/>
              <a:rect l="l" t="t" r="r" b="b"/>
              <a:pathLst>
                <a:path w="9496" h="9497" extrusionOk="0">
                  <a:moveTo>
                    <a:pt x="1" y="1"/>
                  </a:moveTo>
                  <a:lnTo>
                    <a:pt x="1"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52"/>
            <p:cNvSpPr/>
            <p:nvPr/>
          </p:nvSpPr>
          <p:spPr>
            <a:xfrm>
              <a:off x="7252272"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1"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52"/>
            <p:cNvSpPr/>
            <p:nvPr/>
          </p:nvSpPr>
          <p:spPr>
            <a:xfrm>
              <a:off x="7252272" y="2912222"/>
              <a:ext cx="105331" cy="103537"/>
            </a:xfrm>
            <a:custGeom>
              <a:avLst/>
              <a:gdLst/>
              <a:ahLst/>
              <a:cxnLst/>
              <a:rect l="l" t="t" r="r" b="b"/>
              <a:pathLst>
                <a:path w="5342" h="5251" extrusionOk="0">
                  <a:moveTo>
                    <a:pt x="320" y="1"/>
                  </a:moveTo>
                  <a:cubicBezTo>
                    <a:pt x="246" y="1"/>
                    <a:pt x="172" y="23"/>
                    <a:pt x="115" y="69"/>
                  </a:cubicBezTo>
                  <a:cubicBezTo>
                    <a:pt x="1" y="183"/>
                    <a:pt x="1" y="366"/>
                    <a:pt x="115" y="480"/>
                  </a:cubicBezTo>
                  <a:lnTo>
                    <a:pt x="4817" y="5182"/>
                  </a:lnTo>
                  <a:cubicBezTo>
                    <a:pt x="4885" y="5228"/>
                    <a:pt x="4954" y="5250"/>
                    <a:pt x="5022" y="5250"/>
                  </a:cubicBezTo>
                  <a:cubicBezTo>
                    <a:pt x="5091" y="5250"/>
                    <a:pt x="5159" y="5228"/>
                    <a:pt x="5228" y="5182"/>
                  </a:cubicBezTo>
                  <a:cubicBezTo>
                    <a:pt x="5342" y="5068"/>
                    <a:pt x="5342" y="4885"/>
                    <a:pt x="5228" y="4771"/>
                  </a:cubicBezTo>
                  <a:lnTo>
                    <a:pt x="526" y="69"/>
                  </a:lnTo>
                  <a:cubicBezTo>
                    <a:pt x="469" y="23"/>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52"/>
            <p:cNvSpPr/>
            <p:nvPr/>
          </p:nvSpPr>
          <p:spPr>
            <a:xfrm>
              <a:off x="7466503"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52"/>
            <p:cNvSpPr/>
            <p:nvPr/>
          </p:nvSpPr>
          <p:spPr>
            <a:xfrm>
              <a:off x="7507456" y="2912222"/>
              <a:ext cx="105331" cy="103537"/>
            </a:xfrm>
            <a:custGeom>
              <a:avLst/>
              <a:gdLst/>
              <a:ahLst/>
              <a:cxnLst/>
              <a:rect l="l" t="t" r="r" b="b"/>
              <a:pathLst>
                <a:path w="5342" h="5251" extrusionOk="0">
                  <a:moveTo>
                    <a:pt x="5022" y="1"/>
                  </a:moveTo>
                  <a:cubicBezTo>
                    <a:pt x="4948" y="1"/>
                    <a:pt x="4874" y="23"/>
                    <a:pt x="4817" y="69"/>
                  </a:cubicBezTo>
                  <a:lnTo>
                    <a:pt x="115" y="4771"/>
                  </a:lnTo>
                  <a:cubicBezTo>
                    <a:pt x="1" y="4885"/>
                    <a:pt x="1" y="5068"/>
                    <a:pt x="115" y="5182"/>
                  </a:cubicBezTo>
                  <a:cubicBezTo>
                    <a:pt x="183" y="5228"/>
                    <a:pt x="252" y="5250"/>
                    <a:pt x="320" y="5250"/>
                  </a:cubicBezTo>
                  <a:cubicBezTo>
                    <a:pt x="389" y="5250"/>
                    <a:pt x="480" y="5228"/>
                    <a:pt x="526" y="5182"/>
                  </a:cubicBezTo>
                  <a:lnTo>
                    <a:pt x="5228" y="480"/>
                  </a:lnTo>
                  <a:cubicBezTo>
                    <a:pt x="5342" y="366"/>
                    <a:pt x="5342" y="183"/>
                    <a:pt x="5228" y="69"/>
                  </a:cubicBezTo>
                  <a:cubicBezTo>
                    <a:pt x="5170" y="23"/>
                    <a:pt x="5096" y="1"/>
                    <a:pt x="502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52"/>
            <p:cNvSpPr/>
            <p:nvPr/>
          </p:nvSpPr>
          <p:spPr>
            <a:xfrm>
              <a:off x="7721687" y="2870362"/>
              <a:ext cx="187237" cy="187257"/>
            </a:xfrm>
            <a:custGeom>
              <a:avLst/>
              <a:gdLst/>
              <a:ahLst/>
              <a:cxnLst/>
              <a:rect l="l" t="t" r="r" b="b"/>
              <a:pathLst>
                <a:path w="9496" h="9497" extrusionOk="0">
                  <a:moveTo>
                    <a:pt x="0" y="1"/>
                  </a:moveTo>
                  <a:lnTo>
                    <a:pt x="0" y="9496"/>
                  </a:lnTo>
                  <a:lnTo>
                    <a:pt x="9496" y="9496"/>
                  </a:lnTo>
                  <a:lnTo>
                    <a:pt x="949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52"/>
            <p:cNvSpPr/>
            <p:nvPr/>
          </p:nvSpPr>
          <p:spPr>
            <a:xfrm>
              <a:off x="7772085" y="2916284"/>
              <a:ext cx="94979" cy="95413"/>
            </a:xfrm>
            <a:custGeom>
              <a:avLst/>
              <a:gdLst/>
              <a:ahLst/>
              <a:cxnLst/>
              <a:rect l="l" t="t" r="r" b="b"/>
              <a:pathLst>
                <a:path w="4817" h="4839" extrusionOk="0">
                  <a:moveTo>
                    <a:pt x="4246" y="571"/>
                  </a:moveTo>
                  <a:lnTo>
                    <a:pt x="4246" y="4268"/>
                  </a:lnTo>
                  <a:lnTo>
                    <a:pt x="571" y="4268"/>
                  </a:lnTo>
                  <a:lnTo>
                    <a:pt x="571" y="571"/>
                  </a:lnTo>
                  <a:close/>
                  <a:moveTo>
                    <a:pt x="275" y="0"/>
                  </a:moveTo>
                  <a:cubicBezTo>
                    <a:pt x="115" y="0"/>
                    <a:pt x="1" y="137"/>
                    <a:pt x="1" y="297"/>
                  </a:cubicBezTo>
                  <a:lnTo>
                    <a:pt x="1" y="4542"/>
                  </a:lnTo>
                  <a:cubicBezTo>
                    <a:pt x="1" y="4702"/>
                    <a:pt x="115" y="4839"/>
                    <a:pt x="275" y="4839"/>
                  </a:cubicBezTo>
                  <a:lnTo>
                    <a:pt x="4543" y="4839"/>
                  </a:lnTo>
                  <a:cubicBezTo>
                    <a:pt x="4680" y="4839"/>
                    <a:pt x="4817" y="4702"/>
                    <a:pt x="4817" y="4542"/>
                  </a:cubicBezTo>
                  <a:lnTo>
                    <a:pt x="4817" y="297"/>
                  </a:lnTo>
                  <a:cubicBezTo>
                    <a:pt x="4817" y="137"/>
                    <a:pt x="4680" y="0"/>
                    <a:pt x="454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52"/>
            <p:cNvSpPr/>
            <p:nvPr/>
          </p:nvSpPr>
          <p:spPr>
            <a:xfrm>
              <a:off x="7976872" y="2870362"/>
              <a:ext cx="186784" cy="187257"/>
            </a:xfrm>
            <a:custGeom>
              <a:avLst/>
              <a:gdLst/>
              <a:ahLst/>
              <a:cxnLst/>
              <a:rect l="l" t="t" r="r" b="b"/>
              <a:pathLst>
                <a:path w="9473" h="9497" extrusionOk="0">
                  <a:moveTo>
                    <a:pt x="0" y="1"/>
                  </a:moveTo>
                  <a:lnTo>
                    <a:pt x="0" y="9496"/>
                  </a:lnTo>
                  <a:lnTo>
                    <a:pt x="9473" y="9496"/>
                  </a:lnTo>
                  <a:lnTo>
                    <a:pt x="94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52"/>
            <p:cNvSpPr/>
            <p:nvPr/>
          </p:nvSpPr>
          <p:spPr>
            <a:xfrm>
              <a:off x="8022774" y="2916383"/>
              <a:ext cx="11278" cy="11160"/>
            </a:xfrm>
            <a:custGeom>
              <a:avLst/>
              <a:gdLst/>
              <a:ahLst/>
              <a:cxnLst/>
              <a:rect l="l" t="t" r="r" b="b"/>
              <a:pathLst>
                <a:path w="572" h="566" extrusionOk="0">
                  <a:moveTo>
                    <a:pt x="286" y="1"/>
                  </a:moveTo>
                  <a:cubicBezTo>
                    <a:pt x="252" y="1"/>
                    <a:pt x="217" y="6"/>
                    <a:pt x="183" y="18"/>
                  </a:cubicBezTo>
                  <a:cubicBezTo>
                    <a:pt x="137" y="41"/>
                    <a:pt x="115" y="64"/>
                    <a:pt x="92" y="86"/>
                  </a:cubicBezTo>
                  <a:cubicBezTo>
                    <a:pt x="23" y="132"/>
                    <a:pt x="1" y="223"/>
                    <a:pt x="1" y="292"/>
                  </a:cubicBezTo>
                  <a:cubicBezTo>
                    <a:pt x="1" y="337"/>
                    <a:pt x="1" y="360"/>
                    <a:pt x="23" y="406"/>
                  </a:cubicBezTo>
                  <a:cubicBezTo>
                    <a:pt x="46" y="429"/>
                    <a:pt x="69" y="452"/>
                    <a:pt x="92" y="497"/>
                  </a:cubicBezTo>
                  <a:cubicBezTo>
                    <a:pt x="137" y="543"/>
                    <a:pt x="206" y="566"/>
                    <a:pt x="297" y="566"/>
                  </a:cubicBezTo>
                  <a:cubicBezTo>
                    <a:pt x="366" y="566"/>
                    <a:pt x="434" y="543"/>
                    <a:pt x="480" y="497"/>
                  </a:cubicBezTo>
                  <a:cubicBezTo>
                    <a:pt x="548" y="429"/>
                    <a:pt x="571" y="360"/>
                    <a:pt x="571" y="292"/>
                  </a:cubicBezTo>
                  <a:cubicBezTo>
                    <a:pt x="571" y="246"/>
                    <a:pt x="571" y="223"/>
                    <a:pt x="548" y="178"/>
                  </a:cubicBezTo>
                  <a:cubicBezTo>
                    <a:pt x="526" y="132"/>
                    <a:pt x="526" y="109"/>
                    <a:pt x="480" y="86"/>
                  </a:cubicBezTo>
                  <a:cubicBezTo>
                    <a:pt x="457" y="64"/>
                    <a:pt x="434" y="41"/>
                    <a:pt x="389" y="18"/>
                  </a:cubicBezTo>
                  <a:cubicBezTo>
                    <a:pt x="354" y="6"/>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52"/>
            <p:cNvSpPr/>
            <p:nvPr/>
          </p:nvSpPr>
          <p:spPr>
            <a:xfrm>
              <a:off x="8106495" y="2916383"/>
              <a:ext cx="11259" cy="11160"/>
            </a:xfrm>
            <a:custGeom>
              <a:avLst/>
              <a:gdLst/>
              <a:ahLst/>
              <a:cxnLst/>
              <a:rect l="l" t="t" r="r" b="b"/>
              <a:pathLst>
                <a:path w="571" h="566" extrusionOk="0">
                  <a:moveTo>
                    <a:pt x="297" y="1"/>
                  </a:moveTo>
                  <a:cubicBezTo>
                    <a:pt x="257" y="1"/>
                    <a:pt x="217" y="6"/>
                    <a:pt x="183" y="18"/>
                  </a:cubicBezTo>
                  <a:cubicBezTo>
                    <a:pt x="160" y="41"/>
                    <a:pt x="114" y="64"/>
                    <a:pt x="91" y="86"/>
                  </a:cubicBezTo>
                  <a:cubicBezTo>
                    <a:pt x="46" y="132"/>
                    <a:pt x="0" y="223"/>
                    <a:pt x="0" y="292"/>
                  </a:cubicBezTo>
                  <a:cubicBezTo>
                    <a:pt x="0" y="337"/>
                    <a:pt x="23" y="360"/>
                    <a:pt x="23" y="406"/>
                  </a:cubicBezTo>
                  <a:cubicBezTo>
                    <a:pt x="46" y="429"/>
                    <a:pt x="69" y="452"/>
                    <a:pt x="91" y="497"/>
                  </a:cubicBezTo>
                  <a:cubicBezTo>
                    <a:pt x="137" y="543"/>
                    <a:pt x="228" y="566"/>
                    <a:pt x="297" y="566"/>
                  </a:cubicBezTo>
                  <a:cubicBezTo>
                    <a:pt x="365" y="566"/>
                    <a:pt x="434" y="543"/>
                    <a:pt x="502" y="497"/>
                  </a:cubicBezTo>
                  <a:cubicBezTo>
                    <a:pt x="548" y="429"/>
                    <a:pt x="571" y="360"/>
                    <a:pt x="571" y="292"/>
                  </a:cubicBezTo>
                  <a:cubicBezTo>
                    <a:pt x="571" y="246"/>
                    <a:pt x="571" y="223"/>
                    <a:pt x="548" y="178"/>
                  </a:cubicBezTo>
                  <a:cubicBezTo>
                    <a:pt x="548" y="132"/>
                    <a:pt x="525" y="109"/>
                    <a:pt x="502" y="86"/>
                  </a:cubicBezTo>
                  <a:cubicBezTo>
                    <a:pt x="479" y="64"/>
                    <a:pt x="434" y="41"/>
                    <a:pt x="411" y="18"/>
                  </a:cubicBezTo>
                  <a:cubicBezTo>
                    <a:pt x="377" y="6"/>
                    <a:pt x="337"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52"/>
            <p:cNvSpPr/>
            <p:nvPr/>
          </p:nvSpPr>
          <p:spPr>
            <a:xfrm>
              <a:off x="8022774" y="3000202"/>
              <a:ext cx="11278" cy="11495"/>
            </a:xfrm>
            <a:custGeom>
              <a:avLst/>
              <a:gdLst/>
              <a:ahLst/>
              <a:cxnLst/>
              <a:rect l="l" t="t" r="r" b="b"/>
              <a:pathLst>
                <a:path w="572" h="583" extrusionOk="0">
                  <a:moveTo>
                    <a:pt x="286" y="1"/>
                  </a:moveTo>
                  <a:cubicBezTo>
                    <a:pt x="252" y="1"/>
                    <a:pt x="217" y="12"/>
                    <a:pt x="183" y="35"/>
                  </a:cubicBezTo>
                  <a:cubicBezTo>
                    <a:pt x="137" y="35"/>
                    <a:pt x="115" y="58"/>
                    <a:pt x="92" y="81"/>
                  </a:cubicBezTo>
                  <a:cubicBezTo>
                    <a:pt x="23" y="149"/>
                    <a:pt x="1" y="218"/>
                    <a:pt x="1" y="286"/>
                  </a:cubicBezTo>
                  <a:cubicBezTo>
                    <a:pt x="1" y="332"/>
                    <a:pt x="1" y="355"/>
                    <a:pt x="23" y="400"/>
                  </a:cubicBezTo>
                  <a:cubicBezTo>
                    <a:pt x="46" y="446"/>
                    <a:pt x="46" y="469"/>
                    <a:pt x="92" y="492"/>
                  </a:cubicBezTo>
                  <a:cubicBezTo>
                    <a:pt x="115" y="515"/>
                    <a:pt x="137" y="537"/>
                    <a:pt x="183" y="560"/>
                  </a:cubicBezTo>
                  <a:cubicBezTo>
                    <a:pt x="206" y="560"/>
                    <a:pt x="252" y="583"/>
                    <a:pt x="297" y="583"/>
                  </a:cubicBezTo>
                  <a:cubicBezTo>
                    <a:pt x="320" y="583"/>
                    <a:pt x="366" y="560"/>
                    <a:pt x="389" y="560"/>
                  </a:cubicBezTo>
                  <a:cubicBezTo>
                    <a:pt x="434" y="537"/>
                    <a:pt x="457" y="515"/>
                    <a:pt x="480" y="492"/>
                  </a:cubicBezTo>
                  <a:cubicBezTo>
                    <a:pt x="526" y="469"/>
                    <a:pt x="526" y="446"/>
                    <a:pt x="548" y="400"/>
                  </a:cubicBezTo>
                  <a:cubicBezTo>
                    <a:pt x="571" y="355"/>
                    <a:pt x="571" y="332"/>
                    <a:pt x="571" y="286"/>
                  </a:cubicBezTo>
                  <a:cubicBezTo>
                    <a:pt x="571" y="218"/>
                    <a:pt x="548" y="149"/>
                    <a:pt x="480" y="81"/>
                  </a:cubicBezTo>
                  <a:cubicBezTo>
                    <a:pt x="457" y="58"/>
                    <a:pt x="434" y="35"/>
                    <a:pt x="389" y="35"/>
                  </a:cubicBezTo>
                  <a:cubicBezTo>
                    <a:pt x="354" y="12"/>
                    <a:pt x="320" y="1"/>
                    <a:pt x="2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52"/>
            <p:cNvSpPr/>
            <p:nvPr/>
          </p:nvSpPr>
          <p:spPr>
            <a:xfrm>
              <a:off x="8106495" y="3000419"/>
              <a:ext cx="11259" cy="11278"/>
            </a:xfrm>
            <a:custGeom>
              <a:avLst/>
              <a:gdLst/>
              <a:ahLst/>
              <a:cxnLst/>
              <a:rect l="l" t="t" r="r" b="b"/>
              <a:pathLst>
                <a:path w="571" h="572" extrusionOk="0">
                  <a:moveTo>
                    <a:pt x="303" y="0"/>
                  </a:moveTo>
                  <a:cubicBezTo>
                    <a:pt x="263" y="0"/>
                    <a:pt x="223" y="8"/>
                    <a:pt x="183" y="24"/>
                  </a:cubicBezTo>
                  <a:cubicBezTo>
                    <a:pt x="160" y="24"/>
                    <a:pt x="114" y="47"/>
                    <a:pt x="91" y="70"/>
                  </a:cubicBezTo>
                  <a:cubicBezTo>
                    <a:pt x="46" y="138"/>
                    <a:pt x="0" y="207"/>
                    <a:pt x="0" y="275"/>
                  </a:cubicBezTo>
                  <a:cubicBezTo>
                    <a:pt x="0" y="321"/>
                    <a:pt x="23" y="344"/>
                    <a:pt x="23" y="389"/>
                  </a:cubicBezTo>
                  <a:cubicBezTo>
                    <a:pt x="46" y="435"/>
                    <a:pt x="69" y="458"/>
                    <a:pt x="91" y="481"/>
                  </a:cubicBezTo>
                  <a:cubicBezTo>
                    <a:pt x="114" y="504"/>
                    <a:pt x="160" y="526"/>
                    <a:pt x="183" y="549"/>
                  </a:cubicBezTo>
                  <a:cubicBezTo>
                    <a:pt x="228" y="549"/>
                    <a:pt x="251" y="572"/>
                    <a:pt x="297" y="572"/>
                  </a:cubicBezTo>
                  <a:cubicBezTo>
                    <a:pt x="365" y="572"/>
                    <a:pt x="434" y="526"/>
                    <a:pt x="502" y="481"/>
                  </a:cubicBezTo>
                  <a:cubicBezTo>
                    <a:pt x="525" y="458"/>
                    <a:pt x="548" y="435"/>
                    <a:pt x="548" y="389"/>
                  </a:cubicBezTo>
                  <a:cubicBezTo>
                    <a:pt x="571" y="344"/>
                    <a:pt x="571" y="321"/>
                    <a:pt x="571" y="275"/>
                  </a:cubicBezTo>
                  <a:cubicBezTo>
                    <a:pt x="571" y="207"/>
                    <a:pt x="548" y="138"/>
                    <a:pt x="502" y="70"/>
                  </a:cubicBezTo>
                  <a:cubicBezTo>
                    <a:pt x="443" y="26"/>
                    <a:pt x="375" y="0"/>
                    <a:pt x="3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52"/>
            <p:cNvSpPr/>
            <p:nvPr/>
          </p:nvSpPr>
          <p:spPr>
            <a:xfrm>
              <a:off x="8417479" y="1683566"/>
              <a:ext cx="831724" cy="832177"/>
            </a:xfrm>
            <a:custGeom>
              <a:avLst/>
              <a:gdLst/>
              <a:ahLst/>
              <a:cxnLst/>
              <a:rect l="l" t="t" r="r" b="b"/>
              <a:pathLst>
                <a:path w="42182" h="42205" extrusionOk="0">
                  <a:moveTo>
                    <a:pt x="2739" y="1"/>
                  </a:moveTo>
                  <a:cubicBezTo>
                    <a:pt x="1210" y="1"/>
                    <a:pt x="0" y="1233"/>
                    <a:pt x="0" y="2740"/>
                  </a:cubicBezTo>
                  <a:lnTo>
                    <a:pt x="0" y="39466"/>
                  </a:lnTo>
                  <a:cubicBezTo>
                    <a:pt x="0" y="40972"/>
                    <a:pt x="1210" y="42205"/>
                    <a:pt x="2739" y="42205"/>
                  </a:cubicBezTo>
                  <a:lnTo>
                    <a:pt x="39442" y="42205"/>
                  </a:lnTo>
                  <a:cubicBezTo>
                    <a:pt x="40949" y="42205"/>
                    <a:pt x="42181" y="40972"/>
                    <a:pt x="42181" y="39466"/>
                  </a:cubicBezTo>
                  <a:lnTo>
                    <a:pt x="42181" y="2740"/>
                  </a:lnTo>
                  <a:cubicBezTo>
                    <a:pt x="42181" y="1233"/>
                    <a:pt x="40949" y="1"/>
                    <a:pt x="39442"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52"/>
            <p:cNvSpPr/>
            <p:nvPr/>
          </p:nvSpPr>
          <p:spPr>
            <a:xfrm>
              <a:off x="8364814" y="1630920"/>
              <a:ext cx="831724" cy="832157"/>
            </a:xfrm>
            <a:custGeom>
              <a:avLst/>
              <a:gdLst/>
              <a:ahLst/>
              <a:cxnLst/>
              <a:rect l="l" t="t" r="r" b="b"/>
              <a:pathLst>
                <a:path w="42182" h="42204" extrusionOk="0">
                  <a:moveTo>
                    <a:pt x="2740" y="0"/>
                  </a:moveTo>
                  <a:cubicBezTo>
                    <a:pt x="1233" y="0"/>
                    <a:pt x="1" y="1233"/>
                    <a:pt x="1" y="2739"/>
                  </a:cubicBezTo>
                  <a:lnTo>
                    <a:pt x="1" y="39465"/>
                  </a:lnTo>
                  <a:cubicBezTo>
                    <a:pt x="1" y="40971"/>
                    <a:pt x="1233" y="42204"/>
                    <a:pt x="2740" y="42204"/>
                  </a:cubicBezTo>
                  <a:lnTo>
                    <a:pt x="39443" y="42204"/>
                  </a:lnTo>
                  <a:cubicBezTo>
                    <a:pt x="40972" y="42204"/>
                    <a:pt x="42182" y="40971"/>
                    <a:pt x="42182" y="39465"/>
                  </a:cubicBezTo>
                  <a:lnTo>
                    <a:pt x="42182" y="2739"/>
                  </a:lnTo>
                  <a:cubicBezTo>
                    <a:pt x="42182" y="1233"/>
                    <a:pt x="40972" y="0"/>
                    <a:pt x="394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52"/>
            <p:cNvSpPr/>
            <p:nvPr/>
          </p:nvSpPr>
          <p:spPr>
            <a:xfrm>
              <a:off x="8359411" y="1625518"/>
              <a:ext cx="842982" cy="842963"/>
            </a:xfrm>
            <a:custGeom>
              <a:avLst/>
              <a:gdLst/>
              <a:ahLst/>
              <a:cxnLst/>
              <a:rect l="l" t="t" r="r" b="b"/>
              <a:pathLst>
                <a:path w="42753" h="42752" extrusionOk="0">
                  <a:moveTo>
                    <a:pt x="39717" y="571"/>
                  </a:moveTo>
                  <a:cubicBezTo>
                    <a:pt x="41086" y="571"/>
                    <a:pt x="42182" y="1666"/>
                    <a:pt x="42182" y="3013"/>
                  </a:cubicBezTo>
                  <a:lnTo>
                    <a:pt x="42182" y="39739"/>
                  </a:lnTo>
                  <a:cubicBezTo>
                    <a:pt x="42182" y="41086"/>
                    <a:pt x="41086" y="42181"/>
                    <a:pt x="39717" y="42181"/>
                  </a:cubicBezTo>
                  <a:lnTo>
                    <a:pt x="3014" y="42181"/>
                  </a:lnTo>
                  <a:cubicBezTo>
                    <a:pt x="1667" y="42181"/>
                    <a:pt x="571" y="41086"/>
                    <a:pt x="571" y="39739"/>
                  </a:cubicBezTo>
                  <a:lnTo>
                    <a:pt x="571" y="3013"/>
                  </a:lnTo>
                  <a:cubicBezTo>
                    <a:pt x="571" y="1666"/>
                    <a:pt x="1667" y="571"/>
                    <a:pt x="3014" y="571"/>
                  </a:cubicBezTo>
                  <a:close/>
                  <a:moveTo>
                    <a:pt x="3014" y="0"/>
                  </a:moveTo>
                  <a:cubicBezTo>
                    <a:pt x="1348" y="0"/>
                    <a:pt x="1" y="1347"/>
                    <a:pt x="1" y="3013"/>
                  </a:cubicBezTo>
                  <a:lnTo>
                    <a:pt x="1" y="39739"/>
                  </a:lnTo>
                  <a:cubicBezTo>
                    <a:pt x="1" y="41405"/>
                    <a:pt x="1348" y="42752"/>
                    <a:pt x="3014" y="42752"/>
                  </a:cubicBezTo>
                  <a:lnTo>
                    <a:pt x="39717" y="42752"/>
                  </a:lnTo>
                  <a:cubicBezTo>
                    <a:pt x="41383" y="42752"/>
                    <a:pt x="42753" y="41405"/>
                    <a:pt x="42753" y="39739"/>
                  </a:cubicBezTo>
                  <a:lnTo>
                    <a:pt x="42753" y="3013"/>
                  </a:lnTo>
                  <a:cubicBezTo>
                    <a:pt x="42753" y="1347"/>
                    <a:pt x="41383" y="0"/>
                    <a:pt x="3971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52"/>
            <p:cNvSpPr/>
            <p:nvPr/>
          </p:nvSpPr>
          <p:spPr>
            <a:xfrm>
              <a:off x="8428718" y="1690329"/>
              <a:ext cx="54933" cy="54026"/>
            </a:xfrm>
            <a:custGeom>
              <a:avLst/>
              <a:gdLst/>
              <a:ahLst/>
              <a:cxnLst/>
              <a:rect l="l" t="t" r="r" b="b"/>
              <a:pathLst>
                <a:path w="2786" h="2740" extrusionOk="0">
                  <a:moveTo>
                    <a:pt x="2466" y="0"/>
                  </a:moveTo>
                  <a:cubicBezTo>
                    <a:pt x="2392" y="0"/>
                    <a:pt x="2318" y="23"/>
                    <a:pt x="2261" y="69"/>
                  </a:cubicBezTo>
                  <a:lnTo>
                    <a:pt x="115" y="2237"/>
                  </a:lnTo>
                  <a:cubicBezTo>
                    <a:pt x="1" y="2351"/>
                    <a:pt x="1" y="2534"/>
                    <a:pt x="115" y="2648"/>
                  </a:cubicBezTo>
                  <a:cubicBezTo>
                    <a:pt x="161" y="2693"/>
                    <a:pt x="229" y="2739"/>
                    <a:pt x="321" y="2739"/>
                  </a:cubicBezTo>
                  <a:cubicBezTo>
                    <a:pt x="389" y="2739"/>
                    <a:pt x="457" y="2693"/>
                    <a:pt x="503" y="2648"/>
                  </a:cubicBezTo>
                  <a:lnTo>
                    <a:pt x="2672" y="479"/>
                  </a:lnTo>
                  <a:cubicBezTo>
                    <a:pt x="2786" y="365"/>
                    <a:pt x="2786" y="183"/>
                    <a:pt x="2672" y="69"/>
                  </a:cubicBezTo>
                  <a:cubicBezTo>
                    <a:pt x="2614" y="23"/>
                    <a:pt x="2540" y="0"/>
                    <a:pt x="24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52"/>
            <p:cNvSpPr/>
            <p:nvPr/>
          </p:nvSpPr>
          <p:spPr>
            <a:xfrm>
              <a:off x="8428718" y="1690329"/>
              <a:ext cx="54933" cy="54026"/>
            </a:xfrm>
            <a:custGeom>
              <a:avLst/>
              <a:gdLst/>
              <a:ahLst/>
              <a:cxnLst/>
              <a:rect l="l" t="t" r="r" b="b"/>
              <a:pathLst>
                <a:path w="2786" h="2740" extrusionOk="0">
                  <a:moveTo>
                    <a:pt x="318" y="0"/>
                  </a:moveTo>
                  <a:cubicBezTo>
                    <a:pt x="246" y="0"/>
                    <a:pt x="172" y="23"/>
                    <a:pt x="115" y="69"/>
                  </a:cubicBezTo>
                  <a:cubicBezTo>
                    <a:pt x="1" y="183"/>
                    <a:pt x="1" y="365"/>
                    <a:pt x="115" y="479"/>
                  </a:cubicBezTo>
                  <a:lnTo>
                    <a:pt x="2283" y="2648"/>
                  </a:lnTo>
                  <a:cubicBezTo>
                    <a:pt x="2329" y="2693"/>
                    <a:pt x="2398" y="2739"/>
                    <a:pt x="2466" y="2739"/>
                  </a:cubicBezTo>
                  <a:cubicBezTo>
                    <a:pt x="2557" y="2739"/>
                    <a:pt x="2626" y="2693"/>
                    <a:pt x="2672" y="2648"/>
                  </a:cubicBezTo>
                  <a:cubicBezTo>
                    <a:pt x="2786" y="2534"/>
                    <a:pt x="2786" y="2351"/>
                    <a:pt x="2672" y="2237"/>
                  </a:cubicBezTo>
                  <a:lnTo>
                    <a:pt x="503" y="69"/>
                  </a:lnTo>
                  <a:cubicBezTo>
                    <a:pt x="457" y="23"/>
                    <a:pt x="389" y="0"/>
                    <a:pt x="3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52"/>
            <p:cNvSpPr/>
            <p:nvPr/>
          </p:nvSpPr>
          <p:spPr>
            <a:xfrm>
              <a:off x="8179844" y="1858638"/>
              <a:ext cx="246646" cy="107579"/>
            </a:xfrm>
            <a:custGeom>
              <a:avLst/>
              <a:gdLst/>
              <a:ahLst/>
              <a:cxnLst/>
              <a:rect l="l" t="t" r="r" b="b"/>
              <a:pathLst>
                <a:path w="12509" h="5456" extrusionOk="0">
                  <a:moveTo>
                    <a:pt x="274" y="1"/>
                  </a:moveTo>
                  <a:cubicBezTo>
                    <a:pt x="115" y="1"/>
                    <a:pt x="1" y="138"/>
                    <a:pt x="1" y="297"/>
                  </a:cubicBezTo>
                  <a:cubicBezTo>
                    <a:pt x="1" y="457"/>
                    <a:pt x="115" y="571"/>
                    <a:pt x="274" y="571"/>
                  </a:cubicBezTo>
                  <a:cubicBezTo>
                    <a:pt x="3470" y="571"/>
                    <a:pt x="4976" y="1827"/>
                    <a:pt x="6414" y="3036"/>
                  </a:cubicBezTo>
                  <a:cubicBezTo>
                    <a:pt x="7830" y="4223"/>
                    <a:pt x="9290" y="5456"/>
                    <a:pt x="12235" y="5456"/>
                  </a:cubicBezTo>
                  <a:cubicBezTo>
                    <a:pt x="12395" y="5456"/>
                    <a:pt x="12509" y="5342"/>
                    <a:pt x="12509" y="5182"/>
                  </a:cubicBezTo>
                  <a:cubicBezTo>
                    <a:pt x="12509" y="5022"/>
                    <a:pt x="12395" y="4885"/>
                    <a:pt x="12235" y="4885"/>
                  </a:cubicBezTo>
                  <a:cubicBezTo>
                    <a:pt x="9496" y="4885"/>
                    <a:pt x="8172" y="3790"/>
                    <a:pt x="6780" y="2603"/>
                  </a:cubicBezTo>
                  <a:cubicBezTo>
                    <a:pt x="5273" y="1325"/>
                    <a:pt x="3698" y="1"/>
                    <a:pt x="2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52"/>
            <p:cNvSpPr/>
            <p:nvPr/>
          </p:nvSpPr>
          <p:spPr>
            <a:xfrm>
              <a:off x="8421068" y="1939203"/>
              <a:ext cx="42787" cy="42767"/>
            </a:xfrm>
            <a:custGeom>
              <a:avLst/>
              <a:gdLst/>
              <a:ahLst/>
              <a:cxnLst/>
              <a:rect l="l" t="t" r="r" b="b"/>
              <a:pathLst>
                <a:path w="2170" h="2169" extrusionOk="0">
                  <a:moveTo>
                    <a:pt x="1074" y="0"/>
                  </a:moveTo>
                  <a:cubicBezTo>
                    <a:pt x="480" y="0"/>
                    <a:pt x="1" y="503"/>
                    <a:pt x="1" y="1096"/>
                  </a:cubicBezTo>
                  <a:cubicBezTo>
                    <a:pt x="1" y="1689"/>
                    <a:pt x="480" y="2169"/>
                    <a:pt x="1074" y="2169"/>
                  </a:cubicBezTo>
                  <a:cubicBezTo>
                    <a:pt x="1667" y="2169"/>
                    <a:pt x="2169" y="1689"/>
                    <a:pt x="2169" y="1096"/>
                  </a:cubicBezTo>
                  <a:cubicBezTo>
                    <a:pt x="2169"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52"/>
            <p:cNvSpPr/>
            <p:nvPr/>
          </p:nvSpPr>
          <p:spPr>
            <a:xfrm>
              <a:off x="8415231" y="1933801"/>
              <a:ext cx="54026" cy="54026"/>
            </a:xfrm>
            <a:custGeom>
              <a:avLst/>
              <a:gdLst/>
              <a:ahLst/>
              <a:cxnLst/>
              <a:rect l="l" t="t" r="r" b="b"/>
              <a:pathLst>
                <a:path w="2740" h="2740" extrusionOk="0">
                  <a:moveTo>
                    <a:pt x="1370" y="571"/>
                  </a:moveTo>
                  <a:cubicBezTo>
                    <a:pt x="1826" y="571"/>
                    <a:pt x="2169" y="914"/>
                    <a:pt x="2169" y="1370"/>
                  </a:cubicBezTo>
                  <a:cubicBezTo>
                    <a:pt x="2169" y="1804"/>
                    <a:pt x="1826" y="2169"/>
                    <a:pt x="1370" y="2169"/>
                  </a:cubicBezTo>
                  <a:cubicBezTo>
                    <a:pt x="936" y="2169"/>
                    <a:pt x="571" y="1804"/>
                    <a:pt x="571" y="1370"/>
                  </a:cubicBezTo>
                  <a:cubicBezTo>
                    <a:pt x="571" y="914"/>
                    <a:pt x="936" y="571"/>
                    <a:pt x="1370" y="571"/>
                  </a:cubicBezTo>
                  <a:close/>
                  <a:moveTo>
                    <a:pt x="1370" y="0"/>
                  </a:moveTo>
                  <a:cubicBezTo>
                    <a:pt x="616" y="0"/>
                    <a:pt x="0" y="617"/>
                    <a:pt x="0" y="1370"/>
                  </a:cubicBezTo>
                  <a:cubicBezTo>
                    <a:pt x="0" y="2123"/>
                    <a:pt x="616" y="2740"/>
                    <a:pt x="1370" y="2740"/>
                  </a:cubicBezTo>
                  <a:cubicBezTo>
                    <a:pt x="2123" y="2740"/>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2"/>
            <p:cNvSpPr/>
            <p:nvPr/>
          </p:nvSpPr>
          <p:spPr>
            <a:xfrm>
              <a:off x="8142932" y="1842884"/>
              <a:ext cx="42333" cy="42787"/>
            </a:xfrm>
            <a:custGeom>
              <a:avLst/>
              <a:gdLst/>
              <a:ahLst/>
              <a:cxnLst/>
              <a:rect l="l" t="t" r="r" b="b"/>
              <a:pathLst>
                <a:path w="2147" h="2170" extrusionOk="0">
                  <a:moveTo>
                    <a:pt x="1074" y="1"/>
                  </a:moveTo>
                  <a:cubicBezTo>
                    <a:pt x="480" y="1"/>
                    <a:pt x="1" y="503"/>
                    <a:pt x="1" y="1096"/>
                  </a:cubicBezTo>
                  <a:cubicBezTo>
                    <a:pt x="1" y="1690"/>
                    <a:pt x="480" y="2169"/>
                    <a:pt x="1074" y="2169"/>
                  </a:cubicBezTo>
                  <a:cubicBezTo>
                    <a:pt x="1667" y="2169"/>
                    <a:pt x="2146" y="1690"/>
                    <a:pt x="2146" y="1096"/>
                  </a:cubicBezTo>
                  <a:cubicBezTo>
                    <a:pt x="2146"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2"/>
            <p:cNvSpPr/>
            <p:nvPr/>
          </p:nvSpPr>
          <p:spPr>
            <a:xfrm>
              <a:off x="8137096" y="1837481"/>
              <a:ext cx="54026" cy="54026"/>
            </a:xfrm>
            <a:custGeom>
              <a:avLst/>
              <a:gdLst/>
              <a:ahLst/>
              <a:cxnLst/>
              <a:rect l="l" t="t" r="r" b="b"/>
              <a:pathLst>
                <a:path w="2740" h="2740" extrusionOk="0">
                  <a:moveTo>
                    <a:pt x="1370" y="572"/>
                  </a:moveTo>
                  <a:cubicBezTo>
                    <a:pt x="1803" y="572"/>
                    <a:pt x="2169" y="914"/>
                    <a:pt x="2169" y="1370"/>
                  </a:cubicBezTo>
                  <a:cubicBezTo>
                    <a:pt x="2169" y="1804"/>
                    <a:pt x="1803" y="2169"/>
                    <a:pt x="1370" y="2169"/>
                  </a:cubicBezTo>
                  <a:cubicBezTo>
                    <a:pt x="936" y="2169"/>
                    <a:pt x="571" y="1804"/>
                    <a:pt x="571" y="1370"/>
                  </a:cubicBezTo>
                  <a:cubicBezTo>
                    <a:pt x="571" y="914"/>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2"/>
            <p:cNvSpPr/>
            <p:nvPr/>
          </p:nvSpPr>
          <p:spPr>
            <a:xfrm>
              <a:off x="8421068" y="2071528"/>
              <a:ext cx="42787" cy="42767"/>
            </a:xfrm>
            <a:custGeom>
              <a:avLst/>
              <a:gdLst/>
              <a:ahLst/>
              <a:cxnLst/>
              <a:rect l="l" t="t" r="r" b="b"/>
              <a:pathLst>
                <a:path w="2170" h="2169" extrusionOk="0">
                  <a:moveTo>
                    <a:pt x="1074" y="0"/>
                  </a:moveTo>
                  <a:cubicBezTo>
                    <a:pt x="480" y="0"/>
                    <a:pt x="1" y="479"/>
                    <a:pt x="1" y="1073"/>
                  </a:cubicBezTo>
                  <a:cubicBezTo>
                    <a:pt x="1" y="1666"/>
                    <a:pt x="480" y="2168"/>
                    <a:pt x="1074" y="2168"/>
                  </a:cubicBezTo>
                  <a:cubicBezTo>
                    <a:pt x="1667" y="2168"/>
                    <a:pt x="2169" y="1666"/>
                    <a:pt x="2169" y="1073"/>
                  </a:cubicBezTo>
                  <a:cubicBezTo>
                    <a:pt x="2169"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2"/>
            <p:cNvSpPr/>
            <p:nvPr/>
          </p:nvSpPr>
          <p:spPr>
            <a:xfrm>
              <a:off x="8415231" y="2065671"/>
              <a:ext cx="54026" cy="54026"/>
            </a:xfrm>
            <a:custGeom>
              <a:avLst/>
              <a:gdLst/>
              <a:ahLst/>
              <a:cxnLst/>
              <a:rect l="l" t="t" r="r" b="b"/>
              <a:pathLst>
                <a:path w="2740" h="2740" extrusionOk="0">
                  <a:moveTo>
                    <a:pt x="1370" y="571"/>
                  </a:moveTo>
                  <a:cubicBezTo>
                    <a:pt x="1826" y="571"/>
                    <a:pt x="2169" y="936"/>
                    <a:pt x="2169" y="1370"/>
                  </a:cubicBezTo>
                  <a:cubicBezTo>
                    <a:pt x="2169" y="1803"/>
                    <a:pt x="1826"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2"/>
            <p:cNvSpPr/>
            <p:nvPr/>
          </p:nvSpPr>
          <p:spPr>
            <a:xfrm>
              <a:off x="8142932" y="2071528"/>
              <a:ext cx="42333" cy="42767"/>
            </a:xfrm>
            <a:custGeom>
              <a:avLst/>
              <a:gdLst/>
              <a:ahLst/>
              <a:cxnLst/>
              <a:rect l="l" t="t" r="r" b="b"/>
              <a:pathLst>
                <a:path w="2147" h="2169" extrusionOk="0">
                  <a:moveTo>
                    <a:pt x="1074" y="0"/>
                  </a:moveTo>
                  <a:cubicBezTo>
                    <a:pt x="480" y="0"/>
                    <a:pt x="1" y="479"/>
                    <a:pt x="1" y="1073"/>
                  </a:cubicBezTo>
                  <a:cubicBezTo>
                    <a:pt x="1" y="1666"/>
                    <a:pt x="480" y="2168"/>
                    <a:pt x="1074" y="2168"/>
                  </a:cubicBezTo>
                  <a:cubicBezTo>
                    <a:pt x="1667" y="2168"/>
                    <a:pt x="2146" y="1666"/>
                    <a:pt x="2146" y="1073"/>
                  </a:cubicBezTo>
                  <a:cubicBezTo>
                    <a:pt x="2146" y="479"/>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2"/>
            <p:cNvSpPr/>
            <p:nvPr/>
          </p:nvSpPr>
          <p:spPr>
            <a:xfrm>
              <a:off x="8137096" y="2065671"/>
              <a:ext cx="54026" cy="54026"/>
            </a:xfrm>
            <a:custGeom>
              <a:avLst/>
              <a:gdLst/>
              <a:ahLst/>
              <a:cxnLst/>
              <a:rect l="l" t="t" r="r" b="b"/>
              <a:pathLst>
                <a:path w="2740" h="2740" extrusionOk="0">
                  <a:moveTo>
                    <a:pt x="1370" y="571"/>
                  </a:moveTo>
                  <a:cubicBezTo>
                    <a:pt x="1803" y="571"/>
                    <a:pt x="2169" y="936"/>
                    <a:pt x="2169" y="1370"/>
                  </a:cubicBezTo>
                  <a:cubicBezTo>
                    <a:pt x="2169" y="1803"/>
                    <a:pt x="1803" y="2169"/>
                    <a:pt x="1370" y="2169"/>
                  </a:cubicBezTo>
                  <a:cubicBezTo>
                    <a:pt x="936" y="2169"/>
                    <a:pt x="571" y="1803"/>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8179844" y="2087262"/>
              <a:ext cx="246646" cy="11278"/>
            </a:xfrm>
            <a:custGeom>
              <a:avLst/>
              <a:gdLst/>
              <a:ahLst/>
              <a:cxnLst/>
              <a:rect l="l" t="t" r="r" b="b"/>
              <a:pathLst>
                <a:path w="12509" h="572" extrusionOk="0">
                  <a:moveTo>
                    <a:pt x="274" y="1"/>
                  </a:moveTo>
                  <a:cubicBezTo>
                    <a:pt x="115" y="1"/>
                    <a:pt x="1" y="115"/>
                    <a:pt x="1" y="275"/>
                  </a:cubicBezTo>
                  <a:cubicBezTo>
                    <a:pt x="1" y="435"/>
                    <a:pt x="115" y="572"/>
                    <a:pt x="274" y="572"/>
                  </a:cubicBezTo>
                  <a:lnTo>
                    <a:pt x="12235" y="572"/>
                  </a:lnTo>
                  <a:cubicBezTo>
                    <a:pt x="12395" y="572"/>
                    <a:pt x="12509" y="435"/>
                    <a:pt x="12509" y="275"/>
                  </a:cubicBezTo>
                  <a:cubicBezTo>
                    <a:pt x="12509" y="115"/>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2"/>
            <p:cNvSpPr/>
            <p:nvPr/>
          </p:nvSpPr>
          <p:spPr>
            <a:xfrm>
              <a:off x="8179844" y="2219133"/>
              <a:ext cx="246646" cy="107579"/>
            </a:xfrm>
            <a:custGeom>
              <a:avLst/>
              <a:gdLst/>
              <a:ahLst/>
              <a:cxnLst/>
              <a:rect l="l" t="t" r="r" b="b"/>
              <a:pathLst>
                <a:path w="12509" h="5456" extrusionOk="0">
                  <a:moveTo>
                    <a:pt x="12235" y="1"/>
                  </a:moveTo>
                  <a:cubicBezTo>
                    <a:pt x="9290" y="1"/>
                    <a:pt x="7830" y="1233"/>
                    <a:pt x="6414" y="2420"/>
                  </a:cubicBezTo>
                  <a:cubicBezTo>
                    <a:pt x="4976" y="3630"/>
                    <a:pt x="3470" y="4885"/>
                    <a:pt x="274" y="4885"/>
                  </a:cubicBezTo>
                  <a:cubicBezTo>
                    <a:pt x="115" y="4885"/>
                    <a:pt x="1" y="5022"/>
                    <a:pt x="1" y="5182"/>
                  </a:cubicBezTo>
                  <a:cubicBezTo>
                    <a:pt x="1" y="5342"/>
                    <a:pt x="115" y="5456"/>
                    <a:pt x="274" y="5456"/>
                  </a:cubicBezTo>
                  <a:cubicBezTo>
                    <a:pt x="3698" y="5456"/>
                    <a:pt x="5273" y="4132"/>
                    <a:pt x="6780" y="2854"/>
                  </a:cubicBezTo>
                  <a:cubicBezTo>
                    <a:pt x="8172" y="1690"/>
                    <a:pt x="9496" y="571"/>
                    <a:pt x="12235" y="571"/>
                  </a:cubicBezTo>
                  <a:cubicBezTo>
                    <a:pt x="12395" y="571"/>
                    <a:pt x="12509" y="457"/>
                    <a:pt x="12509" y="297"/>
                  </a:cubicBezTo>
                  <a:cubicBezTo>
                    <a:pt x="12509" y="138"/>
                    <a:pt x="12395" y="1"/>
                    <a:pt x="12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2"/>
            <p:cNvSpPr/>
            <p:nvPr/>
          </p:nvSpPr>
          <p:spPr>
            <a:xfrm>
              <a:off x="8421068" y="2203378"/>
              <a:ext cx="42787" cy="42787"/>
            </a:xfrm>
            <a:custGeom>
              <a:avLst/>
              <a:gdLst/>
              <a:ahLst/>
              <a:cxnLst/>
              <a:rect l="l" t="t" r="r" b="b"/>
              <a:pathLst>
                <a:path w="2170" h="2170" extrusionOk="0">
                  <a:moveTo>
                    <a:pt x="1074" y="1"/>
                  </a:moveTo>
                  <a:cubicBezTo>
                    <a:pt x="480" y="1"/>
                    <a:pt x="1" y="503"/>
                    <a:pt x="1" y="1096"/>
                  </a:cubicBezTo>
                  <a:cubicBezTo>
                    <a:pt x="1" y="1690"/>
                    <a:pt x="480" y="2169"/>
                    <a:pt x="1074" y="2169"/>
                  </a:cubicBezTo>
                  <a:cubicBezTo>
                    <a:pt x="1667" y="2169"/>
                    <a:pt x="2169" y="1690"/>
                    <a:pt x="2169" y="1096"/>
                  </a:cubicBezTo>
                  <a:cubicBezTo>
                    <a:pt x="2169" y="503"/>
                    <a:pt x="1667"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2"/>
            <p:cNvSpPr/>
            <p:nvPr/>
          </p:nvSpPr>
          <p:spPr>
            <a:xfrm>
              <a:off x="8415231" y="2197976"/>
              <a:ext cx="54026" cy="54026"/>
            </a:xfrm>
            <a:custGeom>
              <a:avLst/>
              <a:gdLst/>
              <a:ahLst/>
              <a:cxnLst/>
              <a:rect l="l" t="t" r="r" b="b"/>
              <a:pathLst>
                <a:path w="2740" h="2740" extrusionOk="0">
                  <a:moveTo>
                    <a:pt x="1370" y="572"/>
                  </a:moveTo>
                  <a:cubicBezTo>
                    <a:pt x="1826" y="572"/>
                    <a:pt x="2169" y="937"/>
                    <a:pt x="2169" y="1370"/>
                  </a:cubicBezTo>
                  <a:cubicBezTo>
                    <a:pt x="2169" y="1804"/>
                    <a:pt x="1826" y="2169"/>
                    <a:pt x="1370" y="2169"/>
                  </a:cubicBezTo>
                  <a:cubicBezTo>
                    <a:pt x="936" y="2169"/>
                    <a:pt x="571" y="1804"/>
                    <a:pt x="571" y="1370"/>
                  </a:cubicBezTo>
                  <a:cubicBezTo>
                    <a:pt x="571" y="937"/>
                    <a:pt x="936" y="572"/>
                    <a:pt x="1370" y="572"/>
                  </a:cubicBezTo>
                  <a:close/>
                  <a:moveTo>
                    <a:pt x="1370" y="1"/>
                  </a:moveTo>
                  <a:cubicBezTo>
                    <a:pt x="616" y="1"/>
                    <a:pt x="0" y="617"/>
                    <a:pt x="0" y="1370"/>
                  </a:cubicBezTo>
                  <a:cubicBezTo>
                    <a:pt x="0" y="2124"/>
                    <a:pt x="616" y="2740"/>
                    <a:pt x="1370" y="2740"/>
                  </a:cubicBezTo>
                  <a:cubicBezTo>
                    <a:pt x="2123" y="2740"/>
                    <a:pt x="2739" y="2124"/>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2"/>
            <p:cNvSpPr/>
            <p:nvPr/>
          </p:nvSpPr>
          <p:spPr>
            <a:xfrm>
              <a:off x="8142932" y="2299698"/>
              <a:ext cx="42333" cy="42767"/>
            </a:xfrm>
            <a:custGeom>
              <a:avLst/>
              <a:gdLst/>
              <a:ahLst/>
              <a:cxnLst/>
              <a:rect l="l" t="t" r="r" b="b"/>
              <a:pathLst>
                <a:path w="2147" h="2169" extrusionOk="0">
                  <a:moveTo>
                    <a:pt x="1074" y="0"/>
                  </a:moveTo>
                  <a:cubicBezTo>
                    <a:pt x="480" y="0"/>
                    <a:pt x="1" y="503"/>
                    <a:pt x="1" y="1096"/>
                  </a:cubicBezTo>
                  <a:cubicBezTo>
                    <a:pt x="1" y="1689"/>
                    <a:pt x="480" y="2169"/>
                    <a:pt x="1074" y="2169"/>
                  </a:cubicBezTo>
                  <a:cubicBezTo>
                    <a:pt x="1667" y="2169"/>
                    <a:pt x="2146" y="1689"/>
                    <a:pt x="2146" y="1096"/>
                  </a:cubicBezTo>
                  <a:cubicBezTo>
                    <a:pt x="2146" y="503"/>
                    <a:pt x="1667" y="0"/>
                    <a:pt x="107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8137096" y="2294296"/>
              <a:ext cx="54026" cy="54026"/>
            </a:xfrm>
            <a:custGeom>
              <a:avLst/>
              <a:gdLst/>
              <a:ahLst/>
              <a:cxnLst/>
              <a:rect l="l" t="t" r="r" b="b"/>
              <a:pathLst>
                <a:path w="2740" h="2740" extrusionOk="0">
                  <a:moveTo>
                    <a:pt x="1370" y="571"/>
                  </a:moveTo>
                  <a:cubicBezTo>
                    <a:pt x="1803" y="571"/>
                    <a:pt x="2169" y="936"/>
                    <a:pt x="2169" y="1370"/>
                  </a:cubicBezTo>
                  <a:cubicBezTo>
                    <a:pt x="2169" y="1804"/>
                    <a:pt x="1803" y="2169"/>
                    <a:pt x="1370" y="2169"/>
                  </a:cubicBezTo>
                  <a:cubicBezTo>
                    <a:pt x="936" y="2169"/>
                    <a:pt x="571" y="1804"/>
                    <a:pt x="571" y="1370"/>
                  </a:cubicBezTo>
                  <a:cubicBezTo>
                    <a:pt x="571" y="936"/>
                    <a:pt x="936" y="571"/>
                    <a:pt x="1370" y="571"/>
                  </a:cubicBezTo>
                  <a:close/>
                  <a:moveTo>
                    <a:pt x="1370" y="1"/>
                  </a:moveTo>
                  <a:cubicBezTo>
                    <a:pt x="616" y="1"/>
                    <a:pt x="0" y="617"/>
                    <a:pt x="0" y="1370"/>
                  </a:cubicBezTo>
                  <a:cubicBezTo>
                    <a:pt x="0" y="2123"/>
                    <a:pt x="616" y="2740"/>
                    <a:pt x="1370" y="2740"/>
                  </a:cubicBezTo>
                  <a:cubicBezTo>
                    <a:pt x="2123" y="2740"/>
                    <a:pt x="2739" y="2123"/>
                    <a:pt x="2739" y="1370"/>
                  </a:cubicBezTo>
                  <a:cubicBezTo>
                    <a:pt x="2739" y="617"/>
                    <a:pt x="2123" y="1"/>
                    <a:pt x="1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52"/>
            <p:cNvSpPr/>
            <p:nvPr/>
          </p:nvSpPr>
          <p:spPr>
            <a:xfrm>
              <a:off x="6075826" y="3424838"/>
              <a:ext cx="945139" cy="512182"/>
            </a:xfrm>
            <a:custGeom>
              <a:avLst/>
              <a:gdLst/>
              <a:ahLst/>
              <a:cxnLst/>
              <a:rect l="l" t="t" r="r" b="b"/>
              <a:pathLst>
                <a:path w="47934" h="25976" extrusionOk="0">
                  <a:moveTo>
                    <a:pt x="2739" y="1"/>
                  </a:moveTo>
                  <a:cubicBezTo>
                    <a:pt x="1233" y="1"/>
                    <a:pt x="0" y="1210"/>
                    <a:pt x="0" y="2740"/>
                  </a:cubicBezTo>
                  <a:lnTo>
                    <a:pt x="0" y="23237"/>
                  </a:lnTo>
                  <a:cubicBezTo>
                    <a:pt x="0" y="24743"/>
                    <a:pt x="1233" y="25976"/>
                    <a:pt x="2739" y="25976"/>
                  </a:cubicBezTo>
                  <a:lnTo>
                    <a:pt x="45194" y="25976"/>
                  </a:lnTo>
                  <a:cubicBezTo>
                    <a:pt x="46701" y="25976"/>
                    <a:pt x="47933" y="24743"/>
                    <a:pt x="47933" y="23237"/>
                  </a:cubicBezTo>
                  <a:lnTo>
                    <a:pt x="47933" y="2740"/>
                  </a:lnTo>
                  <a:cubicBezTo>
                    <a:pt x="47933" y="1210"/>
                    <a:pt x="46701" y="1"/>
                    <a:pt x="45194"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52"/>
            <p:cNvSpPr/>
            <p:nvPr/>
          </p:nvSpPr>
          <p:spPr>
            <a:xfrm>
              <a:off x="6023614" y="3372192"/>
              <a:ext cx="945139" cy="512182"/>
            </a:xfrm>
            <a:custGeom>
              <a:avLst/>
              <a:gdLst/>
              <a:ahLst/>
              <a:cxnLst/>
              <a:rect l="l" t="t" r="r" b="b"/>
              <a:pathLst>
                <a:path w="47934" h="25976" extrusionOk="0">
                  <a:moveTo>
                    <a:pt x="2740" y="0"/>
                  </a:moveTo>
                  <a:cubicBezTo>
                    <a:pt x="1210" y="0"/>
                    <a:pt x="1" y="1233"/>
                    <a:pt x="1" y="2739"/>
                  </a:cubicBezTo>
                  <a:lnTo>
                    <a:pt x="1" y="23236"/>
                  </a:lnTo>
                  <a:cubicBezTo>
                    <a:pt x="1" y="24743"/>
                    <a:pt x="1210" y="25975"/>
                    <a:pt x="2740" y="25975"/>
                  </a:cubicBezTo>
                  <a:lnTo>
                    <a:pt x="45195" y="25975"/>
                  </a:lnTo>
                  <a:cubicBezTo>
                    <a:pt x="46701" y="25975"/>
                    <a:pt x="47934" y="24743"/>
                    <a:pt x="47934" y="23236"/>
                  </a:cubicBezTo>
                  <a:lnTo>
                    <a:pt x="47934" y="2739"/>
                  </a:lnTo>
                  <a:cubicBezTo>
                    <a:pt x="47934" y="1233"/>
                    <a:pt x="46701" y="0"/>
                    <a:pt x="4519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6017758" y="3366789"/>
              <a:ext cx="956397" cy="523421"/>
            </a:xfrm>
            <a:custGeom>
              <a:avLst/>
              <a:gdLst/>
              <a:ahLst/>
              <a:cxnLst/>
              <a:rect l="l" t="t" r="r" b="b"/>
              <a:pathLst>
                <a:path w="48505" h="26546" extrusionOk="0">
                  <a:moveTo>
                    <a:pt x="45492" y="571"/>
                  </a:moveTo>
                  <a:cubicBezTo>
                    <a:pt x="46838" y="571"/>
                    <a:pt x="47934" y="1666"/>
                    <a:pt x="47934" y="3013"/>
                  </a:cubicBezTo>
                  <a:lnTo>
                    <a:pt x="47934" y="23510"/>
                  </a:lnTo>
                  <a:cubicBezTo>
                    <a:pt x="47934" y="24857"/>
                    <a:pt x="46838" y="25975"/>
                    <a:pt x="45492" y="25975"/>
                  </a:cubicBezTo>
                  <a:lnTo>
                    <a:pt x="3037" y="25975"/>
                  </a:lnTo>
                  <a:cubicBezTo>
                    <a:pt x="1667" y="25975"/>
                    <a:pt x="571" y="24857"/>
                    <a:pt x="571" y="23510"/>
                  </a:cubicBezTo>
                  <a:lnTo>
                    <a:pt x="571" y="3013"/>
                  </a:lnTo>
                  <a:cubicBezTo>
                    <a:pt x="571" y="1666"/>
                    <a:pt x="1667" y="571"/>
                    <a:pt x="3037" y="571"/>
                  </a:cubicBezTo>
                  <a:close/>
                  <a:moveTo>
                    <a:pt x="3037" y="0"/>
                  </a:moveTo>
                  <a:cubicBezTo>
                    <a:pt x="1370" y="0"/>
                    <a:pt x="1" y="1347"/>
                    <a:pt x="1" y="3013"/>
                  </a:cubicBezTo>
                  <a:lnTo>
                    <a:pt x="1" y="23510"/>
                  </a:lnTo>
                  <a:cubicBezTo>
                    <a:pt x="1" y="25176"/>
                    <a:pt x="1370" y="26546"/>
                    <a:pt x="3037" y="26546"/>
                  </a:cubicBezTo>
                  <a:lnTo>
                    <a:pt x="45492" y="26546"/>
                  </a:lnTo>
                  <a:cubicBezTo>
                    <a:pt x="47158" y="26546"/>
                    <a:pt x="48505" y="25176"/>
                    <a:pt x="48505" y="23510"/>
                  </a:cubicBezTo>
                  <a:lnTo>
                    <a:pt x="48505" y="3013"/>
                  </a:lnTo>
                  <a:cubicBezTo>
                    <a:pt x="48505" y="1347"/>
                    <a:pt x="47158" y="0"/>
                    <a:pt x="4549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6087519" y="3431246"/>
              <a:ext cx="54933" cy="53927"/>
            </a:xfrm>
            <a:custGeom>
              <a:avLst/>
              <a:gdLst/>
              <a:ahLst/>
              <a:cxnLst/>
              <a:rect l="l" t="t" r="r" b="b"/>
              <a:pathLst>
                <a:path w="2786" h="2735" extrusionOk="0">
                  <a:moveTo>
                    <a:pt x="2466" y="1"/>
                  </a:moveTo>
                  <a:cubicBezTo>
                    <a:pt x="2392" y="1"/>
                    <a:pt x="2317" y="29"/>
                    <a:pt x="2260" y="86"/>
                  </a:cubicBezTo>
                  <a:lnTo>
                    <a:pt x="92" y="2255"/>
                  </a:lnTo>
                  <a:cubicBezTo>
                    <a:pt x="1" y="2369"/>
                    <a:pt x="1" y="2552"/>
                    <a:pt x="92" y="2643"/>
                  </a:cubicBezTo>
                  <a:cubicBezTo>
                    <a:pt x="160" y="2711"/>
                    <a:pt x="229" y="2734"/>
                    <a:pt x="297" y="2734"/>
                  </a:cubicBezTo>
                  <a:cubicBezTo>
                    <a:pt x="366" y="2734"/>
                    <a:pt x="457" y="2711"/>
                    <a:pt x="503" y="2643"/>
                  </a:cubicBezTo>
                  <a:lnTo>
                    <a:pt x="2671" y="497"/>
                  </a:lnTo>
                  <a:cubicBezTo>
                    <a:pt x="2785" y="383"/>
                    <a:pt x="2785" y="201"/>
                    <a:pt x="2671" y="86"/>
                  </a:cubicBezTo>
                  <a:cubicBezTo>
                    <a:pt x="2614" y="29"/>
                    <a:pt x="2540" y="1"/>
                    <a:pt x="246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6087519" y="3431246"/>
              <a:ext cx="54933" cy="53927"/>
            </a:xfrm>
            <a:custGeom>
              <a:avLst/>
              <a:gdLst/>
              <a:ahLst/>
              <a:cxnLst/>
              <a:rect l="l" t="t" r="r" b="b"/>
              <a:pathLst>
                <a:path w="2786" h="2735" extrusionOk="0">
                  <a:moveTo>
                    <a:pt x="297" y="1"/>
                  </a:moveTo>
                  <a:cubicBezTo>
                    <a:pt x="223" y="1"/>
                    <a:pt x="149" y="29"/>
                    <a:pt x="92" y="86"/>
                  </a:cubicBezTo>
                  <a:cubicBezTo>
                    <a:pt x="1" y="201"/>
                    <a:pt x="1" y="383"/>
                    <a:pt x="92" y="497"/>
                  </a:cubicBezTo>
                  <a:lnTo>
                    <a:pt x="2260" y="2643"/>
                  </a:lnTo>
                  <a:cubicBezTo>
                    <a:pt x="2329" y="2711"/>
                    <a:pt x="2397" y="2734"/>
                    <a:pt x="2466" y="2734"/>
                  </a:cubicBezTo>
                  <a:cubicBezTo>
                    <a:pt x="2534" y="2734"/>
                    <a:pt x="2603" y="2711"/>
                    <a:pt x="2671" y="2643"/>
                  </a:cubicBezTo>
                  <a:cubicBezTo>
                    <a:pt x="2785" y="2552"/>
                    <a:pt x="2785" y="2369"/>
                    <a:pt x="2671" y="2255"/>
                  </a:cubicBezTo>
                  <a:lnTo>
                    <a:pt x="503" y="86"/>
                  </a:lnTo>
                  <a:cubicBezTo>
                    <a:pt x="446" y="29"/>
                    <a:pt x="37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52"/>
            <p:cNvSpPr/>
            <p:nvPr/>
          </p:nvSpPr>
          <p:spPr>
            <a:xfrm>
              <a:off x="6309854" y="3097192"/>
              <a:ext cx="194434" cy="308756"/>
            </a:xfrm>
            <a:custGeom>
              <a:avLst/>
              <a:gdLst/>
              <a:ahLst/>
              <a:cxnLst/>
              <a:rect l="l" t="t" r="r" b="b"/>
              <a:pathLst>
                <a:path w="9861" h="15659" extrusionOk="0">
                  <a:moveTo>
                    <a:pt x="297" y="1"/>
                  </a:moveTo>
                  <a:cubicBezTo>
                    <a:pt x="137" y="1"/>
                    <a:pt x="0" y="115"/>
                    <a:pt x="0" y="275"/>
                  </a:cubicBezTo>
                  <a:cubicBezTo>
                    <a:pt x="0" y="434"/>
                    <a:pt x="137" y="571"/>
                    <a:pt x="297" y="571"/>
                  </a:cubicBezTo>
                  <a:lnTo>
                    <a:pt x="1553" y="571"/>
                  </a:lnTo>
                  <a:cubicBezTo>
                    <a:pt x="3127" y="571"/>
                    <a:pt x="4406" y="1850"/>
                    <a:pt x="4406" y="3425"/>
                  </a:cubicBezTo>
                  <a:cubicBezTo>
                    <a:pt x="4406" y="6826"/>
                    <a:pt x="5730" y="8400"/>
                    <a:pt x="7008" y="9930"/>
                  </a:cubicBezTo>
                  <a:cubicBezTo>
                    <a:pt x="8172" y="11322"/>
                    <a:pt x="9290" y="12646"/>
                    <a:pt x="9290" y="15362"/>
                  </a:cubicBezTo>
                  <a:cubicBezTo>
                    <a:pt x="9290" y="15522"/>
                    <a:pt x="9404" y="15659"/>
                    <a:pt x="9564" y="15659"/>
                  </a:cubicBezTo>
                  <a:cubicBezTo>
                    <a:pt x="9724" y="15659"/>
                    <a:pt x="9861" y="15522"/>
                    <a:pt x="9861" y="15362"/>
                  </a:cubicBezTo>
                  <a:cubicBezTo>
                    <a:pt x="9861" y="12441"/>
                    <a:pt x="8628" y="10980"/>
                    <a:pt x="7441" y="9565"/>
                  </a:cubicBezTo>
                  <a:cubicBezTo>
                    <a:pt x="6232" y="8104"/>
                    <a:pt x="4976" y="6620"/>
                    <a:pt x="4976" y="3425"/>
                  </a:cubicBezTo>
                  <a:cubicBezTo>
                    <a:pt x="4976" y="1530"/>
                    <a:pt x="3424" y="1"/>
                    <a:pt x="155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52"/>
            <p:cNvSpPr/>
            <p:nvPr/>
          </p:nvSpPr>
          <p:spPr>
            <a:xfrm>
              <a:off x="6477275" y="3400092"/>
              <a:ext cx="42767" cy="42767"/>
            </a:xfrm>
            <a:custGeom>
              <a:avLst/>
              <a:gdLst/>
              <a:ahLst/>
              <a:cxnLst/>
              <a:rect l="l" t="t" r="r" b="b"/>
              <a:pathLst>
                <a:path w="2169" h="2169" extrusionOk="0">
                  <a:moveTo>
                    <a:pt x="1073" y="0"/>
                  </a:moveTo>
                  <a:cubicBezTo>
                    <a:pt x="480" y="0"/>
                    <a:pt x="0" y="502"/>
                    <a:pt x="0" y="1096"/>
                  </a:cubicBezTo>
                  <a:cubicBezTo>
                    <a:pt x="0" y="1689"/>
                    <a:pt x="480" y="2169"/>
                    <a:pt x="1073" y="2169"/>
                  </a:cubicBezTo>
                  <a:cubicBezTo>
                    <a:pt x="1667" y="2169"/>
                    <a:pt x="2169" y="1689"/>
                    <a:pt x="2169" y="1096"/>
                  </a:cubicBezTo>
                  <a:cubicBezTo>
                    <a:pt x="2169" y="502"/>
                    <a:pt x="1667" y="0"/>
                    <a:pt x="10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52"/>
            <p:cNvSpPr/>
            <p:nvPr/>
          </p:nvSpPr>
          <p:spPr>
            <a:xfrm>
              <a:off x="6471419" y="3394690"/>
              <a:ext cx="54026" cy="54026"/>
            </a:xfrm>
            <a:custGeom>
              <a:avLst/>
              <a:gdLst/>
              <a:ahLst/>
              <a:cxnLst/>
              <a:rect l="l" t="t" r="r" b="b"/>
              <a:pathLst>
                <a:path w="2740" h="2740" extrusionOk="0">
                  <a:moveTo>
                    <a:pt x="1370" y="571"/>
                  </a:moveTo>
                  <a:cubicBezTo>
                    <a:pt x="1827" y="571"/>
                    <a:pt x="2169" y="936"/>
                    <a:pt x="2169" y="1370"/>
                  </a:cubicBezTo>
                  <a:cubicBezTo>
                    <a:pt x="2169" y="1803"/>
                    <a:pt x="1827" y="2169"/>
                    <a:pt x="1370" y="2169"/>
                  </a:cubicBezTo>
                  <a:cubicBezTo>
                    <a:pt x="937" y="2169"/>
                    <a:pt x="571" y="1803"/>
                    <a:pt x="571" y="1370"/>
                  </a:cubicBezTo>
                  <a:cubicBezTo>
                    <a:pt x="571" y="936"/>
                    <a:pt x="937" y="571"/>
                    <a:pt x="1370" y="571"/>
                  </a:cubicBezTo>
                  <a:close/>
                  <a:moveTo>
                    <a:pt x="1370" y="0"/>
                  </a:moveTo>
                  <a:cubicBezTo>
                    <a:pt x="617" y="0"/>
                    <a:pt x="1" y="617"/>
                    <a:pt x="1" y="1370"/>
                  </a:cubicBezTo>
                  <a:cubicBezTo>
                    <a:pt x="1" y="2123"/>
                    <a:pt x="617" y="2739"/>
                    <a:pt x="1370" y="2739"/>
                  </a:cubicBezTo>
                  <a:cubicBezTo>
                    <a:pt x="2123" y="2739"/>
                    <a:pt x="2740" y="2123"/>
                    <a:pt x="2740" y="1370"/>
                  </a:cubicBezTo>
                  <a:cubicBezTo>
                    <a:pt x="2740"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6272942" y="3081438"/>
              <a:ext cx="42787" cy="42787"/>
            </a:xfrm>
            <a:custGeom>
              <a:avLst/>
              <a:gdLst/>
              <a:ahLst/>
              <a:cxnLst/>
              <a:rect l="l" t="t" r="r" b="b"/>
              <a:pathLst>
                <a:path w="2170" h="2170" extrusionOk="0">
                  <a:moveTo>
                    <a:pt x="1096" y="1"/>
                  </a:moveTo>
                  <a:cubicBezTo>
                    <a:pt x="480" y="1"/>
                    <a:pt x="1" y="480"/>
                    <a:pt x="1" y="1074"/>
                  </a:cubicBezTo>
                  <a:cubicBezTo>
                    <a:pt x="1" y="1667"/>
                    <a:pt x="480" y="2169"/>
                    <a:pt x="1096" y="2169"/>
                  </a:cubicBezTo>
                  <a:cubicBezTo>
                    <a:pt x="1690" y="2169"/>
                    <a:pt x="2169" y="1667"/>
                    <a:pt x="2169" y="1074"/>
                  </a:cubicBezTo>
                  <a:cubicBezTo>
                    <a:pt x="2169" y="480"/>
                    <a:pt x="1690" y="1"/>
                    <a:pt x="109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52"/>
            <p:cNvSpPr/>
            <p:nvPr/>
          </p:nvSpPr>
          <p:spPr>
            <a:xfrm>
              <a:off x="6267540" y="3075601"/>
              <a:ext cx="53592" cy="54026"/>
            </a:xfrm>
            <a:custGeom>
              <a:avLst/>
              <a:gdLst/>
              <a:ahLst/>
              <a:cxnLst/>
              <a:rect l="l" t="t" r="r" b="b"/>
              <a:pathLst>
                <a:path w="2718" h="2740" extrusionOk="0">
                  <a:moveTo>
                    <a:pt x="1370" y="571"/>
                  </a:moveTo>
                  <a:cubicBezTo>
                    <a:pt x="1804" y="571"/>
                    <a:pt x="2146" y="936"/>
                    <a:pt x="2146" y="1370"/>
                  </a:cubicBezTo>
                  <a:cubicBezTo>
                    <a:pt x="2146" y="1803"/>
                    <a:pt x="1804" y="2169"/>
                    <a:pt x="1370" y="2169"/>
                  </a:cubicBezTo>
                  <a:cubicBezTo>
                    <a:pt x="914" y="2169"/>
                    <a:pt x="571" y="1803"/>
                    <a:pt x="571" y="1370"/>
                  </a:cubicBezTo>
                  <a:cubicBezTo>
                    <a:pt x="571" y="936"/>
                    <a:pt x="914" y="571"/>
                    <a:pt x="1370" y="571"/>
                  </a:cubicBezTo>
                  <a:close/>
                  <a:moveTo>
                    <a:pt x="1370" y="0"/>
                  </a:moveTo>
                  <a:cubicBezTo>
                    <a:pt x="617" y="0"/>
                    <a:pt x="1" y="616"/>
                    <a:pt x="1" y="1370"/>
                  </a:cubicBezTo>
                  <a:cubicBezTo>
                    <a:pt x="1" y="2123"/>
                    <a:pt x="617" y="2739"/>
                    <a:pt x="1370" y="2739"/>
                  </a:cubicBezTo>
                  <a:cubicBezTo>
                    <a:pt x="2124" y="2739"/>
                    <a:pt x="2717" y="2123"/>
                    <a:pt x="2717" y="1370"/>
                  </a:cubicBezTo>
                  <a:cubicBezTo>
                    <a:pt x="2717" y="616"/>
                    <a:pt x="2124"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52"/>
            <p:cNvSpPr/>
            <p:nvPr/>
          </p:nvSpPr>
          <p:spPr>
            <a:xfrm>
              <a:off x="5294520" y="1830284"/>
              <a:ext cx="522080" cy="712019"/>
            </a:xfrm>
            <a:custGeom>
              <a:avLst/>
              <a:gdLst/>
              <a:ahLst/>
              <a:cxnLst/>
              <a:rect l="l" t="t" r="r" b="b"/>
              <a:pathLst>
                <a:path w="26478" h="36111" extrusionOk="0">
                  <a:moveTo>
                    <a:pt x="2740" y="1"/>
                  </a:moveTo>
                  <a:cubicBezTo>
                    <a:pt x="1233" y="1"/>
                    <a:pt x="1" y="1210"/>
                    <a:pt x="1" y="2740"/>
                  </a:cubicBezTo>
                  <a:lnTo>
                    <a:pt x="1" y="33371"/>
                  </a:lnTo>
                  <a:cubicBezTo>
                    <a:pt x="1" y="34901"/>
                    <a:pt x="1233" y="36110"/>
                    <a:pt x="2740" y="36110"/>
                  </a:cubicBezTo>
                  <a:lnTo>
                    <a:pt x="23739" y="36110"/>
                  </a:lnTo>
                  <a:cubicBezTo>
                    <a:pt x="25268" y="36110"/>
                    <a:pt x="26478" y="34901"/>
                    <a:pt x="26478" y="33371"/>
                  </a:cubicBezTo>
                  <a:lnTo>
                    <a:pt x="26478" y="2740"/>
                  </a:lnTo>
                  <a:cubicBezTo>
                    <a:pt x="26478" y="1210"/>
                    <a:pt x="25268" y="1"/>
                    <a:pt x="2373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5242308" y="1777638"/>
              <a:ext cx="522100" cy="712452"/>
            </a:xfrm>
            <a:custGeom>
              <a:avLst/>
              <a:gdLst/>
              <a:ahLst/>
              <a:cxnLst/>
              <a:rect l="l" t="t" r="r" b="b"/>
              <a:pathLst>
                <a:path w="26479" h="36133" extrusionOk="0">
                  <a:moveTo>
                    <a:pt x="2740" y="0"/>
                  </a:moveTo>
                  <a:cubicBezTo>
                    <a:pt x="1211" y="0"/>
                    <a:pt x="1" y="1233"/>
                    <a:pt x="1" y="2739"/>
                  </a:cubicBezTo>
                  <a:lnTo>
                    <a:pt x="1" y="33393"/>
                  </a:lnTo>
                  <a:cubicBezTo>
                    <a:pt x="1" y="34900"/>
                    <a:pt x="1211" y="36133"/>
                    <a:pt x="2740" y="36133"/>
                  </a:cubicBezTo>
                  <a:lnTo>
                    <a:pt x="23739" y="36133"/>
                  </a:lnTo>
                  <a:cubicBezTo>
                    <a:pt x="25246" y="36133"/>
                    <a:pt x="26478" y="34900"/>
                    <a:pt x="26478" y="33393"/>
                  </a:cubicBezTo>
                  <a:lnTo>
                    <a:pt x="26478" y="2739"/>
                  </a:lnTo>
                  <a:cubicBezTo>
                    <a:pt x="26478" y="1233"/>
                    <a:pt x="25246" y="0"/>
                    <a:pt x="237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5236471" y="1771782"/>
              <a:ext cx="533339" cy="723711"/>
            </a:xfrm>
            <a:custGeom>
              <a:avLst/>
              <a:gdLst/>
              <a:ahLst/>
              <a:cxnLst/>
              <a:rect l="l" t="t" r="r" b="b"/>
              <a:pathLst>
                <a:path w="27049" h="36704" extrusionOk="0">
                  <a:moveTo>
                    <a:pt x="24035" y="571"/>
                  </a:moveTo>
                  <a:cubicBezTo>
                    <a:pt x="25382" y="571"/>
                    <a:pt x="26477" y="1689"/>
                    <a:pt x="26477" y="3036"/>
                  </a:cubicBezTo>
                  <a:lnTo>
                    <a:pt x="26477" y="33690"/>
                  </a:lnTo>
                  <a:cubicBezTo>
                    <a:pt x="26477" y="35037"/>
                    <a:pt x="25382" y="36133"/>
                    <a:pt x="24035" y="36133"/>
                  </a:cubicBezTo>
                  <a:lnTo>
                    <a:pt x="3036" y="36133"/>
                  </a:lnTo>
                  <a:cubicBezTo>
                    <a:pt x="1666" y="36133"/>
                    <a:pt x="571" y="35037"/>
                    <a:pt x="571" y="33690"/>
                  </a:cubicBezTo>
                  <a:lnTo>
                    <a:pt x="571" y="3036"/>
                  </a:lnTo>
                  <a:cubicBezTo>
                    <a:pt x="571" y="1689"/>
                    <a:pt x="1666" y="571"/>
                    <a:pt x="3036" y="571"/>
                  </a:cubicBezTo>
                  <a:close/>
                  <a:moveTo>
                    <a:pt x="3036" y="0"/>
                  </a:moveTo>
                  <a:cubicBezTo>
                    <a:pt x="1347" y="0"/>
                    <a:pt x="0" y="1370"/>
                    <a:pt x="0" y="3036"/>
                  </a:cubicBezTo>
                  <a:lnTo>
                    <a:pt x="0" y="33690"/>
                  </a:lnTo>
                  <a:cubicBezTo>
                    <a:pt x="0" y="35357"/>
                    <a:pt x="1347" y="36703"/>
                    <a:pt x="3036" y="36703"/>
                  </a:cubicBezTo>
                  <a:lnTo>
                    <a:pt x="24035" y="36703"/>
                  </a:lnTo>
                  <a:cubicBezTo>
                    <a:pt x="25701" y="36703"/>
                    <a:pt x="27048" y="35357"/>
                    <a:pt x="27048" y="33690"/>
                  </a:cubicBezTo>
                  <a:lnTo>
                    <a:pt x="27048" y="3036"/>
                  </a:lnTo>
                  <a:cubicBezTo>
                    <a:pt x="27048" y="1370"/>
                    <a:pt x="25701" y="0"/>
                    <a:pt x="2403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5305778" y="1836692"/>
              <a:ext cx="55367" cy="53927"/>
            </a:xfrm>
            <a:custGeom>
              <a:avLst/>
              <a:gdLst/>
              <a:ahLst/>
              <a:cxnLst/>
              <a:rect l="l" t="t" r="r" b="b"/>
              <a:pathLst>
                <a:path w="2808" h="2735" extrusionOk="0">
                  <a:moveTo>
                    <a:pt x="2488" y="1"/>
                  </a:moveTo>
                  <a:cubicBezTo>
                    <a:pt x="2414" y="1"/>
                    <a:pt x="2340" y="29"/>
                    <a:pt x="2283" y="87"/>
                  </a:cubicBezTo>
                  <a:lnTo>
                    <a:pt x="114" y="2255"/>
                  </a:lnTo>
                  <a:cubicBezTo>
                    <a:pt x="0" y="2369"/>
                    <a:pt x="0" y="2529"/>
                    <a:pt x="114" y="2643"/>
                  </a:cubicBezTo>
                  <a:cubicBezTo>
                    <a:pt x="183" y="2711"/>
                    <a:pt x="251" y="2734"/>
                    <a:pt x="320" y="2734"/>
                  </a:cubicBezTo>
                  <a:cubicBezTo>
                    <a:pt x="388" y="2734"/>
                    <a:pt x="457" y="2711"/>
                    <a:pt x="525" y="2643"/>
                  </a:cubicBezTo>
                  <a:lnTo>
                    <a:pt x="2694" y="497"/>
                  </a:lnTo>
                  <a:cubicBezTo>
                    <a:pt x="2808" y="383"/>
                    <a:pt x="2808" y="201"/>
                    <a:pt x="2694" y="87"/>
                  </a:cubicBezTo>
                  <a:cubicBezTo>
                    <a:pt x="2636" y="29"/>
                    <a:pt x="2562" y="1"/>
                    <a:pt x="24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52"/>
            <p:cNvSpPr/>
            <p:nvPr/>
          </p:nvSpPr>
          <p:spPr>
            <a:xfrm>
              <a:off x="5305778" y="1836692"/>
              <a:ext cx="55367" cy="53927"/>
            </a:xfrm>
            <a:custGeom>
              <a:avLst/>
              <a:gdLst/>
              <a:ahLst/>
              <a:cxnLst/>
              <a:rect l="l" t="t" r="r" b="b"/>
              <a:pathLst>
                <a:path w="2808" h="2735" extrusionOk="0">
                  <a:moveTo>
                    <a:pt x="320" y="1"/>
                  </a:moveTo>
                  <a:cubicBezTo>
                    <a:pt x="246" y="1"/>
                    <a:pt x="171" y="29"/>
                    <a:pt x="114" y="87"/>
                  </a:cubicBezTo>
                  <a:cubicBezTo>
                    <a:pt x="0" y="201"/>
                    <a:pt x="0" y="383"/>
                    <a:pt x="114" y="497"/>
                  </a:cubicBezTo>
                  <a:lnTo>
                    <a:pt x="2283" y="2643"/>
                  </a:lnTo>
                  <a:cubicBezTo>
                    <a:pt x="2328" y="2711"/>
                    <a:pt x="2420" y="2734"/>
                    <a:pt x="2488" y="2734"/>
                  </a:cubicBezTo>
                  <a:cubicBezTo>
                    <a:pt x="2557" y="2734"/>
                    <a:pt x="2625" y="2711"/>
                    <a:pt x="2694" y="2643"/>
                  </a:cubicBezTo>
                  <a:cubicBezTo>
                    <a:pt x="2808" y="2529"/>
                    <a:pt x="2808" y="2369"/>
                    <a:pt x="2694" y="2255"/>
                  </a:cubicBezTo>
                  <a:lnTo>
                    <a:pt x="525" y="87"/>
                  </a:lnTo>
                  <a:cubicBezTo>
                    <a:pt x="468" y="29"/>
                    <a:pt x="394"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52"/>
            <p:cNvSpPr/>
            <p:nvPr/>
          </p:nvSpPr>
          <p:spPr>
            <a:xfrm>
              <a:off x="5701371" y="1946400"/>
              <a:ext cx="247100" cy="108032"/>
            </a:xfrm>
            <a:custGeom>
              <a:avLst/>
              <a:gdLst/>
              <a:ahLst/>
              <a:cxnLst/>
              <a:rect l="l" t="t" r="r" b="b"/>
              <a:pathLst>
                <a:path w="12532" h="5479" extrusionOk="0">
                  <a:moveTo>
                    <a:pt x="297" y="1"/>
                  </a:moveTo>
                  <a:cubicBezTo>
                    <a:pt x="138" y="1"/>
                    <a:pt x="1" y="138"/>
                    <a:pt x="1" y="297"/>
                  </a:cubicBezTo>
                  <a:cubicBezTo>
                    <a:pt x="1" y="457"/>
                    <a:pt x="138" y="571"/>
                    <a:pt x="297" y="571"/>
                  </a:cubicBezTo>
                  <a:cubicBezTo>
                    <a:pt x="3014" y="571"/>
                    <a:pt x="4337" y="1690"/>
                    <a:pt x="5730" y="2854"/>
                  </a:cubicBezTo>
                  <a:cubicBezTo>
                    <a:pt x="7259" y="4155"/>
                    <a:pt x="8834" y="5479"/>
                    <a:pt x="12235" y="5479"/>
                  </a:cubicBezTo>
                  <a:cubicBezTo>
                    <a:pt x="12395" y="5479"/>
                    <a:pt x="12532" y="5342"/>
                    <a:pt x="12532" y="5182"/>
                  </a:cubicBezTo>
                  <a:cubicBezTo>
                    <a:pt x="12532" y="5022"/>
                    <a:pt x="12395" y="4908"/>
                    <a:pt x="12235" y="4908"/>
                  </a:cubicBezTo>
                  <a:cubicBezTo>
                    <a:pt x="9039" y="4908"/>
                    <a:pt x="7556" y="3653"/>
                    <a:pt x="6095" y="2420"/>
                  </a:cubicBezTo>
                  <a:cubicBezTo>
                    <a:pt x="4703" y="1233"/>
                    <a:pt x="3242" y="1"/>
                    <a:pt x="29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52"/>
            <p:cNvSpPr/>
            <p:nvPr/>
          </p:nvSpPr>
          <p:spPr>
            <a:xfrm>
              <a:off x="5664460" y="1931100"/>
              <a:ext cx="42787" cy="42333"/>
            </a:xfrm>
            <a:custGeom>
              <a:avLst/>
              <a:gdLst/>
              <a:ahLst/>
              <a:cxnLst/>
              <a:rect l="l" t="t" r="r" b="b"/>
              <a:pathLst>
                <a:path w="2170" h="2147" extrusionOk="0">
                  <a:moveTo>
                    <a:pt x="1074" y="1"/>
                  </a:moveTo>
                  <a:cubicBezTo>
                    <a:pt x="480" y="1"/>
                    <a:pt x="1" y="480"/>
                    <a:pt x="1" y="1073"/>
                  </a:cubicBezTo>
                  <a:cubicBezTo>
                    <a:pt x="1" y="1667"/>
                    <a:pt x="480" y="2146"/>
                    <a:pt x="1074" y="2146"/>
                  </a:cubicBezTo>
                  <a:cubicBezTo>
                    <a:pt x="1690" y="2146"/>
                    <a:pt x="2169" y="1667"/>
                    <a:pt x="2169" y="1073"/>
                  </a:cubicBezTo>
                  <a:cubicBezTo>
                    <a:pt x="2169" y="480"/>
                    <a:pt x="1690" y="1"/>
                    <a:pt x="107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659077" y="1925243"/>
              <a:ext cx="53572" cy="54026"/>
            </a:xfrm>
            <a:custGeom>
              <a:avLst/>
              <a:gdLst/>
              <a:ahLst/>
              <a:cxnLst/>
              <a:rect l="l" t="t" r="r" b="b"/>
              <a:pathLst>
                <a:path w="2717" h="2740" extrusionOk="0">
                  <a:moveTo>
                    <a:pt x="1347" y="571"/>
                  </a:moveTo>
                  <a:cubicBezTo>
                    <a:pt x="1803" y="571"/>
                    <a:pt x="2146" y="937"/>
                    <a:pt x="2146" y="1370"/>
                  </a:cubicBezTo>
                  <a:cubicBezTo>
                    <a:pt x="2146" y="1804"/>
                    <a:pt x="1803" y="2169"/>
                    <a:pt x="1347" y="2169"/>
                  </a:cubicBezTo>
                  <a:cubicBezTo>
                    <a:pt x="913" y="2169"/>
                    <a:pt x="571" y="1804"/>
                    <a:pt x="571" y="1370"/>
                  </a:cubicBezTo>
                  <a:cubicBezTo>
                    <a:pt x="571" y="937"/>
                    <a:pt x="913" y="571"/>
                    <a:pt x="1347" y="571"/>
                  </a:cubicBezTo>
                  <a:close/>
                  <a:moveTo>
                    <a:pt x="1347" y="1"/>
                  </a:moveTo>
                  <a:cubicBezTo>
                    <a:pt x="593" y="1"/>
                    <a:pt x="0" y="617"/>
                    <a:pt x="0" y="1370"/>
                  </a:cubicBezTo>
                  <a:cubicBezTo>
                    <a:pt x="0" y="2124"/>
                    <a:pt x="593" y="2740"/>
                    <a:pt x="1347" y="2740"/>
                  </a:cubicBezTo>
                  <a:cubicBezTo>
                    <a:pt x="2100" y="2740"/>
                    <a:pt x="2716" y="2124"/>
                    <a:pt x="2716" y="1370"/>
                  </a:cubicBezTo>
                  <a:cubicBezTo>
                    <a:pt x="2716" y="617"/>
                    <a:pt x="2100" y="1"/>
                    <a:pt x="134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2"/>
            <p:cNvSpPr/>
            <p:nvPr/>
          </p:nvSpPr>
          <p:spPr>
            <a:xfrm>
              <a:off x="5942595" y="2027420"/>
              <a:ext cx="42787" cy="42314"/>
            </a:xfrm>
            <a:custGeom>
              <a:avLst/>
              <a:gdLst/>
              <a:ahLst/>
              <a:cxnLst/>
              <a:rect l="l" t="t" r="r" b="b"/>
              <a:pathLst>
                <a:path w="2170" h="2146" extrusionOk="0">
                  <a:moveTo>
                    <a:pt x="1097" y="0"/>
                  </a:moveTo>
                  <a:cubicBezTo>
                    <a:pt x="503" y="0"/>
                    <a:pt x="1" y="479"/>
                    <a:pt x="1" y="1073"/>
                  </a:cubicBezTo>
                  <a:cubicBezTo>
                    <a:pt x="1" y="1666"/>
                    <a:pt x="503" y="2146"/>
                    <a:pt x="1097" y="2146"/>
                  </a:cubicBezTo>
                  <a:cubicBezTo>
                    <a:pt x="1690" y="2146"/>
                    <a:pt x="2169" y="1666"/>
                    <a:pt x="2169" y="1073"/>
                  </a:cubicBezTo>
                  <a:cubicBezTo>
                    <a:pt x="2169" y="479"/>
                    <a:pt x="1690" y="0"/>
                    <a:pt x="10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2"/>
            <p:cNvSpPr/>
            <p:nvPr/>
          </p:nvSpPr>
          <p:spPr>
            <a:xfrm>
              <a:off x="5937212" y="2021563"/>
              <a:ext cx="54026" cy="54026"/>
            </a:xfrm>
            <a:custGeom>
              <a:avLst/>
              <a:gdLst/>
              <a:ahLst/>
              <a:cxnLst/>
              <a:rect l="l" t="t" r="r" b="b"/>
              <a:pathLst>
                <a:path w="2740" h="2740" extrusionOk="0">
                  <a:moveTo>
                    <a:pt x="1370" y="571"/>
                  </a:moveTo>
                  <a:cubicBezTo>
                    <a:pt x="1803" y="571"/>
                    <a:pt x="2168" y="936"/>
                    <a:pt x="2168" y="1370"/>
                  </a:cubicBezTo>
                  <a:cubicBezTo>
                    <a:pt x="2168" y="1804"/>
                    <a:pt x="1803" y="2169"/>
                    <a:pt x="1370" y="2169"/>
                  </a:cubicBezTo>
                  <a:cubicBezTo>
                    <a:pt x="936" y="2169"/>
                    <a:pt x="571" y="1804"/>
                    <a:pt x="571" y="1370"/>
                  </a:cubicBezTo>
                  <a:cubicBezTo>
                    <a:pt x="571" y="936"/>
                    <a:pt x="936" y="571"/>
                    <a:pt x="1370" y="571"/>
                  </a:cubicBezTo>
                  <a:close/>
                  <a:moveTo>
                    <a:pt x="1370" y="0"/>
                  </a:moveTo>
                  <a:cubicBezTo>
                    <a:pt x="616" y="0"/>
                    <a:pt x="0" y="617"/>
                    <a:pt x="0" y="1370"/>
                  </a:cubicBezTo>
                  <a:cubicBezTo>
                    <a:pt x="0" y="2123"/>
                    <a:pt x="616" y="2739"/>
                    <a:pt x="1370" y="2739"/>
                  </a:cubicBezTo>
                  <a:cubicBezTo>
                    <a:pt x="2123" y="2739"/>
                    <a:pt x="2739" y="2123"/>
                    <a:pt x="2739" y="1370"/>
                  </a:cubicBezTo>
                  <a:cubicBezTo>
                    <a:pt x="2739" y="617"/>
                    <a:pt x="2123" y="0"/>
                    <a:pt x="137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6114532" y="1595350"/>
              <a:ext cx="550887" cy="348369"/>
            </a:xfrm>
            <a:custGeom>
              <a:avLst/>
              <a:gdLst/>
              <a:ahLst/>
              <a:cxnLst/>
              <a:rect l="l" t="t" r="r" b="b"/>
              <a:pathLst>
                <a:path w="27939" h="17668" extrusionOk="0">
                  <a:moveTo>
                    <a:pt x="2739" y="1"/>
                  </a:moveTo>
                  <a:cubicBezTo>
                    <a:pt x="1233" y="1"/>
                    <a:pt x="0" y="1233"/>
                    <a:pt x="0" y="2740"/>
                  </a:cubicBezTo>
                  <a:lnTo>
                    <a:pt x="0" y="14929"/>
                  </a:lnTo>
                  <a:cubicBezTo>
                    <a:pt x="0" y="16458"/>
                    <a:pt x="1233" y="17668"/>
                    <a:pt x="2739" y="17668"/>
                  </a:cubicBezTo>
                  <a:lnTo>
                    <a:pt x="25199" y="17668"/>
                  </a:lnTo>
                  <a:cubicBezTo>
                    <a:pt x="26729" y="17668"/>
                    <a:pt x="27938" y="16458"/>
                    <a:pt x="27938" y="14929"/>
                  </a:cubicBezTo>
                  <a:lnTo>
                    <a:pt x="27938" y="2740"/>
                  </a:lnTo>
                  <a:cubicBezTo>
                    <a:pt x="27938" y="1233"/>
                    <a:pt x="26729" y="1"/>
                    <a:pt x="25199" y="1"/>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2"/>
            <p:cNvSpPr/>
            <p:nvPr/>
          </p:nvSpPr>
          <p:spPr>
            <a:xfrm>
              <a:off x="6062320" y="1543158"/>
              <a:ext cx="550887" cy="348349"/>
            </a:xfrm>
            <a:custGeom>
              <a:avLst/>
              <a:gdLst/>
              <a:ahLst/>
              <a:cxnLst/>
              <a:rect l="l" t="t" r="r" b="b"/>
              <a:pathLst>
                <a:path w="27939" h="17667" extrusionOk="0">
                  <a:moveTo>
                    <a:pt x="2740" y="0"/>
                  </a:moveTo>
                  <a:cubicBezTo>
                    <a:pt x="1210" y="0"/>
                    <a:pt x="0" y="1210"/>
                    <a:pt x="0" y="2739"/>
                  </a:cubicBezTo>
                  <a:lnTo>
                    <a:pt x="0" y="14928"/>
                  </a:lnTo>
                  <a:cubicBezTo>
                    <a:pt x="0" y="16434"/>
                    <a:pt x="1210" y="17667"/>
                    <a:pt x="2740" y="17667"/>
                  </a:cubicBezTo>
                  <a:lnTo>
                    <a:pt x="25200" y="17667"/>
                  </a:lnTo>
                  <a:cubicBezTo>
                    <a:pt x="26706" y="17667"/>
                    <a:pt x="27939" y="16434"/>
                    <a:pt x="27939" y="14928"/>
                  </a:cubicBezTo>
                  <a:lnTo>
                    <a:pt x="27939" y="2739"/>
                  </a:lnTo>
                  <a:cubicBezTo>
                    <a:pt x="27939" y="1210"/>
                    <a:pt x="26706" y="0"/>
                    <a:pt x="2520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52"/>
            <p:cNvSpPr/>
            <p:nvPr/>
          </p:nvSpPr>
          <p:spPr>
            <a:xfrm>
              <a:off x="6056464" y="1537302"/>
              <a:ext cx="562146" cy="359608"/>
            </a:xfrm>
            <a:custGeom>
              <a:avLst/>
              <a:gdLst/>
              <a:ahLst/>
              <a:cxnLst/>
              <a:rect l="l" t="t" r="r" b="b"/>
              <a:pathLst>
                <a:path w="28510" h="18238" extrusionOk="0">
                  <a:moveTo>
                    <a:pt x="25497" y="571"/>
                  </a:moveTo>
                  <a:cubicBezTo>
                    <a:pt x="26843" y="571"/>
                    <a:pt x="27939" y="1667"/>
                    <a:pt x="27939" y="3036"/>
                  </a:cubicBezTo>
                  <a:lnTo>
                    <a:pt x="27939" y="15225"/>
                  </a:lnTo>
                  <a:cubicBezTo>
                    <a:pt x="27939" y="16572"/>
                    <a:pt x="26843" y="17667"/>
                    <a:pt x="25497" y="17667"/>
                  </a:cubicBezTo>
                  <a:lnTo>
                    <a:pt x="3037" y="17667"/>
                  </a:lnTo>
                  <a:cubicBezTo>
                    <a:pt x="1667" y="17667"/>
                    <a:pt x="571" y="16572"/>
                    <a:pt x="571" y="15225"/>
                  </a:cubicBezTo>
                  <a:lnTo>
                    <a:pt x="571" y="3036"/>
                  </a:lnTo>
                  <a:cubicBezTo>
                    <a:pt x="571" y="1667"/>
                    <a:pt x="1667" y="571"/>
                    <a:pt x="3037" y="571"/>
                  </a:cubicBezTo>
                  <a:close/>
                  <a:moveTo>
                    <a:pt x="3037" y="0"/>
                  </a:moveTo>
                  <a:cubicBezTo>
                    <a:pt x="1370" y="0"/>
                    <a:pt x="1" y="1370"/>
                    <a:pt x="1" y="3036"/>
                  </a:cubicBezTo>
                  <a:lnTo>
                    <a:pt x="1" y="15225"/>
                  </a:lnTo>
                  <a:cubicBezTo>
                    <a:pt x="1" y="16891"/>
                    <a:pt x="1370" y="18238"/>
                    <a:pt x="3037" y="18238"/>
                  </a:cubicBezTo>
                  <a:lnTo>
                    <a:pt x="25497" y="18238"/>
                  </a:lnTo>
                  <a:cubicBezTo>
                    <a:pt x="27163" y="18238"/>
                    <a:pt x="28510" y="16891"/>
                    <a:pt x="28510" y="15225"/>
                  </a:cubicBezTo>
                  <a:lnTo>
                    <a:pt x="28510" y="3036"/>
                  </a:lnTo>
                  <a:cubicBezTo>
                    <a:pt x="28510" y="1370"/>
                    <a:pt x="27163" y="0"/>
                    <a:pt x="2549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52"/>
            <p:cNvSpPr/>
            <p:nvPr/>
          </p:nvSpPr>
          <p:spPr>
            <a:xfrm>
              <a:off x="6125771" y="1602212"/>
              <a:ext cx="55386" cy="53927"/>
            </a:xfrm>
            <a:custGeom>
              <a:avLst/>
              <a:gdLst/>
              <a:ahLst/>
              <a:cxnLst/>
              <a:rect l="l" t="t" r="r" b="b"/>
              <a:pathLst>
                <a:path w="2809" h="2735" extrusionOk="0">
                  <a:moveTo>
                    <a:pt x="2489" y="1"/>
                  </a:moveTo>
                  <a:cubicBezTo>
                    <a:pt x="2415" y="1"/>
                    <a:pt x="2340" y="30"/>
                    <a:pt x="2283" y="87"/>
                  </a:cubicBezTo>
                  <a:lnTo>
                    <a:pt x="115" y="2232"/>
                  </a:lnTo>
                  <a:cubicBezTo>
                    <a:pt x="1" y="2346"/>
                    <a:pt x="1" y="2529"/>
                    <a:pt x="115" y="2643"/>
                  </a:cubicBezTo>
                  <a:cubicBezTo>
                    <a:pt x="183" y="2711"/>
                    <a:pt x="252" y="2734"/>
                    <a:pt x="320" y="2734"/>
                  </a:cubicBezTo>
                  <a:cubicBezTo>
                    <a:pt x="389" y="2734"/>
                    <a:pt x="480" y="2711"/>
                    <a:pt x="526" y="2643"/>
                  </a:cubicBezTo>
                  <a:lnTo>
                    <a:pt x="2694" y="475"/>
                  </a:lnTo>
                  <a:cubicBezTo>
                    <a:pt x="2808" y="360"/>
                    <a:pt x="2808" y="201"/>
                    <a:pt x="2694" y="87"/>
                  </a:cubicBezTo>
                  <a:cubicBezTo>
                    <a:pt x="2637" y="30"/>
                    <a:pt x="2563" y="1"/>
                    <a:pt x="248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6125771" y="1602212"/>
              <a:ext cx="55386" cy="53927"/>
            </a:xfrm>
            <a:custGeom>
              <a:avLst/>
              <a:gdLst/>
              <a:ahLst/>
              <a:cxnLst/>
              <a:rect l="l" t="t" r="r" b="b"/>
              <a:pathLst>
                <a:path w="2809" h="2735" extrusionOk="0">
                  <a:moveTo>
                    <a:pt x="320" y="1"/>
                  </a:moveTo>
                  <a:cubicBezTo>
                    <a:pt x="246" y="1"/>
                    <a:pt x="172" y="30"/>
                    <a:pt x="115" y="87"/>
                  </a:cubicBezTo>
                  <a:cubicBezTo>
                    <a:pt x="1" y="201"/>
                    <a:pt x="1" y="360"/>
                    <a:pt x="115" y="475"/>
                  </a:cubicBezTo>
                  <a:lnTo>
                    <a:pt x="2283" y="2643"/>
                  </a:lnTo>
                  <a:cubicBezTo>
                    <a:pt x="2329" y="2711"/>
                    <a:pt x="2420" y="2734"/>
                    <a:pt x="2489" y="2734"/>
                  </a:cubicBezTo>
                  <a:cubicBezTo>
                    <a:pt x="2557" y="2734"/>
                    <a:pt x="2626" y="2711"/>
                    <a:pt x="2694" y="2643"/>
                  </a:cubicBezTo>
                  <a:cubicBezTo>
                    <a:pt x="2808" y="2529"/>
                    <a:pt x="2808" y="2346"/>
                    <a:pt x="2694" y="2232"/>
                  </a:cubicBezTo>
                  <a:lnTo>
                    <a:pt x="526" y="87"/>
                  </a:lnTo>
                  <a:cubicBezTo>
                    <a:pt x="469" y="30"/>
                    <a:pt x="395" y="1"/>
                    <a:pt x="3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52"/>
            <p:cNvSpPr txBox="1"/>
            <p:nvPr/>
          </p:nvSpPr>
          <p:spPr>
            <a:xfrm>
              <a:off x="8521453" y="1752205"/>
              <a:ext cx="522000" cy="592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6"/>
                  </a:solidFill>
                  <a:latin typeface="Bebas Neue"/>
                  <a:ea typeface="Bebas Neue"/>
                  <a:cs typeface="Bebas Neue"/>
                  <a:sym typeface="Bebas Neue"/>
                </a:rPr>
                <a:t>UI</a:t>
              </a:r>
              <a:endParaRPr sz="2600">
                <a:solidFill>
                  <a:schemeClr val="accent6"/>
                </a:solidFill>
                <a:latin typeface="Bebas Neue"/>
                <a:ea typeface="Bebas Neue"/>
                <a:cs typeface="Bebas Neue"/>
                <a:sym typeface="Bebas Neue"/>
              </a:endParaRPr>
            </a:p>
          </p:txBody>
        </p:sp>
        <p:sp>
          <p:nvSpPr>
            <p:cNvPr id="1432" name="Google Shape;1432;p52"/>
            <p:cNvSpPr txBox="1"/>
            <p:nvPr/>
          </p:nvSpPr>
          <p:spPr>
            <a:xfrm>
              <a:off x="6109875" y="1620513"/>
              <a:ext cx="462600" cy="193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6"/>
                  </a:solidFill>
                  <a:latin typeface="Bebas Neue"/>
                  <a:ea typeface="Bebas Neue"/>
                  <a:cs typeface="Bebas Neue"/>
                  <a:sym typeface="Bebas Neue"/>
                </a:rPr>
                <a:t>JAVA</a:t>
              </a:r>
              <a:endParaRPr>
                <a:solidFill>
                  <a:schemeClr val="accent6"/>
                </a:solidFill>
                <a:latin typeface="Bebas Neue"/>
                <a:ea typeface="Bebas Neue"/>
                <a:cs typeface="Bebas Neue"/>
                <a:sym typeface="Bebas Neue"/>
              </a:endParaRPr>
            </a:p>
          </p:txBody>
        </p:sp>
        <p:sp>
          <p:nvSpPr>
            <p:cNvPr id="1433" name="Google Shape;1433;p52"/>
            <p:cNvSpPr txBox="1"/>
            <p:nvPr/>
          </p:nvSpPr>
          <p:spPr>
            <a:xfrm>
              <a:off x="6237650" y="343477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accent6"/>
                  </a:solidFill>
                  <a:latin typeface="Bebas Neue"/>
                  <a:ea typeface="Bebas Neue"/>
                  <a:cs typeface="Bebas Neue"/>
                  <a:sym typeface="Bebas Neue"/>
                </a:rPr>
                <a:t>UX</a:t>
              </a:r>
              <a:endParaRPr sz="2600">
                <a:solidFill>
                  <a:schemeClr val="accent6"/>
                </a:solidFill>
                <a:latin typeface="Bebas Neue"/>
                <a:ea typeface="Bebas Neue"/>
                <a:cs typeface="Bebas Neue"/>
                <a:sym typeface="Bebas Neue"/>
              </a:endParaRPr>
            </a:p>
          </p:txBody>
        </p:sp>
        <p:sp>
          <p:nvSpPr>
            <p:cNvPr id="1434" name="Google Shape;1434;p52"/>
            <p:cNvSpPr txBox="1"/>
            <p:nvPr/>
          </p:nvSpPr>
          <p:spPr>
            <a:xfrm>
              <a:off x="5239775" y="1958162"/>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&lt;/&gt;</a:t>
              </a:r>
              <a:endParaRPr sz="2200">
                <a:solidFill>
                  <a:schemeClr val="accent6"/>
                </a:solidFill>
                <a:latin typeface="Bebas Neue"/>
                <a:ea typeface="Bebas Neue"/>
                <a:cs typeface="Bebas Neue"/>
                <a:sym typeface="Bebas Neue"/>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56"/>
                                        </p:tgtEl>
                                        <p:attrNameLst>
                                          <p:attrName>style.visibility</p:attrName>
                                        </p:attrNameLst>
                                      </p:cBhvr>
                                      <p:to>
                                        <p:strVal val="visible"/>
                                      </p:to>
                                    </p:set>
                                    <p:anim calcmode="lin" valueType="num">
                                      <p:cBhvr additive="base">
                                        <p:cTn id="7" dur="1000"/>
                                        <p:tgtEl>
                                          <p:spTgt spid="1256"/>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7"/>
                                        </p:tgtEl>
                                        <p:attrNameLst>
                                          <p:attrName>style.visibility</p:attrName>
                                        </p:attrNameLst>
                                      </p:cBhvr>
                                      <p:to>
                                        <p:strVal val="visible"/>
                                      </p:to>
                                    </p:set>
                                    <p:animEffect transition="in" filter="fade">
                                      <p:cBhvr>
                                        <p:cTn id="12" dur="1000"/>
                                        <p:tgtEl>
                                          <p:spTgt spid="1257"/>
                                        </p:tgtEl>
                                      </p:cBhvr>
                                    </p:animEffect>
                                  </p:childTnLst>
                                </p:cTn>
                              </p:par>
                              <p:par>
                                <p:cTn id="13" presetID="10" presetClass="entr" presetSubtype="0" fill="hold" nodeType="withEffect">
                                  <p:stCondLst>
                                    <p:cond delay="0"/>
                                  </p:stCondLst>
                                  <p:childTnLst>
                                    <p:set>
                                      <p:cBhvr>
                                        <p:cTn id="14" dur="1" fill="hold">
                                          <p:stCondLst>
                                            <p:cond delay="0"/>
                                          </p:stCondLst>
                                        </p:cTn>
                                        <p:tgtEl>
                                          <p:spTgt spid="1258"/>
                                        </p:tgtEl>
                                        <p:attrNameLst>
                                          <p:attrName>style.visibility</p:attrName>
                                        </p:attrNameLst>
                                      </p:cBhvr>
                                      <p:to>
                                        <p:strVal val="visible"/>
                                      </p:to>
                                    </p:set>
                                    <p:animEffect transition="in" filter="fade">
                                      <p:cBhvr>
                                        <p:cTn id="15" dur="1000"/>
                                        <p:tgtEl>
                                          <p:spTgt spid="125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1" fill="hold" nodeType="clickEffect">
                                  <p:stCondLst>
                                    <p:cond delay="0"/>
                                  </p:stCondLst>
                                  <p:childTnLst>
                                    <p:set>
                                      <p:cBhvr>
                                        <p:cTn id="19" dur="1" fill="hold">
                                          <p:stCondLst>
                                            <p:cond delay="0"/>
                                          </p:stCondLst>
                                        </p:cTn>
                                        <p:tgtEl>
                                          <p:spTgt spid="1259"/>
                                        </p:tgtEl>
                                        <p:attrNameLst>
                                          <p:attrName>style.visibility</p:attrName>
                                        </p:attrNameLst>
                                      </p:cBhvr>
                                      <p:to>
                                        <p:strVal val="visible"/>
                                      </p:to>
                                    </p:set>
                                    <p:anim calcmode="lin" valueType="num">
                                      <p:cBhvr additive="base">
                                        <p:cTn id="20" dur="1000"/>
                                        <p:tgtEl>
                                          <p:spTgt spid="12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31" name="Google Shape;2431;p70"/>
          <p:cNvSpPr/>
          <p:nvPr/>
        </p:nvSpPr>
        <p:spPr>
          <a:xfrm>
            <a:off x="714799" y="456954"/>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2" name="Google Shape;2432;p70"/>
          <p:cNvGrpSpPr/>
          <p:nvPr/>
        </p:nvGrpSpPr>
        <p:grpSpPr>
          <a:xfrm>
            <a:off x="7631947" y="649694"/>
            <a:ext cx="636814" cy="120078"/>
            <a:chOff x="8209059" y="198000"/>
            <a:chExt cx="636814" cy="120078"/>
          </a:xfrm>
        </p:grpSpPr>
        <p:sp>
          <p:nvSpPr>
            <p:cNvPr id="2433" name="Google Shape;2433;p7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70"/>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EJEMPLO TDD con jest EN JaVaSCRIPT</a:t>
            </a:r>
            <a:endParaRPr dirty="0"/>
          </a:p>
        </p:txBody>
      </p:sp>
      <p:sp>
        <p:nvSpPr>
          <p:cNvPr id="87" name="CuadroTexto 86">
            <a:extLst>
              <a:ext uri="{FF2B5EF4-FFF2-40B4-BE49-F238E27FC236}">
                <a16:creationId xmlns:a16="http://schemas.microsoft.com/office/drawing/2014/main" id="{D4E71BAD-7B9C-4EE4-8055-7293AFC6307C}"/>
              </a:ext>
            </a:extLst>
          </p:cNvPr>
          <p:cNvSpPr txBox="1"/>
          <p:nvPr/>
        </p:nvSpPr>
        <p:spPr>
          <a:xfrm>
            <a:off x="714799" y="950951"/>
            <a:ext cx="7704000" cy="523220"/>
          </a:xfrm>
          <a:prstGeom prst="rect">
            <a:avLst/>
          </a:prstGeom>
          <a:noFill/>
        </p:spPr>
        <p:txBody>
          <a:bodyPr wrap="square">
            <a:spAutoFit/>
          </a:bodyPr>
          <a:lstStyle/>
          <a:p>
            <a:r>
              <a:rPr lang="es-MX" dirty="0">
                <a:latin typeface="Quicksand" panose="020B0604020202020204" charset="0"/>
              </a:rPr>
              <a:t>1. Red: Se escribe una prueba y falla ya que no hay implementación o la implementación no cumple con los requisitos.</a:t>
            </a:r>
            <a:endParaRPr lang="es-BO" dirty="0">
              <a:latin typeface="Quicksand" panose="020B0604020202020204" charset="0"/>
            </a:endParaRPr>
          </a:p>
        </p:txBody>
      </p:sp>
      <p:pic>
        <p:nvPicPr>
          <p:cNvPr id="9" name="Imagen 8">
            <a:extLst>
              <a:ext uri="{FF2B5EF4-FFF2-40B4-BE49-F238E27FC236}">
                <a16:creationId xmlns:a16="http://schemas.microsoft.com/office/drawing/2014/main" id="{085182C6-446C-4B0B-972D-DF2286A26893}"/>
              </a:ext>
            </a:extLst>
          </p:cNvPr>
          <p:cNvPicPr>
            <a:picLocks noChangeAspect="1"/>
          </p:cNvPicPr>
          <p:nvPr/>
        </p:nvPicPr>
        <p:blipFill>
          <a:blip r:embed="rId3"/>
          <a:stretch>
            <a:fillRect/>
          </a:stretch>
        </p:blipFill>
        <p:spPr>
          <a:xfrm>
            <a:off x="2733599" y="2149577"/>
            <a:ext cx="2785411" cy="2802040"/>
          </a:xfrm>
          <a:prstGeom prst="rect">
            <a:avLst/>
          </a:prstGeom>
        </p:spPr>
      </p:pic>
      <p:pic>
        <p:nvPicPr>
          <p:cNvPr id="11" name="Imagen 10">
            <a:extLst>
              <a:ext uri="{FF2B5EF4-FFF2-40B4-BE49-F238E27FC236}">
                <a16:creationId xmlns:a16="http://schemas.microsoft.com/office/drawing/2014/main" id="{5B223EC8-47C9-4967-96E9-3184A05BAFC4}"/>
              </a:ext>
            </a:extLst>
          </p:cNvPr>
          <p:cNvPicPr>
            <a:picLocks noChangeAspect="1"/>
          </p:cNvPicPr>
          <p:nvPr/>
        </p:nvPicPr>
        <p:blipFill>
          <a:blip r:embed="rId4"/>
          <a:stretch>
            <a:fillRect/>
          </a:stretch>
        </p:blipFill>
        <p:spPr>
          <a:xfrm>
            <a:off x="2883167" y="1474171"/>
            <a:ext cx="2486274" cy="67540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31"/>
                                        </p:tgtEl>
                                        <p:attrNameLst>
                                          <p:attrName>style.visibility</p:attrName>
                                        </p:attrNameLst>
                                      </p:cBhvr>
                                      <p:to>
                                        <p:strVal val="visible"/>
                                      </p:to>
                                    </p:set>
                                    <p:anim calcmode="lin" valueType="num">
                                      <p:cBhvr additive="base">
                                        <p:cTn id="7" dur="1000"/>
                                        <p:tgtEl>
                                          <p:spTgt spid="243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432"/>
                                        </p:tgtEl>
                                        <p:attrNameLst>
                                          <p:attrName>style.visibility</p:attrName>
                                        </p:attrNameLst>
                                      </p:cBhvr>
                                      <p:to>
                                        <p:strVal val="visible"/>
                                      </p:to>
                                    </p:set>
                                    <p:animEffect transition="in" filter="fade">
                                      <p:cBhvr>
                                        <p:cTn id="10" dur="1000"/>
                                        <p:tgtEl>
                                          <p:spTgt spid="2432"/>
                                        </p:tgtEl>
                                      </p:cBhvr>
                                    </p:animEffect>
                                  </p:childTnLst>
                                </p:cTn>
                              </p:par>
                              <p:par>
                                <p:cTn id="11" presetID="10" presetClass="entr" presetSubtype="0" fill="hold" nodeType="withEffect">
                                  <p:stCondLst>
                                    <p:cond delay="0"/>
                                  </p:stCondLst>
                                  <p:childTnLst>
                                    <p:set>
                                      <p:cBhvr>
                                        <p:cTn id="12" dur="1" fill="hold">
                                          <p:stCondLst>
                                            <p:cond delay="0"/>
                                          </p:stCondLst>
                                        </p:cTn>
                                        <p:tgtEl>
                                          <p:spTgt spid="2436"/>
                                        </p:tgtEl>
                                        <p:attrNameLst>
                                          <p:attrName>style.visibility</p:attrName>
                                        </p:attrNameLst>
                                      </p:cBhvr>
                                      <p:to>
                                        <p:strVal val="visible"/>
                                      </p:to>
                                    </p:set>
                                    <p:animEffect transition="in" filter="fade">
                                      <p:cBhvr>
                                        <p:cTn id="13" dur="1000"/>
                                        <p:tgtEl>
                                          <p:spTgt spid="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31" name="Google Shape;2431;p70"/>
          <p:cNvSpPr/>
          <p:nvPr/>
        </p:nvSpPr>
        <p:spPr>
          <a:xfrm>
            <a:off x="714799" y="456954"/>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2" name="Google Shape;2432;p70"/>
          <p:cNvGrpSpPr/>
          <p:nvPr/>
        </p:nvGrpSpPr>
        <p:grpSpPr>
          <a:xfrm>
            <a:off x="7631947" y="649694"/>
            <a:ext cx="636814" cy="120078"/>
            <a:chOff x="8209059" y="198000"/>
            <a:chExt cx="636814" cy="120078"/>
          </a:xfrm>
        </p:grpSpPr>
        <p:sp>
          <p:nvSpPr>
            <p:cNvPr id="2433" name="Google Shape;2433;p7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70"/>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EJEMPLO TDD con jest EN JaVaSCRIPT</a:t>
            </a:r>
            <a:endParaRPr dirty="0"/>
          </a:p>
        </p:txBody>
      </p:sp>
      <p:pic>
        <p:nvPicPr>
          <p:cNvPr id="3" name="Imagen 2">
            <a:extLst>
              <a:ext uri="{FF2B5EF4-FFF2-40B4-BE49-F238E27FC236}">
                <a16:creationId xmlns:a16="http://schemas.microsoft.com/office/drawing/2014/main" id="{DA379A64-7941-4063-8394-81FDB93CC855}"/>
              </a:ext>
            </a:extLst>
          </p:cNvPr>
          <p:cNvPicPr>
            <a:picLocks noChangeAspect="1"/>
          </p:cNvPicPr>
          <p:nvPr/>
        </p:nvPicPr>
        <p:blipFill>
          <a:blip r:embed="rId3"/>
          <a:stretch>
            <a:fillRect/>
          </a:stretch>
        </p:blipFill>
        <p:spPr>
          <a:xfrm>
            <a:off x="2629485" y="1019821"/>
            <a:ext cx="3469631" cy="4047903"/>
          </a:xfrm>
          <a:prstGeom prst="rect">
            <a:avLst/>
          </a:prstGeom>
        </p:spPr>
      </p:pic>
    </p:spTree>
    <p:extLst>
      <p:ext uri="{BB962C8B-B14F-4D97-AF65-F5344CB8AC3E}">
        <p14:creationId xmlns:p14="http://schemas.microsoft.com/office/powerpoint/2010/main" val="403089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31"/>
                                        </p:tgtEl>
                                        <p:attrNameLst>
                                          <p:attrName>style.visibility</p:attrName>
                                        </p:attrNameLst>
                                      </p:cBhvr>
                                      <p:to>
                                        <p:strVal val="visible"/>
                                      </p:to>
                                    </p:set>
                                    <p:anim calcmode="lin" valueType="num">
                                      <p:cBhvr additive="base">
                                        <p:cTn id="7" dur="1000"/>
                                        <p:tgtEl>
                                          <p:spTgt spid="243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432"/>
                                        </p:tgtEl>
                                        <p:attrNameLst>
                                          <p:attrName>style.visibility</p:attrName>
                                        </p:attrNameLst>
                                      </p:cBhvr>
                                      <p:to>
                                        <p:strVal val="visible"/>
                                      </p:to>
                                    </p:set>
                                    <p:animEffect transition="in" filter="fade">
                                      <p:cBhvr>
                                        <p:cTn id="10" dur="1000"/>
                                        <p:tgtEl>
                                          <p:spTgt spid="2432"/>
                                        </p:tgtEl>
                                      </p:cBhvr>
                                    </p:animEffect>
                                  </p:childTnLst>
                                </p:cTn>
                              </p:par>
                              <p:par>
                                <p:cTn id="11" presetID="10" presetClass="entr" presetSubtype="0" fill="hold" nodeType="withEffect">
                                  <p:stCondLst>
                                    <p:cond delay="0"/>
                                  </p:stCondLst>
                                  <p:childTnLst>
                                    <p:set>
                                      <p:cBhvr>
                                        <p:cTn id="12" dur="1" fill="hold">
                                          <p:stCondLst>
                                            <p:cond delay="0"/>
                                          </p:stCondLst>
                                        </p:cTn>
                                        <p:tgtEl>
                                          <p:spTgt spid="2436"/>
                                        </p:tgtEl>
                                        <p:attrNameLst>
                                          <p:attrName>style.visibility</p:attrName>
                                        </p:attrNameLst>
                                      </p:cBhvr>
                                      <p:to>
                                        <p:strVal val="visible"/>
                                      </p:to>
                                    </p:set>
                                    <p:animEffect transition="in" filter="fade">
                                      <p:cBhvr>
                                        <p:cTn id="13" dur="1000"/>
                                        <p:tgtEl>
                                          <p:spTgt spid="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31" name="Google Shape;2431;p70"/>
          <p:cNvSpPr/>
          <p:nvPr/>
        </p:nvSpPr>
        <p:spPr>
          <a:xfrm>
            <a:off x="714799" y="456954"/>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2" name="Google Shape;2432;p70"/>
          <p:cNvGrpSpPr/>
          <p:nvPr/>
        </p:nvGrpSpPr>
        <p:grpSpPr>
          <a:xfrm>
            <a:off x="7631947" y="649694"/>
            <a:ext cx="636814" cy="120078"/>
            <a:chOff x="8209059" y="198000"/>
            <a:chExt cx="636814" cy="120078"/>
          </a:xfrm>
        </p:grpSpPr>
        <p:sp>
          <p:nvSpPr>
            <p:cNvPr id="2433" name="Google Shape;2433;p7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70"/>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EJEMPLO TDD con jest EN JaVaSCRIPT</a:t>
            </a:r>
            <a:endParaRPr dirty="0"/>
          </a:p>
        </p:txBody>
      </p:sp>
      <p:pic>
        <p:nvPicPr>
          <p:cNvPr id="3" name="Imagen 2">
            <a:extLst>
              <a:ext uri="{FF2B5EF4-FFF2-40B4-BE49-F238E27FC236}">
                <a16:creationId xmlns:a16="http://schemas.microsoft.com/office/drawing/2014/main" id="{5D7848BB-B17D-4DDD-ABD8-93CCBDC9E8BE}"/>
              </a:ext>
            </a:extLst>
          </p:cNvPr>
          <p:cNvPicPr>
            <a:picLocks noChangeAspect="1"/>
          </p:cNvPicPr>
          <p:nvPr/>
        </p:nvPicPr>
        <p:blipFill>
          <a:blip r:embed="rId3"/>
          <a:stretch>
            <a:fillRect/>
          </a:stretch>
        </p:blipFill>
        <p:spPr>
          <a:xfrm>
            <a:off x="2519916" y="1029654"/>
            <a:ext cx="4306560" cy="3930031"/>
          </a:xfrm>
          <a:prstGeom prst="rect">
            <a:avLst/>
          </a:prstGeom>
        </p:spPr>
      </p:pic>
    </p:spTree>
    <p:extLst>
      <p:ext uri="{BB962C8B-B14F-4D97-AF65-F5344CB8AC3E}">
        <p14:creationId xmlns:p14="http://schemas.microsoft.com/office/powerpoint/2010/main" val="126901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31"/>
                                        </p:tgtEl>
                                        <p:attrNameLst>
                                          <p:attrName>style.visibility</p:attrName>
                                        </p:attrNameLst>
                                      </p:cBhvr>
                                      <p:to>
                                        <p:strVal val="visible"/>
                                      </p:to>
                                    </p:set>
                                    <p:anim calcmode="lin" valueType="num">
                                      <p:cBhvr additive="base">
                                        <p:cTn id="7" dur="1000"/>
                                        <p:tgtEl>
                                          <p:spTgt spid="243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432"/>
                                        </p:tgtEl>
                                        <p:attrNameLst>
                                          <p:attrName>style.visibility</p:attrName>
                                        </p:attrNameLst>
                                      </p:cBhvr>
                                      <p:to>
                                        <p:strVal val="visible"/>
                                      </p:to>
                                    </p:set>
                                    <p:animEffect transition="in" filter="fade">
                                      <p:cBhvr>
                                        <p:cTn id="10" dur="1000"/>
                                        <p:tgtEl>
                                          <p:spTgt spid="2432"/>
                                        </p:tgtEl>
                                      </p:cBhvr>
                                    </p:animEffect>
                                  </p:childTnLst>
                                </p:cTn>
                              </p:par>
                              <p:par>
                                <p:cTn id="11" presetID="10" presetClass="entr" presetSubtype="0" fill="hold" nodeType="withEffect">
                                  <p:stCondLst>
                                    <p:cond delay="0"/>
                                  </p:stCondLst>
                                  <p:childTnLst>
                                    <p:set>
                                      <p:cBhvr>
                                        <p:cTn id="12" dur="1" fill="hold">
                                          <p:stCondLst>
                                            <p:cond delay="0"/>
                                          </p:stCondLst>
                                        </p:cTn>
                                        <p:tgtEl>
                                          <p:spTgt spid="2436"/>
                                        </p:tgtEl>
                                        <p:attrNameLst>
                                          <p:attrName>style.visibility</p:attrName>
                                        </p:attrNameLst>
                                      </p:cBhvr>
                                      <p:to>
                                        <p:strVal val="visible"/>
                                      </p:to>
                                    </p:set>
                                    <p:animEffect transition="in" filter="fade">
                                      <p:cBhvr>
                                        <p:cTn id="13" dur="1000"/>
                                        <p:tgtEl>
                                          <p:spTgt spid="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31" name="Google Shape;2431;p70"/>
          <p:cNvSpPr/>
          <p:nvPr/>
        </p:nvSpPr>
        <p:spPr>
          <a:xfrm>
            <a:off x="714799" y="456954"/>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2" name="Google Shape;2432;p70"/>
          <p:cNvGrpSpPr/>
          <p:nvPr/>
        </p:nvGrpSpPr>
        <p:grpSpPr>
          <a:xfrm>
            <a:off x="7631947" y="649694"/>
            <a:ext cx="636814" cy="120078"/>
            <a:chOff x="8209059" y="198000"/>
            <a:chExt cx="636814" cy="120078"/>
          </a:xfrm>
        </p:grpSpPr>
        <p:sp>
          <p:nvSpPr>
            <p:cNvPr id="2433" name="Google Shape;2433;p7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70"/>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EJEMPLO TDD con jest EN JaVaSCRIPT</a:t>
            </a:r>
            <a:endParaRPr dirty="0"/>
          </a:p>
        </p:txBody>
      </p:sp>
      <p:pic>
        <p:nvPicPr>
          <p:cNvPr id="4" name="Imagen 3">
            <a:extLst>
              <a:ext uri="{FF2B5EF4-FFF2-40B4-BE49-F238E27FC236}">
                <a16:creationId xmlns:a16="http://schemas.microsoft.com/office/drawing/2014/main" id="{C2919E89-84B0-41FE-B87B-473013094B7F}"/>
              </a:ext>
            </a:extLst>
          </p:cNvPr>
          <p:cNvPicPr>
            <a:picLocks noChangeAspect="1"/>
          </p:cNvPicPr>
          <p:nvPr/>
        </p:nvPicPr>
        <p:blipFill>
          <a:blip r:embed="rId3"/>
          <a:stretch>
            <a:fillRect/>
          </a:stretch>
        </p:blipFill>
        <p:spPr>
          <a:xfrm>
            <a:off x="972128" y="1498368"/>
            <a:ext cx="7038753" cy="3377531"/>
          </a:xfrm>
          <a:prstGeom prst="rect">
            <a:avLst/>
          </a:prstGeom>
        </p:spPr>
      </p:pic>
      <p:sp>
        <p:nvSpPr>
          <p:cNvPr id="11" name="CuadroTexto 10">
            <a:extLst>
              <a:ext uri="{FF2B5EF4-FFF2-40B4-BE49-F238E27FC236}">
                <a16:creationId xmlns:a16="http://schemas.microsoft.com/office/drawing/2014/main" id="{7C3DFDEC-4227-420F-BEFF-87316F77FD56}"/>
              </a:ext>
            </a:extLst>
          </p:cNvPr>
          <p:cNvSpPr txBox="1"/>
          <p:nvPr/>
        </p:nvSpPr>
        <p:spPr>
          <a:xfrm>
            <a:off x="714799" y="950951"/>
            <a:ext cx="7704000" cy="523220"/>
          </a:xfrm>
          <a:prstGeom prst="rect">
            <a:avLst/>
          </a:prstGeom>
          <a:noFill/>
        </p:spPr>
        <p:txBody>
          <a:bodyPr wrap="square">
            <a:spAutoFit/>
          </a:bodyPr>
          <a:lstStyle/>
          <a:p>
            <a:pPr marL="342900" indent="-342900">
              <a:buAutoNum type="arabicPeriod"/>
            </a:pPr>
            <a:r>
              <a:rPr lang="es-MX" dirty="0">
                <a:latin typeface="Quicksand" panose="020B0604020202020204" charset="0"/>
              </a:rPr>
              <a:t>Green: se escribe el código, se implementa el código necesario para hacer que la prueba pase. </a:t>
            </a:r>
          </a:p>
        </p:txBody>
      </p:sp>
    </p:spTree>
    <p:extLst>
      <p:ext uri="{BB962C8B-B14F-4D97-AF65-F5344CB8AC3E}">
        <p14:creationId xmlns:p14="http://schemas.microsoft.com/office/powerpoint/2010/main" val="397616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31"/>
                                        </p:tgtEl>
                                        <p:attrNameLst>
                                          <p:attrName>style.visibility</p:attrName>
                                        </p:attrNameLst>
                                      </p:cBhvr>
                                      <p:to>
                                        <p:strVal val="visible"/>
                                      </p:to>
                                    </p:set>
                                    <p:anim calcmode="lin" valueType="num">
                                      <p:cBhvr additive="base">
                                        <p:cTn id="7" dur="1000"/>
                                        <p:tgtEl>
                                          <p:spTgt spid="243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432"/>
                                        </p:tgtEl>
                                        <p:attrNameLst>
                                          <p:attrName>style.visibility</p:attrName>
                                        </p:attrNameLst>
                                      </p:cBhvr>
                                      <p:to>
                                        <p:strVal val="visible"/>
                                      </p:to>
                                    </p:set>
                                    <p:animEffect transition="in" filter="fade">
                                      <p:cBhvr>
                                        <p:cTn id="10" dur="1000"/>
                                        <p:tgtEl>
                                          <p:spTgt spid="2432"/>
                                        </p:tgtEl>
                                      </p:cBhvr>
                                    </p:animEffect>
                                  </p:childTnLst>
                                </p:cTn>
                              </p:par>
                              <p:par>
                                <p:cTn id="11" presetID="10" presetClass="entr" presetSubtype="0" fill="hold" nodeType="withEffect">
                                  <p:stCondLst>
                                    <p:cond delay="0"/>
                                  </p:stCondLst>
                                  <p:childTnLst>
                                    <p:set>
                                      <p:cBhvr>
                                        <p:cTn id="12" dur="1" fill="hold">
                                          <p:stCondLst>
                                            <p:cond delay="0"/>
                                          </p:stCondLst>
                                        </p:cTn>
                                        <p:tgtEl>
                                          <p:spTgt spid="2436"/>
                                        </p:tgtEl>
                                        <p:attrNameLst>
                                          <p:attrName>style.visibility</p:attrName>
                                        </p:attrNameLst>
                                      </p:cBhvr>
                                      <p:to>
                                        <p:strVal val="visible"/>
                                      </p:to>
                                    </p:set>
                                    <p:animEffect transition="in" filter="fade">
                                      <p:cBhvr>
                                        <p:cTn id="13" dur="1000"/>
                                        <p:tgtEl>
                                          <p:spTgt spid="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31" name="Google Shape;2431;p70"/>
          <p:cNvSpPr/>
          <p:nvPr/>
        </p:nvSpPr>
        <p:spPr>
          <a:xfrm>
            <a:off x="714799" y="456954"/>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2" name="Google Shape;2432;p70"/>
          <p:cNvGrpSpPr/>
          <p:nvPr/>
        </p:nvGrpSpPr>
        <p:grpSpPr>
          <a:xfrm>
            <a:off x="7631947" y="649694"/>
            <a:ext cx="636814" cy="120078"/>
            <a:chOff x="8209059" y="198000"/>
            <a:chExt cx="636814" cy="120078"/>
          </a:xfrm>
        </p:grpSpPr>
        <p:sp>
          <p:nvSpPr>
            <p:cNvPr id="2433" name="Google Shape;2433;p7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70"/>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EJEMPLO TDD con jest EN JaVaSCRIPT</a:t>
            </a:r>
            <a:endParaRPr dirty="0"/>
          </a:p>
        </p:txBody>
      </p:sp>
      <p:pic>
        <p:nvPicPr>
          <p:cNvPr id="3" name="Imagen 2">
            <a:extLst>
              <a:ext uri="{FF2B5EF4-FFF2-40B4-BE49-F238E27FC236}">
                <a16:creationId xmlns:a16="http://schemas.microsoft.com/office/drawing/2014/main" id="{66998270-3BB9-440D-A92A-87A2416E3D6F}"/>
              </a:ext>
            </a:extLst>
          </p:cNvPr>
          <p:cNvPicPr>
            <a:picLocks noChangeAspect="1"/>
          </p:cNvPicPr>
          <p:nvPr/>
        </p:nvPicPr>
        <p:blipFill>
          <a:blip r:embed="rId3"/>
          <a:stretch>
            <a:fillRect/>
          </a:stretch>
        </p:blipFill>
        <p:spPr>
          <a:xfrm>
            <a:off x="1741005" y="1512898"/>
            <a:ext cx="5457237" cy="3322038"/>
          </a:xfrm>
          <a:prstGeom prst="rect">
            <a:avLst/>
          </a:prstGeom>
        </p:spPr>
      </p:pic>
      <p:sp>
        <p:nvSpPr>
          <p:cNvPr id="11" name="CuadroTexto 10">
            <a:extLst>
              <a:ext uri="{FF2B5EF4-FFF2-40B4-BE49-F238E27FC236}">
                <a16:creationId xmlns:a16="http://schemas.microsoft.com/office/drawing/2014/main" id="{890F9F7C-CE40-442C-8C82-E44949432897}"/>
              </a:ext>
            </a:extLst>
          </p:cNvPr>
          <p:cNvSpPr txBox="1"/>
          <p:nvPr/>
        </p:nvSpPr>
        <p:spPr>
          <a:xfrm>
            <a:off x="714799" y="950951"/>
            <a:ext cx="7704000" cy="523220"/>
          </a:xfrm>
          <a:prstGeom prst="rect">
            <a:avLst/>
          </a:prstGeom>
          <a:noFill/>
        </p:spPr>
        <p:txBody>
          <a:bodyPr wrap="square">
            <a:spAutoFit/>
          </a:bodyPr>
          <a:lstStyle/>
          <a:p>
            <a:r>
              <a:rPr lang="es-MX" dirty="0">
                <a:latin typeface="Quicksand" panose="020B0604020202020204" charset="0"/>
              </a:rPr>
              <a:t>3. </a:t>
            </a:r>
            <a:r>
              <a:rPr lang="es-MX" dirty="0" err="1">
                <a:latin typeface="Quicksand" panose="020B0604020202020204" charset="0"/>
              </a:rPr>
              <a:t>Refactor</a:t>
            </a:r>
            <a:r>
              <a:rPr lang="es-MX" dirty="0">
                <a:latin typeface="Quicksand" panose="020B0604020202020204" charset="0"/>
              </a:rPr>
              <a:t>: Se refactoriza, para mejorar el código sin cambiar su comportamiento o funcionalidad.</a:t>
            </a:r>
          </a:p>
        </p:txBody>
      </p:sp>
    </p:spTree>
    <p:extLst>
      <p:ext uri="{BB962C8B-B14F-4D97-AF65-F5344CB8AC3E}">
        <p14:creationId xmlns:p14="http://schemas.microsoft.com/office/powerpoint/2010/main" val="328447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31"/>
                                        </p:tgtEl>
                                        <p:attrNameLst>
                                          <p:attrName>style.visibility</p:attrName>
                                        </p:attrNameLst>
                                      </p:cBhvr>
                                      <p:to>
                                        <p:strVal val="visible"/>
                                      </p:to>
                                    </p:set>
                                    <p:anim calcmode="lin" valueType="num">
                                      <p:cBhvr additive="base">
                                        <p:cTn id="7" dur="1000"/>
                                        <p:tgtEl>
                                          <p:spTgt spid="243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432"/>
                                        </p:tgtEl>
                                        <p:attrNameLst>
                                          <p:attrName>style.visibility</p:attrName>
                                        </p:attrNameLst>
                                      </p:cBhvr>
                                      <p:to>
                                        <p:strVal val="visible"/>
                                      </p:to>
                                    </p:set>
                                    <p:animEffect transition="in" filter="fade">
                                      <p:cBhvr>
                                        <p:cTn id="10" dur="1000"/>
                                        <p:tgtEl>
                                          <p:spTgt spid="2432"/>
                                        </p:tgtEl>
                                      </p:cBhvr>
                                    </p:animEffect>
                                  </p:childTnLst>
                                </p:cTn>
                              </p:par>
                              <p:par>
                                <p:cTn id="11" presetID="10" presetClass="entr" presetSubtype="0" fill="hold" nodeType="withEffect">
                                  <p:stCondLst>
                                    <p:cond delay="0"/>
                                  </p:stCondLst>
                                  <p:childTnLst>
                                    <p:set>
                                      <p:cBhvr>
                                        <p:cTn id="12" dur="1" fill="hold">
                                          <p:stCondLst>
                                            <p:cond delay="0"/>
                                          </p:stCondLst>
                                        </p:cTn>
                                        <p:tgtEl>
                                          <p:spTgt spid="2436"/>
                                        </p:tgtEl>
                                        <p:attrNameLst>
                                          <p:attrName>style.visibility</p:attrName>
                                        </p:attrNameLst>
                                      </p:cBhvr>
                                      <p:to>
                                        <p:strVal val="visible"/>
                                      </p:to>
                                    </p:set>
                                    <p:animEffect transition="in" filter="fade">
                                      <p:cBhvr>
                                        <p:cTn id="13" dur="1000"/>
                                        <p:tgtEl>
                                          <p:spTgt spid="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6"/>
        <p:cNvGrpSpPr/>
        <p:nvPr/>
      </p:nvGrpSpPr>
      <p:grpSpPr>
        <a:xfrm>
          <a:off x="0" y="0"/>
          <a:ext cx="0" cy="0"/>
          <a:chOff x="0" y="0"/>
          <a:chExt cx="0" cy="0"/>
        </a:xfrm>
      </p:grpSpPr>
      <p:sp>
        <p:nvSpPr>
          <p:cNvPr id="2431" name="Google Shape;2431;p70"/>
          <p:cNvSpPr/>
          <p:nvPr/>
        </p:nvSpPr>
        <p:spPr>
          <a:xfrm>
            <a:off x="714799" y="456954"/>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32" name="Google Shape;2432;p70"/>
          <p:cNvGrpSpPr/>
          <p:nvPr/>
        </p:nvGrpSpPr>
        <p:grpSpPr>
          <a:xfrm>
            <a:off x="7631947" y="649694"/>
            <a:ext cx="636814" cy="120078"/>
            <a:chOff x="8209059" y="198000"/>
            <a:chExt cx="636814" cy="120078"/>
          </a:xfrm>
        </p:grpSpPr>
        <p:sp>
          <p:nvSpPr>
            <p:cNvPr id="2433" name="Google Shape;2433;p70"/>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70"/>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70"/>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36" name="Google Shape;2436;p70"/>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EJEMPLO TDD con jest EN JaVaSCRIPT</a:t>
            </a:r>
            <a:endParaRPr dirty="0"/>
          </a:p>
        </p:txBody>
      </p:sp>
      <p:pic>
        <p:nvPicPr>
          <p:cNvPr id="4" name="Imagen 3">
            <a:extLst>
              <a:ext uri="{FF2B5EF4-FFF2-40B4-BE49-F238E27FC236}">
                <a16:creationId xmlns:a16="http://schemas.microsoft.com/office/drawing/2014/main" id="{A91C8AF9-053E-4BC7-8257-842B8AAC9F52}"/>
              </a:ext>
            </a:extLst>
          </p:cNvPr>
          <p:cNvPicPr>
            <a:picLocks noChangeAspect="1"/>
          </p:cNvPicPr>
          <p:nvPr/>
        </p:nvPicPr>
        <p:blipFill>
          <a:blip r:embed="rId3"/>
          <a:stretch>
            <a:fillRect/>
          </a:stretch>
        </p:blipFill>
        <p:spPr>
          <a:xfrm>
            <a:off x="2664747" y="1343712"/>
            <a:ext cx="3804103" cy="3352667"/>
          </a:xfrm>
          <a:prstGeom prst="rect">
            <a:avLst/>
          </a:prstGeom>
        </p:spPr>
      </p:pic>
      <p:sp>
        <p:nvSpPr>
          <p:cNvPr id="11" name="CuadroTexto 10">
            <a:extLst>
              <a:ext uri="{FF2B5EF4-FFF2-40B4-BE49-F238E27FC236}">
                <a16:creationId xmlns:a16="http://schemas.microsoft.com/office/drawing/2014/main" id="{7C6D16A1-CF97-44C3-8A88-E09AA6F75367}"/>
              </a:ext>
            </a:extLst>
          </p:cNvPr>
          <p:cNvSpPr txBox="1"/>
          <p:nvPr/>
        </p:nvSpPr>
        <p:spPr>
          <a:xfrm>
            <a:off x="714799" y="950951"/>
            <a:ext cx="7704000" cy="307777"/>
          </a:xfrm>
          <a:prstGeom prst="rect">
            <a:avLst/>
          </a:prstGeom>
          <a:noFill/>
        </p:spPr>
        <p:txBody>
          <a:bodyPr wrap="square">
            <a:spAutoFit/>
          </a:bodyPr>
          <a:lstStyle/>
          <a:p>
            <a:r>
              <a:rPr lang="es-MX" dirty="0">
                <a:latin typeface="Quicksand" panose="020B0604020202020204" charset="0"/>
              </a:rPr>
              <a:t>4. Se puede agregar más pruebas con otros valores, y seguir probando.</a:t>
            </a:r>
          </a:p>
        </p:txBody>
      </p:sp>
    </p:spTree>
    <p:extLst>
      <p:ext uri="{BB962C8B-B14F-4D97-AF65-F5344CB8AC3E}">
        <p14:creationId xmlns:p14="http://schemas.microsoft.com/office/powerpoint/2010/main" val="297130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431"/>
                                        </p:tgtEl>
                                        <p:attrNameLst>
                                          <p:attrName>style.visibility</p:attrName>
                                        </p:attrNameLst>
                                      </p:cBhvr>
                                      <p:to>
                                        <p:strVal val="visible"/>
                                      </p:to>
                                    </p:set>
                                    <p:anim calcmode="lin" valueType="num">
                                      <p:cBhvr additive="base">
                                        <p:cTn id="7" dur="1000"/>
                                        <p:tgtEl>
                                          <p:spTgt spid="243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432"/>
                                        </p:tgtEl>
                                        <p:attrNameLst>
                                          <p:attrName>style.visibility</p:attrName>
                                        </p:attrNameLst>
                                      </p:cBhvr>
                                      <p:to>
                                        <p:strVal val="visible"/>
                                      </p:to>
                                    </p:set>
                                    <p:animEffect transition="in" filter="fade">
                                      <p:cBhvr>
                                        <p:cTn id="10" dur="1000"/>
                                        <p:tgtEl>
                                          <p:spTgt spid="2432"/>
                                        </p:tgtEl>
                                      </p:cBhvr>
                                    </p:animEffect>
                                  </p:childTnLst>
                                </p:cTn>
                              </p:par>
                              <p:par>
                                <p:cTn id="11" presetID="10" presetClass="entr" presetSubtype="0" fill="hold" nodeType="withEffect">
                                  <p:stCondLst>
                                    <p:cond delay="0"/>
                                  </p:stCondLst>
                                  <p:childTnLst>
                                    <p:set>
                                      <p:cBhvr>
                                        <p:cTn id="12" dur="1" fill="hold">
                                          <p:stCondLst>
                                            <p:cond delay="0"/>
                                          </p:stCondLst>
                                        </p:cTn>
                                        <p:tgtEl>
                                          <p:spTgt spid="2436"/>
                                        </p:tgtEl>
                                        <p:attrNameLst>
                                          <p:attrName>style.visibility</p:attrName>
                                        </p:attrNameLst>
                                      </p:cBhvr>
                                      <p:to>
                                        <p:strVal val="visible"/>
                                      </p:to>
                                    </p:set>
                                    <p:animEffect transition="in" filter="fade">
                                      <p:cBhvr>
                                        <p:cTn id="13" dur="1000"/>
                                        <p:tgtEl>
                                          <p:spTgt spid="2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Google Shape;2033;p65"/>
          <p:cNvSpPr/>
          <p:nvPr/>
        </p:nvSpPr>
        <p:spPr>
          <a:xfrm>
            <a:off x="714799" y="4584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034" name="Google Shape;2034;p65"/>
          <p:cNvGrpSpPr/>
          <p:nvPr/>
        </p:nvGrpSpPr>
        <p:grpSpPr>
          <a:xfrm>
            <a:off x="7631947" y="633263"/>
            <a:ext cx="636814" cy="120078"/>
            <a:chOff x="8209059" y="198000"/>
            <a:chExt cx="636814" cy="120078"/>
          </a:xfrm>
        </p:grpSpPr>
        <p:sp>
          <p:nvSpPr>
            <p:cNvPr id="2035" name="Google Shape;2035;p6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8" name="Google Shape;2038;p65"/>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BIBLIOGRAFÍA</a:t>
            </a:r>
            <a:endParaRPr dirty="0"/>
          </a:p>
        </p:txBody>
      </p:sp>
      <p:sp>
        <p:nvSpPr>
          <p:cNvPr id="81" name="CuadroTexto 80">
            <a:extLst>
              <a:ext uri="{FF2B5EF4-FFF2-40B4-BE49-F238E27FC236}">
                <a16:creationId xmlns:a16="http://schemas.microsoft.com/office/drawing/2014/main" id="{E0F09C01-BB53-48D1-965B-D00F62EAAF1B}"/>
              </a:ext>
            </a:extLst>
          </p:cNvPr>
          <p:cNvSpPr txBox="1"/>
          <p:nvPr/>
        </p:nvSpPr>
        <p:spPr>
          <a:xfrm>
            <a:off x="714799" y="1448365"/>
            <a:ext cx="7704000" cy="2246769"/>
          </a:xfrm>
          <a:prstGeom prst="rect">
            <a:avLst/>
          </a:prstGeom>
          <a:noFill/>
        </p:spPr>
        <p:txBody>
          <a:bodyPr wrap="square">
            <a:spAutoFit/>
          </a:bodyPr>
          <a:lstStyle/>
          <a:p>
            <a:endParaRPr lang="es-BO" dirty="0">
              <a:latin typeface="Quicksand" panose="020B0604020202020204" charset="0"/>
            </a:endParaRPr>
          </a:p>
          <a:p>
            <a:r>
              <a:rPr lang="es-BO" dirty="0" err="1">
                <a:latin typeface="Quicksand" panose="020B0604020202020204" charset="0"/>
              </a:rPr>
              <a:t>Hanes</a:t>
            </a:r>
            <a:r>
              <a:rPr lang="es-BO" dirty="0">
                <a:latin typeface="Quicksand" panose="020B0604020202020204" charset="0"/>
              </a:rPr>
              <a:t>, M. (2019, diciembre 10). </a:t>
            </a:r>
            <a:r>
              <a:rPr lang="es-BO" dirty="0" err="1">
                <a:latin typeface="Quicksand" panose="020B0604020202020204" charset="0"/>
              </a:rPr>
              <a:t>Why</a:t>
            </a:r>
            <a:r>
              <a:rPr lang="es-BO" dirty="0">
                <a:latin typeface="Quicksand" panose="020B0604020202020204" charset="0"/>
              </a:rPr>
              <a:t> test-</a:t>
            </a:r>
            <a:r>
              <a:rPr lang="es-BO" dirty="0" err="1">
                <a:latin typeface="Quicksand" panose="020B0604020202020204" charset="0"/>
              </a:rPr>
              <a:t>driven</a:t>
            </a:r>
            <a:r>
              <a:rPr lang="es-BO" dirty="0">
                <a:latin typeface="Quicksand" panose="020B0604020202020204" charset="0"/>
              </a:rPr>
              <a:t> </a:t>
            </a:r>
            <a:r>
              <a:rPr lang="es-BO" dirty="0" err="1">
                <a:latin typeface="Quicksand" panose="020B0604020202020204" charset="0"/>
              </a:rPr>
              <a:t>development</a:t>
            </a:r>
            <a:r>
              <a:rPr lang="es-BO" dirty="0">
                <a:latin typeface="Quicksand" panose="020B0604020202020204" charset="0"/>
              </a:rPr>
              <a:t> (TDD). </a:t>
            </a:r>
            <a:r>
              <a:rPr lang="es-BO" dirty="0" err="1">
                <a:latin typeface="Quicksand" panose="020B0604020202020204" charset="0"/>
              </a:rPr>
              <a:t>Marsner</a:t>
            </a:r>
            <a:r>
              <a:rPr lang="es-BO" dirty="0">
                <a:latin typeface="Quicksand" panose="020B0604020202020204" charset="0"/>
              </a:rPr>
              <a:t> Technologies. </a:t>
            </a:r>
            <a:r>
              <a:rPr lang="es-BO" dirty="0">
                <a:latin typeface="Quicksand" panose="020B0604020202020204" charset="0"/>
                <a:hlinkClick r:id="rId3"/>
              </a:rPr>
              <a:t>https://marsner.com/blog/why-test-driven-development-tdd/</a:t>
            </a:r>
            <a:r>
              <a:rPr lang="es-BO" dirty="0">
                <a:latin typeface="Quicksand" panose="020B0604020202020204" charset="0"/>
              </a:rPr>
              <a:t> </a:t>
            </a:r>
          </a:p>
          <a:p>
            <a:endParaRPr lang="es-BO" dirty="0">
              <a:latin typeface="Quicksand" panose="020B0604020202020204" charset="0"/>
            </a:endParaRPr>
          </a:p>
          <a:p>
            <a:r>
              <a:rPr lang="es-BO" dirty="0">
                <a:latin typeface="Quicksand" panose="020B0604020202020204" charset="0"/>
              </a:rPr>
              <a:t>López, M. (2023, abril 10). Qué es TDD: Metodología de Diseño de Software - IMMUNE. </a:t>
            </a:r>
            <a:r>
              <a:rPr lang="es-BO" dirty="0" err="1">
                <a:latin typeface="Quicksand" panose="020B0604020202020204" charset="0"/>
              </a:rPr>
              <a:t>Immune</a:t>
            </a:r>
            <a:r>
              <a:rPr lang="es-BO" dirty="0">
                <a:latin typeface="Quicksand" panose="020B0604020202020204" charset="0"/>
              </a:rPr>
              <a:t> </a:t>
            </a:r>
            <a:r>
              <a:rPr lang="es-BO" dirty="0" err="1">
                <a:latin typeface="Quicksand" panose="020B0604020202020204" charset="0"/>
              </a:rPr>
              <a:t>Technology</a:t>
            </a:r>
            <a:r>
              <a:rPr lang="es-BO" dirty="0">
                <a:latin typeface="Quicksand" panose="020B0604020202020204" charset="0"/>
              </a:rPr>
              <a:t> </a:t>
            </a:r>
            <a:r>
              <a:rPr lang="es-BO" dirty="0" err="1">
                <a:latin typeface="Quicksand" panose="020B0604020202020204" charset="0"/>
              </a:rPr>
              <a:t>Institute</a:t>
            </a:r>
            <a:r>
              <a:rPr lang="es-BO" dirty="0">
                <a:latin typeface="Quicksand" panose="020B0604020202020204" charset="0"/>
              </a:rPr>
              <a:t>. </a:t>
            </a:r>
            <a:r>
              <a:rPr lang="es-BO" dirty="0">
                <a:latin typeface="Quicksand" panose="020B0604020202020204" charset="0"/>
                <a:hlinkClick r:id="rId4"/>
              </a:rPr>
              <a:t>https://immune.institute/blog/que-es-tdd-desarrollo-software/</a:t>
            </a:r>
            <a:r>
              <a:rPr lang="es-BO" dirty="0">
                <a:latin typeface="Quicksand" panose="020B0604020202020204" charset="0"/>
              </a:rPr>
              <a:t> </a:t>
            </a:r>
          </a:p>
          <a:p>
            <a:endParaRPr lang="es-BO" dirty="0">
              <a:latin typeface="Quicksand" panose="020B0604020202020204" charset="0"/>
            </a:endParaRPr>
          </a:p>
          <a:p>
            <a:r>
              <a:rPr lang="es-BO" dirty="0" err="1">
                <a:latin typeface="Quicksand" panose="020B0604020202020204" charset="0"/>
              </a:rPr>
              <a:t>Venema</a:t>
            </a:r>
            <a:r>
              <a:rPr lang="es-BO" dirty="0">
                <a:latin typeface="Quicksand" panose="020B0604020202020204" charset="0"/>
              </a:rPr>
              <a:t>, M. (2022, diciembre 22). </a:t>
            </a:r>
            <a:r>
              <a:rPr lang="es-BO" dirty="0" err="1">
                <a:latin typeface="Quicksand" panose="020B0604020202020204" charset="0"/>
              </a:rPr>
              <a:t>What</a:t>
            </a:r>
            <a:r>
              <a:rPr lang="es-BO" dirty="0">
                <a:latin typeface="Quicksand" panose="020B0604020202020204" charset="0"/>
              </a:rPr>
              <a:t> </a:t>
            </a:r>
            <a:r>
              <a:rPr lang="es-BO" dirty="0" err="1">
                <a:latin typeface="Quicksand" panose="020B0604020202020204" charset="0"/>
              </a:rPr>
              <a:t>is</a:t>
            </a:r>
            <a:r>
              <a:rPr lang="es-BO" dirty="0">
                <a:latin typeface="Quicksand" panose="020B0604020202020204" charset="0"/>
              </a:rPr>
              <a:t> test </a:t>
            </a:r>
            <a:r>
              <a:rPr lang="es-BO" dirty="0" err="1">
                <a:latin typeface="Quicksand" panose="020B0604020202020204" charset="0"/>
              </a:rPr>
              <a:t>driven</a:t>
            </a:r>
            <a:r>
              <a:rPr lang="es-BO" dirty="0">
                <a:latin typeface="Quicksand" panose="020B0604020202020204" charset="0"/>
              </a:rPr>
              <a:t> </a:t>
            </a:r>
            <a:r>
              <a:rPr lang="es-BO" dirty="0" err="1">
                <a:latin typeface="Quicksand" panose="020B0604020202020204" charset="0"/>
              </a:rPr>
              <a:t>development</a:t>
            </a:r>
            <a:r>
              <a:rPr lang="es-BO" dirty="0">
                <a:latin typeface="Quicksand" panose="020B0604020202020204" charset="0"/>
              </a:rPr>
              <a:t> (TDD)? </a:t>
            </a:r>
            <a:r>
              <a:rPr lang="es-BO" dirty="0" err="1">
                <a:latin typeface="Quicksand" panose="020B0604020202020204" charset="0"/>
              </a:rPr>
              <a:t>Nimblework</a:t>
            </a:r>
            <a:r>
              <a:rPr lang="es-BO" dirty="0">
                <a:latin typeface="Quicksand" panose="020B0604020202020204" charset="0"/>
              </a:rPr>
              <a:t>; </a:t>
            </a:r>
            <a:r>
              <a:rPr lang="es-BO" dirty="0" err="1">
                <a:latin typeface="Quicksand" panose="020B0604020202020204" charset="0"/>
              </a:rPr>
              <a:t>NimbleWork</a:t>
            </a:r>
            <a:r>
              <a:rPr lang="es-BO" dirty="0">
                <a:latin typeface="Quicksand" panose="020B0604020202020204" charset="0"/>
              </a:rPr>
              <a:t>, Inc. </a:t>
            </a:r>
            <a:r>
              <a:rPr lang="es-BO" dirty="0">
                <a:latin typeface="Quicksand" panose="020B0604020202020204" charset="0"/>
                <a:hlinkClick r:id="rId5"/>
              </a:rPr>
              <a:t>https://www.nimblework.com/agile/test-driven-development-tdd/</a:t>
            </a:r>
            <a:r>
              <a:rPr lang="es-BO" dirty="0">
                <a:latin typeface="Quicksand" panose="020B0604020202020204"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33"/>
                                        </p:tgtEl>
                                        <p:attrNameLst>
                                          <p:attrName>style.visibility</p:attrName>
                                        </p:attrNameLst>
                                      </p:cBhvr>
                                      <p:to>
                                        <p:strVal val="visible"/>
                                      </p:to>
                                    </p:set>
                                    <p:anim calcmode="lin" valueType="num">
                                      <p:cBhvr additive="base">
                                        <p:cTn id="7" dur="1000"/>
                                        <p:tgtEl>
                                          <p:spTgt spid="2033"/>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034"/>
                                        </p:tgtEl>
                                        <p:attrNameLst>
                                          <p:attrName>style.visibility</p:attrName>
                                        </p:attrNameLst>
                                      </p:cBhvr>
                                      <p:to>
                                        <p:strVal val="visible"/>
                                      </p:to>
                                    </p:set>
                                    <p:animEffect transition="in" filter="fade">
                                      <p:cBhvr>
                                        <p:cTn id="10" dur="1000"/>
                                        <p:tgtEl>
                                          <p:spTgt spid="2034"/>
                                        </p:tgtEl>
                                      </p:cBhvr>
                                    </p:animEffect>
                                  </p:childTnLst>
                                </p:cTn>
                              </p:par>
                              <p:par>
                                <p:cTn id="11" presetID="10" presetClass="entr" presetSubtype="0" fill="hold" nodeType="withEffect">
                                  <p:stCondLst>
                                    <p:cond delay="0"/>
                                  </p:stCondLst>
                                  <p:childTnLst>
                                    <p:set>
                                      <p:cBhvr>
                                        <p:cTn id="12" dur="1" fill="hold">
                                          <p:stCondLst>
                                            <p:cond delay="0"/>
                                          </p:stCondLst>
                                        </p:cTn>
                                        <p:tgtEl>
                                          <p:spTgt spid="2038"/>
                                        </p:tgtEl>
                                        <p:attrNameLst>
                                          <p:attrName>style.visibility</p:attrName>
                                        </p:attrNameLst>
                                      </p:cBhvr>
                                      <p:to>
                                        <p:strVal val="visible"/>
                                      </p:to>
                                    </p:set>
                                    <p:animEffect transition="in" filter="fade">
                                      <p:cBhvr>
                                        <p:cTn id="13" dur="1000"/>
                                        <p:tgtEl>
                                          <p:spTgt spid="2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4132367" y="2083154"/>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149097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8" name="Google Shape;1478;p55"/>
          <p:cNvSpPr/>
          <p:nvPr/>
        </p:nvSpPr>
        <p:spPr>
          <a:xfrm>
            <a:off x="6773755" y="2074213"/>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TABLE DE CONTEnido</a:t>
            </a:r>
            <a:endParaRPr dirty="0"/>
          </a:p>
        </p:txBody>
      </p:sp>
      <p:sp>
        <p:nvSpPr>
          <p:cNvPr id="1481" name="Google Shape;1481;p55"/>
          <p:cNvSpPr txBox="1">
            <a:spLocks noGrp="1"/>
          </p:cNvSpPr>
          <p:nvPr>
            <p:ph type="subTitle" idx="1"/>
          </p:nvPr>
        </p:nvSpPr>
        <p:spPr>
          <a:xfrm>
            <a:off x="735125" y="3019309"/>
            <a:ext cx="2331000" cy="469800"/>
          </a:xfrm>
          <a:prstGeom prst="rect">
            <a:avLst/>
          </a:prstGeom>
        </p:spPr>
        <p:txBody>
          <a:bodyPr spcFirstLastPara="1" wrap="square" lIns="0" tIns="0" rIns="0" bIns="0" anchor="t" anchorCtr="0">
            <a:noAutofit/>
          </a:bodyPr>
          <a:lstStyle/>
          <a:p>
            <a:pPr marL="0" lvl="0" indent="0"/>
            <a:r>
              <a:rPr lang="en" sz="2400" dirty="0"/>
              <a:t>¿ Qué ES TDD ? </a:t>
            </a:r>
            <a:endParaRPr dirty="0"/>
          </a:p>
        </p:txBody>
      </p:sp>
      <p:sp>
        <p:nvSpPr>
          <p:cNvPr id="1483" name="Google Shape;1483;p55"/>
          <p:cNvSpPr txBox="1">
            <a:spLocks noGrp="1"/>
          </p:cNvSpPr>
          <p:nvPr>
            <p:ph type="title" idx="3"/>
          </p:nvPr>
        </p:nvSpPr>
        <p:spPr>
          <a:xfrm>
            <a:off x="163077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
        <p:nvSpPr>
          <p:cNvPr id="1484" name="Google Shape;1484;p55"/>
          <p:cNvSpPr txBox="1">
            <a:spLocks noGrp="1"/>
          </p:cNvSpPr>
          <p:nvPr>
            <p:ph type="subTitle" idx="4"/>
          </p:nvPr>
        </p:nvSpPr>
        <p:spPr>
          <a:xfrm>
            <a:off x="6017905" y="3019309"/>
            <a:ext cx="2331000" cy="469800"/>
          </a:xfrm>
          <a:prstGeom prst="rect">
            <a:avLst/>
          </a:prstGeom>
        </p:spPr>
        <p:txBody>
          <a:bodyPr spcFirstLastPara="1" wrap="square" lIns="0" tIns="0" rIns="0" bIns="0" anchor="t" anchorCtr="0">
            <a:noAutofit/>
          </a:bodyPr>
          <a:lstStyle/>
          <a:p>
            <a:pPr marL="0" lvl="0" indent="0"/>
            <a:r>
              <a:rPr lang="es-MX" dirty="0"/>
              <a:t>Beneficios del desarrollo basado en pruebas</a:t>
            </a:r>
            <a:endParaRPr dirty="0"/>
          </a:p>
        </p:txBody>
      </p:sp>
      <p:sp>
        <p:nvSpPr>
          <p:cNvPr id="1486" name="Google Shape;1486;p55"/>
          <p:cNvSpPr txBox="1">
            <a:spLocks noGrp="1"/>
          </p:cNvSpPr>
          <p:nvPr>
            <p:ph type="title" idx="6"/>
          </p:nvPr>
        </p:nvSpPr>
        <p:spPr>
          <a:xfrm>
            <a:off x="6913555"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03.</a:t>
            </a:r>
            <a:endParaRPr/>
          </a:p>
        </p:txBody>
      </p:sp>
      <p:sp>
        <p:nvSpPr>
          <p:cNvPr id="1487" name="Google Shape;1487;p55"/>
          <p:cNvSpPr txBox="1">
            <a:spLocks noGrp="1"/>
          </p:cNvSpPr>
          <p:nvPr>
            <p:ph type="subTitle" idx="7"/>
          </p:nvPr>
        </p:nvSpPr>
        <p:spPr>
          <a:xfrm>
            <a:off x="3376512" y="3019309"/>
            <a:ext cx="2331000" cy="469800"/>
          </a:xfrm>
          <a:prstGeom prst="rect">
            <a:avLst/>
          </a:prstGeom>
        </p:spPr>
        <p:txBody>
          <a:bodyPr spcFirstLastPara="1" wrap="square" lIns="0" tIns="0" rIns="0" bIns="0" anchor="t" anchorCtr="0">
            <a:noAutofit/>
          </a:bodyPr>
          <a:lstStyle/>
          <a:p>
            <a:pPr marL="0" lvl="0" indent="0"/>
            <a:r>
              <a:rPr lang="es-BO" dirty="0"/>
              <a:t>¿Cómo se practica TDD?</a:t>
            </a:r>
            <a:endParaRPr dirty="0"/>
          </a:p>
        </p:txBody>
      </p:sp>
      <p:sp>
        <p:nvSpPr>
          <p:cNvPr id="1489" name="Google Shape;1489;p55"/>
          <p:cNvSpPr txBox="1">
            <a:spLocks noGrp="1"/>
          </p:cNvSpPr>
          <p:nvPr>
            <p:ph type="title" idx="9"/>
          </p:nvPr>
        </p:nvSpPr>
        <p:spPr>
          <a:xfrm>
            <a:off x="4272162" y="2229958"/>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02.</a:t>
            </a:r>
            <a:endParaRPr/>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480"/>
                                        </p:tgtEl>
                                        <p:attrNameLst>
                                          <p:attrName>style.visibility</p:attrName>
                                        </p:attrNameLst>
                                      </p:cBhvr>
                                      <p:to>
                                        <p:strVal val="visible"/>
                                      </p:to>
                                    </p:set>
                                    <p:animEffect transition="in" filter="fade">
                                      <p:cBhvr>
                                        <p:cTn id="10" dur="1000"/>
                                        <p:tgtEl>
                                          <p:spTgt spid="14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77"/>
                                        </p:tgtEl>
                                        <p:attrNameLst>
                                          <p:attrName>style.visibility</p:attrName>
                                        </p:attrNameLst>
                                      </p:cBhvr>
                                      <p:to>
                                        <p:strVal val="visible"/>
                                      </p:to>
                                    </p:set>
                                    <p:animEffect transition="in" filter="fade">
                                      <p:cBhvr>
                                        <p:cTn id="15" dur="1000"/>
                                        <p:tgtEl>
                                          <p:spTgt spid="1477"/>
                                        </p:tgtEl>
                                      </p:cBhvr>
                                    </p:animEffect>
                                  </p:childTnLst>
                                </p:cTn>
                              </p:par>
                              <p:par>
                                <p:cTn id="16" presetID="10" presetClass="entr" presetSubtype="0" fill="hold" nodeType="withEffect">
                                  <p:stCondLst>
                                    <p:cond delay="0"/>
                                  </p:stCondLst>
                                  <p:childTnLst>
                                    <p:set>
                                      <p:cBhvr>
                                        <p:cTn id="17" dur="1" fill="hold">
                                          <p:stCondLst>
                                            <p:cond delay="0"/>
                                          </p:stCondLst>
                                        </p:cTn>
                                        <p:tgtEl>
                                          <p:spTgt spid="1481"/>
                                        </p:tgtEl>
                                        <p:attrNameLst>
                                          <p:attrName>style.visibility</p:attrName>
                                        </p:attrNameLst>
                                      </p:cBhvr>
                                      <p:to>
                                        <p:strVal val="visible"/>
                                      </p:to>
                                    </p:set>
                                    <p:animEffect transition="in" filter="fade">
                                      <p:cBhvr>
                                        <p:cTn id="18" dur="1000"/>
                                        <p:tgtEl>
                                          <p:spTgt spid="1481"/>
                                        </p:tgtEl>
                                      </p:cBhvr>
                                    </p:animEffect>
                                  </p:childTnLst>
                                </p:cTn>
                              </p:par>
                              <p:par>
                                <p:cTn id="19" presetID="10" presetClass="entr" presetSubtype="0" fill="hold" nodeType="withEffect">
                                  <p:stCondLst>
                                    <p:cond delay="0"/>
                                  </p:stCondLst>
                                  <p:childTnLst>
                                    <p:set>
                                      <p:cBhvr>
                                        <p:cTn id="20" dur="1" fill="hold">
                                          <p:stCondLst>
                                            <p:cond delay="0"/>
                                          </p:stCondLst>
                                        </p:cTn>
                                        <p:tgtEl>
                                          <p:spTgt spid="1483"/>
                                        </p:tgtEl>
                                        <p:attrNameLst>
                                          <p:attrName>style.visibility</p:attrName>
                                        </p:attrNameLst>
                                      </p:cBhvr>
                                      <p:to>
                                        <p:strVal val="visible"/>
                                      </p:to>
                                    </p:set>
                                    <p:animEffect transition="in" filter="fade">
                                      <p:cBhvr>
                                        <p:cTn id="21" dur="1000"/>
                                        <p:tgtEl>
                                          <p:spTgt spid="148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76"/>
                                        </p:tgtEl>
                                        <p:attrNameLst>
                                          <p:attrName>style.visibility</p:attrName>
                                        </p:attrNameLst>
                                      </p:cBhvr>
                                      <p:to>
                                        <p:strVal val="visible"/>
                                      </p:to>
                                    </p:set>
                                    <p:animEffect transition="in" filter="fade">
                                      <p:cBhvr>
                                        <p:cTn id="26" dur="1000"/>
                                        <p:tgtEl>
                                          <p:spTgt spid="1476"/>
                                        </p:tgtEl>
                                      </p:cBhvr>
                                    </p:animEffect>
                                  </p:childTnLst>
                                </p:cTn>
                              </p:par>
                              <p:par>
                                <p:cTn id="27" presetID="10" presetClass="entr" presetSubtype="0" fill="hold" nodeType="withEffect">
                                  <p:stCondLst>
                                    <p:cond delay="0"/>
                                  </p:stCondLst>
                                  <p:childTnLst>
                                    <p:set>
                                      <p:cBhvr>
                                        <p:cTn id="28" dur="1" fill="hold">
                                          <p:stCondLst>
                                            <p:cond delay="0"/>
                                          </p:stCondLst>
                                        </p:cTn>
                                        <p:tgtEl>
                                          <p:spTgt spid="1487"/>
                                        </p:tgtEl>
                                        <p:attrNameLst>
                                          <p:attrName>style.visibility</p:attrName>
                                        </p:attrNameLst>
                                      </p:cBhvr>
                                      <p:to>
                                        <p:strVal val="visible"/>
                                      </p:to>
                                    </p:set>
                                    <p:animEffect transition="in" filter="fade">
                                      <p:cBhvr>
                                        <p:cTn id="29" dur="1000"/>
                                        <p:tgtEl>
                                          <p:spTgt spid="1487"/>
                                        </p:tgtEl>
                                      </p:cBhvr>
                                    </p:animEffect>
                                  </p:childTnLst>
                                </p:cTn>
                              </p:par>
                              <p:par>
                                <p:cTn id="30" presetID="10" presetClass="entr" presetSubtype="0" fill="hold" nodeType="withEffect">
                                  <p:stCondLst>
                                    <p:cond delay="0"/>
                                  </p:stCondLst>
                                  <p:childTnLst>
                                    <p:set>
                                      <p:cBhvr>
                                        <p:cTn id="31" dur="1" fill="hold">
                                          <p:stCondLst>
                                            <p:cond delay="0"/>
                                          </p:stCondLst>
                                        </p:cTn>
                                        <p:tgtEl>
                                          <p:spTgt spid="1489"/>
                                        </p:tgtEl>
                                        <p:attrNameLst>
                                          <p:attrName>style.visibility</p:attrName>
                                        </p:attrNameLst>
                                      </p:cBhvr>
                                      <p:to>
                                        <p:strVal val="visible"/>
                                      </p:to>
                                    </p:set>
                                    <p:animEffect transition="in" filter="fade">
                                      <p:cBhvr>
                                        <p:cTn id="32" dur="1000"/>
                                        <p:tgtEl>
                                          <p:spTgt spid="148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478"/>
                                        </p:tgtEl>
                                        <p:attrNameLst>
                                          <p:attrName>style.visibility</p:attrName>
                                        </p:attrNameLst>
                                      </p:cBhvr>
                                      <p:to>
                                        <p:strVal val="visible"/>
                                      </p:to>
                                    </p:set>
                                    <p:animEffect transition="in" filter="fade">
                                      <p:cBhvr>
                                        <p:cTn id="37" dur="1000"/>
                                        <p:tgtEl>
                                          <p:spTgt spid="1478"/>
                                        </p:tgtEl>
                                      </p:cBhvr>
                                    </p:animEffect>
                                  </p:childTnLst>
                                </p:cTn>
                              </p:par>
                              <p:par>
                                <p:cTn id="38" presetID="10" presetClass="entr" presetSubtype="0" fill="hold" nodeType="withEffect">
                                  <p:stCondLst>
                                    <p:cond delay="0"/>
                                  </p:stCondLst>
                                  <p:childTnLst>
                                    <p:set>
                                      <p:cBhvr>
                                        <p:cTn id="39" dur="1" fill="hold">
                                          <p:stCondLst>
                                            <p:cond delay="0"/>
                                          </p:stCondLst>
                                        </p:cTn>
                                        <p:tgtEl>
                                          <p:spTgt spid="1484"/>
                                        </p:tgtEl>
                                        <p:attrNameLst>
                                          <p:attrName>style.visibility</p:attrName>
                                        </p:attrNameLst>
                                      </p:cBhvr>
                                      <p:to>
                                        <p:strVal val="visible"/>
                                      </p:to>
                                    </p:set>
                                    <p:animEffect transition="in" filter="fade">
                                      <p:cBhvr>
                                        <p:cTn id="40" dur="1000"/>
                                        <p:tgtEl>
                                          <p:spTgt spid="1484"/>
                                        </p:tgtEl>
                                      </p:cBhvr>
                                    </p:animEffect>
                                  </p:childTnLst>
                                </p:cTn>
                              </p:par>
                              <p:par>
                                <p:cTn id="41" presetID="10" presetClass="entr" presetSubtype="0" fill="hold" nodeType="withEffect">
                                  <p:stCondLst>
                                    <p:cond delay="0"/>
                                  </p:stCondLst>
                                  <p:childTnLst>
                                    <p:set>
                                      <p:cBhvr>
                                        <p:cTn id="42" dur="1" fill="hold">
                                          <p:stCondLst>
                                            <p:cond delay="0"/>
                                          </p:stCondLst>
                                        </p:cTn>
                                        <p:tgtEl>
                                          <p:spTgt spid="1486"/>
                                        </p:tgtEl>
                                        <p:attrNameLst>
                                          <p:attrName>style.visibility</p:attrName>
                                        </p:attrNameLst>
                                      </p:cBhvr>
                                      <p:to>
                                        <p:strVal val="visible"/>
                                      </p:to>
                                    </p:set>
                                    <p:animEffect transition="in" filter="fade">
                                      <p:cBhvr>
                                        <p:cTn id="43" dur="1000"/>
                                        <p:tgtEl>
                                          <p:spTgt spid="14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sp>
        <p:nvSpPr>
          <p:cNvPr id="1476" name="Google Shape;1476;p55"/>
          <p:cNvSpPr/>
          <p:nvPr/>
        </p:nvSpPr>
        <p:spPr>
          <a:xfrm>
            <a:off x="5695353" y="2029991"/>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7" name="Google Shape;1477;p55"/>
          <p:cNvSpPr/>
          <p:nvPr/>
        </p:nvSpPr>
        <p:spPr>
          <a:xfrm>
            <a:off x="3053961" y="2021050"/>
            <a:ext cx="819300" cy="819300"/>
          </a:xfrm>
          <a:prstGeom prst="roundRect">
            <a:avLst>
              <a:gd name="adj" fmla="val 16667"/>
            </a:avLst>
          </a:pr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9" name="Google Shape;1479;p55"/>
          <p:cNvSpPr/>
          <p:nvPr/>
        </p:nvSpPr>
        <p:spPr>
          <a:xfrm>
            <a:off x="714799" y="474832"/>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5"/>
          <p:cNvSpPr txBox="1">
            <a:spLocks noGrp="1"/>
          </p:cNvSpPr>
          <p:nvPr>
            <p:ph type="title"/>
          </p:nvPr>
        </p:nvSpPr>
        <p:spPr>
          <a:xfrm>
            <a:off x="720000" y="446798"/>
            <a:ext cx="7704000"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TABLE DE CONTEnido</a:t>
            </a:r>
            <a:endParaRPr dirty="0"/>
          </a:p>
        </p:txBody>
      </p:sp>
      <p:sp>
        <p:nvSpPr>
          <p:cNvPr id="1481" name="Google Shape;1481;p55"/>
          <p:cNvSpPr txBox="1">
            <a:spLocks noGrp="1"/>
          </p:cNvSpPr>
          <p:nvPr>
            <p:ph type="subTitle" idx="1"/>
          </p:nvPr>
        </p:nvSpPr>
        <p:spPr>
          <a:xfrm>
            <a:off x="2298111" y="2966146"/>
            <a:ext cx="2331000" cy="469800"/>
          </a:xfrm>
          <a:prstGeom prst="rect">
            <a:avLst/>
          </a:prstGeom>
        </p:spPr>
        <p:txBody>
          <a:bodyPr spcFirstLastPara="1" wrap="square" lIns="0" tIns="0" rIns="0" bIns="0" anchor="t" anchorCtr="0">
            <a:noAutofit/>
          </a:bodyPr>
          <a:lstStyle/>
          <a:p>
            <a:pPr marL="0" lvl="0" indent="0"/>
            <a:r>
              <a:rPr lang="en" sz="2400" dirty="0"/>
              <a:t>EJEMPLO DE TDD EN JSCRIPT </a:t>
            </a:r>
            <a:endParaRPr dirty="0"/>
          </a:p>
        </p:txBody>
      </p:sp>
      <p:sp>
        <p:nvSpPr>
          <p:cNvPr id="1483" name="Google Shape;1483;p55"/>
          <p:cNvSpPr txBox="1">
            <a:spLocks noGrp="1"/>
          </p:cNvSpPr>
          <p:nvPr>
            <p:ph type="title" idx="3"/>
          </p:nvPr>
        </p:nvSpPr>
        <p:spPr>
          <a:xfrm>
            <a:off x="3193761" y="2176795"/>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04.</a:t>
            </a:r>
            <a:endParaRPr dirty="0"/>
          </a:p>
        </p:txBody>
      </p:sp>
      <p:sp>
        <p:nvSpPr>
          <p:cNvPr id="1487" name="Google Shape;1487;p55"/>
          <p:cNvSpPr txBox="1">
            <a:spLocks noGrp="1"/>
          </p:cNvSpPr>
          <p:nvPr>
            <p:ph type="subTitle" idx="7"/>
          </p:nvPr>
        </p:nvSpPr>
        <p:spPr>
          <a:xfrm>
            <a:off x="4939498" y="2966146"/>
            <a:ext cx="2331000" cy="469800"/>
          </a:xfrm>
          <a:prstGeom prst="rect">
            <a:avLst/>
          </a:prstGeom>
        </p:spPr>
        <p:txBody>
          <a:bodyPr spcFirstLastPara="1" wrap="square" lIns="0" tIns="0" rIns="0" bIns="0" anchor="t" anchorCtr="0">
            <a:noAutofit/>
          </a:bodyPr>
          <a:lstStyle/>
          <a:p>
            <a:pPr marL="0" lvl="0" indent="0"/>
            <a:r>
              <a:rPr lang="es-MX" dirty="0"/>
              <a:t>BIBLIOGRAFÍA</a:t>
            </a:r>
            <a:endParaRPr dirty="0"/>
          </a:p>
        </p:txBody>
      </p:sp>
      <p:sp>
        <p:nvSpPr>
          <p:cNvPr id="1489" name="Google Shape;1489;p55"/>
          <p:cNvSpPr txBox="1">
            <a:spLocks noGrp="1"/>
          </p:cNvSpPr>
          <p:nvPr>
            <p:ph type="title" idx="9"/>
          </p:nvPr>
        </p:nvSpPr>
        <p:spPr>
          <a:xfrm>
            <a:off x="5835148" y="2176795"/>
            <a:ext cx="539700" cy="469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05.</a:t>
            </a:r>
            <a:endParaRPr dirty="0"/>
          </a:p>
        </p:txBody>
      </p:sp>
      <p:grpSp>
        <p:nvGrpSpPr>
          <p:cNvPr id="1490" name="Google Shape;1490;p55"/>
          <p:cNvGrpSpPr/>
          <p:nvPr/>
        </p:nvGrpSpPr>
        <p:grpSpPr>
          <a:xfrm>
            <a:off x="7631947" y="649694"/>
            <a:ext cx="636814" cy="120078"/>
            <a:chOff x="8209059" y="198000"/>
            <a:chExt cx="636814" cy="120078"/>
          </a:xfrm>
        </p:grpSpPr>
        <p:sp>
          <p:nvSpPr>
            <p:cNvPr id="1491" name="Google Shape;1491;p55"/>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5"/>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5"/>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03760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479"/>
                                        </p:tgtEl>
                                        <p:attrNameLst>
                                          <p:attrName>style.visibility</p:attrName>
                                        </p:attrNameLst>
                                      </p:cBhvr>
                                      <p:to>
                                        <p:strVal val="visible"/>
                                      </p:to>
                                    </p:set>
                                    <p:anim calcmode="lin" valueType="num">
                                      <p:cBhvr additive="base">
                                        <p:cTn id="7" dur="1000"/>
                                        <p:tgtEl>
                                          <p:spTgt spid="1479"/>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480"/>
                                        </p:tgtEl>
                                        <p:attrNameLst>
                                          <p:attrName>style.visibility</p:attrName>
                                        </p:attrNameLst>
                                      </p:cBhvr>
                                      <p:to>
                                        <p:strVal val="visible"/>
                                      </p:to>
                                    </p:set>
                                    <p:animEffect transition="in" filter="fade">
                                      <p:cBhvr>
                                        <p:cTn id="10" dur="1000"/>
                                        <p:tgtEl>
                                          <p:spTgt spid="148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77"/>
                                        </p:tgtEl>
                                        <p:attrNameLst>
                                          <p:attrName>style.visibility</p:attrName>
                                        </p:attrNameLst>
                                      </p:cBhvr>
                                      <p:to>
                                        <p:strVal val="visible"/>
                                      </p:to>
                                    </p:set>
                                    <p:animEffect transition="in" filter="fade">
                                      <p:cBhvr>
                                        <p:cTn id="15" dur="1000"/>
                                        <p:tgtEl>
                                          <p:spTgt spid="1477"/>
                                        </p:tgtEl>
                                      </p:cBhvr>
                                    </p:animEffect>
                                  </p:childTnLst>
                                </p:cTn>
                              </p:par>
                              <p:par>
                                <p:cTn id="16" presetID="10" presetClass="entr" presetSubtype="0" fill="hold" nodeType="withEffect">
                                  <p:stCondLst>
                                    <p:cond delay="0"/>
                                  </p:stCondLst>
                                  <p:childTnLst>
                                    <p:set>
                                      <p:cBhvr>
                                        <p:cTn id="17" dur="1" fill="hold">
                                          <p:stCondLst>
                                            <p:cond delay="0"/>
                                          </p:stCondLst>
                                        </p:cTn>
                                        <p:tgtEl>
                                          <p:spTgt spid="1481"/>
                                        </p:tgtEl>
                                        <p:attrNameLst>
                                          <p:attrName>style.visibility</p:attrName>
                                        </p:attrNameLst>
                                      </p:cBhvr>
                                      <p:to>
                                        <p:strVal val="visible"/>
                                      </p:to>
                                    </p:set>
                                    <p:animEffect transition="in" filter="fade">
                                      <p:cBhvr>
                                        <p:cTn id="18" dur="1000"/>
                                        <p:tgtEl>
                                          <p:spTgt spid="1481"/>
                                        </p:tgtEl>
                                      </p:cBhvr>
                                    </p:animEffect>
                                  </p:childTnLst>
                                </p:cTn>
                              </p:par>
                              <p:par>
                                <p:cTn id="19" presetID="10" presetClass="entr" presetSubtype="0" fill="hold" nodeType="withEffect">
                                  <p:stCondLst>
                                    <p:cond delay="0"/>
                                  </p:stCondLst>
                                  <p:childTnLst>
                                    <p:set>
                                      <p:cBhvr>
                                        <p:cTn id="20" dur="1" fill="hold">
                                          <p:stCondLst>
                                            <p:cond delay="0"/>
                                          </p:stCondLst>
                                        </p:cTn>
                                        <p:tgtEl>
                                          <p:spTgt spid="1483"/>
                                        </p:tgtEl>
                                        <p:attrNameLst>
                                          <p:attrName>style.visibility</p:attrName>
                                        </p:attrNameLst>
                                      </p:cBhvr>
                                      <p:to>
                                        <p:strVal val="visible"/>
                                      </p:to>
                                    </p:set>
                                    <p:animEffect transition="in" filter="fade">
                                      <p:cBhvr>
                                        <p:cTn id="21" dur="1000"/>
                                        <p:tgtEl>
                                          <p:spTgt spid="148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76"/>
                                        </p:tgtEl>
                                        <p:attrNameLst>
                                          <p:attrName>style.visibility</p:attrName>
                                        </p:attrNameLst>
                                      </p:cBhvr>
                                      <p:to>
                                        <p:strVal val="visible"/>
                                      </p:to>
                                    </p:set>
                                    <p:animEffect transition="in" filter="fade">
                                      <p:cBhvr>
                                        <p:cTn id="26" dur="1000"/>
                                        <p:tgtEl>
                                          <p:spTgt spid="1476"/>
                                        </p:tgtEl>
                                      </p:cBhvr>
                                    </p:animEffect>
                                  </p:childTnLst>
                                </p:cTn>
                              </p:par>
                              <p:par>
                                <p:cTn id="27" presetID="10" presetClass="entr" presetSubtype="0" fill="hold" nodeType="withEffect">
                                  <p:stCondLst>
                                    <p:cond delay="0"/>
                                  </p:stCondLst>
                                  <p:childTnLst>
                                    <p:set>
                                      <p:cBhvr>
                                        <p:cTn id="28" dur="1" fill="hold">
                                          <p:stCondLst>
                                            <p:cond delay="0"/>
                                          </p:stCondLst>
                                        </p:cTn>
                                        <p:tgtEl>
                                          <p:spTgt spid="1487"/>
                                        </p:tgtEl>
                                        <p:attrNameLst>
                                          <p:attrName>style.visibility</p:attrName>
                                        </p:attrNameLst>
                                      </p:cBhvr>
                                      <p:to>
                                        <p:strVal val="visible"/>
                                      </p:to>
                                    </p:set>
                                    <p:animEffect transition="in" filter="fade">
                                      <p:cBhvr>
                                        <p:cTn id="29" dur="1000"/>
                                        <p:tgtEl>
                                          <p:spTgt spid="1487"/>
                                        </p:tgtEl>
                                      </p:cBhvr>
                                    </p:animEffect>
                                  </p:childTnLst>
                                </p:cTn>
                              </p:par>
                              <p:par>
                                <p:cTn id="30" presetID="10" presetClass="entr" presetSubtype="0" fill="hold" nodeType="withEffect">
                                  <p:stCondLst>
                                    <p:cond delay="0"/>
                                  </p:stCondLst>
                                  <p:childTnLst>
                                    <p:set>
                                      <p:cBhvr>
                                        <p:cTn id="31" dur="1" fill="hold">
                                          <p:stCondLst>
                                            <p:cond delay="0"/>
                                          </p:stCondLst>
                                        </p:cTn>
                                        <p:tgtEl>
                                          <p:spTgt spid="1489"/>
                                        </p:tgtEl>
                                        <p:attrNameLst>
                                          <p:attrName>style.visibility</p:attrName>
                                        </p:attrNameLst>
                                      </p:cBhvr>
                                      <p:to>
                                        <p:strVal val="visible"/>
                                      </p:to>
                                    </p:set>
                                    <p:animEffect transition="in" filter="fade">
                                      <p:cBhvr>
                                        <p:cTn id="32" dur="1000"/>
                                        <p:tgtEl>
                                          <p:spTgt spid="1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9"/>
        <p:cNvGrpSpPr/>
        <p:nvPr/>
      </p:nvGrpSpPr>
      <p:grpSpPr>
        <a:xfrm>
          <a:off x="0" y="0"/>
          <a:ext cx="0" cy="0"/>
          <a:chOff x="0" y="0"/>
          <a:chExt cx="0" cy="0"/>
        </a:xfrm>
      </p:grpSpPr>
      <p:sp>
        <p:nvSpPr>
          <p:cNvPr id="1840" name="Google Shape;1840;p61"/>
          <p:cNvSpPr/>
          <p:nvPr/>
        </p:nvSpPr>
        <p:spPr>
          <a:xfrm>
            <a:off x="2234463" y="1929453"/>
            <a:ext cx="1284600" cy="12846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1"/>
          <p:cNvSpPr txBox="1">
            <a:spLocks noGrp="1"/>
          </p:cNvSpPr>
          <p:nvPr>
            <p:ph type="title"/>
          </p:nvPr>
        </p:nvSpPr>
        <p:spPr>
          <a:xfrm>
            <a:off x="4180138" y="1249425"/>
            <a:ext cx="2729400" cy="1706426"/>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3800" dirty="0">
                <a:solidFill>
                  <a:schemeClr val="accent3"/>
                </a:solidFill>
              </a:rPr>
              <a:t>TDD</a:t>
            </a:r>
            <a:br>
              <a:rPr lang="en" sz="3800" dirty="0">
                <a:solidFill>
                  <a:schemeClr val="accent3"/>
                </a:solidFill>
              </a:rPr>
            </a:br>
            <a:r>
              <a:rPr lang="en" sz="3000" dirty="0"/>
              <a:t>¿Qué ES EL TEST DRIVEN DEVELOPMENT?</a:t>
            </a:r>
            <a:endParaRPr sz="3000" dirty="0"/>
          </a:p>
          <a:p>
            <a:pPr marL="0" lvl="0" indent="0" algn="l" rtl="0">
              <a:spcBef>
                <a:spcPts val="0"/>
              </a:spcBef>
              <a:spcAft>
                <a:spcPts val="0"/>
              </a:spcAft>
              <a:buNone/>
            </a:pPr>
            <a:endParaRPr dirty="0"/>
          </a:p>
        </p:txBody>
      </p:sp>
      <p:sp>
        <p:nvSpPr>
          <p:cNvPr id="1842" name="Google Shape;1842;p61"/>
          <p:cNvSpPr txBox="1">
            <a:spLocks noGrp="1"/>
          </p:cNvSpPr>
          <p:nvPr>
            <p:ph type="subTitle" idx="1"/>
          </p:nvPr>
        </p:nvSpPr>
        <p:spPr>
          <a:xfrm>
            <a:off x="4180138" y="3192675"/>
            <a:ext cx="2729400" cy="701400"/>
          </a:xfrm>
          <a:prstGeom prst="rect">
            <a:avLst/>
          </a:prstGeom>
        </p:spPr>
        <p:txBody>
          <a:bodyPr spcFirstLastPara="1" wrap="square" lIns="0" tIns="0" rIns="0" bIns="0" anchor="t" anchorCtr="0">
            <a:noAutofit/>
          </a:bodyPr>
          <a:lstStyle/>
          <a:p>
            <a:pPr marL="0" lvl="0" indent="0"/>
            <a:r>
              <a:rPr lang="en" dirty="0"/>
              <a:t>Desarrollo basado en pruebas</a:t>
            </a:r>
            <a:endParaRPr dirty="0"/>
          </a:p>
        </p:txBody>
      </p:sp>
      <p:sp>
        <p:nvSpPr>
          <p:cNvPr id="1843" name="Google Shape;1843;p61"/>
          <p:cNvSpPr txBox="1">
            <a:spLocks noGrp="1"/>
          </p:cNvSpPr>
          <p:nvPr>
            <p:ph type="title" idx="2"/>
          </p:nvPr>
        </p:nvSpPr>
        <p:spPr>
          <a:xfrm>
            <a:off x="2246013" y="1929450"/>
            <a:ext cx="1261500" cy="12846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a:t>01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840"/>
                                        </p:tgtEl>
                                        <p:attrNameLst>
                                          <p:attrName>style.visibility</p:attrName>
                                        </p:attrNameLst>
                                      </p:cBhvr>
                                      <p:to>
                                        <p:strVal val="visible"/>
                                      </p:to>
                                    </p:set>
                                    <p:anim calcmode="lin" valueType="num">
                                      <p:cBhvr additive="base">
                                        <p:cTn id="7" dur="1000"/>
                                        <p:tgtEl>
                                          <p:spTgt spid="184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843"/>
                                        </p:tgtEl>
                                        <p:attrNameLst>
                                          <p:attrName>style.visibility</p:attrName>
                                        </p:attrNameLst>
                                      </p:cBhvr>
                                      <p:to>
                                        <p:strVal val="visible"/>
                                      </p:to>
                                    </p:set>
                                    <p:animEffect transition="in" filter="fade">
                                      <p:cBhvr>
                                        <p:cTn id="10" dur="1000"/>
                                        <p:tgtEl>
                                          <p:spTgt spid="184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841"/>
                                        </p:tgtEl>
                                        <p:attrNameLst>
                                          <p:attrName>style.visibility</p:attrName>
                                        </p:attrNameLst>
                                      </p:cBhvr>
                                      <p:to>
                                        <p:strVal val="visible"/>
                                      </p:to>
                                    </p:set>
                                    <p:anim calcmode="lin" valueType="num">
                                      <p:cBhvr additive="base">
                                        <p:cTn id="15" dur="1000"/>
                                        <p:tgtEl>
                                          <p:spTgt spid="1841"/>
                                        </p:tgtEl>
                                        <p:attrNameLst>
                                          <p:attrName>ppt_y</p:attrName>
                                        </p:attrNameLst>
                                      </p:cBhvr>
                                      <p:tavLst>
                                        <p:tav tm="0">
                                          <p:val>
                                            <p:strVal val="#ppt_y+1"/>
                                          </p:val>
                                        </p:tav>
                                        <p:tav tm="100000">
                                          <p:val>
                                            <p:strVal val="#ppt_y"/>
                                          </p:val>
                                        </p:tav>
                                      </p:tavLst>
                                    </p:anim>
                                  </p:childTnLst>
                                </p:cTn>
                              </p:par>
                              <p:par>
                                <p:cTn id="16" presetID="10" presetClass="entr" presetSubtype="0" fill="hold" nodeType="withEffect">
                                  <p:stCondLst>
                                    <p:cond delay="0"/>
                                  </p:stCondLst>
                                  <p:childTnLst>
                                    <p:set>
                                      <p:cBhvr>
                                        <p:cTn id="17" dur="1" fill="hold">
                                          <p:stCondLst>
                                            <p:cond delay="0"/>
                                          </p:stCondLst>
                                        </p:cTn>
                                        <p:tgtEl>
                                          <p:spTgt spid="1842"/>
                                        </p:tgtEl>
                                        <p:attrNameLst>
                                          <p:attrName>style.visibility</p:attrName>
                                        </p:attrNameLst>
                                      </p:cBhvr>
                                      <p:to>
                                        <p:strVal val="visible"/>
                                      </p:to>
                                    </p:set>
                                    <p:animEffect transition="in" filter="fade">
                                      <p:cBhvr>
                                        <p:cTn id="18" dur="1000"/>
                                        <p:tgtEl>
                                          <p:spTgt spid="18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7"/>
        <p:cNvGrpSpPr/>
        <p:nvPr/>
      </p:nvGrpSpPr>
      <p:grpSpPr>
        <a:xfrm>
          <a:off x="0" y="0"/>
          <a:ext cx="0" cy="0"/>
          <a:chOff x="0" y="0"/>
          <a:chExt cx="0" cy="0"/>
        </a:xfrm>
      </p:grpSpPr>
      <p:sp>
        <p:nvSpPr>
          <p:cNvPr id="1848" name="Google Shape;1848;p62"/>
          <p:cNvSpPr txBox="1">
            <a:spLocks noGrp="1"/>
          </p:cNvSpPr>
          <p:nvPr>
            <p:ph type="title"/>
          </p:nvPr>
        </p:nvSpPr>
        <p:spPr>
          <a:xfrm>
            <a:off x="4908925" y="1141164"/>
            <a:ext cx="3515100" cy="56986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TDD</a:t>
            </a:r>
            <a:endParaRPr dirty="0"/>
          </a:p>
        </p:txBody>
      </p:sp>
      <p:sp>
        <p:nvSpPr>
          <p:cNvPr id="1849" name="Google Shape;1849;p62"/>
          <p:cNvSpPr txBox="1">
            <a:spLocks noGrp="1"/>
          </p:cNvSpPr>
          <p:nvPr>
            <p:ph type="subTitle" idx="1"/>
          </p:nvPr>
        </p:nvSpPr>
        <p:spPr>
          <a:xfrm>
            <a:off x="4001460" y="1741403"/>
            <a:ext cx="4566420" cy="3150560"/>
          </a:xfrm>
          <a:prstGeom prst="rect">
            <a:avLst/>
          </a:prstGeom>
        </p:spPr>
        <p:txBody>
          <a:bodyPr spcFirstLastPara="1" wrap="square" lIns="0" tIns="0" rIns="0" bIns="0" anchor="t" anchorCtr="0">
            <a:noAutofit/>
          </a:bodyPr>
          <a:lstStyle/>
          <a:p>
            <a:pPr marL="0" lvl="0" indent="0"/>
            <a:r>
              <a:rPr lang="es-MX" dirty="0"/>
              <a:t>El desarrollo guiado por pruebas (TDD), conocido como Test </a:t>
            </a:r>
            <a:r>
              <a:rPr lang="es-MX" dirty="0" err="1"/>
              <a:t>Development</a:t>
            </a:r>
            <a:r>
              <a:rPr lang="es-MX" dirty="0"/>
              <a:t> </a:t>
            </a:r>
            <a:r>
              <a:rPr lang="es-MX" dirty="0" err="1"/>
              <a:t>Dirven</a:t>
            </a:r>
            <a:r>
              <a:rPr lang="es-MX" dirty="0"/>
              <a:t>, es una metodología de desarrollo de software que se enfoca en escribir primero las pruebas automatizada antes de implementar el código. Los desarrolladores deben crear pruebas para cada función del software antes de implementar las mismas, lo que asegura que el código cumpla con los requisitos especificados y detectar errores tempranamente en el proceso de desarrollo. </a:t>
            </a:r>
            <a:endParaRPr dirty="0"/>
          </a:p>
        </p:txBody>
      </p:sp>
      <p:grpSp>
        <p:nvGrpSpPr>
          <p:cNvPr id="1850" name="Google Shape;1850;p62"/>
          <p:cNvGrpSpPr/>
          <p:nvPr/>
        </p:nvGrpSpPr>
        <p:grpSpPr>
          <a:xfrm>
            <a:off x="242155" y="855580"/>
            <a:ext cx="3565562" cy="3432346"/>
            <a:chOff x="242155" y="855580"/>
            <a:chExt cx="3565562" cy="3432346"/>
          </a:xfrm>
        </p:grpSpPr>
        <p:sp>
          <p:nvSpPr>
            <p:cNvPr id="1851" name="Google Shape;1851;p62"/>
            <p:cNvSpPr/>
            <p:nvPr/>
          </p:nvSpPr>
          <p:spPr>
            <a:xfrm>
              <a:off x="552077" y="974801"/>
              <a:ext cx="3255641" cy="3173137"/>
            </a:xfrm>
            <a:custGeom>
              <a:avLst/>
              <a:gdLst/>
              <a:ahLst/>
              <a:cxnLst/>
              <a:rect l="l" t="t" r="r" b="b"/>
              <a:pathLst>
                <a:path w="179820" h="175263" extrusionOk="0">
                  <a:moveTo>
                    <a:pt x="62362" y="1"/>
                  </a:moveTo>
                  <a:cubicBezTo>
                    <a:pt x="41556" y="1"/>
                    <a:pt x="17841" y="14713"/>
                    <a:pt x="9249" y="48232"/>
                  </a:cubicBezTo>
                  <a:cubicBezTo>
                    <a:pt x="1" y="84247"/>
                    <a:pt x="13334" y="168057"/>
                    <a:pt x="85114" y="174724"/>
                  </a:cubicBezTo>
                  <a:cubicBezTo>
                    <a:pt x="89019" y="175088"/>
                    <a:pt x="92783" y="175263"/>
                    <a:pt x="96406" y="175263"/>
                  </a:cubicBezTo>
                  <a:cubicBezTo>
                    <a:pt x="159388" y="175263"/>
                    <a:pt x="179819" y="122556"/>
                    <a:pt x="157044" y="96628"/>
                  </a:cubicBezTo>
                  <a:cubicBezTo>
                    <a:pt x="132959" y="69210"/>
                    <a:pt x="102633" y="71641"/>
                    <a:pt x="98121" y="30112"/>
                  </a:cubicBezTo>
                  <a:cubicBezTo>
                    <a:pt x="96034" y="10909"/>
                    <a:pt x="80276" y="1"/>
                    <a:pt x="623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52" name="Google Shape;1852;p62"/>
            <p:cNvGrpSpPr/>
            <p:nvPr/>
          </p:nvGrpSpPr>
          <p:grpSpPr>
            <a:xfrm>
              <a:off x="570236" y="1107330"/>
              <a:ext cx="2885937" cy="2831206"/>
              <a:chOff x="570236" y="1107330"/>
              <a:chExt cx="2885937" cy="2831206"/>
            </a:xfrm>
          </p:grpSpPr>
          <p:sp>
            <p:nvSpPr>
              <p:cNvPr id="1853" name="Google Shape;1853;p62"/>
              <p:cNvSpPr/>
              <p:nvPr/>
            </p:nvSpPr>
            <p:spPr>
              <a:xfrm>
                <a:off x="1396983" y="1741403"/>
                <a:ext cx="1327730" cy="2197132"/>
              </a:xfrm>
              <a:custGeom>
                <a:avLst/>
                <a:gdLst/>
                <a:ahLst/>
                <a:cxnLst/>
                <a:rect l="l" t="t" r="r" b="b"/>
                <a:pathLst>
                  <a:path w="73335" h="121355" extrusionOk="0">
                    <a:moveTo>
                      <a:pt x="4437" y="0"/>
                    </a:moveTo>
                    <a:cubicBezTo>
                      <a:pt x="1980" y="0"/>
                      <a:pt x="0" y="1980"/>
                      <a:pt x="0" y="4437"/>
                    </a:cubicBezTo>
                    <a:lnTo>
                      <a:pt x="0" y="116893"/>
                    </a:lnTo>
                    <a:cubicBezTo>
                      <a:pt x="0" y="119350"/>
                      <a:pt x="1980" y="121355"/>
                      <a:pt x="4437" y="121355"/>
                    </a:cubicBezTo>
                    <a:lnTo>
                      <a:pt x="68873" y="121355"/>
                    </a:lnTo>
                    <a:cubicBezTo>
                      <a:pt x="71329" y="121355"/>
                      <a:pt x="73334" y="119350"/>
                      <a:pt x="73334" y="116893"/>
                    </a:cubicBezTo>
                    <a:lnTo>
                      <a:pt x="73334" y="4437"/>
                    </a:lnTo>
                    <a:cubicBezTo>
                      <a:pt x="73334" y="1980"/>
                      <a:pt x="71329" y="0"/>
                      <a:pt x="68873" y="0"/>
                    </a:cubicBezTo>
                    <a:close/>
                  </a:path>
                </a:pathLst>
              </a:custGeom>
              <a:solidFill>
                <a:schemeClr val="dk2">
                  <a:alpha val="20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2"/>
              <p:cNvSpPr/>
              <p:nvPr/>
            </p:nvSpPr>
            <p:spPr>
              <a:xfrm>
                <a:off x="943217" y="1107330"/>
                <a:ext cx="613959" cy="858702"/>
              </a:xfrm>
              <a:custGeom>
                <a:avLst/>
                <a:gdLst/>
                <a:ahLst/>
                <a:cxnLst/>
                <a:rect l="l" t="t" r="r" b="b"/>
                <a:pathLst>
                  <a:path w="33911" h="47429" extrusionOk="0">
                    <a:moveTo>
                      <a:pt x="11167" y="0"/>
                    </a:moveTo>
                    <a:cubicBezTo>
                      <a:pt x="8344" y="0"/>
                      <a:pt x="5919" y="1445"/>
                      <a:pt x="4512" y="4571"/>
                    </a:cubicBezTo>
                    <a:cubicBezTo>
                      <a:pt x="1" y="14596"/>
                      <a:pt x="11329" y="22291"/>
                      <a:pt x="9675" y="30336"/>
                    </a:cubicBezTo>
                    <a:cubicBezTo>
                      <a:pt x="8021" y="38381"/>
                      <a:pt x="13209" y="45875"/>
                      <a:pt x="21154" y="47429"/>
                    </a:cubicBezTo>
                    <a:lnTo>
                      <a:pt x="31379" y="44546"/>
                    </a:lnTo>
                    <a:cubicBezTo>
                      <a:pt x="31379" y="44546"/>
                      <a:pt x="33911" y="35298"/>
                      <a:pt x="28973" y="18556"/>
                    </a:cubicBezTo>
                    <a:cubicBezTo>
                      <a:pt x="25558" y="7035"/>
                      <a:pt x="17396" y="0"/>
                      <a:pt x="111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2"/>
              <p:cNvSpPr/>
              <p:nvPr/>
            </p:nvSpPr>
            <p:spPr>
              <a:xfrm>
                <a:off x="1195963" y="1315881"/>
                <a:ext cx="223271" cy="631086"/>
              </a:xfrm>
              <a:custGeom>
                <a:avLst/>
                <a:gdLst/>
                <a:ahLst/>
                <a:cxnLst/>
                <a:rect l="l" t="t" r="r" b="b"/>
                <a:pathLst>
                  <a:path w="12332" h="34857" extrusionOk="0">
                    <a:moveTo>
                      <a:pt x="373" y="1"/>
                    </a:moveTo>
                    <a:cubicBezTo>
                      <a:pt x="295" y="1"/>
                      <a:pt x="214" y="32"/>
                      <a:pt x="151" y="95"/>
                    </a:cubicBezTo>
                    <a:cubicBezTo>
                      <a:pt x="1" y="195"/>
                      <a:pt x="1" y="396"/>
                      <a:pt x="126" y="521"/>
                    </a:cubicBezTo>
                    <a:cubicBezTo>
                      <a:pt x="226" y="646"/>
                      <a:pt x="10402" y="12050"/>
                      <a:pt x="11705" y="34556"/>
                    </a:cubicBezTo>
                    <a:cubicBezTo>
                      <a:pt x="11705" y="34732"/>
                      <a:pt x="11855" y="34857"/>
                      <a:pt x="12031" y="34857"/>
                    </a:cubicBezTo>
                    <a:cubicBezTo>
                      <a:pt x="12206" y="34857"/>
                      <a:pt x="12332" y="34707"/>
                      <a:pt x="12332" y="34531"/>
                    </a:cubicBezTo>
                    <a:cubicBezTo>
                      <a:pt x="11028" y="11774"/>
                      <a:pt x="677" y="220"/>
                      <a:pt x="577" y="95"/>
                    </a:cubicBezTo>
                    <a:cubicBezTo>
                      <a:pt x="527" y="32"/>
                      <a:pt x="452" y="1"/>
                      <a:pt x="3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2"/>
              <p:cNvSpPr/>
              <p:nvPr/>
            </p:nvSpPr>
            <p:spPr>
              <a:xfrm>
                <a:off x="2442909" y="2312272"/>
                <a:ext cx="968020" cy="838986"/>
              </a:xfrm>
              <a:custGeom>
                <a:avLst/>
                <a:gdLst/>
                <a:ahLst/>
                <a:cxnLst/>
                <a:rect l="l" t="t" r="r" b="b"/>
                <a:pathLst>
                  <a:path w="53467" h="46340" extrusionOk="0">
                    <a:moveTo>
                      <a:pt x="41069" y="1"/>
                    </a:moveTo>
                    <a:cubicBezTo>
                      <a:pt x="36522" y="1"/>
                      <a:pt x="30952" y="1624"/>
                      <a:pt x="24837" y="5738"/>
                    </a:cubicBezTo>
                    <a:cubicBezTo>
                      <a:pt x="8421" y="16791"/>
                      <a:pt x="0" y="26314"/>
                      <a:pt x="0" y="26314"/>
                    </a:cubicBezTo>
                    <a:lnTo>
                      <a:pt x="6191" y="46340"/>
                    </a:lnTo>
                    <a:cubicBezTo>
                      <a:pt x="14862" y="46039"/>
                      <a:pt x="26943" y="42104"/>
                      <a:pt x="34211" y="30851"/>
                    </a:cubicBezTo>
                    <a:cubicBezTo>
                      <a:pt x="41479" y="19598"/>
                      <a:pt x="52381" y="17743"/>
                      <a:pt x="53058" y="9648"/>
                    </a:cubicBezTo>
                    <a:cubicBezTo>
                      <a:pt x="53467" y="4588"/>
                      <a:pt x="48713" y="1"/>
                      <a:pt x="410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2"/>
              <p:cNvSpPr/>
              <p:nvPr/>
            </p:nvSpPr>
            <p:spPr>
              <a:xfrm>
                <a:off x="2495540" y="2514831"/>
                <a:ext cx="661593" cy="469897"/>
              </a:xfrm>
              <a:custGeom>
                <a:avLst/>
                <a:gdLst/>
                <a:ahLst/>
                <a:cxnLst/>
                <a:rect l="l" t="t" r="r" b="b"/>
                <a:pathLst>
                  <a:path w="36542" h="25954" extrusionOk="0">
                    <a:moveTo>
                      <a:pt x="36221" y="1"/>
                    </a:moveTo>
                    <a:cubicBezTo>
                      <a:pt x="36194" y="1"/>
                      <a:pt x="36167" y="5"/>
                      <a:pt x="36141" y="14"/>
                    </a:cubicBezTo>
                    <a:cubicBezTo>
                      <a:pt x="31179" y="1192"/>
                      <a:pt x="27269" y="5227"/>
                      <a:pt x="22732" y="9913"/>
                    </a:cubicBezTo>
                    <a:cubicBezTo>
                      <a:pt x="17068" y="15753"/>
                      <a:pt x="10627" y="22395"/>
                      <a:pt x="251" y="25327"/>
                    </a:cubicBezTo>
                    <a:cubicBezTo>
                      <a:pt x="101" y="25377"/>
                      <a:pt x="0" y="25553"/>
                      <a:pt x="51" y="25728"/>
                    </a:cubicBezTo>
                    <a:cubicBezTo>
                      <a:pt x="76" y="25853"/>
                      <a:pt x="201" y="25954"/>
                      <a:pt x="351" y="25954"/>
                    </a:cubicBezTo>
                    <a:cubicBezTo>
                      <a:pt x="376" y="25954"/>
                      <a:pt x="401" y="25954"/>
                      <a:pt x="427" y="25928"/>
                    </a:cubicBezTo>
                    <a:cubicBezTo>
                      <a:pt x="10953" y="22971"/>
                      <a:pt x="17444" y="16254"/>
                      <a:pt x="23184" y="10339"/>
                    </a:cubicBezTo>
                    <a:cubicBezTo>
                      <a:pt x="27645" y="5728"/>
                      <a:pt x="31504" y="1768"/>
                      <a:pt x="36266" y="615"/>
                    </a:cubicBezTo>
                    <a:cubicBezTo>
                      <a:pt x="36442" y="565"/>
                      <a:pt x="36542" y="415"/>
                      <a:pt x="36517" y="239"/>
                    </a:cubicBezTo>
                    <a:cubicBezTo>
                      <a:pt x="36476" y="94"/>
                      <a:pt x="36349" y="1"/>
                      <a:pt x="362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2"/>
              <p:cNvSpPr/>
              <p:nvPr/>
            </p:nvSpPr>
            <p:spPr>
              <a:xfrm>
                <a:off x="2576759" y="3434347"/>
                <a:ext cx="415854" cy="177465"/>
              </a:xfrm>
              <a:custGeom>
                <a:avLst/>
                <a:gdLst/>
                <a:ahLst/>
                <a:cxnLst/>
                <a:rect l="l" t="t" r="r" b="b"/>
                <a:pathLst>
                  <a:path w="22969" h="9802" extrusionOk="0">
                    <a:moveTo>
                      <a:pt x="10053" y="0"/>
                    </a:moveTo>
                    <a:cubicBezTo>
                      <a:pt x="6862" y="0"/>
                      <a:pt x="3505" y="621"/>
                      <a:pt x="627" y="1732"/>
                    </a:cubicBezTo>
                    <a:lnTo>
                      <a:pt x="1" y="8599"/>
                    </a:lnTo>
                    <a:cubicBezTo>
                      <a:pt x="2706" y="7773"/>
                      <a:pt x="5453" y="7386"/>
                      <a:pt x="8010" y="7386"/>
                    </a:cubicBezTo>
                    <a:cubicBezTo>
                      <a:pt x="11113" y="7386"/>
                      <a:pt x="13936" y="7956"/>
                      <a:pt x="16066" y="9000"/>
                    </a:cubicBezTo>
                    <a:cubicBezTo>
                      <a:pt x="17160" y="9537"/>
                      <a:pt x="18241" y="9801"/>
                      <a:pt x="19173" y="9801"/>
                    </a:cubicBezTo>
                    <a:cubicBezTo>
                      <a:pt x="21551" y="9801"/>
                      <a:pt x="22968" y="8084"/>
                      <a:pt x="21204" y="4790"/>
                    </a:cubicBezTo>
                    <a:cubicBezTo>
                      <a:pt x="19402" y="1444"/>
                      <a:pt x="14921" y="0"/>
                      <a:pt x="10053"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2"/>
              <p:cNvSpPr/>
              <p:nvPr/>
            </p:nvSpPr>
            <p:spPr>
              <a:xfrm>
                <a:off x="607641" y="2353135"/>
                <a:ext cx="875793" cy="625691"/>
              </a:xfrm>
              <a:custGeom>
                <a:avLst/>
                <a:gdLst/>
                <a:ahLst/>
                <a:cxnLst/>
                <a:rect l="l" t="t" r="r" b="b"/>
                <a:pathLst>
                  <a:path w="48373" h="34559" extrusionOk="0">
                    <a:moveTo>
                      <a:pt x="20270" y="0"/>
                    </a:moveTo>
                    <a:cubicBezTo>
                      <a:pt x="8446" y="0"/>
                      <a:pt x="1" y="4998"/>
                      <a:pt x="779" y="12704"/>
                    </a:cubicBezTo>
                    <a:cubicBezTo>
                      <a:pt x="2082" y="25837"/>
                      <a:pt x="30954" y="20900"/>
                      <a:pt x="38799" y="32203"/>
                    </a:cubicBezTo>
                    <a:lnTo>
                      <a:pt x="48373" y="34559"/>
                    </a:lnTo>
                    <a:lnTo>
                      <a:pt x="48373" y="8318"/>
                    </a:lnTo>
                    <a:cubicBezTo>
                      <a:pt x="38694" y="2502"/>
                      <a:pt x="28636" y="0"/>
                      <a:pt x="202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2"/>
              <p:cNvSpPr/>
              <p:nvPr/>
            </p:nvSpPr>
            <p:spPr>
              <a:xfrm>
                <a:off x="778280" y="2593569"/>
                <a:ext cx="711508" cy="170169"/>
              </a:xfrm>
              <a:custGeom>
                <a:avLst/>
                <a:gdLst/>
                <a:ahLst/>
                <a:cxnLst/>
                <a:rect l="l" t="t" r="r" b="b"/>
                <a:pathLst>
                  <a:path w="39299" h="9399" extrusionOk="0">
                    <a:moveTo>
                      <a:pt x="326" y="0"/>
                    </a:moveTo>
                    <a:cubicBezTo>
                      <a:pt x="151" y="25"/>
                      <a:pt x="0" y="151"/>
                      <a:pt x="0" y="326"/>
                    </a:cubicBezTo>
                    <a:cubicBezTo>
                      <a:pt x="0" y="502"/>
                      <a:pt x="151" y="627"/>
                      <a:pt x="301" y="627"/>
                    </a:cubicBezTo>
                    <a:cubicBezTo>
                      <a:pt x="577" y="652"/>
                      <a:pt x="27068" y="1228"/>
                      <a:pt x="38747" y="9349"/>
                    </a:cubicBezTo>
                    <a:cubicBezTo>
                      <a:pt x="38823" y="9374"/>
                      <a:pt x="38873" y="9399"/>
                      <a:pt x="38948" y="9399"/>
                    </a:cubicBezTo>
                    <a:cubicBezTo>
                      <a:pt x="39048" y="9399"/>
                      <a:pt x="39123" y="9349"/>
                      <a:pt x="39199" y="9249"/>
                    </a:cubicBezTo>
                    <a:cubicBezTo>
                      <a:pt x="39299" y="9123"/>
                      <a:pt x="39249" y="8923"/>
                      <a:pt x="39123" y="8823"/>
                    </a:cubicBezTo>
                    <a:cubicBezTo>
                      <a:pt x="27269" y="627"/>
                      <a:pt x="602" y="25"/>
                      <a:pt x="32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2"/>
              <p:cNvSpPr/>
              <p:nvPr/>
            </p:nvSpPr>
            <p:spPr>
              <a:xfrm>
                <a:off x="1321195" y="1620245"/>
                <a:ext cx="1327730" cy="2197132"/>
              </a:xfrm>
              <a:custGeom>
                <a:avLst/>
                <a:gdLst/>
                <a:ahLst/>
                <a:cxnLst/>
                <a:rect l="l" t="t" r="r" b="b"/>
                <a:pathLst>
                  <a:path w="73335" h="121355" extrusionOk="0">
                    <a:moveTo>
                      <a:pt x="4462" y="1"/>
                    </a:moveTo>
                    <a:cubicBezTo>
                      <a:pt x="2006" y="1"/>
                      <a:pt x="1" y="1981"/>
                      <a:pt x="1" y="4437"/>
                    </a:cubicBezTo>
                    <a:lnTo>
                      <a:pt x="1" y="116919"/>
                    </a:lnTo>
                    <a:cubicBezTo>
                      <a:pt x="1" y="119375"/>
                      <a:pt x="2006" y="121355"/>
                      <a:pt x="4462" y="121355"/>
                    </a:cubicBezTo>
                    <a:lnTo>
                      <a:pt x="68873" y="121355"/>
                    </a:lnTo>
                    <a:cubicBezTo>
                      <a:pt x="71330" y="121355"/>
                      <a:pt x="73335" y="119375"/>
                      <a:pt x="73335" y="116919"/>
                    </a:cubicBezTo>
                    <a:lnTo>
                      <a:pt x="73335" y="4437"/>
                    </a:lnTo>
                    <a:cubicBezTo>
                      <a:pt x="73335" y="1981"/>
                      <a:pt x="71330" y="1"/>
                      <a:pt x="688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2"/>
              <p:cNvSpPr/>
              <p:nvPr/>
            </p:nvSpPr>
            <p:spPr>
              <a:xfrm>
                <a:off x="1315764" y="1614342"/>
                <a:ext cx="1338611" cy="2208484"/>
              </a:xfrm>
              <a:custGeom>
                <a:avLst/>
                <a:gdLst/>
                <a:ahLst/>
                <a:cxnLst/>
                <a:rect l="l" t="t" r="r" b="b"/>
                <a:pathLst>
                  <a:path w="73936" h="121982" extrusionOk="0">
                    <a:moveTo>
                      <a:pt x="69173" y="627"/>
                    </a:moveTo>
                    <a:cubicBezTo>
                      <a:pt x="71454" y="627"/>
                      <a:pt x="73309" y="2482"/>
                      <a:pt x="73309" y="4763"/>
                    </a:cubicBezTo>
                    <a:lnTo>
                      <a:pt x="73309" y="117245"/>
                    </a:lnTo>
                    <a:cubicBezTo>
                      <a:pt x="73309" y="119525"/>
                      <a:pt x="71454" y="121355"/>
                      <a:pt x="69173" y="121355"/>
                    </a:cubicBezTo>
                    <a:lnTo>
                      <a:pt x="4762" y="121355"/>
                    </a:lnTo>
                    <a:cubicBezTo>
                      <a:pt x="2481" y="121355"/>
                      <a:pt x="627" y="119525"/>
                      <a:pt x="627" y="117245"/>
                    </a:cubicBezTo>
                    <a:lnTo>
                      <a:pt x="627" y="4763"/>
                    </a:lnTo>
                    <a:cubicBezTo>
                      <a:pt x="627" y="2482"/>
                      <a:pt x="2481" y="627"/>
                      <a:pt x="4762" y="627"/>
                    </a:cubicBezTo>
                    <a:close/>
                    <a:moveTo>
                      <a:pt x="4762" y="1"/>
                    </a:moveTo>
                    <a:cubicBezTo>
                      <a:pt x="2131" y="1"/>
                      <a:pt x="0" y="2156"/>
                      <a:pt x="0" y="4763"/>
                    </a:cubicBezTo>
                    <a:lnTo>
                      <a:pt x="0" y="117245"/>
                    </a:lnTo>
                    <a:cubicBezTo>
                      <a:pt x="0" y="119851"/>
                      <a:pt x="2131" y="121982"/>
                      <a:pt x="4762" y="121982"/>
                    </a:cubicBezTo>
                    <a:lnTo>
                      <a:pt x="69173" y="121982"/>
                    </a:lnTo>
                    <a:cubicBezTo>
                      <a:pt x="71805" y="121982"/>
                      <a:pt x="73935" y="119851"/>
                      <a:pt x="73935" y="117245"/>
                    </a:cubicBezTo>
                    <a:lnTo>
                      <a:pt x="73935" y="4763"/>
                    </a:lnTo>
                    <a:cubicBezTo>
                      <a:pt x="73935" y="2156"/>
                      <a:pt x="71805" y="1"/>
                      <a:pt x="6917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2"/>
              <p:cNvSpPr/>
              <p:nvPr/>
            </p:nvSpPr>
            <p:spPr>
              <a:xfrm>
                <a:off x="1276277" y="1620245"/>
                <a:ext cx="1327730" cy="2197132"/>
              </a:xfrm>
              <a:custGeom>
                <a:avLst/>
                <a:gdLst/>
                <a:ahLst/>
                <a:cxnLst/>
                <a:rect l="l" t="t" r="r" b="b"/>
                <a:pathLst>
                  <a:path w="73335" h="121355" extrusionOk="0">
                    <a:moveTo>
                      <a:pt x="4437" y="1"/>
                    </a:moveTo>
                    <a:cubicBezTo>
                      <a:pt x="1981" y="1"/>
                      <a:pt x="1" y="1981"/>
                      <a:pt x="1" y="4437"/>
                    </a:cubicBezTo>
                    <a:lnTo>
                      <a:pt x="1" y="116919"/>
                    </a:lnTo>
                    <a:cubicBezTo>
                      <a:pt x="1" y="119375"/>
                      <a:pt x="1981" y="121355"/>
                      <a:pt x="4437" y="121355"/>
                    </a:cubicBezTo>
                    <a:lnTo>
                      <a:pt x="68873" y="121355"/>
                    </a:lnTo>
                    <a:cubicBezTo>
                      <a:pt x="71329" y="121355"/>
                      <a:pt x="73334" y="119375"/>
                      <a:pt x="73334" y="116919"/>
                    </a:cubicBezTo>
                    <a:lnTo>
                      <a:pt x="73334" y="4437"/>
                    </a:lnTo>
                    <a:cubicBezTo>
                      <a:pt x="73334" y="1981"/>
                      <a:pt x="71329" y="1"/>
                      <a:pt x="688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2"/>
              <p:cNvSpPr/>
              <p:nvPr/>
            </p:nvSpPr>
            <p:spPr>
              <a:xfrm>
                <a:off x="1270374" y="1614342"/>
                <a:ext cx="1339082" cy="2208484"/>
              </a:xfrm>
              <a:custGeom>
                <a:avLst/>
                <a:gdLst/>
                <a:ahLst/>
                <a:cxnLst/>
                <a:rect l="l" t="t" r="r" b="b"/>
                <a:pathLst>
                  <a:path w="73962" h="121982" extrusionOk="0">
                    <a:moveTo>
                      <a:pt x="69199" y="627"/>
                    </a:moveTo>
                    <a:cubicBezTo>
                      <a:pt x="71480" y="627"/>
                      <a:pt x="73335" y="2482"/>
                      <a:pt x="73335" y="4763"/>
                    </a:cubicBezTo>
                    <a:lnTo>
                      <a:pt x="73335" y="117245"/>
                    </a:lnTo>
                    <a:cubicBezTo>
                      <a:pt x="73335" y="119525"/>
                      <a:pt x="71480" y="121355"/>
                      <a:pt x="69199" y="121355"/>
                    </a:cubicBezTo>
                    <a:lnTo>
                      <a:pt x="4763" y="121355"/>
                    </a:lnTo>
                    <a:cubicBezTo>
                      <a:pt x="2482" y="121355"/>
                      <a:pt x="627" y="119525"/>
                      <a:pt x="627" y="117245"/>
                    </a:cubicBezTo>
                    <a:lnTo>
                      <a:pt x="627" y="4763"/>
                    </a:lnTo>
                    <a:cubicBezTo>
                      <a:pt x="627" y="2482"/>
                      <a:pt x="2482" y="627"/>
                      <a:pt x="4763" y="627"/>
                    </a:cubicBezTo>
                    <a:close/>
                    <a:moveTo>
                      <a:pt x="4763" y="1"/>
                    </a:moveTo>
                    <a:cubicBezTo>
                      <a:pt x="2156" y="1"/>
                      <a:pt x="1" y="2156"/>
                      <a:pt x="1" y="4763"/>
                    </a:cubicBezTo>
                    <a:lnTo>
                      <a:pt x="1" y="117245"/>
                    </a:lnTo>
                    <a:cubicBezTo>
                      <a:pt x="1" y="119851"/>
                      <a:pt x="2156" y="121982"/>
                      <a:pt x="4763" y="121982"/>
                    </a:cubicBezTo>
                    <a:lnTo>
                      <a:pt x="69199" y="121982"/>
                    </a:lnTo>
                    <a:cubicBezTo>
                      <a:pt x="71831" y="121982"/>
                      <a:pt x="73961" y="119851"/>
                      <a:pt x="73961" y="117245"/>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2"/>
              <p:cNvSpPr/>
              <p:nvPr/>
            </p:nvSpPr>
            <p:spPr>
              <a:xfrm>
                <a:off x="1276277" y="3565518"/>
                <a:ext cx="1327730" cy="251859"/>
              </a:xfrm>
              <a:custGeom>
                <a:avLst/>
                <a:gdLst/>
                <a:ahLst/>
                <a:cxnLst/>
                <a:rect l="l" t="t" r="r" b="b"/>
                <a:pathLst>
                  <a:path w="73335" h="13911" extrusionOk="0">
                    <a:moveTo>
                      <a:pt x="1" y="1"/>
                    </a:moveTo>
                    <a:lnTo>
                      <a:pt x="1" y="9475"/>
                    </a:lnTo>
                    <a:cubicBezTo>
                      <a:pt x="1" y="11931"/>
                      <a:pt x="1981" y="13911"/>
                      <a:pt x="4437" y="13911"/>
                    </a:cubicBezTo>
                    <a:lnTo>
                      <a:pt x="68873" y="13911"/>
                    </a:lnTo>
                    <a:cubicBezTo>
                      <a:pt x="71329" y="13911"/>
                      <a:pt x="73334" y="11931"/>
                      <a:pt x="73334" y="9475"/>
                    </a:cubicBezTo>
                    <a:lnTo>
                      <a:pt x="733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2"/>
              <p:cNvSpPr/>
              <p:nvPr/>
            </p:nvSpPr>
            <p:spPr>
              <a:xfrm>
                <a:off x="1270374" y="3560087"/>
                <a:ext cx="1339082" cy="262740"/>
              </a:xfrm>
              <a:custGeom>
                <a:avLst/>
                <a:gdLst/>
                <a:ahLst/>
                <a:cxnLst/>
                <a:rect l="l" t="t" r="r" b="b"/>
                <a:pathLst>
                  <a:path w="73962" h="14512" extrusionOk="0">
                    <a:moveTo>
                      <a:pt x="73335" y="627"/>
                    </a:moveTo>
                    <a:lnTo>
                      <a:pt x="73335" y="9775"/>
                    </a:lnTo>
                    <a:cubicBezTo>
                      <a:pt x="73335" y="12055"/>
                      <a:pt x="71480" y="13885"/>
                      <a:pt x="69199" y="13885"/>
                    </a:cubicBezTo>
                    <a:lnTo>
                      <a:pt x="4763" y="13885"/>
                    </a:lnTo>
                    <a:cubicBezTo>
                      <a:pt x="2482" y="13885"/>
                      <a:pt x="627" y="12055"/>
                      <a:pt x="627" y="9775"/>
                    </a:cubicBezTo>
                    <a:lnTo>
                      <a:pt x="627" y="627"/>
                    </a:lnTo>
                    <a:close/>
                    <a:moveTo>
                      <a:pt x="327" y="0"/>
                    </a:moveTo>
                    <a:cubicBezTo>
                      <a:pt x="151" y="0"/>
                      <a:pt x="1" y="125"/>
                      <a:pt x="1" y="301"/>
                    </a:cubicBezTo>
                    <a:lnTo>
                      <a:pt x="1" y="9775"/>
                    </a:lnTo>
                    <a:cubicBezTo>
                      <a:pt x="1" y="12381"/>
                      <a:pt x="2156" y="14512"/>
                      <a:pt x="4763" y="14512"/>
                    </a:cubicBezTo>
                    <a:lnTo>
                      <a:pt x="69199" y="14512"/>
                    </a:lnTo>
                    <a:cubicBezTo>
                      <a:pt x="71831" y="14512"/>
                      <a:pt x="73961" y="12381"/>
                      <a:pt x="73961" y="9775"/>
                    </a:cubicBezTo>
                    <a:lnTo>
                      <a:pt x="73961" y="301"/>
                    </a:lnTo>
                    <a:cubicBezTo>
                      <a:pt x="73961" y="125"/>
                      <a:pt x="73811" y="0"/>
                      <a:pt x="7366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2"/>
              <p:cNvSpPr/>
              <p:nvPr/>
            </p:nvSpPr>
            <p:spPr>
              <a:xfrm>
                <a:off x="1869795" y="3624522"/>
                <a:ext cx="140241" cy="140223"/>
              </a:xfrm>
              <a:custGeom>
                <a:avLst/>
                <a:gdLst/>
                <a:ahLst/>
                <a:cxnLst/>
                <a:rect l="l" t="t" r="r" b="b"/>
                <a:pathLst>
                  <a:path w="7746" h="7745" extrusionOk="0">
                    <a:moveTo>
                      <a:pt x="3886" y="0"/>
                    </a:moveTo>
                    <a:cubicBezTo>
                      <a:pt x="1730" y="0"/>
                      <a:pt x="1" y="1729"/>
                      <a:pt x="1" y="3860"/>
                    </a:cubicBezTo>
                    <a:cubicBezTo>
                      <a:pt x="1" y="6015"/>
                      <a:pt x="1730" y="7744"/>
                      <a:pt x="3886" y="7744"/>
                    </a:cubicBezTo>
                    <a:cubicBezTo>
                      <a:pt x="6016" y="7744"/>
                      <a:pt x="7745" y="6015"/>
                      <a:pt x="7745" y="3860"/>
                    </a:cubicBezTo>
                    <a:cubicBezTo>
                      <a:pt x="7745" y="1729"/>
                      <a:pt x="6016" y="0"/>
                      <a:pt x="388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2"/>
              <p:cNvSpPr/>
              <p:nvPr/>
            </p:nvSpPr>
            <p:spPr>
              <a:xfrm>
                <a:off x="1864363" y="3619073"/>
                <a:ext cx="151575" cy="151122"/>
              </a:xfrm>
              <a:custGeom>
                <a:avLst/>
                <a:gdLst/>
                <a:ahLst/>
                <a:cxnLst/>
                <a:rect l="l" t="t" r="r" b="b"/>
                <a:pathLst>
                  <a:path w="8372" h="8347" extrusionOk="0">
                    <a:moveTo>
                      <a:pt x="4186" y="627"/>
                    </a:moveTo>
                    <a:cubicBezTo>
                      <a:pt x="6140" y="627"/>
                      <a:pt x="7745" y="2206"/>
                      <a:pt x="7745" y="4161"/>
                    </a:cubicBezTo>
                    <a:cubicBezTo>
                      <a:pt x="7745" y="6141"/>
                      <a:pt x="6140" y="7720"/>
                      <a:pt x="4186" y="7720"/>
                    </a:cubicBezTo>
                    <a:cubicBezTo>
                      <a:pt x="2231" y="7720"/>
                      <a:pt x="627" y="6141"/>
                      <a:pt x="627" y="4161"/>
                    </a:cubicBezTo>
                    <a:cubicBezTo>
                      <a:pt x="627" y="2206"/>
                      <a:pt x="2231" y="627"/>
                      <a:pt x="4186" y="627"/>
                    </a:cubicBezTo>
                    <a:close/>
                    <a:moveTo>
                      <a:pt x="4186" y="0"/>
                    </a:moveTo>
                    <a:cubicBezTo>
                      <a:pt x="1880" y="0"/>
                      <a:pt x="0" y="1855"/>
                      <a:pt x="0" y="4161"/>
                    </a:cubicBezTo>
                    <a:cubicBezTo>
                      <a:pt x="0" y="6467"/>
                      <a:pt x="1880" y="8346"/>
                      <a:pt x="4186" y="8346"/>
                    </a:cubicBezTo>
                    <a:cubicBezTo>
                      <a:pt x="6491" y="8346"/>
                      <a:pt x="8371" y="6467"/>
                      <a:pt x="8371" y="4161"/>
                    </a:cubicBezTo>
                    <a:cubicBezTo>
                      <a:pt x="8371" y="1855"/>
                      <a:pt x="6491" y="0"/>
                      <a:pt x="418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2"/>
              <p:cNvSpPr/>
              <p:nvPr/>
            </p:nvSpPr>
            <p:spPr>
              <a:xfrm>
                <a:off x="1276277" y="1620245"/>
                <a:ext cx="1327730" cy="134792"/>
              </a:xfrm>
              <a:custGeom>
                <a:avLst/>
                <a:gdLst/>
                <a:ahLst/>
                <a:cxnLst/>
                <a:rect l="l" t="t" r="r" b="b"/>
                <a:pathLst>
                  <a:path w="73335" h="7445" extrusionOk="0">
                    <a:moveTo>
                      <a:pt x="4437" y="1"/>
                    </a:moveTo>
                    <a:cubicBezTo>
                      <a:pt x="1981" y="1"/>
                      <a:pt x="1" y="1981"/>
                      <a:pt x="1" y="4437"/>
                    </a:cubicBezTo>
                    <a:lnTo>
                      <a:pt x="1" y="7444"/>
                    </a:lnTo>
                    <a:lnTo>
                      <a:pt x="73334" y="7444"/>
                    </a:lnTo>
                    <a:lnTo>
                      <a:pt x="73334" y="4437"/>
                    </a:lnTo>
                    <a:cubicBezTo>
                      <a:pt x="73334" y="1981"/>
                      <a:pt x="71329" y="1"/>
                      <a:pt x="688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2"/>
              <p:cNvSpPr/>
              <p:nvPr/>
            </p:nvSpPr>
            <p:spPr>
              <a:xfrm>
                <a:off x="1270374" y="1614342"/>
                <a:ext cx="1339082" cy="146596"/>
              </a:xfrm>
              <a:custGeom>
                <a:avLst/>
                <a:gdLst/>
                <a:ahLst/>
                <a:cxnLst/>
                <a:rect l="l" t="t" r="r" b="b"/>
                <a:pathLst>
                  <a:path w="73962" h="8097" extrusionOk="0">
                    <a:moveTo>
                      <a:pt x="69199" y="627"/>
                    </a:moveTo>
                    <a:cubicBezTo>
                      <a:pt x="71480" y="627"/>
                      <a:pt x="73335" y="2482"/>
                      <a:pt x="73335" y="4763"/>
                    </a:cubicBezTo>
                    <a:lnTo>
                      <a:pt x="73335" y="7470"/>
                    </a:lnTo>
                    <a:lnTo>
                      <a:pt x="627" y="7470"/>
                    </a:lnTo>
                    <a:lnTo>
                      <a:pt x="627" y="4763"/>
                    </a:lnTo>
                    <a:cubicBezTo>
                      <a:pt x="627" y="2482"/>
                      <a:pt x="2482" y="627"/>
                      <a:pt x="4763" y="627"/>
                    </a:cubicBezTo>
                    <a:close/>
                    <a:moveTo>
                      <a:pt x="4763" y="1"/>
                    </a:moveTo>
                    <a:cubicBezTo>
                      <a:pt x="2156" y="1"/>
                      <a:pt x="1" y="2156"/>
                      <a:pt x="1" y="4763"/>
                    </a:cubicBezTo>
                    <a:lnTo>
                      <a:pt x="1" y="7770"/>
                    </a:lnTo>
                    <a:cubicBezTo>
                      <a:pt x="1" y="7946"/>
                      <a:pt x="151" y="8096"/>
                      <a:pt x="327" y="8096"/>
                    </a:cubicBezTo>
                    <a:lnTo>
                      <a:pt x="73660" y="8096"/>
                    </a:lnTo>
                    <a:cubicBezTo>
                      <a:pt x="73811" y="8096"/>
                      <a:pt x="73961" y="7946"/>
                      <a:pt x="73961" y="7770"/>
                    </a:cubicBezTo>
                    <a:lnTo>
                      <a:pt x="73961" y="4763"/>
                    </a:lnTo>
                    <a:cubicBezTo>
                      <a:pt x="73961" y="2156"/>
                      <a:pt x="71831" y="1"/>
                      <a:pt x="6919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2"/>
              <p:cNvSpPr/>
              <p:nvPr/>
            </p:nvSpPr>
            <p:spPr>
              <a:xfrm>
                <a:off x="1764532" y="1672894"/>
                <a:ext cx="351219" cy="38129"/>
              </a:xfrm>
              <a:custGeom>
                <a:avLst/>
                <a:gdLst/>
                <a:ahLst/>
                <a:cxnLst/>
                <a:rect l="l" t="t" r="r" b="b"/>
                <a:pathLst>
                  <a:path w="19399" h="2106" extrusionOk="0">
                    <a:moveTo>
                      <a:pt x="1053" y="0"/>
                    </a:moveTo>
                    <a:cubicBezTo>
                      <a:pt x="476" y="0"/>
                      <a:pt x="0" y="476"/>
                      <a:pt x="0" y="1053"/>
                    </a:cubicBezTo>
                    <a:cubicBezTo>
                      <a:pt x="0" y="1629"/>
                      <a:pt x="476" y="2105"/>
                      <a:pt x="1053" y="2105"/>
                    </a:cubicBezTo>
                    <a:lnTo>
                      <a:pt x="18346" y="2105"/>
                    </a:lnTo>
                    <a:cubicBezTo>
                      <a:pt x="18923" y="2105"/>
                      <a:pt x="19399" y="1629"/>
                      <a:pt x="19399" y="1053"/>
                    </a:cubicBezTo>
                    <a:cubicBezTo>
                      <a:pt x="19399" y="476"/>
                      <a:pt x="18923" y="0"/>
                      <a:pt x="1834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2"/>
              <p:cNvSpPr/>
              <p:nvPr/>
            </p:nvSpPr>
            <p:spPr>
              <a:xfrm>
                <a:off x="1758630" y="1666992"/>
                <a:ext cx="362571" cy="49934"/>
              </a:xfrm>
              <a:custGeom>
                <a:avLst/>
                <a:gdLst/>
                <a:ahLst/>
                <a:cxnLst/>
                <a:rect l="l" t="t" r="r" b="b"/>
                <a:pathLst>
                  <a:path w="20026" h="2758" extrusionOk="0">
                    <a:moveTo>
                      <a:pt x="18672" y="627"/>
                    </a:moveTo>
                    <a:cubicBezTo>
                      <a:pt x="19073" y="627"/>
                      <a:pt x="19399" y="978"/>
                      <a:pt x="19399" y="1379"/>
                    </a:cubicBezTo>
                    <a:cubicBezTo>
                      <a:pt x="19399" y="1780"/>
                      <a:pt x="19073" y="2131"/>
                      <a:pt x="18672" y="2131"/>
                    </a:cubicBezTo>
                    <a:lnTo>
                      <a:pt x="1379" y="2131"/>
                    </a:lnTo>
                    <a:cubicBezTo>
                      <a:pt x="978" y="2131"/>
                      <a:pt x="627" y="1780"/>
                      <a:pt x="627" y="1379"/>
                    </a:cubicBezTo>
                    <a:cubicBezTo>
                      <a:pt x="627" y="978"/>
                      <a:pt x="978" y="627"/>
                      <a:pt x="1379" y="627"/>
                    </a:cubicBezTo>
                    <a:close/>
                    <a:moveTo>
                      <a:pt x="1379" y="0"/>
                    </a:moveTo>
                    <a:cubicBezTo>
                      <a:pt x="627" y="0"/>
                      <a:pt x="0" y="627"/>
                      <a:pt x="0" y="1379"/>
                    </a:cubicBezTo>
                    <a:cubicBezTo>
                      <a:pt x="0" y="2131"/>
                      <a:pt x="627" y="2757"/>
                      <a:pt x="1379" y="2757"/>
                    </a:cubicBezTo>
                    <a:lnTo>
                      <a:pt x="18672" y="2757"/>
                    </a:lnTo>
                    <a:cubicBezTo>
                      <a:pt x="19424" y="2757"/>
                      <a:pt x="20026" y="2131"/>
                      <a:pt x="20026" y="1379"/>
                    </a:cubicBezTo>
                    <a:cubicBezTo>
                      <a:pt x="20026" y="627"/>
                      <a:pt x="19424" y="0"/>
                      <a:pt x="1867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2"/>
              <p:cNvSpPr/>
              <p:nvPr/>
            </p:nvSpPr>
            <p:spPr>
              <a:xfrm>
                <a:off x="2462860" y="1672894"/>
                <a:ext cx="38600" cy="38129"/>
              </a:xfrm>
              <a:custGeom>
                <a:avLst/>
                <a:gdLst/>
                <a:ahLst/>
                <a:cxnLst/>
                <a:rect l="l" t="t" r="r" b="b"/>
                <a:pathLst>
                  <a:path w="2132" h="2106" extrusionOk="0">
                    <a:moveTo>
                      <a:pt x="1079" y="0"/>
                    </a:moveTo>
                    <a:cubicBezTo>
                      <a:pt x="477" y="0"/>
                      <a:pt x="1" y="476"/>
                      <a:pt x="1" y="1053"/>
                    </a:cubicBezTo>
                    <a:cubicBezTo>
                      <a:pt x="1" y="1629"/>
                      <a:pt x="477" y="2105"/>
                      <a:pt x="1079" y="2105"/>
                    </a:cubicBezTo>
                    <a:cubicBezTo>
                      <a:pt x="1655" y="2105"/>
                      <a:pt x="2131" y="1629"/>
                      <a:pt x="2131" y="1053"/>
                    </a:cubicBezTo>
                    <a:cubicBezTo>
                      <a:pt x="2131" y="476"/>
                      <a:pt x="1655" y="0"/>
                      <a:pt x="10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2"/>
              <p:cNvSpPr/>
              <p:nvPr/>
            </p:nvSpPr>
            <p:spPr>
              <a:xfrm>
                <a:off x="2457429" y="1666992"/>
                <a:ext cx="49481" cy="49934"/>
              </a:xfrm>
              <a:custGeom>
                <a:avLst/>
                <a:gdLst/>
                <a:ahLst/>
                <a:cxnLst/>
                <a:rect l="l" t="t" r="r" b="b"/>
                <a:pathLst>
                  <a:path w="2733" h="2758" extrusionOk="0">
                    <a:moveTo>
                      <a:pt x="1379" y="627"/>
                    </a:moveTo>
                    <a:cubicBezTo>
                      <a:pt x="1780" y="627"/>
                      <a:pt x="2105" y="978"/>
                      <a:pt x="2105" y="1379"/>
                    </a:cubicBezTo>
                    <a:cubicBezTo>
                      <a:pt x="2105" y="1780"/>
                      <a:pt x="1780" y="2131"/>
                      <a:pt x="1379" y="2131"/>
                    </a:cubicBezTo>
                    <a:cubicBezTo>
                      <a:pt x="953" y="2131"/>
                      <a:pt x="627" y="1780"/>
                      <a:pt x="627" y="1379"/>
                    </a:cubicBezTo>
                    <a:cubicBezTo>
                      <a:pt x="627" y="978"/>
                      <a:pt x="953" y="627"/>
                      <a:pt x="1379" y="627"/>
                    </a:cubicBezTo>
                    <a:close/>
                    <a:moveTo>
                      <a:pt x="1379" y="0"/>
                    </a:moveTo>
                    <a:cubicBezTo>
                      <a:pt x="602" y="0"/>
                      <a:pt x="0" y="627"/>
                      <a:pt x="0" y="1379"/>
                    </a:cubicBezTo>
                    <a:cubicBezTo>
                      <a:pt x="0" y="2131"/>
                      <a:pt x="602" y="2757"/>
                      <a:pt x="1379" y="2757"/>
                    </a:cubicBezTo>
                    <a:cubicBezTo>
                      <a:pt x="2131" y="2757"/>
                      <a:pt x="2732" y="2131"/>
                      <a:pt x="2732" y="1379"/>
                    </a:cubicBezTo>
                    <a:cubicBezTo>
                      <a:pt x="2732" y="627"/>
                      <a:pt x="2131" y="0"/>
                      <a:pt x="13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2"/>
              <p:cNvSpPr/>
              <p:nvPr/>
            </p:nvSpPr>
            <p:spPr>
              <a:xfrm>
                <a:off x="1401527" y="1913835"/>
                <a:ext cx="314013" cy="80785"/>
              </a:xfrm>
              <a:custGeom>
                <a:avLst/>
                <a:gdLst/>
                <a:ahLst/>
                <a:cxnLst/>
                <a:rect l="l" t="t" r="r" b="b"/>
                <a:pathLst>
                  <a:path w="17344" h="4462" extrusionOk="0">
                    <a:moveTo>
                      <a:pt x="0" y="0"/>
                    </a:moveTo>
                    <a:lnTo>
                      <a:pt x="0" y="4462"/>
                    </a:lnTo>
                    <a:lnTo>
                      <a:pt x="17344" y="4462"/>
                    </a:lnTo>
                    <a:lnTo>
                      <a:pt x="173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2"/>
              <p:cNvSpPr/>
              <p:nvPr/>
            </p:nvSpPr>
            <p:spPr>
              <a:xfrm>
                <a:off x="1401527" y="2048609"/>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2"/>
              <p:cNvSpPr/>
              <p:nvPr/>
            </p:nvSpPr>
            <p:spPr>
              <a:xfrm>
                <a:off x="1401527" y="2127999"/>
                <a:ext cx="1099933" cy="33150"/>
              </a:xfrm>
              <a:custGeom>
                <a:avLst/>
                <a:gdLst/>
                <a:ahLst/>
                <a:cxnLst/>
                <a:rect l="l" t="t" r="r" b="b"/>
                <a:pathLst>
                  <a:path w="60753" h="1831" extrusionOk="0">
                    <a:moveTo>
                      <a:pt x="0" y="1"/>
                    </a:moveTo>
                    <a:lnTo>
                      <a:pt x="0" y="1831"/>
                    </a:lnTo>
                    <a:lnTo>
                      <a:pt x="60752" y="1831"/>
                    </a:lnTo>
                    <a:lnTo>
                      <a:pt x="60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2"/>
              <p:cNvSpPr/>
              <p:nvPr/>
            </p:nvSpPr>
            <p:spPr>
              <a:xfrm>
                <a:off x="1401527" y="2206955"/>
                <a:ext cx="501871" cy="33603"/>
              </a:xfrm>
              <a:custGeom>
                <a:avLst/>
                <a:gdLst/>
                <a:ahLst/>
                <a:cxnLst/>
                <a:rect l="l" t="t" r="r" b="b"/>
                <a:pathLst>
                  <a:path w="27720" h="1856" extrusionOk="0">
                    <a:moveTo>
                      <a:pt x="0" y="1"/>
                    </a:moveTo>
                    <a:lnTo>
                      <a:pt x="0" y="1856"/>
                    </a:lnTo>
                    <a:lnTo>
                      <a:pt x="27720" y="1856"/>
                    </a:lnTo>
                    <a:lnTo>
                      <a:pt x="2772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2"/>
              <p:cNvSpPr/>
              <p:nvPr/>
            </p:nvSpPr>
            <p:spPr>
              <a:xfrm>
                <a:off x="1401527" y="3213865"/>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2"/>
              <p:cNvSpPr/>
              <p:nvPr/>
            </p:nvSpPr>
            <p:spPr>
              <a:xfrm>
                <a:off x="1401527" y="3293273"/>
                <a:ext cx="1099933" cy="33585"/>
              </a:xfrm>
              <a:custGeom>
                <a:avLst/>
                <a:gdLst/>
                <a:ahLst/>
                <a:cxnLst/>
                <a:rect l="l" t="t" r="r" b="b"/>
                <a:pathLst>
                  <a:path w="60753" h="1855" extrusionOk="0">
                    <a:moveTo>
                      <a:pt x="0" y="0"/>
                    </a:moveTo>
                    <a:lnTo>
                      <a:pt x="0" y="1855"/>
                    </a:lnTo>
                    <a:lnTo>
                      <a:pt x="60752" y="1855"/>
                    </a:lnTo>
                    <a:lnTo>
                      <a:pt x="607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2"/>
              <p:cNvSpPr/>
              <p:nvPr/>
            </p:nvSpPr>
            <p:spPr>
              <a:xfrm>
                <a:off x="1401527" y="3372229"/>
                <a:ext cx="157459" cy="33585"/>
              </a:xfrm>
              <a:custGeom>
                <a:avLst/>
                <a:gdLst/>
                <a:ahLst/>
                <a:cxnLst/>
                <a:rect l="l" t="t" r="r" b="b"/>
                <a:pathLst>
                  <a:path w="8697" h="1855" extrusionOk="0">
                    <a:moveTo>
                      <a:pt x="0" y="0"/>
                    </a:moveTo>
                    <a:lnTo>
                      <a:pt x="0" y="1855"/>
                    </a:lnTo>
                    <a:lnTo>
                      <a:pt x="8697" y="1855"/>
                    </a:lnTo>
                    <a:lnTo>
                      <a:pt x="86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2"/>
              <p:cNvSpPr/>
              <p:nvPr/>
            </p:nvSpPr>
            <p:spPr>
              <a:xfrm>
                <a:off x="1401527" y="2971095"/>
                <a:ext cx="303114" cy="80785"/>
              </a:xfrm>
              <a:custGeom>
                <a:avLst/>
                <a:gdLst/>
                <a:ahLst/>
                <a:cxnLst/>
                <a:rect l="l" t="t" r="r" b="b"/>
                <a:pathLst>
                  <a:path w="16742" h="4462" extrusionOk="0">
                    <a:moveTo>
                      <a:pt x="0" y="1"/>
                    </a:moveTo>
                    <a:lnTo>
                      <a:pt x="0" y="4462"/>
                    </a:lnTo>
                    <a:lnTo>
                      <a:pt x="16742" y="4462"/>
                    </a:lnTo>
                    <a:lnTo>
                      <a:pt x="1674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2"/>
              <p:cNvSpPr/>
              <p:nvPr/>
            </p:nvSpPr>
            <p:spPr>
              <a:xfrm>
                <a:off x="1401527" y="3079091"/>
                <a:ext cx="509583" cy="80785"/>
              </a:xfrm>
              <a:custGeom>
                <a:avLst/>
                <a:gdLst/>
                <a:ahLst/>
                <a:cxnLst/>
                <a:rect l="l" t="t" r="r" b="b"/>
                <a:pathLst>
                  <a:path w="28146" h="4462" extrusionOk="0">
                    <a:moveTo>
                      <a:pt x="0" y="1"/>
                    </a:moveTo>
                    <a:lnTo>
                      <a:pt x="0" y="4462"/>
                    </a:lnTo>
                    <a:lnTo>
                      <a:pt x="28146" y="4462"/>
                    </a:lnTo>
                    <a:lnTo>
                      <a:pt x="2814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2"/>
              <p:cNvSpPr/>
              <p:nvPr/>
            </p:nvSpPr>
            <p:spPr>
              <a:xfrm>
                <a:off x="1731400" y="2971095"/>
                <a:ext cx="600796" cy="80785"/>
              </a:xfrm>
              <a:custGeom>
                <a:avLst/>
                <a:gdLst/>
                <a:ahLst/>
                <a:cxnLst/>
                <a:rect l="l" t="t" r="r" b="b"/>
                <a:pathLst>
                  <a:path w="33184" h="4462" extrusionOk="0">
                    <a:moveTo>
                      <a:pt x="1" y="1"/>
                    </a:moveTo>
                    <a:lnTo>
                      <a:pt x="1" y="4462"/>
                    </a:lnTo>
                    <a:lnTo>
                      <a:pt x="33184" y="4462"/>
                    </a:lnTo>
                    <a:lnTo>
                      <a:pt x="331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2"/>
              <p:cNvSpPr/>
              <p:nvPr/>
            </p:nvSpPr>
            <p:spPr>
              <a:xfrm>
                <a:off x="1401527" y="2352175"/>
                <a:ext cx="97568" cy="80785"/>
              </a:xfrm>
              <a:custGeom>
                <a:avLst/>
                <a:gdLst/>
                <a:ahLst/>
                <a:cxnLst/>
                <a:rect l="l" t="t" r="r" b="b"/>
                <a:pathLst>
                  <a:path w="5389" h="4462" extrusionOk="0">
                    <a:moveTo>
                      <a:pt x="0" y="0"/>
                    </a:moveTo>
                    <a:lnTo>
                      <a:pt x="0" y="4461"/>
                    </a:lnTo>
                    <a:lnTo>
                      <a:pt x="5389" y="4461"/>
                    </a:lnTo>
                    <a:lnTo>
                      <a:pt x="538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2"/>
              <p:cNvSpPr/>
              <p:nvPr/>
            </p:nvSpPr>
            <p:spPr>
              <a:xfrm>
                <a:off x="1529022" y="2352175"/>
                <a:ext cx="306771" cy="80785"/>
              </a:xfrm>
              <a:custGeom>
                <a:avLst/>
                <a:gdLst/>
                <a:ahLst/>
                <a:cxnLst/>
                <a:rect l="l" t="t" r="r" b="b"/>
                <a:pathLst>
                  <a:path w="16944" h="4462" extrusionOk="0">
                    <a:moveTo>
                      <a:pt x="1" y="0"/>
                    </a:moveTo>
                    <a:lnTo>
                      <a:pt x="1" y="4461"/>
                    </a:lnTo>
                    <a:lnTo>
                      <a:pt x="16943" y="4461"/>
                    </a:lnTo>
                    <a:lnTo>
                      <a:pt x="1694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2"/>
              <p:cNvSpPr/>
              <p:nvPr/>
            </p:nvSpPr>
            <p:spPr>
              <a:xfrm>
                <a:off x="1401527" y="2486931"/>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2"/>
              <p:cNvSpPr/>
              <p:nvPr/>
            </p:nvSpPr>
            <p:spPr>
              <a:xfrm>
                <a:off x="1401527" y="2566339"/>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2"/>
              <p:cNvSpPr/>
              <p:nvPr/>
            </p:nvSpPr>
            <p:spPr>
              <a:xfrm>
                <a:off x="1401527" y="2645295"/>
                <a:ext cx="494158" cy="33603"/>
              </a:xfrm>
              <a:custGeom>
                <a:avLst/>
                <a:gdLst/>
                <a:ahLst/>
                <a:cxnLst/>
                <a:rect l="l" t="t" r="r" b="b"/>
                <a:pathLst>
                  <a:path w="27294" h="1856" extrusionOk="0">
                    <a:moveTo>
                      <a:pt x="0" y="1"/>
                    </a:moveTo>
                    <a:lnTo>
                      <a:pt x="0" y="1855"/>
                    </a:lnTo>
                    <a:lnTo>
                      <a:pt x="27293" y="1855"/>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2"/>
              <p:cNvSpPr/>
              <p:nvPr/>
            </p:nvSpPr>
            <p:spPr>
              <a:xfrm>
                <a:off x="1401527" y="2724704"/>
                <a:ext cx="494158" cy="33150"/>
              </a:xfrm>
              <a:custGeom>
                <a:avLst/>
                <a:gdLst/>
                <a:ahLst/>
                <a:cxnLst/>
                <a:rect l="l" t="t" r="r" b="b"/>
                <a:pathLst>
                  <a:path w="27294" h="1831" extrusionOk="0">
                    <a:moveTo>
                      <a:pt x="0" y="1"/>
                    </a:moveTo>
                    <a:lnTo>
                      <a:pt x="0" y="1830"/>
                    </a:lnTo>
                    <a:lnTo>
                      <a:pt x="27293" y="1830"/>
                    </a:lnTo>
                    <a:lnTo>
                      <a:pt x="2729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2"/>
              <p:cNvSpPr/>
              <p:nvPr/>
            </p:nvSpPr>
            <p:spPr>
              <a:xfrm>
                <a:off x="1401527" y="2803660"/>
                <a:ext cx="315371" cy="33603"/>
              </a:xfrm>
              <a:custGeom>
                <a:avLst/>
                <a:gdLst/>
                <a:ahLst/>
                <a:cxnLst/>
                <a:rect l="l" t="t" r="r" b="b"/>
                <a:pathLst>
                  <a:path w="17419" h="1856" extrusionOk="0">
                    <a:moveTo>
                      <a:pt x="0" y="0"/>
                    </a:moveTo>
                    <a:lnTo>
                      <a:pt x="0" y="1855"/>
                    </a:lnTo>
                    <a:lnTo>
                      <a:pt x="17419" y="1855"/>
                    </a:lnTo>
                    <a:lnTo>
                      <a:pt x="174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2"/>
              <p:cNvSpPr/>
              <p:nvPr/>
            </p:nvSpPr>
            <p:spPr>
              <a:xfrm>
                <a:off x="1983241" y="2361699"/>
                <a:ext cx="517314" cy="475564"/>
              </a:xfrm>
              <a:custGeom>
                <a:avLst/>
                <a:gdLst/>
                <a:ahLst/>
                <a:cxnLst/>
                <a:rect l="l" t="t" r="r" b="b"/>
                <a:pathLst>
                  <a:path w="28573" h="26267" extrusionOk="0">
                    <a:moveTo>
                      <a:pt x="1" y="0"/>
                    </a:moveTo>
                    <a:lnTo>
                      <a:pt x="1" y="26266"/>
                    </a:lnTo>
                    <a:lnTo>
                      <a:pt x="28572" y="26266"/>
                    </a:lnTo>
                    <a:lnTo>
                      <a:pt x="28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2"/>
              <p:cNvSpPr/>
              <p:nvPr/>
            </p:nvSpPr>
            <p:spPr>
              <a:xfrm>
                <a:off x="1977338" y="2356249"/>
                <a:ext cx="528648" cy="486445"/>
              </a:xfrm>
              <a:custGeom>
                <a:avLst/>
                <a:gdLst/>
                <a:ahLst/>
                <a:cxnLst/>
                <a:rect l="l" t="t" r="r" b="b"/>
                <a:pathLst>
                  <a:path w="29199" h="26868" extrusionOk="0">
                    <a:moveTo>
                      <a:pt x="28572" y="627"/>
                    </a:moveTo>
                    <a:lnTo>
                      <a:pt x="28572" y="26241"/>
                    </a:lnTo>
                    <a:lnTo>
                      <a:pt x="627" y="26241"/>
                    </a:lnTo>
                    <a:lnTo>
                      <a:pt x="627" y="627"/>
                    </a:lnTo>
                    <a:close/>
                    <a:moveTo>
                      <a:pt x="327" y="1"/>
                    </a:moveTo>
                    <a:cubicBezTo>
                      <a:pt x="151" y="1"/>
                      <a:pt x="1" y="126"/>
                      <a:pt x="1" y="301"/>
                    </a:cubicBezTo>
                    <a:lnTo>
                      <a:pt x="1" y="26567"/>
                    </a:lnTo>
                    <a:cubicBezTo>
                      <a:pt x="1" y="26743"/>
                      <a:pt x="151" y="26868"/>
                      <a:pt x="327" y="26868"/>
                    </a:cubicBezTo>
                    <a:lnTo>
                      <a:pt x="28898" y="26868"/>
                    </a:lnTo>
                    <a:cubicBezTo>
                      <a:pt x="29074" y="26868"/>
                      <a:pt x="29199" y="26743"/>
                      <a:pt x="29199" y="26567"/>
                    </a:cubicBezTo>
                    <a:lnTo>
                      <a:pt x="29199" y="301"/>
                    </a:lnTo>
                    <a:cubicBezTo>
                      <a:pt x="29199" y="126"/>
                      <a:pt x="29074" y="1"/>
                      <a:pt x="2889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2"/>
              <p:cNvSpPr/>
              <p:nvPr/>
            </p:nvSpPr>
            <p:spPr>
              <a:xfrm>
                <a:off x="1961460" y="2340371"/>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2"/>
              <p:cNvSpPr/>
              <p:nvPr/>
            </p:nvSpPr>
            <p:spPr>
              <a:xfrm>
                <a:off x="1956011" y="2334469"/>
                <a:ext cx="54478" cy="54478"/>
              </a:xfrm>
              <a:custGeom>
                <a:avLst/>
                <a:gdLst/>
                <a:ahLst/>
                <a:cxnLst/>
                <a:rect l="l" t="t" r="r" b="b"/>
                <a:pathLst>
                  <a:path w="3009" h="3009" extrusionOk="0">
                    <a:moveTo>
                      <a:pt x="2382" y="627"/>
                    </a:moveTo>
                    <a:lnTo>
                      <a:pt x="2382" y="2382"/>
                    </a:lnTo>
                    <a:lnTo>
                      <a:pt x="627" y="2382"/>
                    </a:lnTo>
                    <a:lnTo>
                      <a:pt x="627" y="627"/>
                    </a:lnTo>
                    <a:close/>
                    <a:moveTo>
                      <a:pt x="302" y="1"/>
                    </a:moveTo>
                    <a:cubicBezTo>
                      <a:pt x="126" y="1"/>
                      <a:pt x="1" y="151"/>
                      <a:pt x="1" y="326"/>
                    </a:cubicBezTo>
                    <a:lnTo>
                      <a:pt x="1" y="2707"/>
                    </a:lnTo>
                    <a:cubicBezTo>
                      <a:pt x="1" y="2883"/>
                      <a:pt x="126" y="3008"/>
                      <a:pt x="302" y="3008"/>
                    </a:cubicBezTo>
                    <a:lnTo>
                      <a:pt x="2683" y="3008"/>
                    </a:lnTo>
                    <a:cubicBezTo>
                      <a:pt x="2858" y="3008"/>
                      <a:pt x="3008" y="2883"/>
                      <a:pt x="3008" y="2707"/>
                    </a:cubicBezTo>
                    <a:lnTo>
                      <a:pt x="3008" y="326"/>
                    </a:lnTo>
                    <a:cubicBezTo>
                      <a:pt x="3008" y="151"/>
                      <a:pt x="2858" y="1"/>
                      <a:pt x="268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2"/>
              <p:cNvSpPr/>
              <p:nvPr/>
            </p:nvSpPr>
            <p:spPr>
              <a:xfrm>
                <a:off x="2479662" y="2340371"/>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2"/>
              <p:cNvSpPr/>
              <p:nvPr/>
            </p:nvSpPr>
            <p:spPr>
              <a:xfrm>
                <a:off x="2474212" y="2334469"/>
                <a:ext cx="54478" cy="54478"/>
              </a:xfrm>
              <a:custGeom>
                <a:avLst/>
                <a:gdLst/>
                <a:ahLst/>
                <a:cxnLst/>
                <a:rect l="l" t="t" r="r" b="b"/>
                <a:pathLst>
                  <a:path w="3009" h="3009" extrusionOk="0">
                    <a:moveTo>
                      <a:pt x="2381" y="627"/>
                    </a:moveTo>
                    <a:lnTo>
                      <a:pt x="2381" y="2382"/>
                    </a:lnTo>
                    <a:lnTo>
                      <a:pt x="627" y="2382"/>
                    </a:lnTo>
                    <a:lnTo>
                      <a:pt x="627" y="627"/>
                    </a:lnTo>
                    <a:close/>
                    <a:moveTo>
                      <a:pt x="301" y="1"/>
                    </a:moveTo>
                    <a:cubicBezTo>
                      <a:pt x="126" y="1"/>
                      <a:pt x="0" y="151"/>
                      <a:pt x="0" y="326"/>
                    </a:cubicBezTo>
                    <a:lnTo>
                      <a:pt x="0" y="2707"/>
                    </a:lnTo>
                    <a:cubicBezTo>
                      <a:pt x="0" y="2883"/>
                      <a:pt x="126" y="3008"/>
                      <a:pt x="301" y="3008"/>
                    </a:cubicBezTo>
                    <a:lnTo>
                      <a:pt x="2682" y="3008"/>
                    </a:lnTo>
                    <a:cubicBezTo>
                      <a:pt x="2858" y="3008"/>
                      <a:pt x="3008" y="2883"/>
                      <a:pt x="3008" y="2707"/>
                    </a:cubicBezTo>
                    <a:lnTo>
                      <a:pt x="3008" y="326"/>
                    </a:lnTo>
                    <a:cubicBezTo>
                      <a:pt x="3008" y="151"/>
                      <a:pt x="2858" y="1"/>
                      <a:pt x="26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2"/>
              <p:cNvSpPr/>
              <p:nvPr/>
            </p:nvSpPr>
            <p:spPr>
              <a:xfrm>
                <a:off x="1961460" y="2815464"/>
                <a:ext cx="43126" cy="43126"/>
              </a:xfrm>
              <a:custGeom>
                <a:avLst/>
                <a:gdLst/>
                <a:ahLst/>
                <a:cxnLst/>
                <a:rect l="l" t="t" r="r" b="b"/>
                <a:pathLst>
                  <a:path w="2382" h="2382" extrusionOk="0">
                    <a:moveTo>
                      <a:pt x="1" y="0"/>
                    </a:moveTo>
                    <a:lnTo>
                      <a:pt x="1" y="2381"/>
                    </a:lnTo>
                    <a:lnTo>
                      <a:pt x="2382" y="2381"/>
                    </a:lnTo>
                    <a:lnTo>
                      <a:pt x="23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2"/>
              <p:cNvSpPr/>
              <p:nvPr/>
            </p:nvSpPr>
            <p:spPr>
              <a:xfrm>
                <a:off x="1956011" y="2810015"/>
                <a:ext cx="54478" cy="54460"/>
              </a:xfrm>
              <a:custGeom>
                <a:avLst/>
                <a:gdLst/>
                <a:ahLst/>
                <a:cxnLst/>
                <a:rect l="l" t="t" r="r" b="b"/>
                <a:pathLst>
                  <a:path w="3009" h="3008" extrusionOk="0">
                    <a:moveTo>
                      <a:pt x="2382" y="627"/>
                    </a:moveTo>
                    <a:lnTo>
                      <a:pt x="2382" y="2381"/>
                    </a:lnTo>
                    <a:lnTo>
                      <a:pt x="627" y="2381"/>
                    </a:lnTo>
                    <a:lnTo>
                      <a:pt x="627" y="627"/>
                    </a:lnTo>
                    <a:close/>
                    <a:moveTo>
                      <a:pt x="302" y="0"/>
                    </a:moveTo>
                    <a:cubicBezTo>
                      <a:pt x="126" y="0"/>
                      <a:pt x="1" y="126"/>
                      <a:pt x="1" y="301"/>
                    </a:cubicBezTo>
                    <a:lnTo>
                      <a:pt x="1" y="2682"/>
                    </a:lnTo>
                    <a:cubicBezTo>
                      <a:pt x="1" y="2858"/>
                      <a:pt x="126" y="3008"/>
                      <a:pt x="302" y="3008"/>
                    </a:cubicBezTo>
                    <a:lnTo>
                      <a:pt x="2683" y="3008"/>
                    </a:lnTo>
                    <a:cubicBezTo>
                      <a:pt x="2858" y="3008"/>
                      <a:pt x="3008" y="2858"/>
                      <a:pt x="3008" y="2682"/>
                    </a:cubicBezTo>
                    <a:lnTo>
                      <a:pt x="3008" y="301"/>
                    </a:lnTo>
                    <a:cubicBezTo>
                      <a:pt x="3008" y="126"/>
                      <a:pt x="2858" y="0"/>
                      <a:pt x="268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2"/>
              <p:cNvSpPr/>
              <p:nvPr/>
            </p:nvSpPr>
            <p:spPr>
              <a:xfrm>
                <a:off x="2479662" y="2815464"/>
                <a:ext cx="43126" cy="43126"/>
              </a:xfrm>
              <a:custGeom>
                <a:avLst/>
                <a:gdLst/>
                <a:ahLst/>
                <a:cxnLst/>
                <a:rect l="l" t="t" r="r" b="b"/>
                <a:pathLst>
                  <a:path w="2382" h="2382" extrusionOk="0">
                    <a:moveTo>
                      <a:pt x="0" y="0"/>
                    </a:moveTo>
                    <a:lnTo>
                      <a:pt x="0" y="2381"/>
                    </a:lnTo>
                    <a:lnTo>
                      <a:pt x="2381" y="2381"/>
                    </a:lnTo>
                    <a:lnTo>
                      <a:pt x="23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2"/>
              <p:cNvSpPr/>
              <p:nvPr/>
            </p:nvSpPr>
            <p:spPr>
              <a:xfrm>
                <a:off x="2474212" y="2810015"/>
                <a:ext cx="54478" cy="54460"/>
              </a:xfrm>
              <a:custGeom>
                <a:avLst/>
                <a:gdLst/>
                <a:ahLst/>
                <a:cxnLst/>
                <a:rect l="l" t="t" r="r" b="b"/>
                <a:pathLst>
                  <a:path w="3009" h="3008" extrusionOk="0">
                    <a:moveTo>
                      <a:pt x="2381" y="627"/>
                    </a:moveTo>
                    <a:lnTo>
                      <a:pt x="2381" y="2381"/>
                    </a:lnTo>
                    <a:lnTo>
                      <a:pt x="627" y="2381"/>
                    </a:lnTo>
                    <a:lnTo>
                      <a:pt x="627" y="627"/>
                    </a:lnTo>
                    <a:close/>
                    <a:moveTo>
                      <a:pt x="301" y="0"/>
                    </a:moveTo>
                    <a:cubicBezTo>
                      <a:pt x="126" y="0"/>
                      <a:pt x="0" y="126"/>
                      <a:pt x="0" y="301"/>
                    </a:cubicBezTo>
                    <a:lnTo>
                      <a:pt x="0" y="2682"/>
                    </a:lnTo>
                    <a:cubicBezTo>
                      <a:pt x="0" y="2858"/>
                      <a:pt x="126" y="3008"/>
                      <a:pt x="301" y="3008"/>
                    </a:cubicBezTo>
                    <a:lnTo>
                      <a:pt x="2682" y="3008"/>
                    </a:lnTo>
                    <a:cubicBezTo>
                      <a:pt x="2858" y="3008"/>
                      <a:pt x="3008" y="2858"/>
                      <a:pt x="3008" y="2682"/>
                    </a:cubicBezTo>
                    <a:lnTo>
                      <a:pt x="3008" y="301"/>
                    </a:lnTo>
                    <a:cubicBezTo>
                      <a:pt x="3008" y="126"/>
                      <a:pt x="2858" y="0"/>
                      <a:pt x="26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2"/>
              <p:cNvSpPr/>
              <p:nvPr/>
            </p:nvSpPr>
            <p:spPr>
              <a:xfrm>
                <a:off x="2118920" y="2476502"/>
                <a:ext cx="245956" cy="245956"/>
              </a:xfrm>
              <a:custGeom>
                <a:avLst/>
                <a:gdLst/>
                <a:ahLst/>
                <a:cxnLst/>
                <a:rect l="l" t="t" r="r" b="b"/>
                <a:pathLst>
                  <a:path w="13585" h="13585" extrusionOk="0">
                    <a:moveTo>
                      <a:pt x="6792" y="0"/>
                    </a:moveTo>
                    <a:cubicBezTo>
                      <a:pt x="3033" y="0"/>
                      <a:pt x="0" y="3033"/>
                      <a:pt x="0" y="6792"/>
                    </a:cubicBezTo>
                    <a:cubicBezTo>
                      <a:pt x="0" y="10552"/>
                      <a:pt x="3033" y="13584"/>
                      <a:pt x="6792" y="13584"/>
                    </a:cubicBezTo>
                    <a:lnTo>
                      <a:pt x="13584" y="6792"/>
                    </a:lnTo>
                    <a:cubicBezTo>
                      <a:pt x="13584" y="3033"/>
                      <a:pt x="10527" y="0"/>
                      <a:pt x="679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62"/>
              <p:cNvSpPr/>
              <p:nvPr/>
            </p:nvSpPr>
            <p:spPr>
              <a:xfrm>
                <a:off x="2113017" y="2470600"/>
                <a:ext cx="257308" cy="257761"/>
              </a:xfrm>
              <a:custGeom>
                <a:avLst/>
                <a:gdLst/>
                <a:ahLst/>
                <a:cxnLst/>
                <a:rect l="l" t="t" r="r" b="b"/>
                <a:pathLst>
                  <a:path w="14212" h="14237" extrusionOk="0">
                    <a:moveTo>
                      <a:pt x="7118" y="0"/>
                    </a:moveTo>
                    <a:cubicBezTo>
                      <a:pt x="3183" y="0"/>
                      <a:pt x="1" y="3208"/>
                      <a:pt x="1" y="7118"/>
                    </a:cubicBezTo>
                    <a:cubicBezTo>
                      <a:pt x="1" y="11028"/>
                      <a:pt x="3183" y="14236"/>
                      <a:pt x="7118" y="14236"/>
                    </a:cubicBezTo>
                    <a:cubicBezTo>
                      <a:pt x="7294" y="14236"/>
                      <a:pt x="7419" y="14086"/>
                      <a:pt x="7419" y="13910"/>
                    </a:cubicBezTo>
                    <a:cubicBezTo>
                      <a:pt x="7419" y="13735"/>
                      <a:pt x="7294" y="13609"/>
                      <a:pt x="7118" y="13609"/>
                    </a:cubicBezTo>
                    <a:cubicBezTo>
                      <a:pt x="3534" y="13609"/>
                      <a:pt x="627" y="10702"/>
                      <a:pt x="627" y="7118"/>
                    </a:cubicBezTo>
                    <a:cubicBezTo>
                      <a:pt x="627" y="3534"/>
                      <a:pt x="3534" y="627"/>
                      <a:pt x="7118" y="627"/>
                    </a:cubicBezTo>
                    <a:cubicBezTo>
                      <a:pt x="10677" y="627"/>
                      <a:pt x="13585" y="3534"/>
                      <a:pt x="13585" y="7118"/>
                    </a:cubicBezTo>
                    <a:cubicBezTo>
                      <a:pt x="13585" y="7294"/>
                      <a:pt x="13735" y="7419"/>
                      <a:pt x="13910" y="7419"/>
                    </a:cubicBezTo>
                    <a:cubicBezTo>
                      <a:pt x="14086" y="7419"/>
                      <a:pt x="14211" y="7294"/>
                      <a:pt x="14211" y="7118"/>
                    </a:cubicBezTo>
                    <a:cubicBezTo>
                      <a:pt x="14211" y="3208"/>
                      <a:pt x="11028" y="0"/>
                      <a:pt x="711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62"/>
              <p:cNvSpPr/>
              <p:nvPr/>
            </p:nvSpPr>
            <p:spPr>
              <a:xfrm>
                <a:off x="2162933" y="2520516"/>
                <a:ext cx="157930" cy="157930"/>
              </a:xfrm>
              <a:custGeom>
                <a:avLst/>
                <a:gdLst/>
                <a:ahLst/>
                <a:cxnLst/>
                <a:rect l="l" t="t" r="r" b="b"/>
                <a:pathLst>
                  <a:path w="8723" h="8723" extrusionOk="0">
                    <a:moveTo>
                      <a:pt x="4361" y="0"/>
                    </a:moveTo>
                    <a:cubicBezTo>
                      <a:pt x="1955" y="0"/>
                      <a:pt x="0" y="1955"/>
                      <a:pt x="0" y="4361"/>
                    </a:cubicBezTo>
                    <a:cubicBezTo>
                      <a:pt x="0" y="6767"/>
                      <a:pt x="1955" y="8722"/>
                      <a:pt x="4361" y="8722"/>
                    </a:cubicBezTo>
                    <a:cubicBezTo>
                      <a:pt x="6767" y="8722"/>
                      <a:pt x="8722" y="6767"/>
                      <a:pt x="8722" y="4361"/>
                    </a:cubicBezTo>
                    <a:cubicBezTo>
                      <a:pt x="8722" y="1955"/>
                      <a:pt x="6767" y="0"/>
                      <a:pt x="43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2"/>
              <p:cNvSpPr/>
              <p:nvPr/>
            </p:nvSpPr>
            <p:spPr>
              <a:xfrm>
                <a:off x="2040416" y="2416140"/>
                <a:ext cx="42673" cy="33603"/>
              </a:xfrm>
              <a:custGeom>
                <a:avLst/>
                <a:gdLst/>
                <a:ahLst/>
                <a:cxnLst/>
                <a:rect l="l" t="t" r="r" b="b"/>
                <a:pathLst>
                  <a:path w="2357" h="1856" extrusionOk="0">
                    <a:moveTo>
                      <a:pt x="0" y="1"/>
                    </a:moveTo>
                    <a:lnTo>
                      <a:pt x="0" y="1856"/>
                    </a:lnTo>
                    <a:lnTo>
                      <a:pt x="2356" y="1856"/>
                    </a:lnTo>
                    <a:lnTo>
                      <a:pt x="235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2"/>
              <p:cNvSpPr/>
              <p:nvPr/>
            </p:nvSpPr>
            <p:spPr>
              <a:xfrm>
                <a:off x="2040416" y="2765549"/>
                <a:ext cx="150670" cy="33132"/>
              </a:xfrm>
              <a:custGeom>
                <a:avLst/>
                <a:gdLst/>
                <a:ahLst/>
                <a:cxnLst/>
                <a:rect l="l" t="t" r="r" b="b"/>
                <a:pathLst>
                  <a:path w="8322" h="1830" extrusionOk="0">
                    <a:moveTo>
                      <a:pt x="0" y="0"/>
                    </a:moveTo>
                    <a:lnTo>
                      <a:pt x="0" y="1830"/>
                    </a:lnTo>
                    <a:lnTo>
                      <a:pt x="8321" y="1830"/>
                    </a:lnTo>
                    <a:lnTo>
                      <a:pt x="83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2"/>
              <p:cNvSpPr/>
              <p:nvPr/>
            </p:nvSpPr>
            <p:spPr>
              <a:xfrm>
                <a:off x="616060" y="2100787"/>
                <a:ext cx="952920" cy="516391"/>
              </a:xfrm>
              <a:custGeom>
                <a:avLst/>
                <a:gdLst/>
                <a:ahLst/>
                <a:cxnLst/>
                <a:rect l="l" t="t" r="r" b="b"/>
                <a:pathLst>
                  <a:path w="52633" h="28522" extrusionOk="0">
                    <a:moveTo>
                      <a:pt x="3208" y="0"/>
                    </a:moveTo>
                    <a:cubicBezTo>
                      <a:pt x="1454" y="0"/>
                      <a:pt x="0" y="1429"/>
                      <a:pt x="0" y="3208"/>
                    </a:cubicBezTo>
                    <a:lnTo>
                      <a:pt x="0" y="25314"/>
                    </a:lnTo>
                    <a:cubicBezTo>
                      <a:pt x="0" y="27093"/>
                      <a:pt x="1454" y="28522"/>
                      <a:pt x="3208" y="28522"/>
                    </a:cubicBezTo>
                    <a:lnTo>
                      <a:pt x="49449" y="28522"/>
                    </a:lnTo>
                    <a:cubicBezTo>
                      <a:pt x="51204" y="28522"/>
                      <a:pt x="52632" y="27093"/>
                      <a:pt x="52632" y="25314"/>
                    </a:cubicBezTo>
                    <a:lnTo>
                      <a:pt x="52632" y="3208"/>
                    </a:lnTo>
                    <a:cubicBezTo>
                      <a:pt x="52632" y="1429"/>
                      <a:pt x="51204" y="0"/>
                      <a:pt x="49449"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2"/>
              <p:cNvSpPr/>
              <p:nvPr/>
            </p:nvSpPr>
            <p:spPr>
              <a:xfrm>
                <a:off x="576120" y="2060395"/>
                <a:ext cx="952920" cy="516409"/>
              </a:xfrm>
              <a:custGeom>
                <a:avLst/>
                <a:gdLst/>
                <a:ahLst/>
                <a:cxnLst/>
                <a:rect l="l" t="t" r="r" b="b"/>
                <a:pathLst>
                  <a:path w="52633" h="28523" extrusionOk="0">
                    <a:moveTo>
                      <a:pt x="3184" y="1"/>
                    </a:moveTo>
                    <a:cubicBezTo>
                      <a:pt x="1429" y="1"/>
                      <a:pt x="1" y="1429"/>
                      <a:pt x="1" y="3209"/>
                    </a:cubicBezTo>
                    <a:lnTo>
                      <a:pt x="1" y="25339"/>
                    </a:lnTo>
                    <a:cubicBezTo>
                      <a:pt x="1" y="27094"/>
                      <a:pt x="1429" y="28522"/>
                      <a:pt x="3184" y="28522"/>
                    </a:cubicBezTo>
                    <a:lnTo>
                      <a:pt x="49425" y="28522"/>
                    </a:lnTo>
                    <a:cubicBezTo>
                      <a:pt x="51179" y="28522"/>
                      <a:pt x="52633" y="27094"/>
                      <a:pt x="52633" y="25339"/>
                    </a:cubicBezTo>
                    <a:lnTo>
                      <a:pt x="52633" y="3209"/>
                    </a:lnTo>
                    <a:cubicBezTo>
                      <a:pt x="52633" y="1429"/>
                      <a:pt x="51179" y="1"/>
                      <a:pt x="494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2"/>
              <p:cNvSpPr/>
              <p:nvPr/>
            </p:nvSpPr>
            <p:spPr>
              <a:xfrm>
                <a:off x="570236" y="2054946"/>
                <a:ext cx="964254" cy="527743"/>
              </a:xfrm>
              <a:custGeom>
                <a:avLst/>
                <a:gdLst/>
                <a:ahLst/>
                <a:cxnLst/>
                <a:rect l="l" t="t" r="r" b="b"/>
                <a:pathLst>
                  <a:path w="53259" h="29149" extrusionOk="0">
                    <a:moveTo>
                      <a:pt x="49750" y="627"/>
                    </a:moveTo>
                    <a:cubicBezTo>
                      <a:pt x="51329" y="627"/>
                      <a:pt x="52632" y="1906"/>
                      <a:pt x="52632" y="3510"/>
                    </a:cubicBezTo>
                    <a:lnTo>
                      <a:pt x="52632" y="25640"/>
                    </a:lnTo>
                    <a:cubicBezTo>
                      <a:pt x="52632" y="27219"/>
                      <a:pt x="51329" y="28522"/>
                      <a:pt x="49750" y="28522"/>
                    </a:cubicBezTo>
                    <a:lnTo>
                      <a:pt x="3509" y="28522"/>
                    </a:lnTo>
                    <a:cubicBezTo>
                      <a:pt x="1930" y="28522"/>
                      <a:pt x="627" y="27219"/>
                      <a:pt x="627" y="25640"/>
                    </a:cubicBezTo>
                    <a:lnTo>
                      <a:pt x="627" y="3510"/>
                    </a:lnTo>
                    <a:cubicBezTo>
                      <a:pt x="627" y="1906"/>
                      <a:pt x="1930" y="627"/>
                      <a:pt x="3509" y="627"/>
                    </a:cubicBezTo>
                    <a:close/>
                    <a:moveTo>
                      <a:pt x="3509" y="1"/>
                    </a:moveTo>
                    <a:cubicBezTo>
                      <a:pt x="1579" y="1"/>
                      <a:pt x="0" y="1580"/>
                      <a:pt x="0" y="3510"/>
                    </a:cubicBezTo>
                    <a:lnTo>
                      <a:pt x="0" y="25640"/>
                    </a:lnTo>
                    <a:cubicBezTo>
                      <a:pt x="0" y="27570"/>
                      <a:pt x="1579" y="29149"/>
                      <a:pt x="3509" y="29149"/>
                    </a:cubicBezTo>
                    <a:lnTo>
                      <a:pt x="49750" y="29149"/>
                    </a:lnTo>
                    <a:cubicBezTo>
                      <a:pt x="51679" y="29149"/>
                      <a:pt x="53258" y="27570"/>
                      <a:pt x="53258" y="25640"/>
                    </a:cubicBezTo>
                    <a:lnTo>
                      <a:pt x="53258" y="3510"/>
                    </a:lnTo>
                    <a:cubicBezTo>
                      <a:pt x="53258" y="1580"/>
                      <a:pt x="51679"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2"/>
              <p:cNvSpPr/>
              <p:nvPr/>
            </p:nvSpPr>
            <p:spPr>
              <a:xfrm>
                <a:off x="640556" y="2119961"/>
                <a:ext cx="55383" cy="54351"/>
              </a:xfrm>
              <a:custGeom>
                <a:avLst/>
                <a:gdLst/>
                <a:ahLst/>
                <a:cxnLst/>
                <a:rect l="l" t="t" r="r" b="b"/>
                <a:pathLst>
                  <a:path w="3059" h="3002" extrusionOk="0">
                    <a:moveTo>
                      <a:pt x="2708" y="0"/>
                    </a:moveTo>
                    <a:cubicBezTo>
                      <a:pt x="2626" y="0"/>
                      <a:pt x="2545" y="31"/>
                      <a:pt x="2482" y="94"/>
                    </a:cubicBezTo>
                    <a:lnTo>
                      <a:pt x="101" y="2475"/>
                    </a:lnTo>
                    <a:cubicBezTo>
                      <a:pt x="1" y="2600"/>
                      <a:pt x="1" y="2801"/>
                      <a:pt x="101" y="2926"/>
                    </a:cubicBezTo>
                    <a:cubicBezTo>
                      <a:pt x="176" y="2976"/>
                      <a:pt x="251" y="3001"/>
                      <a:pt x="327" y="3001"/>
                    </a:cubicBezTo>
                    <a:cubicBezTo>
                      <a:pt x="427" y="3001"/>
                      <a:pt x="502" y="2976"/>
                      <a:pt x="552" y="2926"/>
                    </a:cubicBezTo>
                    <a:lnTo>
                      <a:pt x="2933" y="545"/>
                    </a:lnTo>
                    <a:cubicBezTo>
                      <a:pt x="3058" y="420"/>
                      <a:pt x="3058" y="219"/>
                      <a:pt x="2933" y="94"/>
                    </a:cubicBezTo>
                    <a:cubicBezTo>
                      <a:pt x="2870" y="31"/>
                      <a:pt x="2789" y="0"/>
                      <a:pt x="27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2"/>
              <p:cNvSpPr/>
              <p:nvPr/>
            </p:nvSpPr>
            <p:spPr>
              <a:xfrm>
                <a:off x="640556" y="2119961"/>
                <a:ext cx="55383" cy="54351"/>
              </a:xfrm>
              <a:custGeom>
                <a:avLst/>
                <a:gdLst/>
                <a:ahLst/>
                <a:cxnLst/>
                <a:rect l="l" t="t" r="r" b="b"/>
                <a:pathLst>
                  <a:path w="3059" h="3002" extrusionOk="0">
                    <a:moveTo>
                      <a:pt x="327" y="0"/>
                    </a:moveTo>
                    <a:cubicBezTo>
                      <a:pt x="245" y="0"/>
                      <a:pt x="164" y="31"/>
                      <a:pt x="101" y="94"/>
                    </a:cubicBezTo>
                    <a:cubicBezTo>
                      <a:pt x="1" y="219"/>
                      <a:pt x="1" y="420"/>
                      <a:pt x="101" y="545"/>
                    </a:cubicBezTo>
                    <a:lnTo>
                      <a:pt x="2482" y="2926"/>
                    </a:lnTo>
                    <a:cubicBezTo>
                      <a:pt x="2557" y="2976"/>
                      <a:pt x="2632" y="3001"/>
                      <a:pt x="2708" y="3001"/>
                    </a:cubicBezTo>
                    <a:cubicBezTo>
                      <a:pt x="2783" y="3001"/>
                      <a:pt x="2858" y="2976"/>
                      <a:pt x="2933" y="2926"/>
                    </a:cubicBezTo>
                    <a:cubicBezTo>
                      <a:pt x="3058" y="2801"/>
                      <a:pt x="3058" y="2600"/>
                      <a:pt x="2933" y="2475"/>
                    </a:cubicBezTo>
                    <a:lnTo>
                      <a:pt x="552" y="94"/>
                    </a:lnTo>
                    <a:cubicBezTo>
                      <a:pt x="489" y="31"/>
                      <a:pt x="408" y="0"/>
                      <a:pt x="3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2"/>
              <p:cNvSpPr/>
              <p:nvPr/>
            </p:nvSpPr>
            <p:spPr>
              <a:xfrm>
                <a:off x="880139" y="2147969"/>
                <a:ext cx="368926" cy="151575"/>
              </a:xfrm>
              <a:custGeom>
                <a:avLst/>
                <a:gdLst/>
                <a:ahLst/>
                <a:cxnLst/>
                <a:rect l="l" t="t" r="r" b="b"/>
                <a:pathLst>
                  <a:path w="20377" h="8372" extrusionOk="0">
                    <a:moveTo>
                      <a:pt x="7921" y="1"/>
                    </a:moveTo>
                    <a:cubicBezTo>
                      <a:pt x="7820" y="1"/>
                      <a:pt x="7720" y="26"/>
                      <a:pt x="7670" y="101"/>
                    </a:cubicBezTo>
                    <a:lnTo>
                      <a:pt x="101" y="7845"/>
                    </a:lnTo>
                    <a:cubicBezTo>
                      <a:pt x="1" y="7946"/>
                      <a:pt x="1" y="8146"/>
                      <a:pt x="126" y="8271"/>
                    </a:cubicBezTo>
                    <a:cubicBezTo>
                      <a:pt x="189" y="8334"/>
                      <a:pt x="264" y="8365"/>
                      <a:pt x="339" y="8365"/>
                    </a:cubicBezTo>
                    <a:cubicBezTo>
                      <a:pt x="414" y="8365"/>
                      <a:pt x="490" y="8334"/>
                      <a:pt x="552" y="8271"/>
                    </a:cubicBezTo>
                    <a:lnTo>
                      <a:pt x="7820" y="828"/>
                    </a:lnTo>
                    <a:lnTo>
                      <a:pt x="12181" y="8221"/>
                    </a:lnTo>
                    <a:cubicBezTo>
                      <a:pt x="12257" y="8322"/>
                      <a:pt x="12357" y="8372"/>
                      <a:pt x="12457" y="8372"/>
                    </a:cubicBezTo>
                    <a:cubicBezTo>
                      <a:pt x="12507" y="8372"/>
                      <a:pt x="12557" y="8347"/>
                      <a:pt x="12582" y="8347"/>
                    </a:cubicBezTo>
                    <a:lnTo>
                      <a:pt x="20151" y="4838"/>
                    </a:lnTo>
                    <a:cubicBezTo>
                      <a:pt x="20302" y="4763"/>
                      <a:pt x="20377" y="4562"/>
                      <a:pt x="20302" y="4412"/>
                    </a:cubicBezTo>
                    <a:cubicBezTo>
                      <a:pt x="20247" y="4302"/>
                      <a:pt x="20138" y="4232"/>
                      <a:pt x="20015" y="4232"/>
                    </a:cubicBezTo>
                    <a:cubicBezTo>
                      <a:pt x="19970" y="4232"/>
                      <a:pt x="19923" y="4241"/>
                      <a:pt x="19876" y="4261"/>
                    </a:cubicBezTo>
                    <a:lnTo>
                      <a:pt x="12582" y="7645"/>
                    </a:lnTo>
                    <a:lnTo>
                      <a:pt x="8146" y="151"/>
                    </a:lnTo>
                    <a:cubicBezTo>
                      <a:pt x="8096" y="76"/>
                      <a:pt x="8021" y="26"/>
                      <a:pt x="79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2"/>
              <p:cNvSpPr/>
              <p:nvPr/>
            </p:nvSpPr>
            <p:spPr>
              <a:xfrm>
                <a:off x="869711" y="2276841"/>
                <a:ext cx="33150" cy="33603"/>
              </a:xfrm>
              <a:custGeom>
                <a:avLst/>
                <a:gdLst/>
                <a:ahLst/>
                <a:cxnLst/>
                <a:rect l="l" t="t" r="r" b="b"/>
                <a:pathLst>
                  <a:path w="1831" h="1856" extrusionOk="0">
                    <a:moveTo>
                      <a:pt x="903" y="1"/>
                    </a:moveTo>
                    <a:cubicBezTo>
                      <a:pt x="401" y="1"/>
                      <a:pt x="0" y="427"/>
                      <a:pt x="0" y="928"/>
                    </a:cubicBezTo>
                    <a:cubicBezTo>
                      <a:pt x="0" y="1454"/>
                      <a:pt x="401" y="1855"/>
                      <a:pt x="903" y="1855"/>
                    </a:cubicBezTo>
                    <a:cubicBezTo>
                      <a:pt x="1429" y="1855"/>
                      <a:pt x="1830" y="1454"/>
                      <a:pt x="1830" y="928"/>
                    </a:cubicBezTo>
                    <a:cubicBezTo>
                      <a:pt x="1830" y="427"/>
                      <a:pt x="1429" y="1"/>
                      <a:pt x="9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2"/>
              <p:cNvSpPr/>
              <p:nvPr/>
            </p:nvSpPr>
            <p:spPr>
              <a:xfrm>
                <a:off x="863809" y="2271391"/>
                <a:ext cx="44937" cy="44955"/>
              </a:xfrm>
              <a:custGeom>
                <a:avLst/>
                <a:gdLst/>
                <a:ahLst/>
                <a:cxnLst/>
                <a:rect l="l" t="t" r="r" b="b"/>
                <a:pathLst>
                  <a:path w="2482" h="2483" extrusionOk="0">
                    <a:moveTo>
                      <a:pt x="1229" y="627"/>
                    </a:moveTo>
                    <a:cubicBezTo>
                      <a:pt x="1580" y="627"/>
                      <a:pt x="1855" y="903"/>
                      <a:pt x="1855" y="1229"/>
                    </a:cubicBezTo>
                    <a:cubicBezTo>
                      <a:pt x="1855" y="1580"/>
                      <a:pt x="1580" y="1855"/>
                      <a:pt x="1229" y="1855"/>
                    </a:cubicBezTo>
                    <a:cubicBezTo>
                      <a:pt x="903" y="1855"/>
                      <a:pt x="627" y="1580"/>
                      <a:pt x="627" y="1229"/>
                    </a:cubicBezTo>
                    <a:cubicBezTo>
                      <a:pt x="627" y="903"/>
                      <a:pt x="903" y="627"/>
                      <a:pt x="1229" y="627"/>
                    </a:cubicBezTo>
                    <a:close/>
                    <a:moveTo>
                      <a:pt x="1229" y="1"/>
                    </a:moveTo>
                    <a:cubicBezTo>
                      <a:pt x="552" y="1"/>
                      <a:pt x="1" y="552"/>
                      <a:pt x="1" y="1229"/>
                    </a:cubicBezTo>
                    <a:cubicBezTo>
                      <a:pt x="1" y="1906"/>
                      <a:pt x="552" y="2482"/>
                      <a:pt x="1229" y="2482"/>
                    </a:cubicBezTo>
                    <a:cubicBezTo>
                      <a:pt x="1930" y="2482"/>
                      <a:pt x="2482" y="1906"/>
                      <a:pt x="2482" y="1229"/>
                    </a:cubicBezTo>
                    <a:cubicBezTo>
                      <a:pt x="2482" y="552"/>
                      <a:pt x="1930" y="1"/>
                      <a:pt x="12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2"/>
              <p:cNvSpPr/>
              <p:nvPr/>
            </p:nvSpPr>
            <p:spPr>
              <a:xfrm>
                <a:off x="1225909" y="2213310"/>
                <a:ext cx="33150" cy="33603"/>
              </a:xfrm>
              <a:custGeom>
                <a:avLst/>
                <a:gdLst/>
                <a:ahLst/>
                <a:cxnLst/>
                <a:rect l="l" t="t" r="r" b="b"/>
                <a:pathLst>
                  <a:path w="1831" h="1856" extrusionOk="0">
                    <a:moveTo>
                      <a:pt x="928" y="1"/>
                    </a:moveTo>
                    <a:cubicBezTo>
                      <a:pt x="402" y="1"/>
                      <a:pt x="1" y="427"/>
                      <a:pt x="1" y="928"/>
                    </a:cubicBezTo>
                    <a:cubicBezTo>
                      <a:pt x="1" y="1454"/>
                      <a:pt x="402" y="1855"/>
                      <a:pt x="928" y="1855"/>
                    </a:cubicBezTo>
                    <a:cubicBezTo>
                      <a:pt x="1429" y="1855"/>
                      <a:pt x="1830" y="1454"/>
                      <a:pt x="1830" y="928"/>
                    </a:cubicBezTo>
                    <a:cubicBezTo>
                      <a:pt x="1830" y="427"/>
                      <a:pt x="1429"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2"/>
              <p:cNvSpPr/>
              <p:nvPr/>
            </p:nvSpPr>
            <p:spPr>
              <a:xfrm>
                <a:off x="1220006" y="2207879"/>
                <a:ext cx="44955" cy="44937"/>
              </a:xfrm>
              <a:custGeom>
                <a:avLst/>
                <a:gdLst/>
                <a:ahLst/>
                <a:cxnLst/>
                <a:rect l="l" t="t" r="r" b="b"/>
                <a:pathLst>
                  <a:path w="2483" h="2482" extrusionOk="0">
                    <a:moveTo>
                      <a:pt x="1254" y="627"/>
                    </a:moveTo>
                    <a:cubicBezTo>
                      <a:pt x="1580" y="627"/>
                      <a:pt x="1856" y="902"/>
                      <a:pt x="1856" y="1228"/>
                    </a:cubicBezTo>
                    <a:cubicBezTo>
                      <a:pt x="1856" y="1579"/>
                      <a:pt x="1580" y="1855"/>
                      <a:pt x="1254" y="1855"/>
                    </a:cubicBezTo>
                    <a:cubicBezTo>
                      <a:pt x="903" y="1855"/>
                      <a:pt x="628" y="1579"/>
                      <a:pt x="628" y="1228"/>
                    </a:cubicBezTo>
                    <a:cubicBezTo>
                      <a:pt x="628" y="902"/>
                      <a:pt x="903" y="627"/>
                      <a:pt x="1254" y="627"/>
                    </a:cubicBezTo>
                    <a:close/>
                    <a:moveTo>
                      <a:pt x="1254" y="0"/>
                    </a:moveTo>
                    <a:cubicBezTo>
                      <a:pt x="552" y="0"/>
                      <a:pt x="1" y="551"/>
                      <a:pt x="1" y="1228"/>
                    </a:cubicBezTo>
                    <a:cubicBezTo>
                      <a:pt x="1" y="1930"/>
                      <a:pt x="552" y="2481"/>
                      <a:pt x="1254" y="2481"/>
                    </a:cubicBezTo>
                    <a:cubicBezTo>
                      <a:pt x="1931" y="2481"/>
                      <a:pt x="2482" y="1930"/>
                      <a:pt x="2482" y="1228"/>
                    </a:cubicBezTo>
                    <a:cubicBezTo>
                      <a:pt x="2482" y="551"/>
                      <a:pt x="1931"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2"/>
              <p:cNvSpPr/>
              <p:nvPr/>
            </p:nvSpPr>
            <p:spPr>
              <a:xfrm>
                <a:off x="1088872" y="2276841"/>
                <a:ext cx="33603" cy="33603"/>
              </a:xfrm>
              <a:custGeom>
                <a:avLst/>
                <a:gdLst/>
                <a:ahLst/>
                <a:cxnLst/>
                <a:rect l="l" t="t" r="r" b="b"/>
                <a:pathLst>
                  <a:path w="1856" h="1856" extrusionOk="0">
                    <a:moveTo>
                      <a:pt x="928" y="1"/>
                    </a:moveTo>
                    <a:cubicBezTo>
                      <a:pt x="427" y="1"/>
                      <a:pt x="1" y="427"/>
                      <a:pt x="1" y="928"/>
                    </a:cubicBezTo>
                    <a:cubicBezTo>
                      <a:pt x="1" y="1454"/>
                      <a:pt x="427" y="1855"/>
                      <a:pt x="928" y="1855"/>
                    </a:cubicBezTo>
                    <a:cubicBezTo>
                      <a:pt x="1454" y="1855"/>
                      <a:pt x="1855" y="1454"/>
                      <a:pt x="1855" y="928"/>
                    </a:cubicBezTo>
                    <a:cubicBezTo>
                      <a:pt x="1855" y="427"/>
                      <a:pt x="1454" y="1"/>
                      <a:pt x="92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2"/>
              <p:cNvSpPr/>
              <p:nvPr/>
            </p:nvSpPr>
            <p:spPr>
              <a:xfrm>
                <a:off x="1083440" y="2271391"/>
                <a:ext cx="44937" cy="44955"/>
              </a:xfrm>
              <a:custGeom>
                <a:avLst/>
                <a:gdLst/>
                <a:ahLst/>
                <a:cxnLst/>
                <a:rect l="l" t="t" r="r" b="b"/>
                <a:pathLst>
                  <a:path w="2482" h="2483" extrusionOk="0">
                    <a:moveTo>
                      <a:pt x="1228" y="627"/>
                    </a:moveTo>
                    <a:cubicBezTo>
                      <a:pt x="1579" y="627"/>
                      <a:pt x="1855" y="903"/>
                      <a:pt x="1855" y="1229"/>
                    </a:cubicBezTo>
                    <a:cubicBezTo>
                      <a:pt x="1855" y="1580"/>
                      <a:pt x="1579" y="1855"/>
                      <a:pt x="1228" y="1855"/>
                    </a:cubicBezTo>
                    <a:cubicBezTo>
                      <a:pt x="902" y="1855"/>
                      <a:pt x="627" y="1580"/>
                      <a:pt x="627" y="1229"/>
                    </a:cubicBezTo>
                    <a:cubicBezTo>
                      <a:pt x="627" y="903"/>
                      <a:pt x="902" y="627"/>
                      <a:pt x="1228" y="627"/>
                    </a:cubicBezTo>
                    <a:close/>
                    <a:moveTo>
                      <a:pt x="1228" y="1"/>
                    </a:moveTo>
                    <a:cubicBezTo>
                      <a:pt x="551" y="1"/>
                      <a:pt x="0" y="552"/>
                      <a:pt x="0" y="1229"/>
                    </a:cubicBezTo>
                    <a:cubicBezTo>
                      <a:pt x="0" y="1906"/>
                      <a:pt x="551" y="2482"/>
                      <a:pt x="1228" y="2482"/>
                    </a:cubicBezTo>
                    <a:cubicBezTo>
                      <a:pt x="1905" y="2482"/>
                      <a:pt x="2481" y="1906"/>
                      <a:pt x="2481" y="1229"/>
                    </a:cubicBezTo>
                    <a:cubicBezTo>
                      <a:pt x="2481" y="552"/>
                      <a:pt x="1905" y="1"/>
                      <a:pt x="122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2"/>
              <p:cNvSpPr/>
              <p:nvPr/>
            </p:nvSpPr>
            <p:spPr>
              <a:xfrm>
                <a:off x="1006295" y="2137088"/>
                <a:ext cx="33603" cy="33585"/>
              </a:xfrm>
              <a:custGeom>
                <a:avLst/>
                <a:gdLst/>
                <a:ahLst/>
                <a:cxnLst/>
                <a:rect l="l" t="t" r="r" b="b"/>
                <a:pathLst>
                  <a:path w="1856" h="1855" extrusionOk="0">
                    <a:moveTo>
                      <a:pt x="928" y="0"/>
                    </a:moveTo>
                    <a:cubicBezTo>
                      <a:pt x="401" y="0"/>
                      <a:pt x="0" y="401"/>
                      <a:pt x="0" y="928"/>
                    </a:cubicBezTo>
                    <a:cubicBezTo>
                      <a:pt x="0" y="1429"/>
                      <a:pt x="401" y="1855"/>
                      <a:pt x="928" y="1855"/>
                    </a:cubicBezTo>
                    <a:cubicBezTo>
                      <a:pt x="1429" y="1855"/>
                      <a:pt x="1855" y="1429"/>
                      <a:pt x="1855" y="928"/>
                    </a:cubicBezTo>
                    <a:cubicBezTo>
                      <a:pt x="1855" y="401"/>
                      <a:pt x="1429" y="0"/>
                      <a:pt x="9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2"/>
              <p:cNvSpPr/>
              <p:nvPr/>
            </p:nvSpPr>
            <p:spPr>
              <a:xfrm>
                <a:off x="1000393" y="2131186"/>
                <a:ext cx="44937" cy="44937"/>
              </a:xfrm>
              <a:custGeom>
                <a:avLst/>
                <a:gdLst/>
                <a:ahLst/>
                <a:cxnLst/>
                <a:rect l="l" t="t" r="r" b="b"/>
                <a:pathLst>
                  <a:path w="2482" h="2482" extrusionOk="0">
                    <a:moveTo>
                      <a:pt x="1254" y="627"/>
                    </a:moveTo>
                    <a:cubicBezTo>
                      <a:pt x="1580" y="627"/>
                      <a:pt x="1855" y="903"/>
                      <a:pt x="1855" y="1254"/>
                    </a:cubicBezTo>
                    <a:cubicBezTo>
                      <a:pt x="1855" y="1579"/>
                      <a:pt x="1580" y="1855"/>
                      <a:pt x="1254" y="1855"/>
                    </a:cubicBezTo>
                    <a:cubicBezTo>
                      <a:pt x="903" y="1855"/>
                      <a:pt x="627" y="1579"/>
                      <a:pt x="627" y="1254"/>
                    </a:cubicBezTo>
                    <a:cubicBezTo>
                      <a:pt x="627" y="903"/>
                      <a:pt x="903" y="627"/>
                      <a:pt x="1254" y="627"/>
                    </a:cubicBezTo>
                    <a:close/>
                    <a:moveTo>
                      <a:pt x="1254" y="0"/>
                    </a:moveTo>
                    <a:cubicBezTo>
                      <a:pt x="577" y="0"/>
                      <a:pt x="1" y="577"/>
                      <a:pt x="1" y="1254"/>
                    </a:cubicBezTo>
                    <a:cubicBezTo>
                      <a:pt x="1" y="1930"/>
                      <a:pt x="577" y="2482"/>
                      <a:pt x="1254" y="2482"/>
                    </a:cubicBezTo>
                    <a:cubicBezTo>
                      <a:pt x="1930" y="2482"/>
                      <a:pt x="2482" y="1930"/>
                      <a:pt x="2482" y="1254"/>
                    </a:cubicBezTo>
                    <a:cubicBezTo>
                      <a:pt x="2482" y="577"/>
                      <a:pt x="1930" y="0"/>
                      <a:pt x="12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2"/>
              <p:cNvSpPr/>
              <p:nvPr/>
            </p:nvSpPr>
            <p:spPr>
              <a:xfrm>
                <a:off x="1500887" y="2285911"/>
                <a:ext cx="249143" cy="108467"/>
              </a:xfrm>
              <a:custGeom>
                <a:avLst/>
                <a:gdLst/>
                <a:ahLst/>
                <a:cxnLst/>
                <a:rect l="l" t="t" r="r" b="b"/>
                <a:pathLst>
                  <a:path w="13761" h="5991" extrusionOk="0">
                    <a:moveTo>
                      <a:pt x="327" y="1"/>
                    </a:moveTo>
                    <a:cubicBezTo>
                      <a:pt x="151" y="1"/>
                      <a:pt x="1" y="151"/>
                      <a:pt x="1" y="327"/>
                    </a:cubicBezTo>
                    <a:cubicBezTo>
                      <a:pt x="1" y="502"/>
                      <a:pt x="151" y="627"/>
                      <a:pt x="327" y="627"/>
                    </a:cubicBezTo>
                    <a:cubicBezTo>
                      <a:pt x="3835" y="627"/>
                      <a:pt x="5464" y="2006"/>
                      <a:pt x="7069" y="3359"/>
                    </a:cubicBezTo>
                    <a:cubicBezTo>
                      <a:pt x="8622" y="4663"/>
                      <a:pt x="10226" y="5991"/>
                      <a:pt x="13434" y="5991"/>
                    </a:cubicBezTo>
                    <a:cubicBezTo>
                      <a:pt x="13610" y="5991"/>
                      <a:pt x="13760" y="5866"/>
                      <a:pt x="13760" y="5690"/>
                    </a:cubicBezTo>
                    <a:cubicBezTo>
                      <a:pt x="13760" y="5515"/>
                      <a:pt x="13610" y="5364"/>
                      <a:pt x="13434" y="5364"/>
                    </a:cubicBezTo>
                    <a:cubicBezTo>
                      <a:pt x="10452" y="5364"/>
                      <a:pt x="8998" y="4161"/>
                      <a:pt x="7470" y="2858"/>
                    </a:cubicBezTo>
                    <a:cubicBezTo>
                      <a:pt x="5790" y="1454"/>
                      <a:pt x="4061" y="1"/>
                      <a:pt x="32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2"/>
              <p:cNvSpPr/>
              <p:nvPr/>
            </p:nvSpPr>
            <p:spPr>
              <a:xfrm>
                <a:off x="1744110" y="2367601"/>
                <a:ext cx="43126" cy="42673"/>
              </a:xfrm>
              <a:custGeom>
                <a:avLst/>
                <a:gdLst/>
                <a:ahLst/>
                <a:cxnLst/>
                <a:rect l="l" t="t" r="r" b="b"/>
                <a:pathLst>
                  <a:path w="2382" h="2357" extrusionOk="0">
                    <a:moveTo>
                      <a:pt x="1203" y="0"/>
                    </a:moveTo>
                    <a:cubicBezTo>
                      <a:pt x="552" y="0"/>
                      <a:pt x="0" y="526"/>
                      <a:pt x="0" y="1178"/>
                    </a:cubicBezTo>
                    <a:cubicBezTo>
                      <a:pt x="0" y="1830"/>
                      <a:pt x="552" y="2356"/>
                      <a:pt x="1203" y="2356"/>
                    </a:cubicBezTo>
                    <a:cubicBezTo>
                      <a:pt x="1855" y="2356"/>
                      <a:pt x="2381" y="1830"/>
                      <a:pt x="2381" y="1178"/>
                    </a:cubicBezTo>
                    <a:cubicBezTo>
                      <a:pt x="2381" y="526"/>
                      <a:pt x="1855" y="0"/>
                      <a:pt x="12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2"/>
              <p:cNvSpPr/>
              <p:nvPr/>
            </p:nvSpPr>
            <p:spPr>
              <a:xfrm>
                <a:off x="1738660" y="2361699"/>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2" y="3008"/>
                      <a:pt x="3008" y="2331"/>
                      <a:pt x="3008" y="1504"/>
                    </a:cubicBezTo>
                    <a:cubicBezTo>
                      <a:pt x="3008" y="677"/>
                      <a:pt x="2332"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2"/>
              <p:cNvSpPr/>
              <p:nvPr/>
            </p:nvSpPr>
            <p:spPr>
              <a:xfrm>
                <a:off x="1463681" y="2270486"/>
                <a:ext cx="43126" cy="42673"/>
              </a:xfrm>
              <a:custGeom>
                <a:avLst/>
                <a:gdLst/>
                <a:ahLst/>
                <a:cxnLst/>
                <a:rect l="l" t="t" r="r" b="b"/>
                <a:pathLst>
                  <a:path w="2382" h="2357" extrusionOk="0">
                    <a:moveTo>
                      <a:pt x="1179" y="1"/>
                    </a:moveTo>
                    <a:cubicBezTo>
                      <a:pt x="527" y="1"/>
                      <a:pt x="1" y="527"/>
                      <a:pt x="1" y="1179"/>
                    </a:cubicBezTo>
                    <a:cubicBezTo>
                      <a:pt x="1" y="1830"/>
                      <a:pt x="527" y="2357"/>
                      <a:pt x="1179" y="2357"/>
                    </a:cubicBezTo>
                    <a:cubicBezTo>
                      <a:pt x="1855" y="2357"/>
                      <a:pt x="2382" y="1830"/>
                      <a:pt x="2382" y="1179"/>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2"/>
              <p:cNvSpPr/>
              <p:nvPr/>
            </p:nvSpPr>
            <p:spPr>
              <a:xfrm>
                <a:off x="1458232" y="2264583"/>
                <a:ext cx="54025" cy="54478"/>
              </a:xfrm>
              <a:custGeom>
                <a:avLst/>
                <a:gdLst/>
                <a:ahLst/>
                <a:cxnLst/>
                <a:rect l="l" t="t" r="r" b="b"/>
                <a:pathLst>
                  <a:path w="2984" h="3009" extrusionOk="0">
                    <a:moveTo>
                      <a:pt x="1480" y="627"/>
                    </a:moveTo>
                    <a:cubicBezTo>
                      <a:pt x="1981" y="627"/>
                      <a:pt x="2357" y="1028"/>
                      <a:pt x="2357" y="1505"/>
                    </a:cubicBezTo>
                    <a:cubicBezTo>
                      <a:pt x="2357" y="1981"/>
                      <a:pt x="1981" y="2382"/>
                      <a:pt x="1480" y="2382"/>
                    </a:cubicBezTo>
                    <a:cubicBezTo>
                      <a:pt x="1003" y="2382"/>
                      <a:pt x="627" y="1981"/>
                      <a:pt x="627" y="1505"/>
                    </a:cubicBezTo>
                    <a:cubicBezTo>
                      <a:pt x="627" y="1028"/>
                      <a:pt x="1003" y="627"/>
                      <a:pt x="1480" y="627"/>
                    </a:cubicBezTo>
                    <a:close/>
                    <a:moveTo>
                      <a:pt x="1480" y="1"/>
                    </a:moveTo>
                    <a:cubicBezTo>
                      <a:pt x="653" y="1"/>
                      <a:pt x="1" y="678"/>
                      <a:pt x="1" y="1505"/>
                    </a:cubicBezTo>
                    <a:cubicBezTo>
                      <a:pt x="1" y="2332"/>
                      <a:pt x="653" y="3008"/>
                      <a:pt x="1480" y="3008"/>
                    </a:cubicBezTo>
                    <a:cubicBezTo>
                      <a:pt x="2307" y="3008"/>
                      <a:pt x="2983" y="2332"/>
                      <a:pt x="2983" y="1505"/>
                    </a:cubicBezTo>
                    <a:cubicBezTo>
                      <a:pt x="2983" y="678"/>
                      <a:pt x="2307" y="1"/>
                      <a:pt x="148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2"/>
              <p:cNvSpPr/>
              <p:nvPr/>
            </p:nvSpPr>
            <p:spPr>
              <a:xfrm>
                <a:off x="2503252" y="3011487"/>
                <a:ext cx="952920" cy="516391"/>
              </a:xfrm>
              <a:custGeom>
                <a:avLst/>
                <a:gdLst/>
                <a:ahLst/>
                <a:cxnLst/>
                <a:rect l="l" t="t" r="r" b="b"/>
                <a:pathLst>
                  <a:path w="52633" h="28522" extrusionOk="0">
                    <a:moveTo>
                      <a:pt x="3209" y="0"/>
                    </a:moveTo>
                    <a:cubicBezTo>
                      <a:pt x="1429" y="0"/>
                      <a:pt x="1" y="1429"/>
                      <a:pt x="1" y="3183"/>
                    </a:cubicBezTo>
                    <a:lnTo>
                      <a:pt x="1" y="25314"/>
                    </a:lnTo>
                    <a:cubicBezTo>
                      <a:pt x="1" y="27068"/>
                      <a:pt x="1429" y="28522"/>
                      <a:pt x="3209" y="28522"/>
                    </a:cubicBezTo>
                    <a:lnTo>
                      <a:pt x="49424" y="28522"/>
                    </a:lnTo>
                    <a:cubicBezTo>
                      <a:pt x="51204" y="28522"/>
                      <a:pt x="52632" y="27068"/>
                      <a:pt x="52632" y="25314"/>
                    </a:cubicBezTo>
                    <a:lnTo>
                      <a:pt x="52632" y="3183"/>
                    </a:lnTo>
                    <a:cubicBezTo>
                      <a:pt x="52632" y="1429"/>
                      <a:pt x="51204" y="0"/>
                      <a:pt x="49424" y="0"/>
                    </a:cubicBezTo>
                    <a:close/>
                  </a:path>
                </a:pathLst>
              </a:custGeom>
              <a:solidFill>
                <a:srgbClr val="2970AA">
                  <a:alpha val="348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2"/>
              <p:cNvSpPr/>
              <p:nvPr/>
            </p:nvSpPr>
            <p:spPr>
              <a:xfrm>
                <a:off x="2462860" y="2971095"/>
                <a:ext cx="952920" cy="516409"/>
              </a:xfrm>
              <a:custGeom>
                <a:avLst/>
                <a:gdLst/>
                <a:ahLst/>
                <a:cxnLst/>
                <a:rect l="l" t="t" r="r" b="b"/>
                <a:pathLst>
                  <a:path w="52633" h="28523" extrusionOk="0">
                    <a:moveTo>
                      <a:pt x="3209" y="1"/>
                    </a:moveTo>
                    <a:cubicBezTo>
                      <a:pt x="1455" y="1"/>
                      <a:pt x="1" y="1429"/>
                      <a:pt x="1" y="3209"/>
                    </a:cubicBezTo>
                    <a:lnTo>
                      <a:pt x="1" y="25314"/>
                    </a:lnTo>
                    <a:cubicBezTo>
                      <a:pt x="1" y="27094"/>
                      <a:pt x="1455" y="28522"/>
                      <a:pt x="3209" y="28522"/>
                    </a:cubicBezTo>
                    <a:lnTo>
                      <a:pt x="49450" y="28522"/>
                    </a:lnTo>
                    <a:cubicBezTo>
                      <a:pt x="51204" y="28522"/>
                      <a:pt x="52633" y="27094"/>
                      <a:pt x="52633" y="25314"/>
                    </a:cubicBezTo>
                    <a:lnTo>
                      <a:pt x="52633" y="3209"/>
                    </a:lnTo>
                    <a:cubicBezTo>
                      <a:pt x="52633" y="1429"/>
                      <a:pt x="51204" y="1"/>
                      <a:pt x="4945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2"/>
              <p:cNvSpPr/>
              <p:nvPr/>
            </p:nvSpPr>
            <p:spPr>
              <a:xfrm>
                <a:off x="2457429" y="2965193"/>
                <a:ext cx="964254" cy="527743"/>
              </a:xfrm>
              <a:custGeom>
                <a:avLst/>
                <a:gdLst/>
                <a:ahLst/>
                <a:cxnLst/>
                <a:rect l="l" t="t" r="r" b="b"/>
                <a:pathLst>
                  <a:path w="53259" h="29149" extrusionOk="0">
                    <a:moveTo>
                      <a:pt x="49750" y="627"/>
                    </a:moveTo>
                    <a:cubicBezTo>
                      <a:pt x="51329" y="627"/>
                      <a:pt x="52632" y="1931"/>
                      <a:pt x="52632" y="3535"/>
                    </a:cubicBezTo>
                    <a:lnTo>
                      <a:pt x="52632" y="25640"/>
                    </a:lnTo>
                    <a:cubicBezTo>
                      <a:pt x="52632" y="27244"/>
                      <a:pt x="51329" y="28522"/>
                      <a:pt x="49750" y="28522"/>
                    </a:cubicBezTo>
                    <a:lnTo>
                      <a:pt x="3509" y="28522"/>
                    </a:lnTo>
                    <a:cubicBezTo>
                      <a:pt x="1930" y="28522"/>
                      <a:pt x="627" y="27244"/>
                      <a:pt x="627" y="25640"/>
                    </a:cubicBezTo>
                    <a:lnTo>
                      <a:pt x="627" y="3535"/>
                    </a:lnTo>
                    <a:cubicBezTo>
                      <a:pt x="627" y="1931"/>
                      <a:pt x="1930" y="627"/>
                      <a:pt x="3509" y="627"/>
                    </a:cubicBezTo>
                    <a:close/>
                    <a:moveTo>
                      <a:pt x="3509" y="1"/>
                    </a:moveTo>
                    <a:cubicBezTo>
                      <a:pt x="1579" y="1"/>
                      <a:pt x="0" y="1580"/>
                      <a:pt x="0" y="3535"/>
                    </a:cubicBezTo>
                    <a:lnTo>
                      <a:pt x="0" y="25640"/>
                    </a:lnTo>
                    <a:cubicBezTo>
                      <a:pt x="0" y="27595"/>
                      <a:pt x="1579" y="29149"/>
                      <a:pt x="3509" y="29149"/>
                    </a:cubicBezTo>
                    <a:lnTo>
                      <a:pt x="49750" y="29149"/>
                    </a:lnTo>
                    <a:cubicBezTo>
                      <a:pt x="51680" y="29149"/>
                      <a:pt x="53259" y="27595"/>
                      <a:pt x="53259" y="25640"/>
                    </a:cubicBezTo>
                    <a:lnTo>
                      <a:pt x="53259" y="3535"/>
                    </a:lnTo>
                    <a:cubicBezTo>
                      <a:pt x="53259" y="1580"/>
                      <a:pt x="51680" y="1"/>
                      <a:pt x="4975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2"/>
              <p:cNvSpPr/>
              <p:nvPr/>
            </p:nvSpPr>
            <p:spPr>
              <a:xfrm>
                <a:off x="2527296" y="3030660"/>
                <a:ext cx="55383" cy="54351"/>
              </a:xfrm>
              <a:custGeom>
                <a:avLst/>
                <a:gdLst/>
                <a:ahLst/>
                <a:cxnLst/>
                <a:rect l="l" t="t" r="r" b="b"/>
                <a:pathLst>
                  <a:path w="3059" h="3002" extrusionOk="0">
                    <a:moveTo>
                      <a:pt x="2733" y="0"/>
                    </a:moveTo>
                    <a:cubicBezTo>
                      <a:pt x="2651" y="0"/>
                      <a:pt x="2570" y="31"/>
                      <a:pt x="2507" y="94"/>
                    </a:cubicBezTo>
                    <a:lnTo>
                      <a:pt x="126" y="2475"/>
                    </a:lnTo>
                    <a:cubicBezTo>
                      <a:pt x="1" y="2575"/>
                      <a:pt x="1" y="2776"/>
                      <a:pt x="126" y="2901"/>
                    </a:cubicBezTo>
                    <a:cubicBezTo>
                      <a:pt x="201" y="2976"/>
                      <a:pt x="277" y="3001"/>
                      <a:pt x="352" y="3001"/>
                    </a:cubicBezTo>
                    <a:cubicBezTo>
                      <a:pt x="427" y="3001"/>
                      <a:pt x="502" y="2976"/>
                      <a:pt x="577" y="2901"/>
                    </a:cubicBezTo>
                    <a:lnTo>
                      <a:pt x="2958" y="545"/>
                    </a:lnTo>
                    <a:cubicBezTo>
                      <a:pt x="3059" y="420"/>
                      <a:pt x="3059" y="219"/>
                      <a:pt x="2958" y="94"/>
                    </a:cubicBezTo>
                    <a:cubicBezTo>
                      <a:pt x="2896" y="31"/>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2"/>
              <p:cNvSpPr/>
              <p:nvPr/>
            </p:nvSpPr>
            <p:spPr>
              <a:xfrm>
                <a:off x="2527296" y="3030660"/>
                <a:ext cx="55383" cy="54351"/>
              </a:xfrm>
              <a:custGeom>
                <a:avLst/>
                <a:gdLst/>
                <a:ahLst/>
                <a:cxnLst/>
                <a:rect l="l" t="t" r="r" b="b"/>
                <a:pathLst>
                  <a:path w="3059" h="3002" extrusionOk="0">
                    <a:moveTo>
                      <a:pt x="352" y="0"/>
                    </a:moveTo>
                    <a:cubicBezTo>
                      <a:pt x="270" y="0"/>
                      <a:pt x="189" y="31"/>
                      <a:pt x="126" y="94"/>
                    </a:cubicBezTo>
                    <a:cubicBezTo>
                      <a:pt x="1" y="219"/>
                      <a:pt x="1" y="420"/>
                      <a:pt x="126" y="545"/>
                    </a:cubicBezTo>
                    <a:lnTo>
                      <a:pt x="2507" y="2901"/>
                    </a:lnTo>
                    <a:cubicBezTo>
                      <a:pt x="2557" y="2976"/>
                      <a:pt x="2658" y="3001"/>
                      <a:pt x="2733" y="3001"/>
                    </a:cubicBezTo>
                    <a:cubicBezTo>
                      <a:pt x="2808" y="3001"/>
                      <a:pt x="2883" y="2976"/>
                      <a:pt x="2958" y="2901"/>
                    </a:cubicBezTo>
                    <a:cubicBezTo>
                      <a:pt x="3059" y="2776"/>
                      <a:pt x="3059" y="2575"/>
                      <a:pt x="2958" y="2475"/>
                    </a:cubicBezTo>
                    <a:lnTo>
                      <a:pt x="577" y="94"/>
                    </a:lnTo>
                    <a:cubicBezTo>
                      <a:pt x="515" y="31"/>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2"/>
              <p:cNvSpPr/>
              <p:nvPr/>
            </p:nvSpPr>
            <p:spPr>
              <a:xfrm>
                <a:off x="2258219" y="3124010"/>
                <a:ext cx="248690" cy="108467"/>
              </a:xfrm>
              <a:custGeom>
                <a:avLst/>
                <a:gdLst/>
                <a:ahLst/>
                <a:cxnLst/>
                <a:rect l="l" t="t" r="r" b="b"/>
                <a:pathLst>
                  <a:path w="13736" h="5991" extrusionOk="0">
                    <a:moveTo>
                      <a:pt x="301" y="1"/>
                    </a:moveTo>
                    <a:cubicBezTo>
                      <a:pt x="126" y="1"/>
                      <a:pt x="1" y="126"/>
                      <a:pt x="1" y="302"/>
                    </a:cubicBezTo>
                    <a:cubicBezTo>
                      <a:pt x="1" y="477"/>
                      <a:pt x="126" y="627"/>
                      <a:pt x="301" y="627"/>
                    </a:cubicBezTo>
                    <a:cubicBezTo>
                      <a:pt x="3810" y="627"/>
                      <a:pt x="5464" y="2006"/>
                      <a:pt x="7043" y="3334"/>
                    </a:cubicBezTo>
                    <a:cubicBezTo>
                      <a:pt x="8597" y="4637"/>
                      <a:pt x="10201" y="5991"/>
                      <a:pt x="13434" y="5991"/>
                    </a:cubicBezTo>
                    <a:cubicBezTo>
                      <a:pt x="13610" y="5991"/>
                      <a:pt x="13735" y="5840"/>
                      <a:pt x="13735" y="5665"/>
                    </a:cubicBezTo>
                    <a:cubicBezTo>
                      <a:pt x="13735" y="5490"/>
                      <a:pt x="13610" y="5364"/>
                      <a:pt x="13434" y="5364"/>
                    </a:cubicBezTo>
                    <a:cubicBezTo>
                      <a:pt x="10427" y="5364"/>
                      <a:pt x="8973" y="4136"/>
                      <a:pt x="7444" y="2858"/>
                    </a:cubicBezTo>
                    <a:cubicBezTo>
                      <a:pt x="5765" y="1454"/>
                      <a:pt x="4036" y="1"/>
                      <a:pt x="30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2"/>
              <p:cNvSpPr/>
              <p:nvPr/>
            </p:nvSpPr>
            <p:spPr>
              <a:xfrm>
                <a:off x="2501442" y="3205247"/>
                <a:ext cx="42673" cy="43126"/>
              </a:xfrm>
              <a:custGeom>
                <a:avLst/>
                <a:gdLst/>
                <a:ahLst/>
                <a:cxnLst/>
                <a:rect l="l" t="t" r="r" b="b"/>
                <a:pathLst>
                  <a:path w="2357" h="2382"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2"/>
              <p:cNvSpPr/>
              <p:nvPr/>
            </p:nvSpPr>
            <p:spPr>
              <a:xfrm>
                <a:off x="2495540" y="3199345"/>
                <a:ext cx="54460" cy="54460"/>
              </a:xfrm>
              <a:custGeom>
                <a:avLst/>
                <a:gdLst/>
                <a:ahLst/>
                <a:cxnLst/>
                <a:rect l="l" t="t" r="r" b="b"/>
                <a:pathLst>
                  <a:path w="3008" h="3008" extrusionOk="0">
                    <a:moveTo>
                      <a:pt x="1504" y="627"/>
                    </a:moveTo>
                    <a:cubicBezTo>
                      <a:pt x="1980" y="627"/>
                      <a:pt x="2381" y="1028"/>
                      <a:pt x="2381" y="1504"/>
                    </a:cubicBezTo>
                    <a:cubicBezTo>
                      <a:pt x="2381" y="1980"/>
                      <a:pt x="1980" y="2381"/>
                      <a:pt x="1504" y="2381"/>
                    </a:cubicBezTo>
                    <a:cubicBezTo>
                      <a:pt x="1028" y="2381"/>
                      <a:pt x="627" y="1980"/>
                      <a:pt x="627" y="1504"/>
                    </a:cubicBezTo>
                    <a:cubicBezTo>
                      <a:pt x="627" y="1028"/>
                      <a:pt x="1028" y="627"/>
                      <a:pt x="1504" y="627"/>
                    </a:cubicBezTo>
                    <a:close/>
                    <a:moveTo>
                      <a:pt x="1504" y="0"/>
                    </a:moveTo>
                    <a:cubicBezTo>
                      <a:pt x="677" y="0"/>
                      <a:pt x="0" y="677"/>
                      <a:pt x="0" y="1504"/>
                    </a:cubicBezTo>
                    <a:cubicBezTo>
                      <a:pt x="0"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2"/>
              <p:cNvSpPr/>
              <p:nvPr/>
            </p:nvSpPr>
            <p:spPr>
              <a:xfrm>
                <a:off x="2220561" y="3108132"/>
                <a:ext cx="43126" cy="43126"/>
              </a:xfrm>
              <a:custGeom>
                <a:avLst/>
                <a:gdLst/>
                <a:ahLst/>
                <a:cxnLst/>
                <a:rect l="l" t="t" r="r" b="b"/>
                <a:pathLst>
                  <a:path w="2382" h="2382" extrusionOk="0">
                    <a:moveTo>
                      <a:pt x="1203" y="1"/>
                    </a:moveTo>
                    <a:cubicBezTo>
                      <a:pt x="527" y="1"/>
                      <a:pt x="0" y="527"/>
                      <a:pt x="0" y="1179"/>
                    </a:cubicBezTo>
                    <a:cubicBezTo>
                      <a:pt x="0" y="1830"/>
                      <a:pt x="527" y="2382"/>
                      <a:pt x="1203" y="2382"/>
                    </a:cubicBezTo>
                    <a:cubicBezTo>
                      <a:pt x="1855" y="2382"/>
                      <a:pt x="2381" y="1830"/>
                      <a:pt x="2381" y="1179"/>
                    </a:cubicBezTo>
                    <a:cubicBezTo>
                      <a:pt x="2381" y="527"/>
                      <a:pt x="1855" y="1"/>
                      <a:pt x="120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2"/>
              <p:cNvSpPr/>
              <p:nvPr/>
            </p:nvSpPr>
            <p:spPr>
              <a:xfrm>
                <a:off x="2215111" y="3102229"/>
                <a:ext cx="54478" cy="54478"/>
              </a:xfrm>
              <a:custGeom>
                <a:avLst/>
                <a:gdLst/>
                <a:ahLst/>
                <a:cxnLst/>
                <a:rect l="l" t="t" r="r" b="b"/>
                <a:pathLst>
                  <a:path w="3009" h="3009" extrusionOk="0">
                    <a:moveTo>
                      <a:pt x="1504" y="627"/>
                    </a:moveTo>
                    <a:cubicBezTo>
                      <a:pt x="1981" y="627"/>
                      <a:pt x="2382" y="1028"/>
                      <a:pt x="2382" y="1505"/>
                    </a:cubicBezTo>
                    <a:cubicBezTo>
                      <a:pt x="2382" y="1981"/>
                      <a:pt x="1981" y="2382"/>
                      <a:pt x="1504" y="2382"/>
                    </a:cubicBezTo>
                    <a:cubicBezTo>
                      <a:pt x="1003" y="2382"/>
                      <a:pt x="627" y="1981"/>
                      <a:pt x="627" y="1505"/>
                    </a:cubicBezTo>
                    <a:cubicBezTo>
                      <a:pt x="627" y="1028"/>
                      <a:pt x="1003" y="627"/>
                      <a:pt x="1504" y="627"/>
                    </a:cubicBezTo>
                    <a:close/>
                    <a:moveTo>
                      <a:pt x="1504" y="1"/>
                    </a:moveTo>
                    <a:cubicBezTo>
                      <a:pt x="677" y="1"/>
                      <a:pt x="1" y="678"/>
                      <a:pt x="1" y="1505"/>
                    </a:cubicBezTo>
                    <a:cubicBezTo>
                      <a:pt x="1" y="2332"/>
                      <a:pt x="677" y="3008"/>
                      <a:pt x="1504" y="3008"/>
                    </a:cubicBezTo>
                    <a:cubicBezTo>
                      <a:pt x="2331" y="3008"/>
                      <a:pt x="3008" y="2332"/>
                      <a:pt x="3008" y="1505"/>
                    </a:cubicBezTo>
                    <a:cubicBezTo>
                      <a:pt x="3008" y="678"/>
                      <a:pt x="2331" y="1"/>
                      <a:pt x="150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2"/>
              <p:cNvSpPr/>
              <p:nvPr/>
            </p:nvSpPr>
            <p:spPr>
              <a:xfrm>
                <a:off x="2503252" y="1936521"/>
                <a:ext cx="526385" cy="844924"/>
              </a:xfrm>
              <a:custGeom>
                <a:avLst/>
                <a:gdLst/>
                <a:ahLst/>
                <a:cxnLst/>
                <a:rect l="l" t="t" r="r" b="b"/>
                <a:pathLst>
                  <a:path w="29074" h="46668" extrusionOk="0">
                    <a:moveTo>
                      <a:pt x="3209" y="0"/>
                    </a:moveTo>
                    <a:cubicBezTo>
                      <a:pt x="1429" y="0"/>
                      <a:pt x="1" y="1429"/>
                      <a:pt x="1" y="3183"/>
                    </a:cubicBezTo>
                    <a:lnTo>
                      <a:pt x="1" y="43459"/>
                    </a:lnTo>
                    <a:cubicBezTo>
                      <a:pt x="1" y="45239"/>
                      <a:pt x="1429" y="46667"/>
                      <a:pt x="3209" y="46667"/>
                    </a:cubicBezTo>
                    <a:lnTo>
                      <a:pt x="25890" y="46667"/>
                    </a:lnTo>
                    <a:cubicBezTo>
                      <a:pt x="27645" y="46667"/>
                      <a:pt x="29073" y="45239"/>
                      <a:pt x="29073" y="43459"/>
                    </a:cubicBezTo>
                    <a:lnTo>
                      <a:pt x="29073" y="3183"/>
                    </a:lnTo>
                    <a:cubicBezTo>
                      <a:pt x="29073" y="1429"/>
                      <a:pt x="27645" y="0"/>
                      <a:pt x="25890" y="0"/>
                    </a:cubicBezTo>
                    <a:close/>
                  </a:path>
                </a:pathLst>
              </a:custGeom>
              <a:solidFill>
                <a:schemeClr val="accent4">
                  <a:alpha val="357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2"/>
              <p:cNvSpPr/>
              <p:nvPr/>
            </p:nvSpPr>
            <p:spPr>
              <a:xfrm>
                <a:off x="2462860" y="1896129"/>
                <a:ext cx="526837" cy="844924"/>
              </a:xfrm>
              <a:custGeom>
                <a:avLst/>
                <a:gdLst/>
                <a:ahLst/>
                <a:cxnLst/>
                <a:rect l="l" t="t" r="r" b="b"/>
                <a:pathLst>
                  <a:path w="29099" h="46668" extrusionOk="0">
                    <a:moveTo>
                      <a:pt x="3209" y="1"/>
                    </a:moveTo>
                    <a:cubicBezTo>
                      <a:pt x="1455" y="1"/>
                      <a:pt x="1" y="1429"/>
                      <a:pt x="1" y="3209"/>
                    </a:cubicBezTo>
                    <a:lnTo>
                      <a:pt x="1" y="43485"/>
                    </a:lnTo>
                    <a:cubicBezTo>
                      <a:pt x="1" y="45239"/>
                      <a:pt x="1455" y="46668"/>
                      <a:pt x="3209" y="46668"/>
                    </a:cubicBezTo>
                    <a:lnTo>
                      <a:pt x="25891" y="46668"/>
                    </a:lnTo>
                    <a:cubicBezTo>
                      <a:pt x="27645" y="46668"/>
                      <a:pt x="29099" y="45239"/>
                      <a:pt x="29099" y="43485"/>
                    </a:cubicBezTo>
                    <a:lnTo>
                      <a:pt x="29099" y="3209"/>
                    </a:lnTo>
                    <a:cubicBezTo>
                      <a:pt x="29099" y="1429"/>
                      <a:pt x="27645" y="1"/>
                      <a:pt x="258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2"/>
              <p:cNvSpPr/>
              <p:nvPr/>
            </p:nvSpPr>
            <p:spPr>
              <a:xfrm>
                <a:off x="2457429" y="1890697"/>
                <a:ext cx="537719" cy="856258"/>
              </a:xfrm>
              <a:custGeom>
                <a:avLst/>
                <a:gdLst/>
                <a:ahLst/>
                <a:cxnLst/>
                <a:rect l="l" t="t" r="r" b="b"/>
                <a:pathLst>
                  <a:path w="29700" h="47294" extrusionOk="0">
                    <a:moveTo>
                      <a:pt x="26191" y="627"/>
                    </a:moveTo>
                    <a:cubicBezTo>
                      <a:pt x="27770" y="627"/>
                      <a:pt x="29073" y="1905"/>
                      <a:pt x="29073" y="3509"/>
                    </a:cubicBezTo>
                    <a:lnTo>
                      <a:pt x="29073" y="43785"/>
                    </a:lnTo>
                    <a:cubicBezTo>
                      <a:pt x="29073" y="45364"/>
                      <a:pt x="27770" y="46667"/>
                      <a:pt x="26191" y="46667"/>
                    </a:cubicBezTo>
                    <a:lnTo>
                      <a:pt x="3509" y="46667"/>
                    </a:lnTo>
                    <a:cubicBezTo>
                      <a:pt x="1930" y="46667"/>
                      <a:pt x="627" y="45364"/>
                      <a:pt x="627" y="43785"/>
                    </a:cubicBezTo>
                    <a:lnTo>
                      <a:pt x="627" y="3509"/>
                    </a:lnTo>
                    <a:cubicBezTo>
                      <a:pt x="627" y="1905"/>
                      <a:pt x="1930" y="627"/>
                      <a:pt x="3509" y="627"/>
                    </a:cubicBezTo>
                    <a:close/>
                    <a:moveTo>
                      <a:pt x="3509" y="0"/>
                    </a:moveTo>
                    <a:cubicBezTo>
                      <a:pt x="1579" y="0"/>
                      <a:pt x="0" y="1554"/>
                      <a:pt x="0" y="3509"/>
                    </a:cubicBezTo>
                    <a:lnTo>
                      <a:pt x="0" y="43785"/>
                    </a:lnTo>
                    <a:cubicBezTo>
                      <a:pt x="0" y="45715"/>
                      <a:pt x="1579" y="47294"/>
                      <a:pt x="3509" y="47294"/>
                    </a:cubicBezTo>
                    <a:lnTo>
                      <a:pt x="26191" y="47294"/>
                    </a:lnTo>
                    <a:cubicBezTo>
                      <a:pt x="28121" y="47294"/>
                      <a:pt x="29700" y="45715"/>
                      <a:pt x="29700" y="43785"/>
                    </a:cubicBezTo>
                    <a:lnTo>
                      <a:pt x="29700" y="3509"/>
                    </a:lnTo>
                    <a:cubicBezTo>
                      <a:pt x="29700" y="1554"/>
                      <a:pt x="28121" y="0"/>
                      <a:pt x="261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2"/>
              <p:cNvSpPr/>
              <p:nvPr/>
            </p:nvSpPr>
            <p:spPr>
              <a:xfrm>
                <a:off x="2527296" y="1955694"/>
                <a:ext cx="55383" cy="54351"/>
              </a:xfrm>
              <a:custGeom>
                <a:avLst/>
                <a:gdLst/>
                <a:ahLst/>
                <a:cxnLst/>
                <a:rect l="l" t="t" r="r" b="b"/>
                <a:pathLst>
                  <a:path w="3059" h="3002" extrusionOk="0">
                    <a:moveTo>
                      <a:pt x="2733" y="0"/>
                    </a:moveTo>
                    <a:cubicBezTo>
                      <a:pt x="2651" y="0"/>
                      <a:pt x="2570" y="32"/>
                      <a:pt x="2507" y="94"/>
                    </a:cubicBezTo>
                    <a:lnTo>
                      <a:pt x="126" y="2475"/>
                    </a:lnTo>
                    <a:cubicBezTo>
                      <a:pt x="1" y="2601"/>
                      <a:pt x="1" y="2801"/>
                      <a:pt x="126" y="2901"/>
                    </a:cubicBezTo>
                    <a:cubicBezTo>
                      <a:pt x="201" y="2977"/>
                      <a:pt x="277" y="3002"/>
                      <a:pt x="352" y="3002"/>
                    </a:cubicBezTo>
                    <a:cubicBezTo>
                      <a:pt x="427" y="3002"/>
                      <a:pt x="502" y="2977"/>
                      <a:pt x="577" y="2901"/>
                    </a:cubicBezTo>
                    <a:lnTo>
                      <a:pt x="2958" y="546"/>
                    </a:lnTo>
                    <a:cubicBezTo>
                      <a:pt x="3059" y="420"/>
                      <a:pt x="3059" y="220"/>
                      <a:pt x="2958" y="94"/>
                    </a:cubicBezTo>
                    <a:cubicBezTo>
                      <a:pt x="2896" y="32"/>
                      <a:pt x="2814" y="0"/>
                      <a:pt x="27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2"/>
              <p:cNvSpPr/>
              <p:nvPr/>
            </p:nvSpPr>
            <p:spPr>
              <a:xfrm>
                <a:off x="2527296" y="1955694"/>
                <a:ext cx="55383" cy="54351"/>
              </a:xfrm>
              <a:custGeom>
                <a:avLst/>
                <a:gdLst/>
                <a:ahLst/>
                <a:cxnLst/>
                <a:rect l="l" t="t" r="r" b="b"/>
                <a:pathLst>
                  <a:path w="3059" h="3002" extrusionOk="0">
                    <a:moveTo>
                      <a:pt x="352" y="0"/>
                    </a:moveTo>
                    <a:cubicBezTo>
                      <a:pt x="270" y="0"/>
                      <a:pt x="189" y="32"/>
                      <a:pt x="126" y="94"/>
                    </a:cubicBezTo>
                    <a:cubicBezTo>
                      <a:pt x="1" y="220"/>
                      <a:pt x="1" y="420"/>
                      <a:pt x="126" y="546"/>
                    </a:cubicBezTo>
                    <a:lnTo>
                      <a:pt x="2507" y="2901"/>
                    </a:lnTo>
                    <a:cubicBezTo>
                      <a:pt x="2557" y="2977"/>
                      <a:pt x="2658" y="3002"/>
                      <a:pt x="2733" y="3002"/>
                    </a:cubicBezTo>
                    <a:cubicBezTo>
                      <a:pt x="2808" y="3002"/>
                      <a:pt x="2883" y="2977"/>
                      <a:pt x="2958" y="2901"/>
                    </a:cubicBezTo>
                    <a:cubicBezTo>
                      <a:pt x="3059" y="2801"/>
                      <a:pt x="3059" y="2601"/>
                      <a:pt x="2958" y="2475"/>
                    </a:cubicBezTo>
                    <a:lnTo>
                      <a:pt x="577" y="94"/>
                    </a:lnTo>
                    <a:cubicBezTo>
                      <a:pt x="515" y="32"/>
                      <a:pt x="433" y="0"/>
                      <a:pt x="35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2"/>
              <p:cNvSpPr/>
              <p:nvPr/>
            </p:nvSpPr>
            <p:spPr>
              <a:xfrm>
                <a:off x="2376644" y="2577239"/>
                <a:ext cx="311768" cy="195588"/>
              </a:xfrm>
              <a:custGeom>
                <a:avLst/>
                <a:gdLst/>
                <a:ahLst/>
                <a:cxnLst/>
                <a:rect l="l" t="t" r="r" b="b"/>
                <a:pathLst>
                  <a:path w="17220" h="10803" extrusionOk="0">
                    <a:moveTo>
                      <a:pt x="16893" y="0"/>
                    </a:moveTo>
                    <a:cubicBezTo>
                      <a:pt x="16718" y="0"/>
                      <a:pt x="16593" y="151"/>
                      <a:pt x="16593" y="326"/>
                    </a:cubicBezTo>
                    <a:lnTo>
                      <a:pt x="16593" y="1679"/>
                    </a:lnTo>
                    <a:cubicBezTo>
                      <a:pt x="16593" y="3409"/>
                      <a:pt x="15164" y="4812"/>
                      <a:pt x="13435" y="4812"/>
                    </a:cubicBezTo>
                    <a:cubicBezTo>
                      <a:pt x="9700" y="4812"/>
                      <a:pt x="7971" y="6266"/>
                      <a:pt x="6317" y="7669"/>
                    </a:cubicBezTo>
                    <a:cubicBezTo>
                      <a:pt x="4763" y="8973"/>
                      <a:pt x="3334" y="10176"/>
                      <a:pt x="327" y="10176"/>
                    </a:cubicBezTo>
                    <a:cubicBezTo>
                      <a:pt x="151" y="10176"/>
                      <a:pt x="1" y="10326"/>
                      <a:pt x="1" y="10501"/>
                    </a:cubicBezTo>
                    <a:cubicBezTo>
                      <a:pt x="1" y="10677"/>
                      <a:pt x="151" y="10802"/>
                      <a:pt x="327" y="10802"/>
                    </a:cubicBezTo>
                    <a:cubicBezTo>
                      <a:pt x="3560" y="10802"/>
                      <a:pt x="5164" y="9474"/>
                      <a:pt x="6718" y="8171"/>
                    </a:cubicBezTo>
                    <a:cubicBezTo>
                      <a:pt x="8297" y="6817"/>
                      <a:pt x="9926" y="5439"/>
                      <a:pt x="13435" y="5439"/>
                    </a:cubicBezTo>
                    <a:cubicBezTo>
                      <a:pt x="15515" y="5439"/>
                      <a:pt x="17219" y="3760"/>
                      <a:pt x="17219" y="1679"/>
                    </a:cubicBezTo>
                    <a:lnTo>
                      <a:pt x="17219" y="326"/>
                    </a:lnTo>
                    <a:cubicBezTo>
                      <a:pt x="17219" y="151"/>
                      <a:pt x="17069" y="0"/>
                      <a:pt x="168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2"/>
              <p:cNvSpPr/>
              <p:nvPr/>
            </p:nvSpPr>
            <p:spPr>
              <a:xfrm>
                <a:off x="2339438" y="2746032"/>
                <a:ext cx="43126" cy="42673"/>
              </a:xfrm>
              <a:custGeom>
                <a:avLst/>
                <a:gdLst/>
                <a:ahLst/>
                <a:cxnLst/>
                <a:rect l="l" t="t" r="r" b="b"/>
                <a:pathLst>
                  <a:path w="2382" h="2357" extrusionOk="0">
                    <a:moveTo>
                      <a:pt x="1179" y="1"/>
                    </a:moveTo>
                    <a:cubicBezTo>
                      <a:pt x="527" y="1"/>
                      <a:pt x="1" y="527"/>
                      <a:pt x="1" y="1178"/>
                    </a:cubicBezTo>
                    <a:cubicBezTo>
                      <a:pt x="1" y="1830"/>
                      <a:pt x="527" y="2356"/>
                      <a:pt x="1179" y="2356"/>
                    </a:cubicBezTo>
                    <a:cubicBezTo>
                      <a:pt x="1855" y="2356"/>
                      <a:pt x="2382" y="1830"/>
                      <a:pt x="2382" y="1178"/>
                    </a:cubicBezTo>
                    <a:cubicBezTo>
                      <a:pt x="2382" y="527"/>
                      <a:pt x="1855" y="1"/>
                      <a:pt x="11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2"/>
              <p:cNvSpPr/>
              <p:nvPr/>
            </p:nvSpPr>
            <p:spPr>
              <a:xfrm>
                <a:off x="2334007" y="2740129"/>
                <a:ext cx="54007" cy="54478"/>
              </a:xfrm>
              <a:custGeom>
                <a:avLst/>
                <a:gdLst/>
                <a:ahLst/>
                <a:cxnLst/>
                <a:rect l="l" t="t" r="r" b="b"/>
                <a:pathLst>
                  <a:path w="2983" h="3009" extrusionOk="0">
                    <a:moveTo>
                      <a:pt x="1479" y="627"/>
                    </a:moveTo>
                    <a:cubicBezTo>
                      <a:pt x="1980" y="627"/>
                      <a:pt x="2356" y="1028"/>
                      <a:pt x="2356" y="1504"/>
                    </a:cubicBezTo>
                    <a:cubicBezTo>
                      <a:pt x="2356" y="1981"/>
                      <a:pt x="1980" y="2382"/>
                      <a:pt x="1479" y="2382"/>
                    </a:cubicBezTo>
                    <a:cubicBezTo>
                      <a:pt x="1003" y="2382"/>
                      <a:pt x="627" y="1981"/>
                      <a:pt x="627" y="1504"/>
                    </a:cubicBezTo>
                    <a:cubicBezTo>
                      <a:pt x="627" y="1028"/>
                      <a:pt x="1003" y="627"/>
                      <a:pt x="1479" y="627"/>
                    </a:cubicBezTo>
                    <a:close/>
                    <a:moveTo>
                      <a:pt x="1479" y="1"/>
                    </a:moveTo>
                    <a:cubicBezTo>
                      <a:pt x="652" y="1"/>
                      <a:pt x="0" y="677"/>
                      <a:pt x="0" y="1504"/>
                    </a:cubicBezTo>
                    <a:cubicBezTo>
                      <a:pt x="0" y="2332"/>
                      <a:pt x="652" y="3008"/>
                      <a:pt x="1479" y="3008"/>
                    </a:cubicBezTo>
                    <a:cubicBezTo>
                      <a:pt x="2306" y="3008"/>
                      <a:pt x="2983" y="2332"/>
                      <a:pt x="2983" y="1504"/>
                    </a:cubicBezTo>
                    <a:cubicBezTo>
                      <a:pt x="2983" y="677"/>
                      <a:pt x="2306" y="1"/>
                      <a:pt x="147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2"/>
              <p:cNvSpPr/>
              <p:nvPr/>
            </p:nvSpPr>
            <p:spPr>
              <a:xfrm>
                <a:off x="2661164" y="2540033"/>
                <a:ext cx="42673" cy="43108"/>
              </a:xfrm>
              <a:custGeom>
                <a:avLst/>
                <a:gdLst/>
                <a:ahLst/>
                <a:cxnLst/>
                <a:rect l="l" t="t" r="r" b="b"/>
                <a:pathLst>
                  <a:path w="2357" h="2381" extrusionOk="0">
                    <a:moveTo>
                      <a:pt x="1178" y="0"/>
                    </a:moveTo>
                    <a:cubicBezTo>
                      <a:pt x="527" y="0"/>
                      <a:pt x="0" y="526"/>
                      <a:pt x="0" y="1178"/>
                    </a:cubicBezTo>
                    <a:cubicBezTo>
                      <a:pt x="0" y="1830"/>
                      <a:pt x="527" y="2381"/>
                      <a:pt x="1178" y="2381"/>
                    </a:cubicBezTo>
                    <a:cubicBezTo>
                      <a:pt x="1830" y="2381"/>
                      <a:pt x="2356" y="1830"/>
                      <a:pt x="2356" y="1178"/>
                    </a:cubicBezTo>
                    <a:cubicBezTo>
                      <a:pt x="2356" y="526"/>
                      <a:pt x="1830" y="0"/>
                      <a:pt x="117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2"/>
              <p:cNvSpPr/>
              <p:nvPr/>
            </p:nvSpPr>
            <p:spPr>
              <a:xfrm>
                <a:off x="2655262" y="2534131"/>
                <a:ext cx="54478" cy="54460"/>
              </a:xfrm>
              <a:custGeom>
                <a:avLst/>
                <a:gdLst/>
                <a:ahLst/>
                <a:cxnLst/>
                <a:rect l="l" t="t" r="r" b="b"/>
                <a:pathLst>
                  <a:path w="3009" h="3008" extrusionOk="0">
                    <a:moveTo>
                      <a:pt x="1504" y="627"/>
                    </a:moveTo>
                    <a:cubicBezTo>
                      <a:pt x="1981" y="627"/>
                      <a:pt x="2382" y="1028"/>
                      <a:pt x="2382" y="1504"/>
                    </a:cubicBezTo>
                    <a:cubicBezTo>
                      <a:pt x="2382" y="1980"/>
                      <a:pt x="1981" y="2381"/>
                      <a:pt x="1504" y="2381"/>
                    </a:cubicBezTo>
                    <a:cubicBezTo>
                      <a:pt x="1028" y="2381"/>
                      <a:pt x="627" y="1980"/>
                      <a:pt x="627" y="1504"/>
                    </a:cubicBezTo>
                    <a:cubicBezTo>
                      <a:pt x="627" y="1028"/>
                      <a:pt x="1028" y="627"/>
                      <a:pt x="1504" y="627"/>
                    </a:cubicBezTo>
                    <a:close/>
                    <a:moveTo>
                      <a:pt x="1504" y="0"/>
                    </a:moveTo>
                    <a:cubicBezTo>
                      <a:pt x="677" y="0"/>
                      <a:pt x="1" y="677"/>
                      <a:pt x="1" y="1504"/>
                    </a:cubicBezTo>
                    <a:cubicBezTo>
                      <a:pt x="1" y="2331"/>
                      <a:pt x="677" y="3008"/>
                      <a:pt x="1504" y="3008"/>
                    </a:cubicBezTo>
                    <a:cubicBezTo>
                      <a:pt x="2331" y="3008"/>
                      <a:pt x="3008" y="2331"/>
                      <a:pt x="3008" y="1504"/>
                    </a:cubicBezTo>
                    <a:cubicBezTo>
                      <a:pt x="3008" y="677"/>
                      <a:pt x="2331" y="0"/>
                      <a:pt x="150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2"/>
              <p:cNvSpPr txBox="1"/>
              <p:nvPr/>
            </p:nvSpPr>
            <p:spPr>
              <a:xfrm>
                <a:off x="2676513" y="303717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C++</a:t>
                </a:r>
                <a:endParaRPr sz="2200">
                  <a:solidFill>
                    <a:schemeClr val="accent6"/>
                  </a:solidFill>
                  <a:latin typeface="Bebas Neue"/>
                  <a:ea typeface="Bebas Neue"/>
                  <a:cs typeface="Bebas Neue"/>
                  <a:sym typeface="Bebas Neue"/>
                </a:endParaRPr>
              </a:p>
            </p:txBody>
          </p:sp>
          <p:sp>
            <p:nvSpPr>
              <p:cNvPr id="1947" name="Google Shape;1947;p62"/>
              <p:cNvSpPr txBox="1"/>
              <p:nvPr/>
            </p:nvSpPr>
            <p:spPr>
              <a:xfrm>
                <a:off x="2467388" y="2136225"/>
                <a:ext cx="522000" cy="387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200">
                    <a:solidFill>
                      <a:schemeClr val="accent6"/>
                    </a:solidFill>
                    <a:latin typeface="Bebas Neue"/>
                    <a:ea typeface="Bebas Neue"/>
                    <a:cs typeface="Bebas Neue"/>
                    <a:sym typeface="Bebas Neue"/>
                  </a:rPr>
                  <a:t>&lt;/&gt;</a:t>
                </a:r>
                <a:endParaRPr sz="2200">
                  <a:solidFill>
                    <a:schemeClr val="accent6"/>
                  </a:solidFill>
                  <a:latin typeface="Bebas Neue"/>
                  <a:ea typeface="Bebas Neue"/>
                  <a:cs typeface="Bebas Neue"/>
                  <a:sym typeface="Bebas Neue"/>
                </a:endParaRPr>
              </a:p>
            </p:txBody>
          </p:sp>
          <p:sp>
            <p:nvSpPr>
              <p:cNvPr id="1948" name="Google Shape;1948;p62"/>
              <p:cNvSpPr txBox="1"/>
              <p:nvPr/>
            </p:nvSpPr>
            <p:spPr>
              <a:xfrm>
                <a:off x="791350" y="2317875"/>
                <a:ext cx="522000" cy="257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500">
                    <a:solidFill>
                      <a:schemeClr val="accent6"/>
                    </a:solidFill>
                    <a:latin typeface="Bebas Neue"/>
                    <a:ea typeface="Bebas Neue"/>
                    <a:cs typeface="Bebas Neue"/>
                    <a:sym typeface="Bebas Neue"/>
                  </a:rPr>
                  <a:t>HTML</a:t>
                </a:r>
                <a:endParaRPr sz="1500">
                  <a:solidFill>
                    <a:schemeClr val="accent6"/>
                  </a:solidFill>
                  <a:latin typeface="Bebas Neue"/>
                  <a:ea typeface="Bebas Neue"/>
                  <a:cs typeface="Bebas Neue"/>
                  <a:sym typeface="Bebas Neue"/>
                </a:endParaRPr>
              </a:p>
            </p:txBody>
          </p:sp>
        </p:grpSp>
        <p:grpSp>
          <p:nvGrpSpPr>
            <p:cNvPr id="1949" name="Google Shape;1949;p62"/>
            <p:cNvGrpSpPr/>
            <p:nvPr/>
          </p:nvGrpSpPr>
          <p:grpSpPr>
            <a:xfrm>
              <a:off x="242155" y="855580"/>
              <a:ext cx="3486733" cy="3432346"/>
              <a:chOff x="242155" y="855580"/>
              <a:chExt cx="3486733" cy="3432346"/>
            </a:xfrm>
          </p:grpSpPr>
          <p:sp>
            <p:nvSpPr>
              <p:cNvPr id="1950" name="Google Shape;1950;p62"/>
              <p:cNvSpPr/>
              <p:nvPr/>
            </p:nvSpPr>
            <p:spPr>
              <a:xfrm>
                <a:off x="444080" y="1027596"/>
                <a:ext cx="72619" cy="101243"/>
              </a:xfrm>
              <a:custGeom>
                <a:avLst/>
                <a:gdLst/>
                <a:ahLst/>
                <a:cxnLst/>
                <a:rect l="l" t="t" r="r" b="b"/>
                <a:pathLst>
                  <a:path w="4011" h="5592" extrusionOk="0">
                    <a:moveTo>
                      <a:pt x="3663" y="1"/>
                    </a:moveTo>
                    <a:cubicBezTo>
                      <a:pt x="3555" y="1"/>
                      <a:pt x="3449" y="56"/>
                      <a:pt x="3384" y="153"/>
                    </a:cubicBezTo>
                    <a:lnTo>
                      <a:pt x="76" y="5090"/>
                    </a:lnTo>
                    <a:cubicBezTo>
                      <a:pt x="1" y="5241"/>
                      <a:pt x="26" y="5441"/>
                      <a:pt x="176" y="5542"/>
                    </a:cubicBezTo>
                    <a:cubicBezTo>
                      <a:pt x="226" y="5567"/>
                      <a:pt x="276" y="5592"/>
                      <a:pt x="351" y="5592"/>
                    </a:cubicBezTo>
                    <a:cubicBezTo>
                      <a:pt x="452" y="5592"/>
                      <a:pt x="552" y="5542"/>
                      <a:pt x="602" y="5441"/>
                    </a:cubicBezTo>
                    <a:lnTo>
                      <a:pt x="3910" y="504"/>
                    </a:lnTo>
                    <a:cubicBezTo>
                      <a:pt x="4011" y="354"/>
                      <a:pt x="3960" y="153"/>
                      <a:pt x="3835" y="53"/>
                    </a:cubicBezTo>
                    <a:cubicBezTo>
                      <a:pt x="3782" y="17"/>
                      <a:pt x="3722" y="1"/>
                      <a:pt x="3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2"/>
              <p:cNvSpPr/>
              <p:nvPr/>
            </p:nvSpPr>
            <p:spPr>
              <a:xfrm>
                <a:off x="3144423" y="1880033"/>
                <a:ext cx="97568" cy="78286"/>
              </a:xfrm>
              <a:custGeom>
                <a:avLst/>
                <a:gdLst/>
                <a:ahLst/>
                <a:cxnLst/>
                <a:rect l="l" t="t" r="r" b="b"/>
                <a:pathLst>
                  <a:path w="5389" h="4324" extrusionOk="0">
                    <a:moveTo>
                      <a:pt x="368" y="1"/>
                    </a:moveTo>
                    <a:cubicBezTo>
                      <a:pt x="276" y="1"/>
                      <a:pt x="184" y="40"/>
                      <a:pt x="126" y="113"/>
                    </a:cubicBezTo>
                    <a:cubicBezTo>
                      <a:pt x="0" y="263"/>
                      <a:pt x="25" y="464"/>
                      <a:pt x="176" y="564"/>
                    </a:cubicBezTo>
                    <a:lnTo>
                      <a:pt x="4837" y="4248"/>
                    </a:lnTo>
                    <a:cubicBezTo>
                      <a:pt x="4887" y="4298"/>
                      <a:pt x="4963" y="4324"/>
                      <a:pt x="5038" y="4324"/>
                    </a:cubicBezTo>
                    <a:cubicBezTo>
                      <a:pt x="5138" y="4324"/>
                      <a:pt x="5213" y="4273"/>
                      <a:pt x="5288" y="4198"/>
                    </a:cubicBezTo>
                    <a:cubicBezTo>
                      <a:pt x="5389" y="4073"/>
                      <a:pt x="5364" y="3872"/>
                      <a:pt x="5238" y="3772"/>
                    </a:cubicBezTo>
                    <a:lnTo>
                      <a:pt x="552" y="63"/>
                    </a:lnTo>
                    <a:cubicBezTo>
                      <a:pt x="499" y="21"/>
                      <a:pt x="434" y="1"/>
                      <a:pt x="36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2"/>
              <p:cNvSpPr/>
              <p:nvPr/>
            </p:nvSpPr>
            <p:spPr>
              <a:xfrm>
                <a:off x="306138" y="2507190"/>
                <a:ext cx="59909" cy="108630"/>
              </a:xfrm>
              <a:custGeom>
                <a:avLst/>
                <a:gdLst/>
                <a:ahLst/>
                <a:cxnLst/>
                <a:rect l="l" t="t" r="r" b="b"/>
                <a:pathLst>
                  <a:path w="3309" h="6000" extrusionOk="0">
                    <a:moveTo>
                      <a:pt x="370" y="1"/>
                    </a:moveTo>
                    <a:cubicBezTo>
                      <a:pt x="321" y="1"/>
                      <a:pt x="271" y="12"/>
                      <a:pt x="226" y="35"/>
                    </a:cubicBezTo>
                    <a:cubicBezTo>
                      <a:pt x="76" y="110"/>
                      <a:pt x="0" y="285"/>
                      <a:pt x="76" y="461"/>
                    </a:cubicBezTo>
                    <a:lnTo>
                      <a:pt x="2682" y="5824"/>
                    </a:lnTo>
                    <a:cubicBezTo>
                      <a:pt x="2732" y="5924"/>
                      <a:pt x="2833" y="5999"/>
                      <a:pt x="2958" y="5999"/>
                    </a:cubicBezTo>
                    <a:cubicBezTo>
                      <a:pt x="3008" y="5999"/>
                      <a:pt x="3058" y="5974"/>
                      <a:pt x="3083" y="5974"/>
                    </a:cubicBezTo>
                    <a:cubicBezTo>
                      <a:pt x="3259" y="5874"/>
                      <a:pt x="3309" y="5699"/>
                      <a:pt x="3234" y="5548"/>
                    </a:cubicBezTo>
                    <a:lnTo>
                      <a:pt x="652" y="185"/>
                    </a:lnTo>
                    <a:cubicBezTo>
                      <a:pt x="599" y="62"/>
                      <a:pt x="485" y="1"/>
                      <a:pt x="3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2"/>
              <p:cNvSpPr/>
              <p:nvPr/>
            </p:nvSpPr>
            <p:spPr>
              <a:xfrm>
                <a:off x="2182903" y="4207503"/>
                <a:ext cx="97115" cy="78159"/>
              </a:xfrm>
              <a:custGeom>
                <a:avLst/>
                <a:gdLst/>
                <a:ahLst/>
                <a:cxnLst/>
                <a:rect l="l" t="t" r="r" b="b"/>
                <a:pathLst>
                  <a:path w="5364" h="4317" extrusionOk="0">
                    <a:moveTo>
                      <a:pt x="341" y="1"/>
                    </a:moveTo>
                    <a:cubicBezTo>
                      <a:pt x="247" y="1"/>
                      <a:pt x="157" y="46"/>
                      <a:pt x="100" y="131"/>
                    </a:cubicBezTo>
                    <a:cubicBezTo>
                      <a:pt x="0" y="256"/>
                      <a:pt x="25" y="457"/>
                      <a:pt x="151" y="557"/>
                    </a:cubicBezTo>
                    <a:lnTo>
                      <a:pt x="4812" y="4266"/>
                    </a:lnTo>
                    <a:cubicBezTo>
                      <a:pt x="4887" y="4317"/>
                      <a:pt x="4938" y="4317"/>
                      <a:pt x="5013" y="4317"/>
                    </a:cubicBezTo>
                    <a:cubicBezTo>
                      <a:pt x="5113" y="4317"/>
                      <a:pt x="5213" y="4292"/>
                      <a:pt x="5263" y="4216"/>
                    </a:cubicBezTo>
                    <a:cubicBezTo>
                      <a:pt x="5364" y="4066"/>
                      <a:pt x="5339" y="3865"/>
                      <a:pt x="5213" y="3765"/>
                    </a:cubicBezTo>
                    <a:lnTo>
                      <a:pt x="552" y="81"/>
                    </a:lnTo>
                    <a:cubicBezTo>
                      <a:pt x="487" y="27"/>
                      <a:pt x="412" y="1"/>
                      <a:pt x="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2"/>
              <p:cNvSpPr/>
              <p:nvPr/>
            </p:nvSpPr>
            <p:spPr>
              <a:xfrm>
                <a:off x="3540090" y="3765886"/>
                <a:ext cx="36789" cy="116379"/>
              </a:xfrm>
              <a:custGeom>
                <a:avLst/>
                <a:gdLst/>
                <a:ahLst/>
                <a:cxnLst/>
                <a:rect l="l" t="t" r="r" b="b"/>
                <a:pathLst>
                  <a:path w="2032" h="6428" extrusionOk="0">
                    <a:moveTo>
                      <a:pt x="347" y="0"/>
                    </a:moveTo>
                    <a:cubicBezTo>
                      <a:pt x="323" y="0"/>
                      <a:pt x="300" y="4"/>
                      <a:pt x="277" y="12"/>
                    </a:cubicBezTo>
                    <a:cubicBezTo>
                      <a:pt x="101" y="62"/>
                      <a:pt x="1" y="212"/>
                      <a:pt x="26" y="388"/>
                    </a:cubicBezTo>
                    <a:lnTo>
                      <a:pt x="1379" y="6202"/>
                    </a:lnTo>
                    <a:cubicBezTo>
                      <a:pt x="1430" y="6327"/>
                      <a:pt x="1555" y="6428"/>
                      <a:pt x="1680" y="6428"/>
                    </a:cubicBezTo>
                    <a:lnTo>
                      <a:pt x="1755" y="6428"/>
                    </a:lnTo>
                    <a:cubicBezTo>
                      <a:pt x="1931" y="6378"/>
                      <a:pt x="2031" y="6227"/>
                      <a:pt x="2006" y="6052"/>
                    </a:cubicBezTo>
                    <a:lnTo>
                      <a:pt x="653" y="237"/>
                    </a:lnTo>
                    <a:cubicBezTo>
                      <a:pt x="610" y="110"/>
                      <a:pt x="478" y="0"/>
                      <a:pt x="34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2"/>
              <p:cNvSpPr/>
              <p:nvPr/>
            </p:nvSpPr>
            <p:spPr>
              <a:xfrm>
                <a:off x="2903463" y="855580"/>
                <a:ext cx="60380" cy="108087"/>
              </a:xfrm>
              <a:custGeom>
                <a:avLst/>
                <a:gdLst/>
                <a:ahLst/>
                <a:cxnLst/>
                <a:rect l="l" t="t" r="r" b="b"/>
                <a:pathLst>
                  <a:path w="3335" h="5970" extrusionOk="0">
                    <a:moveTo>
                      <a:pt x="2985" y="0"/>
                    </a:moveTo>
                    <a:cubicBezTo>
                      <a:pt x="2871" y="0"/>
                      <a:pt x="2763" y="70"/>
                      <a:pt x="2708" y="180"/>
                    </a:cubicBezTo>
                    <a:lnTo>
                      <a:pt x="76" y="5519"/>
                    </a:lnTo>
                    <a:cubicBezTo>
                      <a:pt x="1" y="5669"/>
                      <a:pt x="51" y="5870"/>
                      <a:pt x="201" y="5945"/>
                    </a:cubicBezTo>
                    <a:cubicBezTo>
                      <a:pt x="252" y="5970"/>
                      <a:pt x="302" y="5970"/>
                      <a:pt x="352" y="5970"/>
                    </a:cubicBezTo>
                    <a:cubicBezTo>
                      <a:pt x="477" y="5970"/>
                      <a:pt x="577" y="5920"/>
                      <a:pt x="627" y="5794"/>
                    </a:cubicBezTo>
                    <a:lnTo>
                      <a:pt x="3259" y="456"/>
                    </a:lnTo>
                    <a:cubicBezTo>
                      <a:pt x="3334" y="306"/>
                      <a:pt x="3259" y="105"/>
                      <a:pt x="3109" y="30"/>
                    </a:cubicBezTo>
                    <a:cubicBezTo>
                      <a:pt x="3068" y="10"/>
                      <a:pt x="3026" y="0"/>
                      <a:pt x="29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2"/>
              <p:cNvSpPr/>
              <p:nvPr/>
            </p:nvSpPr>
            <p:spPr>
              <a:xfrm>
                <a:off x="353791" y="4144353"/>
                <a:ext cx="60362" cy="108177"/>
              </a:xfrm>
              <a:custGeom>
                <a:avLst/>
                <a:gdLst/>
                <a:ahLst/>
                <a:cxnLst/>
                <a:rect l="l" t="t" r="r" b="b"/>
                <a:pathLst>
                  <a:path w="3334" h="5975" extrusionOk="0">
                    <a:moveTo>
                      <a:pt x="2984" y="1"/>
                    </a:moveTo>
                    <a:cubicBezTo>
                      <a:pt x="2870" y="1"/>
                      <a:pt x="2759" y="57"/>
                      <a:pt x="2707" y="160"/>
                    </a:cubicBezTo>
                    <a:lnTo>
                      <a:pt x="75" y="5524"/>
                    </a:lnTo>
                    <a:cubicBezTo>
                      <a:pt x="0" y="5674"/>
                      <a:pt x="75" y="5850"/>
                      <a:pt x="226" y="5925"/>
                    </a:cubicBezTo>
                    <a:cubicBezTo>
                      <a:pt x="276" y="5950"/>
                      <a:pt x="326" y="5975"/>
                      <a:pt x="351" y="5975"/>
                    </a:cubicBezTo>
                    <a:cubicBezTo>
                      <a:pt x="476" y="5975"/>
                      <a:pt x="577" y="5900"/>
                      <a:pt x="652" y="5800"/>
                    </a:cubicBezTo>
                    <a:lnTo>
                      <a:pt x="3258" y="436"/>
                    </a:lnTo>
                    <a:cubicBezTo>
                      <a:pt x="3333" y="286"/>
                      <a:pt x="3283" y="110"/>
                      <a:pt x="3133" y="35"/>
                    </a:cubicBezTo>
                    <a:cubicBezTo>
                      <a:pt x="3086" y="12"/>
                      <a:pt x="3035" y="1"/>
                      <a:pt x="29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2"/>
              <p:cNvSpPr/>
              <p:nvPr/>
            </p:nvSpPr>
            <p:spPr>
              <a:xfrm>
                <a:off x="612421" y="1449641"/>
                <a:ext cx="59022" cy="59004"/>
              </a:xfrm>
              <a:custGeom>
                <a:avLst/>
                <a:gdLst/>
                <a:ahLst/>
                <a:cxnLst/>
                <a:rect l="l" t="t" r="r" b="b"/>
                <a:pathLst>
                  <a:path w="3260" h="3259" extrusionOk="0">
                    <a:moveTo>
                      <a:pt x="1630" y="627"/>
                    </a:moveTo>
                    <a:cubicBezTo>
                      <a:pt x="2181" y="627"/>
                      <a:pt x="2632" y="1078"/>
                      <a:pt x="2632" y="1629"/>
                    </a:cubicBezTo>
                    <a:cubicBezTo>
                      <a:pt x="2632" y="2181"/>
                      <a:pt x="2181" y="2632"/>
                      <a:pt x="1630" y="2632"/>
                    </a:cubicBezTo>
                    <a:cubicBezTo>
                      <a:pt x="1079" y="2632"/>
                      <a:pt x="627" y="2181"/>
                      <a:pt x="627" y="1629"/>
                    </a:cubicBezTo>
                    <a:cubicBezTo>
                      <a:pt x="627" y="1078"/>
                      <a:pt x="1079" y="627"/>
                      <a:pt x="1630" y="627"/>
                    </a:cubicBezTo>
                    <a:close/>
                    <a:moveTo>
                      <a:pt x="1630" y="0"/>
                    </a:moveTo>
                    <a:cubicBezTo>
                      <a:pt x="728" y="0"/>
                      <a:pt x="1" y="727"/>
                      <a:pt x="1" y="1629"/>
                    </a:cubicBezTo>
                    <a:cubicBezTo>
                      <a:pt x="1" y="2531"/>
                      <a:pt x="728" y="3258"/>
                      <a:pt x="1630" y="3258"/>
                    </a:cubicBezTo>
                    <a:cubicBezTo>
                      <a:pt x="2532" y="3258"/>
                      <a:pt x="3259" y="2531"/>
                      <a:pt x="3259" y="1629"/>
                    </a:cubicBezTo>
                    <a:cubicBezTo>
                      <a:pt x="3259"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2"/>
              <p:cNvSpPr/>
              <p:nvPr/>
            </p:nvSpPr>
            <p:spPr>
              <a:xfrm>
                <a:off x="330634" y="3479302"/>
                <a:ext cx="59022" cy="59475"/>
              </a:xfrm>
              <a:custGeom>
                <a:avLst/>
                <a:gdLst/>
                <a:ahLst/>
                <a:cxnLst/>
                <a:rect l="l" t="t" r="r" b="b"/>
                <a:pathLst>
                  <a:path w="3260" h="3285" extrusionOk="0">
                    <a:moveTo>
                      <a:pt x="1630" y="628"/>
                    </a:moveTo>
                    <a:cubicBezTo>
                      <a:pt x="2181" y="628"/>
                      <a:pt x="2632" y="1079"/>
                      <a:pt x="2632" y="1630"/>
                    </a:cubicBezTo>
                    <a:cubicBezTo>
                      <a:pt x="2632" y="2181"/>
                      <a:pt x="2181" y="2658"/>
                      <a:pt x="1630" y="2658"/>
                    </a:cubicBezTo>
                    <a:cubicBezTo>
                      <a:pt x="1079" y="2658"/>
                      <a:pt x="627" y="2181"/>
                      <a:pt x="627" y="1630"/>
                    </a:cubicBezTo>
                    <a:cubicBezTo>
                      <a:pt x="627" y="1079"/>
                      <a:pt x="1079" y="628"/>
                      <a:pt x="1630" y="628"/>
                    </a:cubicBezTo>
                    <a:close/>
                    <a:moveTo>
                      <a:pt x="1630" y="1"/>
                    </a:moveTo>
                    <a:cubicBezTo>
                      <a:pt x="728" y="1"/>
                      <a:pt x="1" y="728"/>
                      <a:pt x="1" y="1630"/>
                    </a:cubicBezTo>
                    <a:cubicBezTo>
                      <a:pt x="1" y="2532"/>
                      <a:pt x="728" y="3284"/>
                      <a:pt x="1630" y="3284"/>
                    </a:cubicBezTo>
                    <a:cubicBezTo>
                      <a:pt x="2532" y="3284"/>
                      <a:pt x="3259" y="2532"/>
                      <a:pt x="3259" y="1630"/>
                    </a:cubicBezTo>
                    <a:cubicBezTo>
                      <a:pt x="3259" y="728"/>
                      <a:pt x="2532" y="1"/>
                      <a:pt x="163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2"/>
              <p:cNvSpPr/>
              <p:nvPr/>
            </p:nvSpPr>
            <p:spPr>
              <a:xfrm>
                <a:off x="1076180" y="4223019"/>
                <a:ext cx="59004" cy="59022"/>
              </a:xfrm>
              <a:custGeom>
                <a:avLst/>
                <a:gdLst/>
                <a:ahLst/>
                <a:cxnLst/>
                <a:rect l="l" t="t" r="r" b="b"/>
                <a:pathLst>
                  <a:path w="3259" h="3260" extrusionOk="0">
                    <a:moveTo>
                      <a:pt x="1629" y="627"/>
                    </a:moveTo>
                    <a:cubicBezTo>
                      <a:pt x="2180" y="627"/>
                      <a:pt x="2632" y="1079"/>
                      <a:pt x="2632" y="1630"/>
                    </a:cubicBezTo>
                    <a:cubicBezTo>
                      <a:pt x="2632" y="2181"/>
                      <a:pt x="2180" y="2632"/>
                      <a:pt x="1629" y="2632"/>
                    </a:cubicBezTo>
                    <a:cubicBezTo>
                      <a:pt x="1078" y="2632"/>
                      <a:pt x="627" y="2181"/>
                      <a:pt x="627" y="1630"/>
                    </a:cubicBezTo>
                    <a:cubicBezTo>
                      <a:pt x="627" y="1079"/>
                      <a:pt x="1078" y="627"/>
                      <a:pt x="1629" y="627"/>
                    </a:cubicBezTo>
                    <a:close/>
                    <a:moveTo>
                      <a:pt x="1629" y="1"/>
                    </a:moveTo>
                    <a:cubicBezTo>
                      <a:pt x="727" y="1"/>
                      <a:pt x="0" y="728"/>
                      <a:pt x="0" y="1630"/>
                    </a:cubicBezTo>
                    <a:cubicBezTo>
                      <a:pt x="0" y="2532"/>
                      <a:pt x="727" y="3259"/>
                      <a:pt x="1629" y="3259"/>
                    </a:cubicBezTo>
                    <a:cubicBezTo>
                      <a:pt x="2531" y="3259"/>
                      <a:pt x="3258" y="2532"/>
                      <a:pt x="3258" y="1630"/>
                    </a:cubicBezTo>
                    <a:cubicBezTo>
                      <a:pt x="3258" y="728"/>
                      <a:pt x="2531" y="1"/>
                      <a:pt x="162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2"/>
              <p:cNvSpPr/>
              <p:nvPr/>
            </p:nvSpPr>
            <p:spPr>
              <a:xfrm>
                <a:off x="3600904" y="2139351"/>
                <a:ext cx="59457" cy="59004"/>
              </a:xfrm>
              <a:custGeom>
                <a:avLst/>
                <a:gdLst/>
                <a:ahLst/>
                <a:cxnLst/>
                <a:rect l="l" t="t" r="r" b="b"/>
                <a:pathLst>
                  <a:path w="3284" h="3259" extrusionOk="0">
                    <a:moveTo>
                      <a:pt x="1655" y="627"/>
                    </a:moveTo>
                    <a:cubicBezTo>
                      <a:pt x="2206" y="627"/>
                      <a:pt x="2657" y="1078"/>
                      <a:pt x="2657" y="1630"/>
                    </a:cubicBezTo>
                    <a:cubicBezTo>
                      <a:pt x="2657" y="2181"/>
                      <a:pt x="2206" y="2632"/>
                      <a:pt x="1655" y="2632"/>
                    </a:cubicBezTo>
                    <a:cubicBezTo>
                      <a:pt x="1078" y="2632"/>
                      <a:pt x="627" y="2181"/>
                      <a:pt x="627" y="1630"/>
                    </a:cubicBezTo>
                    <a:cubicBezTo>
                      <a:pt x="627" y="1078"/>
                      <a:pt x="1078" y="627"/>
                      <a:pt x="1655" y="627"/>
                    </a:cubicBezTo>
                    <a:close/>
                    <a:moveTo>
                      <a:pt x="1655" y="1"/>
                    </a:moveTo>
                    <a:cubicBezTo>
                      <a:pt x="752" y="1"/>
                      <a:pt x="0" y="727"/>
                      <a:pt x="0" y="1630"/>
                    </a:cubicBezTo>
                    <a:cubicBezTo>
                      <a:pt x="0" y="2532"/>
                      <a:pt x="752" y="3259"/>
                      <a:pt x="1655" y="3259"/>
                    </a:cubicBezTo>
                    <a:cubicBezTo>
                      <a:pt x="2557" y="3259"/>
                      <a:pt x="3284" y="2532"/>
                      <a:pt x="3284" y="1630"/>
                    </a:cubicBezTo>
                    <a:cubicBezTo>
                      <a:pt x="3284" y="727"/>
                      <a:pt x="2557" y="1"/>
                      <a:pt x="165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2"/>
              <p:cNvSpPr/>
              <p:nvPr/>
            </p:nvSpPr>
            <p:spPr>
              <a:xfrm>
                <a:off x="3394435" y="4144534"/>
                <a:ext cx="59475" cy="59457"/>
              </a:xfrm>
              <a:custGeom>
                <a:avLst/>
                <a:gdLst/>
                <a:ahLst/>
                <a:cxnLst/>
                <a:rect l="l" t="t" r="r" b="b"/>
                <a:pathLst>
                  <a:path w="3285" h="3284" extrusionOk="0">
                    <a:moveTo>
                      <a:pt x="1655" y="627"/>
                    </a:moveTo>
                    <a:cubicBezTo>
                      <a:pt x="2206" y="627"/>
                      <a:pt x="2657" y="1103"/>
                      <a:pt x="2657" y="1654"/>
                    </a:cubicBezTo>
                    <a:cubicBezTo>
                      <a:pt x="2657" y="2206"/>
                      <a:pt x="2206" y="2657"/>
                      <a:pt x="1655" y="2657"/>
                    </a:cubicBezTo>
                    <a:cubicBezTo>
                      <a:pt x="1079" y="2657"/>
                      <a:pt x="627" y="2206"/>
                      <a:pt x="627" y="1654"/>
                    </a:cubicBezTo>
                    <a:cubicBezTo>
                      <a:pt x="627" y="1103"/>
                      <a:pt x="1079" y="627"/>
                      <a:pt x="1655" y="627"/>
                    </a:cubicBezTo>
                    <a:close/>
                    <a:moveTo>
                      <a:pt x="1655" y="0"/>
                    </a:moveTo>
                    <a:cubicBezTo>
                      <a:pt x="753" y="0"/>
                      <a:pt x="1" y="752"/>
                      <a:pt x="1" y="1654"/>
                    </a:cubicBezTo>
                    <a:cubicBezTo>
                      <a:pt x="1" y="2556"/>
                      <a:pt x="753" y="3283"/>
                      <a:pt x="1655" y="3283"/>
                    </a:cubicBezTo>
                    <a:cubicBezTo>
                      <a:pt x="2557" y="3283"/>
                      <a:pt x="3284" y="2556"/>
                      <a:pt x="3284" y="1654"/>
                    </a:cubicBezTo>
                    <a:cubicBezTo>
                      <a:pt x="3284" y="752"/>
                      <a:pt x="2557" y="0"/>
                      <a:pt x="165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2"/>
              <p:cNvSpPr/>
              <p:nvPr/>
            </p:nvSpPr>
            <p:spPr>
              <a:xfrm>
                <a:off x="2331273" y="880166"/>
                <a:ext cx="59457" cy="59004"/>
              </a:xfrm>
              <a:custGeom>
                <a:avLst/>
                <a:gdLst/>
                <a:ahLst/>
                <a:cxnLst/>
                <a:rect l="l" t="t" r="r" b="b"/>
                <a:pathLst>
                  <a:path w="3284" h="3259" extrusionOk="0">
                    <a:moveTo>
                      <a:pt x="1630" y="627"/>
                    </a:moveTo>
                    <a:cubicBezTo>
                      <a:pt x="2206" y="627"/>
                      <a:pt x="2657" y="1078"/>
                      <a:pt x="2657" y="1629"/>
                    </a:cubicBezTo>
                    <a:cubicBezTo>
                      <a:pt x="2657" y="2181"/>
                      <a:pt x="2206" y="2632"/>
                      <a:pt x="1630" y="2632"/>
                    </a:cubicBezTo>
                    <a:cubicBezTo>
                      <a:pt x="1078" y="2632"/>
                      <a:pt x="627" y="2181"/>
                      <a:pt x="627" y="1629"/>
                    </a:cubicBezTo>
                    <a:cubicBezTo>
                      <a:pt x="627" y="1078"/>
                      <a:pt x="1078" y="627"/>
                      <a:pt x="1630" y="627"/>
                    </a:cubicBezTo>
                    <a:close/>
                    <a:moveTo>
                      <a:pt x="1630" y="0"/>
                    </a:moveTo>
                    <a:cubicBezTo>
                      <a:pt x="728" y="0"/>
                      <a:pt x="1" y="727"/>
                      <a:pt x="1" y="1629"/>
                    </a:cubicBezTo>
                    <a:cubicBezTo>
                      <a:pt x="1" y="2532"/>
                      <a:pt x="728" y="3258"/>
                      <a:pt x="1630" y="3258"/>
                    </a:cubicBezTo>
                    <a:cubicBezTo>
                      <a:pt x="2532" y="3258"/>
                      <a:pt x="3284" y="2532"/>
                      <a:pt x="3284" y="1629"/>
                    </a:cubicBezTo>
                    <a:cubicBezTo>
                      <a:pt x="3284" y="727"/>
                      <a:pt x="2532" y="0"/>
                      <a:pt x="163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2"/>
              <p:cNvSpPr/>
              <p:nvPr/>
            </p:nvSpPr>
            <p:spPr>
              <a:xfrm>
                <a:off x="3706167" y="2847329"/>
                <a:ext cx="22722" cy="22595"/>
              </a:xfrm>
              <a:custGeom>
                <a:avLst/>
                <a:gdLst/>
                <a:ahLst/>
                <a:cxnLst/>
                <a:rect l="l" t="t" r="r" b="b"/>
                <a:pathLst>
                  <a:path w="1255" h="1248" extrusionOk="0">
                    <a:moveTo>
                      <a:pt x="615" y="1"/>
                    </a:moveTo>
                    <a:cubicBezTo>
                      <a:pt x="452" y="1"/>
                      <a:pt x="289" y="57"/>
                      <a:pt x="176" y="170"/>
                    </a:cubicBezTo>
                    <a:cubicBezTo>
                      <a:pt x="151" y="220"/>
                      <a:pt x="126" y="245"/>
                      <a:pt x="101" y="270"/>
                    </a:cubicBezTo>
                    <a:cubicBezTo>
                      <a:pt x="76" y="320"/>
                      <a:pt x="51" y="345"/>
                      <a:pt x="51" y="396"/>
                    </a:cubicBezTo>
                    <a:cubicBezTo>
                      <a:pt x="26" y="421"/>
                      <a:pt x="26" y="471"/>
                      <a:pt x="1" y="496"/>
                    </a:cubicBezTo>
                    <a:cubicBezTo>
                      <a:pt x="1" y="546"/>
                      <a:pt x="1" y="571"/>
                      <a:pt x="1" y="621"/>
                    </a:cubicBezTo>
                    <a:cubicBezTo>
                      <a:pt x="1" y="797"/>
                      <a:pt x="51" y="947"/>
                      <a:pt x="176" y="1072"/>
                    </a:cubicBezTo>
                    <a:cubicBezTo>
                      <a:pt x="302" y="1198"/>
                      <a:pt x="452" y="1248"/>
                      <a:pt x="628" y="1248"/>
                    </a:cubicBezTo>
                    <a:cubicBezTo>
                      <a:pt x="778" y="1248"/>
                      <a:pt x="953" y="1198"/>
                      <a:pt x="1054" y="1072"/>
                    </a:cubicBezTo>
                    <a:cubicBezTo>
                      <a:pt x="1179" y="947"/>
                      <a:pt x="1254" y="797"/>
                      <a:pt x="1254" y="621"/>
                    </a:cubicBezTo>
                    <a:cubicBezTo>
                      <a:pt x="1254" y="571"/>
                      <a:pt x="1254" y="546"/>
                      <a:pt x="1229" y="496"/>
                    </a:cubicBezTo>
                    <a:cubicBezTo>
                      <a:pt x="1229" y="471"/>
                      <a:pt x="1229" y="421"/>
                      <a:pt x="1204" y="396"/>
                    </a:cubicBezTo>
                    <a:cubicBezTo>
                      <a:pt x="1179" y="345"/>
                      <a:pt x="1154" y="320"/>
                      <a:pt x="1154" y="270"/>
                    </a:cubicBezTo>
                    <a:cubicBezTo>
                      <a:pt x="1129" y="245"/>
                      <a:pt x="1104" y="220"/>
                      <a:pt x="1054" y="170"/>
                    </a:cubicBezTo>
                    <a:cubicBezTo>
                      <a:pt x="941" y="57"/>
                      <a:pt x="778"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2"/>
              <p:cNvSpPr/>
              <p:nvPr/>
            </p:nvSpPr>
            <p:spPr>
              <a:xfrm>
                <a:off x="439083" y="3202694"/>
                <a:ext cx="22722" cy="22975"/>
              </a:xfrm>
              <a:custGeom>
                <a:avLst/>
                <a:gdLst/>
                <a:ahLst/>
                <a:cxnLst/>
                <a:rect l="l" t="t" r="r" b="b"/>
                <a:pathLst>
                  <a:path w="1255" h="1269" extrusionOk="0">
                    <a:moveTo>
                      <a:pt x="625" y="0"/>
                    </a:moveTo>
                    <a:cubicBezTo>
                      <a:pt x="461" y="0"/>
                      <a:pt x="295" y="72"/>
                      <a:pt x="176" y="191"/>
                    </a:cubicBezTo>
                    <a:cubicBezTo>
                      <a:pt x="151" y="216"/>
                      <a:pt x="126" y="241"/>
                      <a:pt x="101" y="291"/>
                    </a:cubicBezTo>
                    <a:cubicBezTo>
                      <a:pt x="76" y="317"/>
                      <a:pt x="51" y="342"/>
                      <a:pt x="51" y="392"/>
                    </a:cubicBezTo>
                    <a:cubicBezTo>
                      <a:pt x="26" y="417"/>
                      <a:pt x="26" y="467"/>
                      <a:pt x="1" y="517"/>
                    </a:cubicBezTo>
                    <a:cubicBezTo>
                      <a:pt x="1" y="542"/>
                      <a:pt x="1" y="592"/>
                      <a:pt x="1" y="642"/>
                    </a:cubicBezTo>
                    <a:cubicBezTo>
                      <a:pt x="1" y="793"/>
                      <a:pt x="51" y="943"/>
                      <a:pt x="176" y="1068"/>
                    </a:cubicBezTo>
                    <a:cubicBezTo>
                      <a:pt x="302" y="1194"/>
                      <a:pt x="452" y="1269"/>
                      <a:pt x="627" y="1269"/>
                    </a:cubicBezTo>
                    <a:cubicBezTo>
                      <a:pt x="778" y="1269"/>
                      <a:pt x="953" y="1194"/>
                      <a:pt x="1054" y="1068"/>
                    </a:cubicBezTo>
                    <a:cubicBezTo>
                      <a:pt x="1179" y="943"/>
                      <a:pt x="1254" y="793"/>
                      <a:pt x="1254" y="642"/>
                    </a:cubicBezTo>
                    <a:cubicBezTo>
                      <a:pt x="1254" y="592"/>
                      <a:pt x="1254" y="542"/>
                      <a:pt x="1229" y="517"/>
                    </a:cubicBezTo>
                    <a:cubicBezTo>
                      <a:pt x="1229" y="467"/>
                      <a:pt x="1204" y="417"/>
                      <a:pt x="1204" y="392"/>
                    </a:cubicBezTo>
                    <a:cubicBezTo>
                      <a:pt x="1179" y="342"/>
                      <a:pt x="1154" y="317"/>
                      <a:pt x="1154" y="291"/>
                    </a:cubicBezTo>
                    <a:cubicBezTo>
                      <a:pt x="1129" y="241"/>
                      <a:pt x="1104" y="216"/>
                      <a:pt x="1054" y="191"/>
                    </a:cubicBezTo>
                    <a:cubicBezTo>
                      <a:pt x="1028" y="166"/>
                      <a:pt x="1003" y="141"/>
                      <a:pt x="978" y="116"/>
                    </a:cubicBezTo>
                    <a:cubicBezTo>
                      <a:pt x="928" y="91"/>
                      <a:pt x="903" y="66"/>
                      <a:pt x="853" y="41"/>
                    </a:cubicBezTo>
                    <a:cubicBezTo>
                      <a:pt x="828" y="41"/>
                      <a:pt x="778" y="16"/>
                      <a:pt x="753" y="16"/>
                    </a:cubicBezTo>
                    <a:cubicBezTo>
                      <a:pt x="711" y="5"/>
                      <a:pt x="668" y="0"/>
                      <a:pt x="62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2"/>
              <p:cNvSpPr/>
              <p:nvPr/>
            </p:nvSpPr>
            <p:spPr>
              <a:xfrm>
                <a:off x="845215" y="963775"/>
                <a:ext cx="22704" cy="22595"/>
              </a:xfrm>
              <a:custGeom>
                <a:avLst/>
                <a:gdLst/>
                <a:ahLst/>
                <a:cxnLst/>
                <a:rect l="l" t="t" r="r" b="b"/>
                <a:pathLst>
                  <a:path w="1254" h="1248" extrusionOk="0">
                    <a:moveTo>
                      <a:pt x="614" y="0"/>
                    </a:moveTo>
                    <a:cubicBezTo>
                      <a:pt x="451" y="0"/>
                      <a:pt x="288" y="57"/>
                      <a:pt x="176" y="169"/>
                    </a:cubicBezTo>
                    <a:cubicBezTo>
                      <a:pt x="150" y="194"/>
                      <a:pt x="125" y="219"/>
                      <a:pt x="100" y="270"/>
                    </a:cubicBezTo>
                    <a:cubicBezTo>
                      <a:pt x="75" y="295"/>
                      <a:pt x="50" y="320"/>
                      <a:pt x="50" y="370"/>
                    </a:cubicBezTo>
                    <a:cubicBezTo>
                      <a:pt x="25" y="395"/>
                      <a:pt x="0" y="445"/>
                      <a:pt x="0" y="495"/>
                    </a:cubicBezTo>
                    <a:cubicBezTo>
                      <a:pt x="0" y="520"/>
                      <a:pt x="0" y="570"/>
                      <a:pt x="0" y="620"/>
                    </a:cubicBezTo>
                    <a:cubicBezTo>
                      <a:pt x="0" y="771"/>
                      <a:pt x="50" y="946"/>
                      <a:pt x="176" y="1047"/>
                    </a:cubicBezTo>
                    <a:cubicBezTo>
                      <a:pt x="301" y="1172"/>
                      <a:pt x="451" y="1247"/>
                      <a:pt x="627" y="1247"/>
                    </a:cubicBezTo>
                    <a:cubicBezTo>
                      <a:pt x="777" y="1247"/>
                      <a:pt x="952" y="1172"/>
                      <a:pt x="1053" y="1047"/>
                    </a:cubicBezTo>
                    <a:cubicBezTo>
                      <a:pt x="1178" y="946"/>
                      <a:pt x="1253" y="771"/>
                      <a:pt x="1253" y="620"/>
                    </a:cubicBezTo>
                    <a:cubicBezTo>
                      <a:pt x="1253" y="570"/>
                      <a:pt x="1228" y="520"/>
                      <a:pt x="1228" y="495"/>
                    </a:cubicBezTo>
                    <a:cubicBezTo>
                      <a:pt x="1228" y="445"/>
                      <a:pt x="1203" y="395"/>
                      <a:pt x="1203" y="370"/>
                    </a:cubicBezTo>
                    <a:cubicBezTo>
                      <a:pt x="1178" y="320"/>
                      <a:pt x="1153" y="295"/>
                      <a:pt x="1128" y="270"/>
                    </a:cubicBezTo>
                    <a:cubicBezTo>
                      <a:pt x="1103" y="219"/>
                      <a:pt x="1078" y="194"/>
                      <a:pt x="1053" y="169"/>
                    </a:cubicBezTo>
                    <a:cubicBezTo>
                      <a:pt x="940" y="57"/>
                      <a:pt x="777" y="0"/>
                      <a:pt x="6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62"/>
              <p:cNvSpPr/>
              <p:nvPr/>
            </p:nvSpPr>
            <p:spPr>
              <a:xfrm>
                <a:off x="242155" y="1992954"/>
                <a:ext cx="22704" cy="22993"/>
              </a:xfrm>
              <a:custGeom>
                <a:avLst/>
                <a:gdLst/>
                <a:ahLst/>
                <a:cxnLst/>
                <a:rect l="l" t="t" r="r" b="b"/>
                <a:pathLst>
                  <a:path w="1254" h="1270" extrusionOk="0">
                    <a:moveTo>
                      <a:pt x="615" y="1"/>
                    </a:moveTo>
                    <a:cubicBezTo>
                      <a:pt x="445" y="1"/>
                      <a:pt x="295" y="73"/>
                      <a:pt x="176" y="192"/>
                    </a:cubicBezTo>
                    <a:cubicBezTo>
                      <a:pt x="151" y="217"/>
                      <a:pt x="126" y="242"/>
                      <a:pt x="101" y="292"/>
                    </a:cubicBezTo>
                    <a:cubicBezTo>
                      <a:pt x="76" y="317"/>
                      <a:pt x="51" y="342"/>
                      <a:pt x="51" y="392"/>
                    </a:cubicBezTo>
                    <a:cubicBezTo>
                      <a:pt x="26" y="417"/>
                      <a:pt x="1" y="467"/>
                      <a:pt x="1" y="518"/>
                    </a:cubicBezTo>
                    <a:cubicBezTo>
                      <a:pt x="1" y="543"/>
                      <a:pt x="1" y="593"/>
                      <a:pt x="1" y="643"/>
                    </a:cubicBezTo>
                    <a:cubicBezTo>
                      <a:pt x="1" y="793"/>
                      <a:pt x="51" y="969"/>
                      <a:pt x="176" y="1069"/>
                    </a:cubicBezTo>
                    <a:cubicBezTo>
                      <a:pt x="301" y="1194"/>
                      <a:pt x="452" y="1269"/>
                      <a:pt x="627" y="1269"/>
                    </a:cubicBezTo>
                    <a:cubicBezTo>
                      <a:pt x="652" y="1269"/>
                      <a:pt x="702" y="1244"/>
                      <a:pt x="753" y="1244"/>
                    </a:cubicBezTo>
                    <a:cubicBezTo>
                      <a:pt x="778" y="1244"/>
                      <a:pt x="828" y="1219"/>
                      <a:pt x="853" y="1219"/>
                    </a:cubicBezTo>
                    <a:cubicBezTo>
                      <a:pt x="903" y="1194"/>
                      <a:pt x="928" y="1169"/>
                      <a:pt x="978" y="1144"/>
                    </a:cubicBezTo>
                    <a:cubicBezTo>
                      <a:pt x="1003" y="1119"/>
                      <a:pt x="1028" y="1094"/>
                      <a:pt x="1053" y="1069"/>
                    </a:cubicBezTo>
                    <a:cubicBezTo>
                      <a:pt x="1179" y="969"/>
                      <a:pt x="1254" y="793"/>
                      <a:pt x="1254" y="643"/>
                    </a:cubicBezTo>
                    <a:cubicBezTo>
                      <a:pt x="1254" y="593"/>
                      <a:pt x="1229" y="543"/>
                      <a:pt x="1229" y="518"/>
                    </a:cubicBezTo>
                    <a:cubicBezTo>
                      <a:pt x="1229" y="467"/>
                      <a:pt x="1204" y="417"/>
                      <a:pt x="1204" y="392"/>
                    </a:cubicBezTo>
                    <a:cubicBezTo>
                      <a:pt x="1179" y="342"/>
                      <a:pt x="1154" y="317"/>
                      <a:pt x="1128" y="292"/>
                    </a:cubicBezTo>
                    <a:cubicBezTo>
                      <a:pt x="1128" y="242"/>
                      <a:pt x="1078" y="217"/>
                      <a:pt x="1053" y="192"/>
                    </a:cubicBezTo>
                    <a:cubicBezTo>
                      <a:pt x="1028" y="167"/>
                      <a:pt x="1003" y="142"/>
                      <a:pt x="978" y="117"/>
                    </a:cubicBezTo>
                    <a:cubicBezTo>
                      <a:pt x="928" y="92"/>
                      <a:pt x="903" y="66"/>
                      <a:pt x="853" y="41"/>
                    </a:cubicBezTo>
                    <a:cubicBezTo>
                      <a:pt x="828" y="41"/>
                      <a:pt x="778" y="16"/>
                      <a:pt x="753" y="16"/>
                    </a:cubicBezTo>
                    <a:cubicBezTo>
                      <a:pt x="705" y="6"/>
                      <a:pt x="659" y="1"/>
                      <a:pt x="61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62"/>
              <p:cNvSpPr/>
              <p:nvPr/>
            </p:nvSpPr>
            <p:spPr>
              <a:xfrm>
                <a:off x="3016004" y="4265349"/>
                <a:ext cx="22704" cy="22577"/>
              </a:xfrm>
              <a:custGeom>
                <a:avLst/>
                <a:gdLst/>
                <a:ahLst/>
                <a:cxnLst/>
                <a:rect l="l" t="t" r="r" b="b"/>
                <a:pathLst>
                  <a:path w="1254" h="1247" extrusionOk="0">
                    <a:moveTo>
                      <a:pt x="615" y="0"/>
                    </a:moveTo>
                    <a:cubicBezTo>
                      <a:pt x="452" y="0"/>
                      <a:pt x="289" y="56"/>
                      <a:pt x="176" y="169"/>
                    </a:cubicBezTo>
                    <a:cubicBezTo>
                      <a:pt x="51" y="294"/>
                      <a:pt x="0" y="445"/>
                      <a:pt x="0" y="620"/>
                    </a:cubicBezTo>
                    <a:cubicBezTo>
                      <a:pt x="0" y="771"/>
                      <a:pt x="51" y="946"/>
                      <a:pt x="176" y="1071"/>
                    </a:cubicBezTo>
                    <a:cubicBezTo>
                      <a:pt x="301" y="1172"/>
                      <a:pt x="452" y="1247"/>
                      <a:pt x="627" y="1247"/>
                    </a:cubicBezTo>
                    <a:cubicBezTo>
                      <a:pt x="777" y="1247"/>
                      <a:pt x="928" y="1172"/>
                      <a:pt x="1053" y="1071"/>
                    </a:cubicBezTo>
                    <a:cubicBezTo>
                      <a:pt x="1178" y="946"/>
                      <a:pt x="1254" y="771"/>
                      <a:pt x="1254" y="620"/>
                    </a:cubicBezTo>
                    <a:cubicBezTo>
                      <a:pt x="1254" y="445"/>
                      <a:pt x="1178" y="294"/>
                      <a:pt x="1053" y="169"/>
                    </a:cubicBezTo>
                    <a:cubicBezTo>
                      <a:pt x="940" y="56"/>
                      <a:pt x="777" y="0"/>
                      <a:pt x="61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2"/>
              <p:cNvSpPr/>
              <p:nvPr/>
            </p:nvSpPr>
            <p:spPr>
              <a:xfrm>
                <a:off x="3619498" y="963377"/>
                <a:ext cx="22722" cy="22993"/>
              </a:xfrm>
              <a:custGeom>
                <a:avLst/>
                <a:gdLst/>
                <a:ahLst/>
                <a:cxnLst/>
                <a:rect l="l" t="t" r="r" b="b"/>
                <a:pathLst>
                  <a:path w="1255" h="1270" extrusionOk="0">
                    <a:moveTo>
                      <a:pt x="603" y="0"/>
                    </a:moveTo>
                    <a:cubicBezTo>
                      <a:pt x="446" y="0"/>
                      <a:pt x="295" y="72"/>
                      <a:pt x="176" y="191"/>
                    </a:cubicBezTo>
                    <a:cubicBezTo>
                      <a:pt x="151" y="216"/>
                      <a:pt x="126" y="241"/>
                      <a:pt x="101" y="292"/>
                    </a:cubicBezTo>
                    <a:cubicBezTo>
                      <a:pt x="76" y="317"/>
                      <a:pt x="51" y="342"/>
                      <a:pt x="51" y="392"/>
                    </a:cubicBezTo>
                    <a:cubicBezTo>
                      <a:pt x="26" y="417"/>
                      <a:pt x="1" y="467"/>
                      <a:pt x="1" y="517"/>
                    </a:cubicBezTo>
                    <a:cubicBezTo>
                      <a:pt x="1" y="542"/>
                      <a:pt x="1" y="592"/>
                      <a:pt x="1" y="642"/>
                    </a:cubicBezTo>
                    <a:cubicBezTo>
                      <a:pt x="1" y="793"/>
                      <a:pt x="51" y="968"/>
                      <a:pt x="176" y="1069"/>
                    </a:cubicBezTo>
                    <a:cubicBezTo>
                      <a:pt x="302" y="1194"/>
                      <a:pt x="452" y="1269"/>
                      <a:pt x="628" y="1269"/>
                    </a:cubicBezTo>
                    <a:cubicBezTo>
                      <a:pt x="653" y="1269"/>
                      <a:pt x="703" y="1244"/>
                      <a:pt x="728" y="1244"/>
                    </a:cubicBezTo>
                    <a:cubicBezTo>
                      <a:pt x="778" y="1244"/>
                      <a:pt x="828" y="1219"/>
                      <a:pt x="853" y="1219"/>
                    </a:cubicBezTo>
                    <a:cubicBezTo>
                      <a:pt x="903" y="1194"/>
                      <a:pt x="928" y="1169"/>
                      <a:pt x="953" y="1144"/>
                    </a:cubicBezTo>
                    <a:cubicBezTo>
                      <a:pt x="1003" y="1119"/>
                      <a:pt x="1029" y="1094"/>
                      <a:pt x="1054" y="1069"/>
                    </a:cubicBezTo>
                    <a:cubicBezTo>
                      <a:pt x="1179" y="968"/>
                      <a:pt x="1254" y="793"/>
                      <a:pt x="1254" y="642"/>
                    </a:cubicBezTo>
                    <a:cubicBezTo>
                      <a:pt x="1254" y="592"/>
                      <a:pt x="1229" y="542"/>
                      <a:pt x="1229" y="517"/>
                    </a:cubicBezTo>
                    <a:cubicBezTo>
                      <a:pt x="1229" y="467"/>
                      <a:pt x="1204" y="417"/>
                      <a:pt x="1204" y="392"/>
                    </a:cubicBezTo>
                    <a:cubicBezTo>
                      <a:pt x="1179" y="342"/>
                      <a:pt x="1154" y="317"/>
                      <a:pt x="1129" y="292"/>
                    </a:cubicBezTo>
                    <a:cubicBezTo>
                      <a:pt x="1104" y="241"/>
                      <a:pt x="1079" y="216"/>
                      <a:pt x="1054" y="191"/>
                    </a:cubicBezTo>
                    <a:cubicBezTo>
                      <a:pt x="1029" y="166"/>
                      <a:pt x="1003" y="141"/>
                      <a:pt x="953" y="116"/>
                    </a:cubicBezTo>
                    <a:cubicBezTo>
                      <a:pt x="928" y="91"/>
                      <a:pt x="903" y="66"/>
                      <a:pt x="853" y="41"/>
                    </a:cubicBezTo>
                    <a:cubicBezTo>
                      <a:pt x="828" y="41"/>
                      <a:pt x="778" y="16"/>
                      <a:pt x="728" y="16"/>
                    </a:cubicBezTo>
                    <a:cubicBezTo>
                      <a:pt x="686" y="5"/>
                      <a:pt x="644" y="0"/>
                      <a:pt x="60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2"/>
              <p:cNvSpPr/>
              <p:nvPr/>
            </p:nvSpPr>
            <p:spPr>
              <a:xfrm>
                <a:off x="2675396" y="1411428"/>
                <a:ext cx="55383" cy="54007"/>
              </a:xfrm>
              <a:custGeom>
                <a:avLst/>
                <a:gdLst/>
                <a:ahLst/>
                <a:cxnLst/>
                <a:rect l="l" t="t" r="r" b="b"/>
                <a:pathLst>
                  <a:path w="3059" h="2983" extrusionOk="0">
                    <a:moveTo>
                      <a:pt x="2707" y="0"/>
                    </a:moveTo>
                    <a:cubicBezTo>
                      <a:pt x="2626" y="0"/>
                      <a:pt x="2544" y="25"/>
                      <a:pt x="2482" y="75"/>
                    </a:cubicBezTo>
                    <a:lnTo>
                      <a:pt x="126" y="2456"/>
                    </a:lnTo>
                    <a:cubicBezTo>
                      <a:pt x="0" y="2582"/>
                      <a:pt x="0" y="2782"/>
                      <a:pt x="126" y="2907"/>
                    </a:cubicBezTo>
                    <a:cubicBezTo>
                      <a:pt x="176" y="2958"/>
                      <a:pt x="251" y="2983"/>
                      <a:pt x="351" y="2983"/>
                    </a:cubicBezTo>
                    <a:cubicBezTo>
                      <a:pt x="427" y="2983"/>
                      <a:pt x="502" y="2958"/>
                      <a:pt x="552" y="2907"/>
                    </a:cubicBezTo>
                    <a:lnTo>
                      <a:pt x="2933" y="527"/>
                    </a:lnTo>
                    <a:cubicBezTo>
                      <a:pt x="3058" y="401"/>
                      <a:pt x="3058" y="201"/>
                      <a:pt x="2933" y="75"/>
                    </a:cubicBezTo>
                    <a:cubicBezTo>
                      <a:pt x="2870" y="25"/>
                      <a:pt x="2789" y="0"/>
                      <a:pt x="270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970" name="Google Shape;1970;p62"/>
          <p:cNvGrpSpPr/>
          <p:nvPr/>
        </p:nvGrpSpPr>
        <p:grpSpPr>
          <a:xfrm>
            <a:off x="4572000" y="496500"/>
            <a:ext cx="3846900" cy="469800"/>
            <a:chOff x="4572000" y="496500"/>
            <a:chExt cx="3846900" cy="469800"/>
          </a:xfrm>
        </p:grpSpPr>
        <p:sp>
          <p:nvSpPr>
            <p:cNvPr id="1971" name="Google Shape;1971;p62"/>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72" name="Google Shape;1972;p62"/>
            <p:cNvGrpSpPr/>
            <p:nvPr/>
          </p:nvGrpSpPr>
          <p:grpSpPr>
            <a:xfrm>
              <a:off x="7631947" y="671363"/>
              <a:ext cx="636814" cy="120078"/>
              <a:chOff x="8209059" y="198000"/>
              <a:chExt cx="636814" cy="120078"/>
            </a:xfrm>
          </p:grpSpPr>
          <p:sp>
            <p:nvSpPr>
              <p:cNvPr id="1973" name="Google Shape;1973;p6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70"/>
                                        </p:tgtEl>
                                        <p:attrNameLst>
                                          <p:attrName>style.visibility</p:attrName>
                                        </p:attrNameLst>
                                      </p:cBhvr>
                                      <p:to>
                                        <p:strVal val="visible"/>
                                      </p:to>
                                    </p:set>
                                    <p:anim calcmode="lin" valueType="num">
                                      <p:cBhvr additive="base">
                                        <p:cTn id="7" dur="1000"/>
                                        <p:tgtEl>
                                          <p:spTgt spid="197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850"/>
                                        </p:tgtEl>
                                        <p:attrNameLst>
                                          <p:attrName>style.visibility</p:attrName>
                                        </p:attrNameLst>
                                      </p:cBhvr>
                                      <p:to>
                                        <p:strVal val="visible"/>
                                      </p:to>
                                    </p:set>
                                    <p:anim calcmode="lin" valueType="num">
                                      <p:cBhvr additive="base">
                                        <p:cTn id="12" dur="1000"/>
                                        <p:tgtEl>
                                          <p:spTgt spid="1850"/>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848"/>
                                        </p:tgtEl>
                                        <p:attrNameLst>
                                          <p:attrName>style.visibility</p:attrName>
                                        </p:attrNameLst>
                                      </p:cBhvr>
                                      <p:to>
                                        <p:strVal val="visible"/>
                                      </p:to>
                                    </p:set>
                                    <p:anim calcmode="lin" valueType="num">
                                      <p:cBhvr additive="base">
                                        <p:cTn id="17" dur="1000"/>
                                        <p:tgtEl>
                                          <p:spTgt spid="1848"/>
                                        </p:tgtEl>
                                        <p:attrNameLst>
                                          <p:attrName>ppt_x</p:attrName>
                                        </p:attrNameLst>
                                      </p:cBhvr>
                                      <p:tavLst>
                                        <p:tav tm="0">
                                          <p:val>
                                            <p:strVal val="#ppt_x+1"/>
                                          </p:val>
                                        </p:tav>
                                        <p:tav tm="100000">
                                          <p:val>
                                            <p:strVal val="#ppt_x"/>
                                          </p:val>
                                        </p:tav>
                                      </p:tavLst>
                                    </p:anim>
                                  </p:childTnLst>
                                </p:cTn>
                              </p:par>
                              <p:par>
                                <p:cTn id="18" presetID="10" presetClass="entr" presetSubtype="0" fill="hold" nodeType="withEffect">
                                  <p:stCondLst>
                                    <p:cond delay="0"/>
                                  </p:stCondLst>
                                  <p:childTnLst>
                                    <p:set>
                                      <p:cBhvr>
                                        <p:cTn id="19" dur="1" fill="hold">
                                          <p:stCondLst>
                                            <p:cond delay="0"/>
                                          </p:stCondLst>
                                        </p:cTn>
                                        <p:tgtEl>
                                          <p:spTgt spid="1849"/>
                                        </p:tgtEl>
                                        <p:attrNameLst>
                                          <p:attrName>style.visibility</p:attrName>
                                        </p:attrNameLst>
                                      </p:cBhvr>
                                      <p:to>
                                        <p:strVal val="visible"/>
                                      </p:to>
                                    </p:set>
                                    <p:animEffect transition="in" filter="fade">
                                      <p:cBhvr>
                                        <p:cTn id="20" dur="1000"/>
                                        <p:tgtEl>
                                          <p:spTgt spid="1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79"/>
        <p:cNvGrpSpPr/>
        <p:nvPr/>
      </p:nvGrpSpPr>
      <p:grpSpPr>
        <a:xfrm>
          <a:off x="0" y="0"/>
          <a:ext cx="0" cy="0"/>
          <a:chOff x="0" y="0"/>
          <a:chExt cx="0" cy="0"/>
        </a:xfrm>
      </p:grpSpPr>
      <p:grpSp>
        <p:nvGrpSpPr>
          <p:cNvPr id="1980" name="Google Shape;1980;p63"/>
          <p:cNvGrpSpPr/>
          <p:nvPr/>
        </p:nvGrpSpPr>
        <p:grpSpPr>
          <a:xfrm>
            <a:off x="1293480" y="1557397"/>
            <a:ext cx="6557041" cy="800821"/>
            <a:chOff x="4572000" y="496500"/>
            <a:chExt cx="3846900" cy="469800"/>
          </a:xfrm>
        </p:grpSpPr>
        <p:sp>
          <p:nvSpPr>
            <p:cNvPr id="1981" name="Google Shape;1981;p63"/>
            <p:cNvSpPr/>
            <p:nvPr/>
          </p:nvSpPr>
          <p:spPr>
            <a:xfrm>
              <a:off x="4572000" y="496500"/>
              <a:ext cx="38469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2" name="Google Shape;1982;p63"/>
            <p:cNvGrpSpPr/>
            <p:nvPr/>
          </p:nvGrpSpPr>
          <p:grpSpPr>
            <a:xfrm>
              <a:off x="7631947" y="671363"/>
              <a:ext cx="636814" cy="120078"/>
              <a:chOff x="8209059" y="198000"/>
              <a:chExt cx="636814" cy="120078"/>
            </a:xfrm>
          </p:grpSpPr>
          <p:sp>
            <p:nvSpPr>
              <p:cNvPr id="1983" name="Google Shape;1983;p63"/>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3"/>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3"/>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86" name="Google Shape;1986;p63"/>
          <p:cNvSpPr txBox="1">
            <a:spLocks noGrp="1"/>
          </p:cNvSpPr>
          <p:nvPr>
            <p:ph type="title"/>
          </p:nvPr>
        </p:nvSpPr>
        <p:spPr>
          <a:xfrm>
            <a:off x="1116419" y="1615978"/>
            <a:ext cx="5709683" cy="800821"/>
          </a:xfrm>
          <a:prstGeom prst="rect">
            <a:avLst/>
          </a:prstGeom>
        </p:spPr>
        <p:txBody>
          <a:bodyPr spcFirstLastPara="1" wrap="square" lIns="0" tIns="0" rIns="0" bIns="0" anchor="t" anchorCtr="0">
            <a:noAutofit/>
          </a:bodyPr>
          <a:lstStyle/>
          <a:p>
            <a:pPr lvl="0"/>
            <a:r>
              <a:rPr lang="es-BO" dirty="0"/>
              <a:t>¿Cómo se practica TDD?</a:t>
            </a:r>
            <a:endParaRPr dirty="0"/>
          </a:p>
          <a:p>
            <a:pPr marL="0" lvl="0" indent="0" algn="ctr" rtl="0">
              <a:spcBef>
                <a:spcPts val="0"/>
              </a:spcBef>
              <a:spcAft>
                <a:spcPts val="0"/>
              </a:spcAft>
              <a:buNone/>
            </a:pPr>
            <a:endParaRPr dirty="0"/>
          </a:p>
        </p:txBody>
      </p:sp>
      <p:sp>
        <p:nvSpPr>
          <p:cNvPr id="1987" name="Google Shape;1987;p63"/>
          <p:cNvSpPr txBox="1">
            <a:spLocks noGrp="1"/>
          </p:cNvSpPr>
          <p:nvPr>
            <p:ph type="subTitle" idx="1"/>
          </p:nvPr>
        </p:nvSpPr>
        <p:spPr>
          <a:xfrm>
            <a:off x="2339163" y="2626350"/>
            <a:ext cx="4815889" cy="1456500"/>
          </a:xfrm>
          <a:prstGeom prst="rect">
            <a:avLst/>
          </a:prstGeom>
        </p:spPr>
        <p:txBody>
          <a:bodyPr spcFirstLastPara="1" wrap="square" lIns="0" tIns="0" rIns="0" bIns="0" anchor="t" anchorCtr="0">
            <a:noAutofit/>
          </a:bodyPr>
          <a:lstStyle/>
          <a:p>
            <a:pPr marL="0" lvl="0" indent="0"/>
            <a:r>
              <a:rPr lang="es-MX" dirty="0"/>
              <a:t>El desarrollo basado en pruebas implica pasar por tres fases, una y otra vez:</a:t>
            </a:r>
          </a:p>
          <a:p>
            <a:pPr marL="0" lvl="0" indent="0"/>
            <a:r>
              <a:rPr lang="es-MX" dirty="0"/>
              <a:t> Fase roja</a:t>
            </a:r>
          </a:p>
          <a:p>
            <a:pPr marL="0" lvl="0" indent="0"/>
            <a:r>
              <a:rPr lang="es-MX" dirty="0"/>
              <a:t>Fase verde</a:t>
            </a:r>
          </a:p>
          <a:p>
            <a:pPr marL="0" lvl="0" indent="0"/>
            <a:r>
              <a:rPr lang="es-MX" dirty="0"/>
              <a:t>Fase azul</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980"/>
                                        </p:tgtEl>
                                        <p:attrNameLst>
                                          <p:attrName>style.visibility</p:attrName>
                                        </p:attrNameLst>
                                      </p:cBhvr>
                                      <p:to>
                                        <p:strVal val="visible"/>
                                      </p:to>
                                    </p:set>
                                    <p:anim calcmode="lin" valueType="num">
                                      <p:cBhvr additive="base">
                                        <p:cTn id="7" dur="1000"/>
                                        <p:tgtEl>
                                          <p:spTgt spid="1980"/>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1986"/>
                                        </p:tgtEl>
                                        <p:attrNameLst>
                                          <p:attrName>style.visibility</p:attrName>
                                        </p:attrNameLst>
                                      </p:cBhvr>
                                      <p:to>
                                        <p:strVal val="visible"/>
                                      </p:to>
                                    </p:set>
                                    <p:animEffect transition="in" filter="fade">
                                      <p:cBhvr>
                                        <p:cTn id="10" dur="1000"/>
                                        <p:tgtEl>
                                          <p:spTgt spid="198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987"/>
                                        </p:tgtEl>
                                        <p:attrNameLst>
                                          <p:attrName>style.visibility</p:attrName>
                                        </p:attrNameLst>
                                      </p:cBhvr>
                                      <p:to>
                                        <p:strVal val="visible"/>
                                      </p:to>
                                    </p:set>
                                    <p:animEffect transition="in" filter="fade">
                                      <p:cBhvr>
                                        <p:cTn id="15" dur="1000"/>
                                        <p:tgtEl>
                                          <p:spTgt spid="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22"/>
        <p:cNvGrpSpPr/>
        <p:nvPr/>
      </p:nvGrpSpPr>
      <p:grpSpPr>
        <a:xfrm>
          <a:off x="0" y="0"/>
          <a:ext cx="0" cy="0"/>
          <a:chOff x="0" y="0"/>
          <a:chExt cx="0" cy="0"/>
        </a:xfrm>
      </p:grpSpPr>
      <p:sp>
        <p:nvSpPr>
          <p:cNvPr id="2723" name="Google Shape;2723;p72"/>
          <p:cNvSpPr/>
          <p:nvPr/>
        </p:nvSpPr>
        <p:spPr>
          <a:xfrm>
            <a:off x="714799" y="4584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24" name="Google Shape;2724;p72"/>
          <p:cNvGrpSpPr/>
          <p:nvPr/>
        </p:nvGrpSpPr>
        <p:grpSpPr>
          <a:xfrm>
            <a:off x="7631947" y="633263"/>
            <a:ext cx="636814" cy="120078"/>
            <a:chOff x="8209059" y="198000"/>
            <a:chExt cx="636814" cy="120078"/>
          </a:xfrm>
        </p:grpSpPr>
        <p:sp>
          <p:nvSpPr>
            <p:cNvPr id="2725" name="Google Shape;2725;p72"/>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72"/>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72"/>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28" name="Google Shape;2728;p72"/>
          <p:cNvSpPr txBox="1">
            <a:spLocks noGrp="1"/>
          </p:cNvSpPr>
          <p:nvPr>
            <p:ph type="title"/>
          </p:nvPr>
        </p:nvSpPr>
        <p:spPr>
          <a:xfrm>
            <a:off x="1365850" y="447121"/>
            <a:ext cx="6412200" cy="572700"/>
          </a:xfrm>
          <a:prstGeom prst="rect">
            <a:avLst/>
          </a:prstGeom>
        </p:spPr>
        <p:txBody>
          <a:bodyPr spcFirstLastPara="1" wrap="square" lIns="0" tIns="0" rIns="0" bIns="0" anchor="t" anchorCtr="0">
            <a:noAutofit/>
          </a:bodyPr>
          <a:lstStyle/>
          <a:p>
            <a:pPr lvl="0"/>
            <a:r>
              <a:rPr lang="es-BO" dirty="0"/>
              <a:t>Ciclo Red-Green-</a:t>
            </a:r>
            <a:r>
              <a:rPr lang="es-BO" dirty="0" err="1"/>
              <a:t>Refactor</a:t>
            </a:r>
            <a:br>
              <a:rPr lang="en" dirty="0"/>
            </a:br>
            <a:endParaRPr dirty="0"/>
          </a:p>
        </p:txBody>
      </p:sp>
      <p:sp>
        <p:nvSpPr>
          <p:cNvPr id="2794" name="Google Shape;2794;p72"/>
          <p:cNvSpPr/>
          <p:nvPr/>
        </p:nvSpPr>
        <p:spPr>
          <a:xfrm>
            <a:off x="738675" y="3169675"/>
            <a:ext cx="1599000" cy="469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2795" name="Google Shape;2795;p72"/>
          <p:cNvSpPr/>
          <p:nvPr/>
        </p:nvSpPr>
        <p:spPr>
          <a:xfrm>
            <a:off x="714799" y="1107056"/>
            <a:ext cx="1599000" cy="469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2"/>
          <p:cNvSpPr txBox="1"/>
          <p:nvPr/>
        </p:nvSpPr>
        <p:spPr>
          <a:xfrm>
            <a:off x="738675" y="3261450"/>
            <a:ext cx="1599000" cy="276600"/>
          </a:xfrm>
          <a:prstGeom prst="rect">
            <a:avLst/>
          </a:prstGeom>
          <a:noFill/>
          <a:ln>
            <a:noFill/>
          </a:ln>
        </p:spPr>
        <p:txBody>
          <a:bodyPr spcFirstLastPara="1" wrap="square" lIns="72000" tIns="0" rIns="0" bIns="0" anchor="ctr" anchorCtr="0">
            <a:noAutofit/>
          </a:bodyPr>
          <a:lstStyle/>
          <a:p>
            <a:pPr marL="0" lvl="0" indent="0" algn="ctr" rtl="0">
              <a:spcBef>
                <a:spcPts val="0"/>
              </a:spcBef>
              <a:spcAft>
                <a:spcPts val="0"/>
              </a:spcAft>
              <a:buNone/>
            </a:pPr>
            <a:r>
              <a:rPr lang="en" sz="2200" dirty="0">
                <a:solidFill>
                  <a:schemeClr val="accent3">
                    <a:lumMod val="50000"/>
                  </a:schemeClr>
                </a:solidFill>
                <a:latin typeface="Bebas Neue"/>
                <a:ea typeface="Bebas Neue"/>
                <a:cs typeface="Bebas Neue"/>
                <a:sym typeface="Bebas Neue"/>
              </a:rPr>
              <a:t>GREEN</a:t>
            </a:r>
            <a:endParaRPr sz="2200" dirty="0">
              <a:solidFill>
                <a:schemeClr val="accent3">
                  <a:lumMod val="50000"/>
                </a:schemeClr>
              </a:solidFill>
              <a:latin typeface="Bebas Neue"/>
              <a:ea typeface="Bebas Neue"/>
              <a:cs typeface="Bebas Neue"/>
              <a:sym typeface="Bebas Neue"/>
            </a:endParaRPr>
          </a:p>
        </p:txBody>
      </p:sp>
      <p:sp>
        <p:nvSpPr>
          <p:cNvPr id="2797" name="Google Shape;2797;p72"/>
          <p:cNvSpPr txBox="1"/>
          <p:nvPr/>
        </p:nvSpPr>
        <p:spPr>
          <a:xfrm>
            <a:off x="726525" y="3710850"/>
            <a:ext cx="1623300" cy="974250"/>
          </a:xfrm>
          <a:prstGeom prst="rect">
            <a:avLst/>
          </a:prstGeom>
          <a:noFill/>
          <a:ln>
            <a:noFill/>
          </a:ln>
        </p:spPr>
        <p:txBody>
          <a:bodyPr spcFirstLastPara="1" wrap="square" lIns="72000" tIns="0" rIns="0" bIns="0" anchor="ctr" anchorCtr="0">
            <a:noAutofit/>
          </a:bodyPr>
          <a:lstStyle/>
          <a:p>
            <a:pPr lvl="0" algn="ctr"/>
            <a:r>
              <a:rPr lang="es-BO" sz="1200" dirty="0">
                <a:solidFill>
                  <a:schemeClr val="dk2"/>
                </a:solidFill>
                <a:latin typeface="Quicksand"/>
                <a:ea typeface="Quicksand"/>
                <a:cs typeface="Quicksand"/>
                <a:sym typeface="Quicksand"/>
              </a:rPr>
              <a:t>Se escribe el código,</a:t>
            </a:r>
            <a:r>
              <a:rPr lang="es-MX" sz="1200" dirty="0">
                <a:solidFill>
                  <a:schemeClr val="dk2"/>
                </a:solidFill>
                <a:latin typeface="Quicksand"/>
                <a:ea typeface="Quicksand"/>
                <a:cs typeface="Quicksand"/>
                <a:sym typeface="Quicksand"/>
              </a:rPr>
              <a:t> se implementa el código necesario para hacer que la prueba pase.</a:t>
            </a:r>
            <a:r>
              <a:rPr lang="es-BO" sz="1200" dirty="0">
                <a:solidFill>
                  <a:schemeClr val="dk2"/>
                </a:solidFill>
                <a:latin typeface="Quicksand"/>
                <a:ea typeface="Quicksand"/>
                <a:cs typeface="Quicksand"/>
                <a:sym typeface="Quicksand"/>
              </a:rPr>
              <a:t> </a:t>
            </a:r>
            <a:endParaRPr sz="1200" dirty="0">
              <a:solidFill>
                <a:schemeClr val="dk2"/>
              </a:solidFill>
              <a:latin typeface="Quicksand"/>
              <a:ea typeface="Quicksand"/>
              <a:cs typeface="Quicksand"/>
              <a:sym typeface="Quicksand"/>
            </a:endParaRPr>
          </a:p>
        </p:txBody>
      </p:sp>
      <p:sp>
        <p:nvSpPr>
          <p:cNvPr id="2798" name="Google Shape;2798;p72"/>
          <p:cNvSpPr txBox="1"/>
          <p:nvPr/>
        </p:nvSpPr>
        <p:spPr>
          <a:xfrm>
            <a:off x="714799" y="1183359"/>
            <a:ext cx="1599000" cy="326061"/>
          </a:xfrm>
          <a:prstGeom prst="rect">
            <a:avLst/>
          </a:prstGeom>
          <a:noFill/>
          <a:ln>
            <a:noFill/>
          </a:ln>
        </p:spPr>
        <p:txBody>
          <a:bodyPr spcFirstLastPara="1" wrap="square" lIns="72000" tIns="0" rIns="0" bIns="0" anchor="ctr" anchorCtr="0">
            <a:noAutofit/>
          </a:bodyPr>
          <a:lstStyle/>
          <a:p>
            <a:pPr marL="0" lvl="0" indent="0" algn="ctr" rtl="0">
              <a:spcBef>
                <a:spcPts val="0"/>
              </a:spcBef>
              <a:spcAft>
                <a:spcPts val="0"/>
              </a:spcAft>
              <a:buNone/>
            </a:pPr>
            <a:r>
              <a:rPr lang="en" sz="2200" dirty="0">
                <a:solidFill>
                  <a:srgbClr val="FF0000"/>
                </a:solidFill>
                <a:latin typeface="Bebas Neue"/>
                <a:ea typeface="Bebas Neue"/>
                <a:cs typeface="Bebas Neue"/>
                <a:sym typeface="Bebas Neue"/>
              </a:rPr>
              <a:t>RED</a:t>
            </a:r>
            <a:endParaRPr sz="2200" dirty="0">
              <a:solidFill>
                <a:srgbClr val="FF0000"/>
              </a:solidFill>
              <a:latin typeface="Bebas Neue"/>
              <a:ea typeface="Bebas Neue"/>
              <a:cs typeface="Bebas Neue"/>
              <a:sym typeface="Bebas Neue"/>
            </a:endParaRPr>
          </a:p>
        </p:txBody>
      </p:sp>
      <p:sp>
        <p:nvSpPr>
          <p:cNvPr id="2799" name="Google Shape;2799;p72"/>
          <p:cNvSpPr txBox="1"/>
          <p:nvPr/>
        </p:nvSpPr>
        <p:spPr>
          <a:xfrm>
            <a:off x="714799" y="1648232"/>
            <a:ext cx="1623300" cy="1450068"/>
          </a:xfrm>
          <a:prstGeom prst="rect">
            <a:avLst/>
          </a:prstGeom>
          <a:noFill/>
          <a:ln>
            <a:noFill/>
          </a:ln>
        </p:spPr>
        <p:txBody>
          <a:bodyPr spcFirstLastPara="1" wrap="square" lIns="72000" tIns="0" rIns="0" bIns="0" anchor="ctr" anchorCtr="0">
            <a:noAutofit/>
          </a:bodyPr>
          <a:lstStyle/>
          <a:p>
            <a:pPr lvl="0" algn="ctr"/>
            <a:r>
              <a:rPr lang="es-BO" sz="1200" dirty="0">
                <a:solidFill>
                  <a:schemeClr val="dk2"/>
                </a:solidFill>
                <a:latin typeface="Quicksand"/>
                <a:ea typeface="Quicksand"/>
                <a:cs typeface="Quicksand"/>
                <a:sym typeface="Quicksand"/>
              </a:rPr>
              <a:t>Se escribe una prueba. </a:t>
            </a:r>
            <a:r>
              <a:rPr lang="es-MX" sz="1200" dirty="0">
                <a:solidFill>
                  <a:schemeClr val="dk2"/>
                </a:solidFill>
                <a:latin typeface="Quicksand"/>
                <a:ea typeface="Quicksand"/>
                <a:cs typeface="Quicksand"/>
                <a:sym typeface="Quicksand"/>
              </a:rPr>
              <a:t>La prueba debe fallar inicialmente porque la funcionalidad aún no está implementada</a:t>
            </a:r>
            <a:r>
              <a:rPr lang="es-MX" sz="1600" dirty="0">
                <a:solidFill>
                  <a:schemeClr val="dk2"/>
                </a:solidFill>
                <a:latin typeface="Quicksand"/>
                <a:ea typeface="Quicksand"/>
                <a:cs typeface="Quicksand"/>
                <a:sym typeface="Quicksand"/>
              </a:rPr>
              <a:t>.</a:t>
            </a:r>
            <a:endParaRPr sz="1600" dirty="0">
              <a:solidFill>
                <a:schemeClr val="dk2"/>
              </a:solidFill>
              <a:latin typeface="Quicksand"/>
              <a:ea typeface="Quicksand"/>
              <a:cs typeface="Quicksand"/>
              <a:sym typeface="Quicksand"/>
            </a:endParaRPr>
          </a:p>
        </p:txBody>
      </p:sp>
      <p:sp>
        <p:nvSpPr>
          <p:cNvPr id="2801" name="Google Shape;2801;p72"/>
          <p:cNvSpPr/>
          <p:nvPr/>
        </p:nvSpPr>
        <p:spPr>
          <a:xfrm>
            <a:off x="6806980" y="1369513"/>
            <a:ext cx="1599000" cy="469800"/>
          </a:xfrm>
          <a:prstGeom prst="roundRect">
            <a:avLst>
              <a:gd name="adj" fmla="val 16667"/>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2"/>
          <p:cNvSpPr txBox="1"/>
          <p:nvPr/>
        </p:nvSpPr>
        <p:spPr>
          <a:xfrm>
            <a:off x="6806980" y="1466175"/>
            <a:ext cx="1599000" cy="276600"/>
          </a:xfrm>
          <a:prstGeom prst="rect">
            <a:avLst/>
          </a:prstGeom>
          <a:noFill/>
          <a:ln>
            <a:noFill/>
          </a:ln>
        </p:spPr>
        <p:txBody>
          <a:bodyPr spcFirstLastPara="1" wrap="square" lIns="0" tIns="0" rIns="72000" bIns="0" anchor="ctr" anchorCtr="0">
            <a:noAutofit/>
          </a:bodyPr>
          <a:lstStyle/>
          <a:p>
            <a:pPr marL="0" lvl="0" indent="0" algn="ctr" rtl="0">
              <a:spcBef>
                <a:spcPts val="0"/>
              </a:spcBef>
              <a:spcAft>
                <a:spcPts val="0"/>
              </a:spcAft>
              <a:buNone/>
            </a:pPr>
            <a:r>
              <a:rPr lang="es-MX" sz="2200" dirty="0">
                <a:solidFill>
                  <a:schemeClr val="accent5">
                    <a:lumMod val="75000"/>
                  </a:schemeClr>
                </a:solidFill>
                <a:latin typeface="Bebas Neue"/>
                <a:ea typeface="Bebas Neue"/>
                <a:cs typeface="Bebas Neue"/>
                <a:sym typeface="Bebas Neue"/>
              </a:rPr>
              <a:t>REFACTOR</a:t>
            </a:r>
            <a:endParaRPr sz="2200" dirty="0">
              <a:solidFill>
                <a:schemeClr val="accent5">
                  <a:lumMod val="75000"/>
                </a:schemeClr>
              </a:solidFill>
              <a:latin typeface="Bebas Neue"/>
              <a:ea typeface="Bebas Neue"/>
              <a:cs typeface="Bebas Neue"/>
              <a:sym typeface="Bebas Neue"/>
            </a:endParaRPr>
          </a:p>
        </p:txBody>
      </p:sp>
      <p:sp>
        <p:nvSpPr>
          <p:cNvPr id="2805" name="Google Shape;2805;p72"/>
          <p:cNvSpPr txBox="1"/>
          <p:nvPr/>
        </p:nvSpPr>
        <p:spPr>
          <a:xfrm>
            <a:off x="6794830" y="1904323"/>
            <a:ext cx="1623300" cy="2688941"/>
          </a:xfrm>
          <a:prstGeom prst="rect">
            <a:avLst/>
          </a:prstGeom>
          <a:noFill/>
          <a:ln>
            <a:noFill/>
          </a:ln>
        </p:spPr>
        <p:txBody>
          <a:bodyPr spcFirstLastPara="1" wrap="square" lIns="0" tIns="0" rIns="72000" bIns="0" anchor="ctr" anchorCtr="0">
            <a:noAutofit/>
          </a:bodyPr>
          <a:lstStyle/>
          <a:p>
            <a:pPr lvl="0" algn="ctr"/>
            <a:r>
              <a:rPr lang="es-BO" sz="1200" dirty="0">
                <a:solidFill>
                  <a:schemeClr val="dk2"/>
                </a:solidFill>
                <a:latin typeface="Quicksand"/>
                <a:ea typeface="Quicksand"/>
                <a:cs typeface="Quicksand"/>
                <a:sym typeface="Quicksand"/>
              </a:rPr>
              <a:t>Se refactoriza, para </a:t>
            </a:r>
            <a:r>
              <a:rPr lang="es-MX" sz="1200" dirty="0">
                <a:solidFill>
                  <a:schemeClr val="dk2"/>
                </a:solidFill>
                <a:latin typeface="Quicksand"/>
                <a:ea typeface="Quicksand"/>
                <a:cs typeface="Quicksand"/>
                <a:sym typeface="Quicksand"/>
              </a:rPr>
              <a:t>mejorar el código sin cambiar su comportamiento o funcionalidad.</a:t>
            </a:r>
          </a:p>
          <a:p>
            <a:pPr lvl="0" algn="ctr"/>
            <a:r>
              <a:rPr lang="es-MX" sz="1200" dirty="0">
                <a:solidFill>
                  <a:schemeClr val="dk2"/>
                </a:solidFill>
                <a:latin typeface="Quicksand"/>
                <a:ea typeface="Quicksand"/>
                <a:cs typeface="Quicksand"/>
                <a:sym typeface="Quicksand"/>
              </a:rPr>
              <a:t>La refactorización asegura que el código se mantenga limpio y mantenible. Es importante asegurarse de que los cambios realizados no rompan las pruebas existentes.  </a:t>
            </a:r>
            <a:endParaRPr sz="1200" dirty="0">
              <a:solidFill>
                <a:schemeClr val="dk2"/>
              </a:solidFill>
              <a:latin typeface="Quicksand"/>
              <a:ea typeface="Quicksand"/>
              <a:cs typeface="Quicksand"/>
              <a:sym typeface="Quicksand"/>
            </a:endParaRPr>
          </a:p>
        </p:txBody>
      </p:sp>
      <p:pic>
        <p:nvPicPr>
          <p:cNvPr id="3" name="Imagen 2">
            <a:extLst>
              <a:ext uri="{FF2B5EF4-FFF2-40B4-BE49-F238E27FC236}">
                <a16:creationId xmlns:a16="http://schemas.microsoft.com/office/drawing/2014/main" id="{53DB81D1-A163-4EDB-8704-6180C1585929}"/>
              </a:ext>
            </a:extLst>
          </p:cNvPr>
          <p:cNvPicPr>
            <a:picLocks noChangeAspect="1"/>
          </p:cNvPicPr>
          <p:nvPr/>
        </p:nvPicPr>
        <p:blipFill>
          <a:blip r:embed="rId3"/>
          <a:stretch>
            <a:fillRect/>
          </a:stretch>
        </p:blipFill>
        <p:spPr>
          <a:xfrm>
            <a:off x="2896763" y="1169091"/>
            <a:ext cx="3375428" cy="35272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723"/>
                                        </p:tgtEl>
                                        <p:attrNameLst>
                                          <p:attrName>style.visibility</p:attrName>
                                        </p:attrNameLst>
                                      </p:cBhvr>
                                      <p:to>
                                        <p:strVal val="visible"/>
                                      </p:to>
                                    </p:set>
                                    <p:anim calcmode="lin" valueType="num">
                                      <p:cBhvr additive="base">
                                        <p:cTn id="7" dur="1000"/>
                                        <p:tgtEl>
                                          <p:spTgt spid="2723"/>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724"/>
                                        </p:tgtEl>
                                        <p:attrNameLst>
                                          <p:attrName>style.visibility</p:attrName>
                                        </p:attrNameLst>
                                      </p:cBhvr>
                                      <p:to>
                                        <p:strVal val="visible"/>
                                      </p:to>
                                    </p:set>
                                    <p:animEffect transition="in" filter="fade">
                                      <p:cBhvr>
                                        <p:cTn id="10" dur="1000"/>
                                        <p:tgtEl>
                                          <p:spTgt spid="2724"/>
                                        </p:tgtEl>
                                      </p:cBhvr>
                                    </p:animEffect>
                                  </p:childTnLst>
                                </p:cTn>
                              </p:par>
                              <p:par>
                                <p:cTn id="11" presetID="10" presetClass="entr" presetSubtype="0" fill="hold" nodeType="withEffect">
                                  <p:stCondLst>
                                    <p:cond delay="0"/>
                                  </p:stCondLst>
                                  <p:childTnLst>
                                    <p:set>
                                      <p:cBhvr>
                                        <p:cTn id="12" dur="1" fill="hold">
                                          <p:stCondLst>
                                            <p:cond delay="0"/>
                                          </p:stCondLst>
                                        </p:cTn>
                                        <p:tgtEl>
                                          <p:spTgt spid="2728"/>
                                        </p:tgtEl>
                                        <p:attrNameLst>
                                          <p:attrName>style.visibility</p:attrName>
                                        </p:attrNameLst>
                                      </p:cBhvr>
                                      <p:to>
                                        <p:strVal val="visible"/>
                                      </p:to>
                                    </p:set>
                                    <p:animEffect transition="in" filter="fade">
                                      <p:cBhvr>
                                        <p:cTn id="13" dur="1000"/>
                                        <p:tgtEl>
                                          <p:spTgt spid="272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795"/>
                                        </p:tgtEl>
                                        <p:attrNameLst>
                                          <p:attrName>style.visibility</p:attrName>
                                        </p:attrNameLst>
                                      </p:cBhvr>
                                      <p:to>
                                        <p:strVal val="visible"/>
                                      </p:to>
                                    </p:set>
                                    <p:animEffect transition="in" filter="fade">
                                      <p:cBhvr>
                                        <p:cTn id="18" dur="1000"/>
                                        <p:tgtEl>
                                          <p:spTgt spid="2795"/>
                                        </p:tgtEl>
                                      </p:cBhvr>
                                    </p:animEffect>
                                  </p:childTnLst>
                                </p:cTn>
                              </p:par>
                              <p:par>
                                <p:cTn id="19" presetID="10" presetClass="entr" presetSubtype="0" fill="hold" nodeType="withEffect">
                                  <p:stCondLst>
                                    <p:cond delay="0"/>
                                  </p:stCondLst>
                                  <p:childTnLst>
                                    <p:set>
                                      <p:cBhvr>
                                        <p:cTn id="20" dur="1" fill="hold">
                                          <p:stCondLst>
                                            <p:cond delay="0"/>
                                          </p:stCondLst>
                                        </p:cTn>
                                        <p:tgtEl>
                                          <p:spTgt spid="2798"/>
                                        </p:tgtEl>
                                        <p:attrNameLst>
                                          <p:attrName>style.visibility</p:attrName>
                                        </p:attrNameLst>
                                      </p:cBhvr>
                                      <p:to>
                                        <p:strVal val="visible"/>
                                      </p:to>
                                    </p:set>
                                    <p:animEffect transition="in" filter="fade">
                                      <p:cBhvr>
                                        <p:cTn id="21" dur="1000"/>
                                        <p:tgtEl>
                                          <p:spTgt spid="2798"/>
                                        </p:tgtEl>
                                      </p:cBhvr>
                                    </p:animEffect>
                                  </p:childTnLst>
                                </p:cTn>
                              </p:par>
                              <p:par>
                                <p:cTn id="22" presetID="10" presetClass="entr" presetSubtype="0" fill="hold" nodeType="withEffect">
                                  <p:stCondLst>
                                    <p:cond delay="0"/>
                                  </p:stCondLst>
                                  <p:childTnLst>
                                    <p:set>
                                      <p:cBhvr>
                                        <p:cTn id="23" dur="1" fill="hold">
                                          <p:stCondLst>
                                            <p:cond delay="0"/>
                                          </p:stCondLst>
                                        </p:cTn>
                                        <p:tgtEl>
                                          <p:spTgt spid="2799"/>
                                        </p:tgtEl>
                                        <p:attrNameLst>
                                          <p:attrName>style.visibility</p:attrName>
                                        </p:attrNameLst>
                                      </p:cBhvr>
                                      <p:to>
                                        <p:strVal val="visible"/>
                                      </p:to>
                                    </p:set>
                                    <p:animEffect transition="in" filter="fade">
                                      <p:cBhvr>
                                        <p:cTn id="24" dur="1000"/>
                                        <p:tgtEl>
                                          <p:spTgt spid="279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801"/>
                                        </p:tgtEl>
                                        <p:attrNameLst>
                                          <p:attrName>style.visibility</p:attrName>
                                        </p:attrNameLst>
                                      </p:cBhvr>
                                      <p:to>
                                        <p:strVal val="visible"/>
                                      </p:to>
                                    </p:set>
                                    <p:animEffect transition="in" filter="fade">
                                      <p:cBhvr>
                                        <p:cTn id="29" dur="1000"/>
                                        <p:tgtEl>
                                          <p:spTgt spid="2801"/>
                                        </p:tgtEl>
                                      </p:cBhvr>
                                    </p:animEffect>
                                  </p:childTnLst>
                                </p:cTn>
                              </p:par>
                              <p:par>
                                <p:cTn id="30" presetID="10" presetClass="entr" presetSubtype="0" fill="hold" nodeType="withEffect">
                                  <p:stCondLst>
                                    <p:cond delay="0"/>
                                  </p:stCondLst>
                                  <p:childTnLst>
                                    <p:set>
                                      <p:cBhvr>
                                        <p:cTn id="31" dur="1" fill="hold">
                                          <p:stCondLst>
                                            <p:cond delay="0"/>
                                          </p:stCondLst>
                                        </p:cTn>
                                        <p:tgtEl>
                                          <p:spTgt spid="2804"/>
                                        </p:tgtEl>
                                        <p:attrNameLst>
                                          <p:attrName>style.visibility</p:attrName>
                                        </p:attrNameLst>
                                      </p:cBhvr>
                                      <p:to>
                                        <p:strVal val="visible"/>
                                      </p:to>
                                    </p:set>
                                    <p:animEffect transition="in" filter="fade">
                                      <p:cBhvr>
                                        <p:cTn id="32" dur="1000"/>
                                        <p:tgtEl>
                                          <p:spTgt spid="2804"/>
                                        </p:tgtEl>
                                      </p:cBhvr>
                                    </p:animEffect>
                                  </p:childTnLst>
                                </p:cTn>
                              </p:par>
                              <p:par>
                                <p:cTn id="33" presetID="10" presetClass="entr" presetSubtype="0" fill="hold" nodeType="withEffect">
                                  <p:stCondLst>
                                    <p:cond delay="0"/>
                                  </p:stCondLst>
                                  <p:childTnLst>
                                    <p:set>
                                      <p:cBhvr>
                                        <p:cTn id="34" dur="1" fill="hold">
                                          <p:stCondLst>
                                            <p:cond delay="0"/>
                                          </p:stCondLst>
                                        </p:cTn>
                                        <p:tgtEl>
                                          <p:spTgt spid="2805"/>
                                        </p:tgtEl>
                                        <p:attrNameLst>
                                          <p:attrName>style.visibility</p:attrName>
                                        </p:attrNameLst>
                                      </p:cBhvr>
                                      <p:to>
                                        <p:strVal val="visible"/>
                                      </p:to>
                                    </p:set>
                                    <p:animEffect transition="in" filter="fade">
                                      <p:cBhvr>
                                        <p:cTn id="35" dur="1000"/>
                                        <p:tgtEl>
                                          <p:spTgt spid="280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794"/>
                                        </p:tgtEl>
                                        <p:attrNameLst>
                                          <p:attrName>style.visibility</p:attrName>
                                        </p:attrNameLst>
                                      </p:cBhvr>
                                      <p:to>
                                        <p:strVal val="visible"/>
                                      </p:to>
                                    </p:set>
                                    <p:animEffect transition="in" filter="fade">
                                      <p:cBhvr>
                                        <p:cTn id="40" dur="1000"/>
                                        <p:tgtEl>
                                          <p:spTgt spid="2794"/>
                                        </p:tgtEl>
                                      </p:cBhvr>
                                    </p:animEffect>
                                  </p:childTnLst>
                                </p:cTn>
                              </p:par>
                              <p:par>
                                <p:cTn id="41" presetID="10" presetClass="entr" presetSubtype="0" fill="hold" nodeType="withEffect">
                                  <p:stCondLst>
                                    <p:cond delay="0"/>
                                  </p:stCondLst>
                                  <p:childTnLst>
                                    <p:set>
                                      <p:cBhvr>
                                        <p:cTn id="42" dur="1" fill="hold">
                                          <p:stCondLst>
                                            <p:cond delay="0"/>
                                          </p:stCondLst>
                                        </p:cTn>
                                        <p:tgtEl>
                                          <p:spTgt spid="2796"/>
                                        </p:tgtEl>
                                        <p:attrNameLst>
                                          <p:attrName>style.visibility</p:attrName>
                                        </p:attrNameLst>
                                      </p:cBhvr>
                                      <p:to>
                                        <p:strVal val="visible"/>
                                      </p:to>
                                    </p:set>
                                    <p:animEffect transition="in" filter="fade">
                                      <p:cBhvr>
                                        <p:cTn id="43" dur="1000"/>
                                        <p:tgtEl>
                                          <p:spTgt spid="2796"/>
                                        </p:tgtEl>
                                      </p:cBhvr>
                                    </p:animEffect>
                                  </p:childTnLst>
                                </p:cTn>
                              </p:par>
                              <p:par>
                                <p:cTn id="44" presetID="10" presetClass="entr" presetSubtype="0" fill="hold" nodeType="withEffect">
                                  <p:stCondLst>
                                    <p:cond delay="0"/>
                                  </p:stCondLst>
                                  <p:childTnLst>
                                    <p:set>
                                      <p:cBhvr>
                                        <p:cTn id="45" dur="1" fill="hold">
                                          <p:stCondLst>
                                            <p:cond delay="0"/>
                                          </p:stCondLst>
                                        </p:cTn>
                                        <p:tgtEl>
                                          <p:spTgt spid="2797"/>
                                        </p:tgtEl>
                                        <p:attrNameLst>
                                          <p:attrName>style.visibility</p:attrName>
                                        </p:attrNameLst>
                                      </p:cBhvr>
                                      <p:to>
                                        <p:strVal val="visible"/>
                                      </p:to>
                                    </p:set>
                                    <p:animEffect transition="in" filter="fade">
                                      <p:cBhvr>
                                        <p:cTn id="46" dur="1000"/>
                                        <p:tgtEl>
                                          <p:spTgt spid="2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66"/>
          <p:cNvSpPr/>
          <p:nvPr/>
        </p:nvSpPr>
        <p:spPr>
          <a:xfrm>
            <a:off x="1372800" y="1871363"/>
            <a:ext cx="825300" cy="825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6"/>
          <p:cNvSpPr/>
          <p:nvPr/>
        </p:nvSpPr>
        <p:spPr>
          <a:xfrm>
            <a:off x="6945700" y="1871363"/>
            <a:ext cx="825300" cy="825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6"/>
          <p:cNvSpPr/>
          <p:nvPr/>
        </p:nvSpPr>
        <p:spPr>
          <a:xfrm>
            <a:off x="4159350" y="1871363"/>
            <a:ext cx="825300" cy="825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6"/>
          <p:cNvSpPr/>
          <p:nvPr/>
        </p:nvSpPr>
        <p:spPr>
          <a:xfrm>
            <a:off x="714799" y="4584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9" name="Google Shape;2099;p66"/>
          <p:cNvGrpSpPr/>
          <p:nvPr/>
        </p:nvGrpSpPr>
        <p:grpSpPr>
          <a:xfrm>
            <a:off x="7631947" y="633263"/>
            <a:ext cx="636814" cy="120078"/>
            <a:chOff x="8209059" y="198000"/>
            <a:chExt cx="636814" cy="120078"/>
          </a:xfrm>
        </p:grpSpPr>
        <p:sp>
          <p:nvSpPr>
            <p:cNvPr id="2100" name="Google Shape;2100;p66"/>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6"/>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6"/>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03" name="Google Shape;2103;p66"/>
          <p:cNvSpPr txBox="1">
            <a:spLocks noGrp="1"/>
          </p:cNvSpPr>
          <p:nvPr>
            <p:ph type="title"/>
          </p:nvPr>
        </p:nvSpPr>
        <p:spPr>
          <a:xfrm>
            <a:off x="1133119" y="447121"/>
            <a:ext cx="6644981" cy="572700"/>
          </a:xfrm>
          <a:prstGeom prst="rect">
            <a:avLst/>
          </a:prstGeom>
        </p:spPr>
        <p:txBody>
          <a:bodyPr spcFirstLastPara="1" wrap="square" lIns="0" tIns="0" rIns="0" bIns="0" anchor="t" anchorCtr="0">
            <a:noAutofit/>
          </a:bodyPr>
          <a:lstStyle/>
          <a:p>
            <a:pPr lvl="0"/>
            <a:r>
              <a:rPr lang="es-MX" sz="3200" dirty="0"/>
              <a:t>Beneficios del desarrollo basado en pruebas</a:t>
            </a:r>
            <a:endParaRPr sz="3200" dirty="0"/>
          </a:p>
        </p:txBody>
      </p:sp>
      <p:sp>
        <p:nvSpPr>
          <p:cNvPr id="2104" name="Google Shape;2104;p66"/>
          <p:cNvSpPr txBox="1">
            <a:spLocks noGrp="1"/>
          </p:cNvSpPr>
          <p:nvPr>
            <p:ph type="subTitle" idx="1"/>
          </p:nvPr>
        </p:nvSpPr>
        <p:spPr>
          <a:xfrm>
            <a:off x="712200" y="2858750"/>
            <a:ext cx="2130900" cy="322200"/>
          </a:xfrm>
          <a:prstGeom prst="rect">
            <a:avLst/>
          </a:prstGeom>
        </p:spPr>
        <p:txBody>
          <a:bodyPr spcFirstLastPara="1" wrap="square" lIns="0" tIns="0" rIns="0" bIns="0" anchor="t" anchorCtr="0">
            <a:noAutofit/>
          </a:bodyPr>
          <a:lstStyle/>
          <a:p>
            <a:pPr marL="0" lvl="0" indent="0"/>
            <a:r>
              <a:rPr lang="es-BO" dirty="0"/>
              <a:t>Reducir errores</a:t>
            </a:r>
            <a:endParaRPr dirty="0"/>
          </a:p>
        </p:txBody>
      </p:sp>
      <p:sp>
        <p:nvSpPr>
          <p:cNvPr id="2105" name="Google Shape;2105;p66"/>
          <p:cNvSpPr txBox="1">
            <a:spLocks noGrp="1"/>
          </p:cNvSpPr>
          <p:nvPr>
            <p:ph type="subTitle" idx="2"/>
          </p:nvPr>
        </p:nvSpPr>
        <p:spPr>
          <a:xfrm>
            <a:off x="712200" y="3252350"/>
            <a:ext cx="2130900" cy="825300"/>
          </a:xfrm>
          <a:prstGeom prst="rect">
            <a:avLst/>
          </a:prstGeom>
        </p:spPr>
        <p:txBody>
          <a:bodyPr spcFirstLastPara="1" wrap="square" lIns="0" tIns="0" rIns="0" bIns="0" anchor="t" anchorCtr="0">
            <a:noAutofit/>
          </a:bodyPr>
          <a:lstStyle/>
          <a:p>
            <a:pPr marL="0" lvl="0" indent="0"/>
            <a:r>
              <a:rPr lang="es-MX" dirty="0"/>
              <a:t>Permite a los desarrolladores detectar errores y otros problemas.</a:t>
            </a:r>
            <a:endParaRPr dirty="0"/>
          </a:p>
        </p:txBody>
      </p:sp>
      <p:sp>
        <p:nvSpPr>
          <p:cNvPr id="2106" name="Google Shape;2106;p66"/>
          <p:cNvSpPr txBox="1">
            <a:spLocks noGrp="1"/>
          </p:cNvSpPr>
          <p:nvPr>
            <p:ph type="subTitle" idx="3"/>
          </p:nvPr>
        </p:nvSpPr>
        <p:spPr>
          <a:xfrm>
            <a:off x="3498750" y="2858750"/>
            <a:ext cx="2130900" cy="322200"/>
          </a:xfrm>
          <a:prstGeom prst="rect">
            <a:avLst/>
          </a:prstGeom>
        </p:spPr>
        <p:txBody>
          <a:bodyPr spcFirstLastPara="1" wrap="square" lIns="0" tIns="0" rIns="0" bIns="0" anchor="t" anchorCtr="0">
            <a:noAutofit/>
          </a:bodyPr>
          <a:lstStyle/>
          <a:p>
            <a:pPr marL="0" lvl="0" indent="0"/>
            <a:r>
              <a:rPr lang="es-BO" dirty="0"/>
              <a:t>Identificar problemas de funcionalidad</a:t>
            </a:r>
            <a:endParaRPr dirty="0"/>
          </a:p>
        </p:txBody>
      </p:sp>
      <p:sp>
        <p:nvSpPr>
          <p:cNvPr id="2107" name="Google Shape;2107;p66"/>
          <p:cNvSpPr txBox="1">
            <a:spLocks noGrp="1"/>
          </p:cNvSpPr>
          <p:nvPr>
            <p:ph type="subTitle" idx="4"/>
          </p:nvPr>
        </p:nvSpPr>
        <p:spPr>
          <a:xfrm>
            <a:off x="3498750" y="3548204"/>
            <a:ext cx="2130900" cy="987387"/>
          </a:xfrm>
          <a:prstGeom prst="rect">
            <a:avLst/>
          </a:prstGeom>
        </p:spPr>
        <p:txBody>
          <a:bodyPr spcFirstLastPara="1" wrap="square" lIns="0" tIns="0" rIns="0" bIns="0" anchor="t" anchorCtr="0">
            <a:noAutofit/>
          </a:bodyPr>
          <a:lstStyle/>
          <a:p>
            <a:pPr marL="0" lvl="0" indent="0"/>
            <a:r>
              <a:rPr lang="es-MX" dirty="0"/>
              <a:t>Lo que permite solucionarlos más rápidamente</a:t>
            </a:r>
            <a:endParaRPr dirty="0"/>
          </a:p>
        </p:txBody>
      </p:sp>
      <p:sp>
        <p:nvSpPr>
          <p:cNvPr id="2108" name="Google Shape;2108;p66"/>
          <p:cNvSpPr txBox="1">
            <a:spLocks noGrp="1"/>
          </p:cNvSpPr>
          <p:nvPr>
            <p:ph type="subTitle" idx="5"/>
          </p:nvPr>
        </p:nvSpPr>
        <p:spPr>
          <a:xfrm>
            <a:off x="6293100" y="2858750"/>
            <a:ext cx="2130900" cy="322200"/>
          </a:xfrm>
          <a:prstGeom prst="rect">
            <a:avLst/>
          </a:prstGeom>
        </p:spPr>
        <p:txBody>
          <a:bodyPr spcFirstLastPara="1" wrap="square" lIns="0" tIns="0" rIns="0" bIns="0" anchor="t" anchorCtr="0">
            <a:noAutofit/>
          </a:bodyPr>
          <a:lstStyle/>
          <a:p>
            <a:pPr marL="0" lvl="0" indent="0"/>
            <a:r>
              <a:rPr lang="es-MX" dirty="0"/>
              <a:t>Evita la duplicación de código</a:t>
            </a:r>
            <a:endParaRPr dirty="0"/>
          </a:p>
        </p:txBody>
      </p:sp>
      <p:sp>
        <p:nvSpPr>
          <p:cNvPr id="2109" name="Google Shape;2109;p66"/>
          <p:cNvSpPr txBox="1">
            <a:spLocks noGrp="1"/>
          </p:cNvSpPr>
          <p:nvPr>
            <p:ph type="subTitle" idx="6"/>
          </p:nvPr>
        </p:nvSpPr>
        <p:spPr>
          <a:xfrm>
            <a:off x="6290500" y="3548204"/>
            <a:ext cx="2130900" cy="1364038"/>
          </a:xfrm>
          <a:prstGeom prst="rect">
            <a:avLst/>
          </a:prstGeom>
        </p:spPr>
        <p:txBody>
          <a:bodyPr spcFirstLastPara="1" wrap="square" lIns="0" tIns="0" rIns="0" bIns="0" anchor="t" anchorCtr="0">
            <a:noAutofit/>
          </a:bodyPr>
          <a:lstStyle/>
          <a:p>
            <a:pPr marL="0" lvl="0" indent="0"/>
            <a:r>
              <a:rPr lang="es-MX" dirty="0"/>
              <a:t>El resultado es una base de código ordenada y libre de duplicaciones innecesarias.</a:t>
            </a:r>
            <a:endParaRPr dirty="0"/>
          </a:p>
        </p:txBody>
      </p:sp>
      <p:grpSp>
        <p:nvGrpSpPr>
          <p:cNvPr id="2110" name="Google Shape;2110;p66"/>
          <p:cNvGrpSpPr/>
          <p:nvPr/>
        </p:nvGrpSpPr>
        <p:grpSpPr>
          <a:xfrm>
            <a:off x="1510174" y="2077511"/>
            <a:ext cx="550566" cy="413011"/>
            <a:chOff x="1335175" y="2437625"/>
            <a:chExt cx="386525" cy="289975"/>
          </a:xfrm>
        </p:grpSpPr>
        <p:sp>
          <p:nvSpPr>
            <p:cNvPr id="2111" name="Google Shape;2111;p66"/>
            <p:cNvSpPr/>
            <p:nvPr/>
          </p:nvSpPr>
          <p:spPr>
            <a:xfrm>
              <a:off x="1341875" y="2444325"/>
              <a:ext cx="373150" cy="276350"/>
            </a:xfrm>
            <a:custGeom>
              <a:avLst/>
              <a:gdLst/>
              <a:ahLst/>
              <a:cxnLst/>
              <a:rect l="l" t="t" r="r" b="b"/>
              <a:pathLst>
                <a:path w="14926" h="11054" extrusionOk="0">
                  <a:moveTo>
                    <a:pt x="0" y="0"/>
                  </a:moveTo>
                  <a:lnTo>
                    <a:pt x="0" y="11053"/>
                  </a:lnTo>
                  <a:lnTo>
                    <a:pt x="14925" y="11053"/>
                  </a:lnTo>
                  <a:lnTo>
                    <a:pt x="149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6"/>
            <p:cNvSpPr/>
            <p:nvPr/>
          </p:nvSpPr>
          <p:spPr>
            <a:xfrm>
              <a:off x="1483275" y="2444325"/>
              <a:ext cx="231750" cy="276350"/>
            </a:xfrm>
            <a:custGeom>
              <a:avLst/>
              <a:gdLst/>
              <a:ahLst/>
              <a:cxnLst/>
              <a:rect l="l" t="t" r="r" b="b"/>
              <a:pathLst>
                <a:path w="9270" h="11054" extrusionOk="0">
                  <a:moveTo>
                    <a:pt x="3096" y="0"/>
                  </a:moveTo>
                  <a:lnTo>
                    <a:pt x="0" y="11053"/>
                  </a:lnTo>
                  <a:lnTo>
                    <a:pt x="9269" y="11053"/>
                  </a:lnTo>
                  <a:lnTo>
                    <a:pt x="926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6"/>
            <p:cNvSpPr/>
            <p:nvPr/>
          </p:nvSpPr>
          <p:spPr>
            <a:xfrm>
              <a:off x="1341875" y="2444325"/>
              <a:ext cx="373150" cy="41500"/>
            </a:xfrm>
            <a:custGeom>
              <a:avLst/>
              <a:gdLst/>
              <a:ahLst/>
              <a:cxnLst/>
              <a:rect l="l" t="t" r="r" b="b"/>
              <a:pathLst>
                <a:path w="14926" h="1660" extrusionOk="0">
                  <a:moveTo>
                    <a:pt x="0" y="0"/>
                  </a:moveTo>
                  <a:lnTo>
                    <a:pt x="0" y="1660"/>
                  </a:lnTo>
                  <a:lnTo>
                    <a:pt x="14925" y="1660"/>
                  </a:lnTo>
                  <a:lnTo>
                    <a:pt x="1492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6"/>
            <p:cNvSpPr/>
            <p:nvPr/>
          </p:nvSpPr>
          <p:spPr>
            <a:xfrm>
              <a:off x="1549500" y="2444325"/>
              <a:ext cx="165525" cy="41500"/>
            </a:xfrm>
            <a:custGeom>
              <a:avLst/>
              <a:gdLst/>
              <a:ahLst/>
              <a:cxnLst/>
              <a:rect l="l" t="t" r="r" b="b"/>
              <a:pathLst>
                <a:path w="6621" h="1660" extrusionOk="0">
                  <a:moveTo>
                    <a:pt x="474" y="0"/>
                  </a:moveTo>
                  <a:lnTo>
                    <a:pt x="1" y="1660"/>
                  </a:lnTo>
                  <a:lnTo>
                    <a:pt x="6620" y="1660"/>
                  </a:lnTo>
                  <a:lnTo>
                    <a:pt x="66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6"/>
            <p:cNvSpPr/>
            <p:nvPr/>
          </p:nvSpPr>
          <p:spPr>
            <a:xfrm>
              <a:off x="1408325" y="2538225"/>
              <a:ext cx="107300" cy="181775"/>
            </a:xfrm>
            <a:custGeom>
              <a:avLst/>
              <a:gdLst/>
              <a:ahLst/>
              <a:cxnLst/>
              <a:rect l="l" t="t" r="r" b="b"/>
              <a:pathLst>
                <a:path w="4292" h="7271" extrusionOk="0">
                  <a:moveTo>
                    <a:pt x="1241" y="0"/>
                  </a:moveTo>
                  <a:cubicBezTo>
                    <a:pt x="509" y="348"/>
                    <a:pt x="1" y="1124"/>
                    <a:pt x="1" y="2016"/>
                  </a:cubicBezTo>
                  <a:cubicBezTo>
                    <a:pt x="1" y="2935"/>
                    <a:pt x="527" y="3711"/>
                    <a:pt x="1268" y="4050"/>
                  </a:cubicBezTo>
                  <a:lnTo>
                    <a:pt x="1268" y="7271"/>
                  </a:lnTo>
                  <a:lnTo>
                    <a:pt x="3025" y="7271"/>
                  </a:lnTo>
                  <a:lnTo>
                    <a:pt x="3025" y="4050"/>
                  </a:lnTo>
                  <a:cubicBezTo>
                    <a:pt x="3774" y="3711"/>
                    <a:pt x="4292" y="2935"/>
                    <a:pt x="4292" y="2016"/>
                  </a:cubicBezTo>
                  <a:cubicBezTo>
                    <a:pt x="4292" y="1124"/>
                    <a:pt x="3783" y="348"/>
                    <a:pt x="3052" y="0"/>
                  </a:cubicBezTo>
                  <a:lnTo>
                    <a:pt x="3052" y="1775"/>
                  </a:lnTo>
                  <a:lnTo>
                    <a:pt x="2151" y="2311"/>
                  </a:lnTo>
                  <a:lnTo>
                    <a:pt x="1241" y="1775"/>
                  </a:lnTo>
                  <a:lnTo>
                    <a:pt x="12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6"/>
            <p:cNvSpPr/>
            <p:nvPr/>
          </p:nvSpPr>
          <p:spPr>
            <a:xfrm>
              <a:off x="1543475" y="2547125"/>
              <a:ext cx="117125" cy="57350"/>
            </a:xfrm>
            <a:custGeom>
              <a:avLst/>
              <a:gdLst/>
              <a:ahLst/>
              <a:cxnLst/>
              <a:rect l="l" t="t" r="r" b="b"/>
              <a:pathLst>
                <a:path w="4685" h="2294" extrusionOk="0">
                  <a:moveTo>
                    <a:pt x="1446" y="1"/>
                  </a:moveTo>
                  <a:cubicBezTo>
                    <a:pt x="1446" y="795"/>
                    <a:pt x="795" y="1437"/>
                    <a:pt x="1" y="1437"/>
                  </a:cubicBezTo>
                  <a:lnTo>
                    <a:pt x="1" y="2294"/>
                  </a:lnTo>
                  <a:lnTo>
                    <a:pt x="4684" y="2294"/>
                  </a:lnTo>
                  <a:lnTo>
                    <a:pt x="468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6"/>
            <p:cNvSpPr/>
            <p:nvPr/>
          </p:nvSpPr>
          <p:spPr>
            <a:xfrm>
              <a:off x="1588107" y="2590552"/>
              <a:ext cx="39263" cy="130114"/>
            </a:xfrm>
            <a:custGeom>
              <a:avLst/>
              <a:gdLst/>
              <a:ahLst/>
              <a:cxnLst/>
              <a:rect l="l" t="t" r="r" b="b"/>
              <a:pathLst>
                <a:path w="1571" h="4649" extrusionOk="0">
                  <a:moveTo>
                    <a:pt x="0" y="1"/>
                  </a:moveTo>
                  <a:lnTo>
                    <a:pt x="0" y="4648"/>
                  </a:lnTo>
                  <a:lnTo>
                    <a:pt x="1570" y="4648"/>
                  </a:lnTo>
                  <a:lnTo>
                    <a:pt x="157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6"/>
            <p:cNvSpPr/>
            <p:nvPr/>
          </p:nvSpPr>
          <p:spPr>
            <a:xfrm>
              <a:off x="1335175" y="2437625"/>
              <a:ext cx="386525" cy="289975"/>
            </a:xfrm>
            <a:custGeom>
              <a:avLst/>
              <a:gdLst/>
              <a:ahLst/>
              <a:cxnLst/>
              <a:rect l="l" t="t" r="r" b="b"/>
              <a:pathLst>
                <a:path w="15461" h="11599" extrusionOk="0">
                  <a:moveTo>
                    <a:pt x="268" y="1"/>
                  </a:moveTo>
                  <a:cubicBezTo>
                    <a:pt x="126" y="1"/>
                    <a:pt x="1" y="117"/>
                    <a:pt x="1" y="268"/>
                  </a:cubicBezTo>
                  <a:lnTo>
                    <a:pt x="1" y="3480"/>
                  </a:lnTo>
                  <a:cubicBezTo>
                    <a:pt x="1" y="3623"/>
                    <a:pt x="99" y="3739"/>
                    <a:pt x="233" y="3756"/>
                  </a:cubicBezTo>
                  <a:cubicBezTo>
                    <a:pt x="248" y="3759"/>
                    <a:pt x="263" y="3760"/>
                    <a:pt x="278" y="3760"/>
                  </a:cubicBezTo>
                  <a:cubicBezTo>
                    <a:pt x="427" y="3760"/>
                    <a:pt x="545" y="3643"/>
                    <a:pt x="545" y="3489"/>
                  </a:cubicBezTo>
                  <a:lnTo>
                    <a:pt x="545" y="545"/>
                  </a:lnTo>
                  <a:lnTo>
                    <a:pt x="14917" y="545"/>
                  </a:lnTo>
                  <a:lnTo>
                    <a:pt x="14917" y="11054"/>
                  </a:lnTo>
                  <a:lnTo>
                    <a:pt x="14337" y="11054"/>
                  </a:lnTo>
                  <a:cubicBezTo>
                    <a:pt x="14194" y="11054"/>
                    <a:pt x="14078" y="11152"/>
                    <a:pt x="14060" y="11286"/>
                  </a:cubicBezTo>
                  <a:cubicBezTo>
                    <a:pt x="14033" y="11455"/>
                    <a:pt x="14158" y="11598"/>
                    <a:pt x="14328" y="11598"/>
                  </a:cubicBezTo>
                  <a:lnTo>
                    <a:pt x="15193" y="11598"/>
                  </a:lnTo>
                  <a:cubicBezTo>
                    <a:pt x="15345" y="11598"/>
                    <a:pt x="15461" y="11473"/>
                    <a:pt x="15461" y="11321"/>
                  </a:cubicBezTo>
                  <a:lnTo>
                    <a:pt x="15461" y="268"/>
                  </a:lnTo>
                  <a:cubicBezTo>
                    <a:pt x="15461" y="117"/>
                    <a:pt x="15345" y="1"/>
                    <a:pt x="1519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66"/>
            <p:cNvSpPr/>
            <p:nvPr/>
          </p:nvSpPr>
          <p:spPr>
            <a:xfrm>
              <a:off x="1357925" y="2459275"/>
              <a:ext cx="13625" cy="13625"/>
            </a:xfrm>
            <a:custGeom>
              <a:avLst/>
              <a:gdLst/>
              <a:ahLst/>
              <a:cxnLst/>
              <a:rect l="l" t="t" r="r" b="b"/>
              <a:pathLst>
                <a:path w="545" h="545" extrusionOk="0">
                  <a:moveTo>
                    <a:pt x="277" y="0"/>
                  </a:moveTo>
                  <a:cubicBezTo>
                    <a:pt x="125" y="0"/>
                    <a:pt x="1" y="125"/>
                    <a:pt x="1" y="277"/>
                  </a:cubicBezTo>
                  <a:cubicBezTo>
                    <a:pt x="1" y="419"/>
                    <a:pt x="125" y="544"/>
                    <a:pt x="277" y="544"/>
                  </a:cubicBezTo>
                  <a:cubicBezTo>
                    <a:pt x="420" y="544"/>
                    <a:pt x="545" y="419"/>
                    <a:pt x="545" y="277"/>
                  </a:cubicBezTo>
                  <a:cubicBezTo>
                    <a:pt x="545" y="125"/>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66"/>
            <p:cNvSpPr/>
            <p:nvPr/>
          </p:nvSpPr>
          <p:spPr>
            <a:xfrm>
              <a:off x="1401875" y="2459275"/>
              <a:ext cx="13625" cy="13625"/>
            </a:xfrm>
            <a:custGeom>
              <a:avLst/>
              <a:gdLst/>
              <a:ahLst/>
              <a:cxnLst/>
              <a:rect l="l" t="t" r="r" b="b"/>
              <a:pathLst>
                <a:path w="545" h="545" extrusionOk="0">
                  <a:moveTo>
                    <a:pt x="268" y="0"/>
                  </a:moveTo>
                  <a:cubicBezTo>
                    <a:pt x="125" y="0"/>
                    <a:pt x="0" y="125"/>
                    <a:pt x="0" y="277"/>
                  </a:cubicBezTo>
                  <a:cubicBezTo>
                    <a:pt x="0" y="419"/>
                    <a:pt x="125" y="544"/>
                    <a:pt x="268" y="544"/>
                  </a:cubicBezTo>
                  <a:cubicBezTo>
                    <a:pt x="419" y="544"/>
                    <a:pt x="544" y="419"/>
                    <a:pt x="544" y="277"/>
                  </a:cubicBezTo>
                  <a:cubicBezTo>
                    <a:pt x="544" y="125"/>
                    <a:pt x="419"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66"/>
            <p:cNvSpPr/>
            <p:nvPr/>
          </p:nvSpPr>
          <p:spPr>
            <a:xfrm>
              <a:off x="1380000" y="2459275"/>
              <a:ext cx="13425" cy="13625"/>
            </a:xfrm>
            <a:custGeom>
              <a:avLst/>
              <a:gdLst/>
              <a:ahLst/>
              <a:cxnLst/>
              <a:rect l="l" t="t" r="r" b="b"/>
              <a:pathLst>
                <a:path w="537" h="545" extrusionOk="0">
                  <a:moveTo>
                    <a:pt x="268" y="0"/>
                  </a:moveTo>
                  <a:cubicBezTo>
                    <a:pt x="117" y="0"/>
                    <a:pt x="1" y="125"/>
                    <a:pt x="1" y="277"/>
                  </a:cubicBezTo>
                  <a:cubicBezTo>
                    <a:pt x="1" y="419"/>
                    <a:pt x="117" y="544"/>
                    <a:pt x="268" y="544"/>
                  </a:cubicBezTo>
                  <a:cubicBezTo>
                    <a:pt x="420" y="544"/>
                    <a:pt x="536" y="419"/>
                    <a:pt x="536" y="277"/>
                  </a:cubicBezTo>
                  <a:cubicBezTo>
                    <a:pt x="536" y="125"/>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66"/>
            <p:cNvSpPr/>
            <p:nvPr/>
          </p:nvSpPr>
          <p:spPr>
            <a:xfrm>
              <a:off x="1335175" y="2543475"/>
              <a:ext cx="341925" cy="184125"/>
            </a:xfrm>
            <a:custGeom>
              <a:avLst/>
              <a:gdLst/>
              <a:ahLst/>
              <a:cxnLst/>
              <a:rect l="l" t="t" r="r" b="b"/>
              <a:pathLst>
                <a:path w="13677" h="7365" extrusionOk="0">
                  <a:moveTo>
                    <a:pt x="270" y="1"/>
                  </a:moveTo>
                  <a:cubicBezTo>
                    <a:pt x="120" y="1"/>
                    <a:pt x="1" y="125"/>
                    <a:pt x="1" y="272"/>
                  </a:cubicBezTo>
                  <a:lnTo>
                    <a:pt x="1" y="7087"/>
                  </a:lnTo>
                  <a:cubicBezTo>
                    <a:pt x="1" y="7239"/>
                    <a:pt x="126" y="7364"/>
                    <a:pt x="268" y="7364"/>
                  </a:cubicBezTo>
                  <a:lnTo>
                    <a:pt x="13382" y="7364"/>
                  </a:lnTo>
                  <a:cubicBezTo>
                    <a:pt x="13543" y="7364"/>
                    <a:pt x="13677" y="7221"/>
                    <a:pt x="13650" y="7052"/>
                  </a:cubicBezTo>
                  <a:cubicBezTo>
                    <a:pt x="13632" y="6918"/>
                    <a:pt x="13507" y="6820"/>
                    <a:pt x="13373" y="6820"/>
                  </a:cubicBezTo>
                  <a:lnTo>
                    <a:pt x="545" y="6820"/>
                  </a:lnTo>
                  <a:lnTo>
                    <a:pt x="545" y="281"/>
                  </a:lnTo>
                  <a:cubicBezTo>
                    <a:pt x="545" y="147"/>
                    <a:pt x="447" y="22"/>
                    <a:pt x="313" y="4"/>
                  </a:cubicBezTo>
                  <a:cubicBezTo>
                    <a:pt x="298" y="2"/>
                    <a:pt x="284" y="1"/>
                    <a:pt x="27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3" name="Google Shape;2123;p66"/>
          <p:cNvGrpSpPr/>
          <p:nvPr/>
        </p:nvGrpSpPr>
        <p:grpSpPr>
          <a:xfrm>
            <a:off x="7083042" y="2077556"/>
            <a:ext cx="550887" cy="412976"/>
            <a:chOff x="3468200" y="1894800"/>
            <a:chExt cx="386750" cy="289950"/>
          </a:xfrm>
        </p:grpSpPr>
        <p:sp>
          <p:nvSpPr>
            <p:cNvPr id="2124" name="Google Shape;2124;p66"/>
            <p:cNvSpPr/>
            <p:nvPr/>
          </p:nvSpPr>
          <p:spPr>
            <a:xfrm>
              <a:off x="3475125" y="1901700"/>
              <a:ext cx="372925" cy="276350"/>
            </a:xfrm>
            <a:custGeom>
              <a:avLst/>
              <a:gdLst/>
              <a:ahLst/>
              <a:cxnLst/>
              <a:rect l="l" t="t" r="r" b="b"/>
              <a:pathLst>
                <a:path w="14917" h="11054" extrusionOk="0">
                  <a:moveTo>
                    <a:pt x="0" y="1"/>
                  </a:moveTo>
                  <a:lnTo>
                    <a:pt x="0" y="11054"/>
                  </a:lnTo>
                  <a:lnTo>
                    <a:pt x="14916" y="11054"/>
                  </a:lnTo>
                  <a:lnTo>
                    <a:pt x="149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66"/>
            <p:cNvSpPr/>
            <p:nvPr/>
          </p:nvSpPr>
          <p:spPr>
            <a:xfrm>
              <a:off x="3616300" y="1901700"/>
              <a:ext cx="231750" cy="276350"/>
            </a:xfrm>
            <a:custGeom>
              <a:avLst/>
              <a:gdLst/>
              <a:ahLst/>
              <a:cxnLst/>
              <a:rect l="l" t="t" r="r" b="b"/>
              <a:pathLst>
                <a:path w="9270" h="11054" extrusionOk="0">
                  <a:moveTo>
                    <a:pt x="3105"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66"/>
            <p:cNvSpPr/>
            <p:nvPr/>
          </p:nvSpPr>
          <p:spPr>
            <a:xfrm>
              <a:off x="3475125" y="1901700"/>
              <a:ext cx="372925" cy="41500"/>
            </a:xfrm>
            <a:custGeom>
              <a:avLst/>
              <a:gdLst/>
              <a:ahLst/>
              <a:cxnLst/>
              <a:rect l="l" t="t" r="r" b="b"/>
              <a:pathLst>
                <a:path w="14917" h="1660" extrusionOk="0">
                  <a:moveTo>
                    <a:pt x="0" y="1"/>
                  </a:moveTo>
                  <a:lnTo>
                    <a:pt x="0" y="1660"/>
                  </a:lnTo>
                  <a:lnTo>
                    <a:pt x="14916" y="1660"/>
                  </a:lnTo>
                  <a:lnTo>
                    <a:pt x="149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66"/>
            <p:cNvSpPr/>
            <p:nvPr/>
          </p:nvSpPr>
          <p:spPr>
            <a:xfrm>
              <a:off x="3682750" y="1901700"/>
              <a:ext cx="165300" cy="41500"/>
            </a:xfrm>
            <a:custGeom>
              <a:avLst/>
              <a:gdLst/>
              <a:ahLst/>
              <a:cxnLst/>
              <a:rect l="l" t="t" r="r" b="b"/>
              <a:pathLst>
                <a:path w="6612" h="1660" extrusionOk="0">
                  <a:moveTo>
                    <a:pt x="464" y="1"/>
                  </a:moveTo>
                  <a:lnTo>
                    <a:pt x="1" y="1660"/>
                  </a:lnTo>
                  <a:lnTo>
                    <a:pt x="6611" y="1660"/>
                  </a:lnTo>
                  <a:lnTo>
                    <a:pt x="6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66"/>
            <p:cNvSpPr/>
            <p:nvPr/>
          </p:nvSpPr>
          <p:spPr>
            <a:xfrm>
              <a:off x="3743200" y="2059375"/>
              <a:ext cx="75400" cy="80100"/>
            </a:xfrm>
            <a:custGeom>
              <a:avLst/>
              <a:gdLst/>
              <a:ahLst/>
              <a:cxnLst/>
              <a:rect l="l" t="t" r="r" b="b"/>
              <a:pathLst>
                <a:path w="3016" h="3204" extrusionOk="0">
                  <a:moveTo>
                    <a:pt x="0" y="1"/>
                  </a:moveTo>
                  <a:lnTo>
                    <a:pt x="0" y="3203"/>
                  </a:lnTo>
                  <a:lnTo>
                    <a:pt x="3015" y="3203"/>
                  </a:lnTo>
                  <a:lnTo>
                    <a:pt x="3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66"/>
            <p:cNvSpPr/>
            <p:nvPr/>
          </p:nvSpPr>
          <p:spPr>
            <a:xfrm>
              <a:off x="3579925" y="1979550"/>
              <a:ext cx="81675" cy="79850"/>
            </a:xfrm>
            <a:custGeom>
              <a:avLst/>
              <a:gdLst/>
              <a:ahLst/>
              <a:cxnLst/>
              <a:rect l="l" t="t" r="r" b="b"/>
              <a:pathLst>
                <a:path w="3267" h="3194" extrusionOk="0">
                  <a:moveTo>
                    <a:pt x="1" y="0"/>
                  </a:moveTo>
                  <a:lnTo>
                    <a:pt x="1" y="3194"/>
                  </a:lnTo>
                  <a:lnTo>
                    <a:pt x="3266" y="3194"/>
                  </a:lnTo>
                  <a:lnTo>
                    <a:pt x="326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66"/>
            <p:cNvSpPr/>
            <p:nvPr/>
          </p:nvSpPr>
          <p:spPr>
            <a:xfrm>
              <a:off x="3661575" y="1979550"/>
              <a:ext cx="81650" cy="79850"/>
            </a:xfrm>
            <a:custGeom>
              <a:avLst/>
              <a:gdLst/>
              <a:ahLst/>
              <a:cxnLst/>
              <a:rect l="l" t="t" r="r" b="b"/>
              <a:pathLst>
                <a:path w="3266" h="3194" extrusionOk="0">
                  <a:moveTo>
                    <a:pt x="0" y="0"/>
                  </a:moveTo>
                  <a:lnTo>
                    <a:pt x="0" y="3194"/>
                  </a:lnTo>
                  <a:lnTo>
                    <a:pt x="3265" y="3194"/>
                  </a:lnTo>
                  <a:lnTo>
                    <a:pt x="326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66"/>
            <p:cNvSpPr/>
            <p:nvPr/>
          </p:nvSpPr>
          <p:spPr>
            <a:xfrm>
              <a:off x="3743200" y="1979550"/>
              <a:ext cx="75400" cy="79850"/>
            </a:xfrm>
            <a:custGeom>
              <a:avLst/>
              <a:gdLst/>
              <a:ahLst/>
              <a:cxnLst/>
              <a:rect l="l" t="t" r="r" b="b"/>
              <a:pathLst>
                <a:path w="3016" h="3194" extrusionOk="0">
                  <a:moveTo>
                    <a:pt x="0" y="0"/>
                  </a:moveTo>
                  <a:lnTo>
                    <a:pt x="0" y="3194"/>
                  </a:lnTo>
                  <a:lnTo>
                    <a:pt x="3015" y="3194"/>
                  </a:lnTo>
                  <a:lnTo>
                    <a:pt x="301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66"/>
            <p:cNvSpPr/>
            <p:nvPr/>
          </p:nvSpPr>
          <p:spPr>
            <a:xfrm>
              <a:off x="3661575" y="2059375"/>
              <a:ext cx="81650" cy="80100"/>
            </a:xfrm>
            <a:custGeom>
              <a:avLst/>
              <a:gdLst/>
              <a:ahLst/>
              <a:cxnLst/>
              <a:rect l="l" t="t" r="r" b="b"/>
              <a:pathLst>
                <a:path w="3266" h="3204" extrusionOk="0">
                  <a:moveTo>
                    <a:pt x="0" y="1"/>
                  </a:moveTo>
                  <a:lnTo>
                    <a:pt x="0" y="3203"/>
                  </a:lnTo>
                  <a:lnTo>
                    <a:pt x="3265" y="3203"/>
                  </a:lnTo>
                  <a:lnTo>
                    <a:pt x="326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66"/>
            <p:cNvSpPr/>
            <p:nvPr/>
          </p:nvSpPr>
          <p:spPr>
            <a:xfrm>
              <a:off x="3504550" y="2059375"/>
              <a:ext cx="75400" cy="80100"/>
            </a:xfrm>
            <a:custGeom>
              <a:avLst/>
              <a:gdLst/>
              <a:ahLst/>
              <a:cxnLst/>
              <a:rect l="l" t="t" r="r" b="b"/>
              <a:pathLst>
                <a:path w="3016" h="3204" extrusionOk="0">
                  <a:moveTo>
                    <a:pt x="1" y="1"/>
                  </a:moveTo>
                  <a:lnTo>
                    <a:pt x="1" y="3203"/>
                  </a:lnTo>
                  <a:lnTo>
                    <a:pt x="3016" y="3203"/>
                  </a:lnTo>
                  <a:lnTo>
                    <a:pt x="30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66"/>
            <p:cNvSpPr/>
            <p:nvPr/>
          </p:nvSpPr>
          <p:spPr>
            <a:xfrm>
              <a:off x="3579925" y="2059375"/>
              <a:ext cx="81675" cy="80100"/>
            </a:xfrm>
            <a:custGeom>
              <a:avLst/>
              <a:gdLst/>
              <a:ahLst/>
              <a:cxnLst/>
              <a:rect l="l" t="t" r="r" b="b"/>
              <a:pathLst>
                <a:path w="3267" h="3204" extrusionOk="0">
                  <a:moveTo>
                    <a:pt x="1" y="1"/>
                  </a:moveTo>
                  <a:lnTo>
                    <a:pt x="1" y="3203"/>
                  </a:lnTo>
                  <a:lnTo>
                    <a:pt x="3266" y="3203"/>
                  </a:lnTo>
                  <a:lnTo>
                    <a:pt x="326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66"/>
            <p:cNvSpPr/>
            <p:nvPr/>
          </p:nvSpPr>
          <p:spPr>
            <a:xfrm>
              <a:off x="3504550" y="1979550"/>
              <a:ext cx="75400" cy="79850"/>
            </a:xfrm>
            <a:custGeom>
              <a:avLst/>
              <a:gdLst/>
              <a:ahLst/>
              <a:cxnLst/>
              <a:rect l="l" t="t" r="r" b="b"/>
              <a:pathLst>
                <a:path w="3016" h="3194" extrusionOk="0">
                  <a:moveTo>
                    <a:pt x="1" y="0"/>
                  </a:moveTo>
                  <a:lnTo>
                    <a:pt x="1" y="3194"/>
                  </a:lnTo>
                  <a:lnTo>
                    <a:pt x="3016" y="3194"/>
                  </a:lnTo>
                  <a:lnTo>
                    <a:pt x="30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6"/>
            <p:cNvSpPr/>
            <p:nvPr/>
          </p:nvSpPr>
          <p:spPr>
            <a:xfrm>
              <a:off x="3627225" y="2059375"/>
              <a:ext cx="34375" cy="80100"/>
            </a:xfrm>
            <a:custGeom>
              <a:avLst/>
              <a:gdLst/>
              <a:ahLst/>
              <a:cxnLst/>
              <a:rect l="l" t="t" r="r" b="b"/>
              <a:pathLst>
                <a:path w="1375" h="3204" extrusionOk="0">
                  <a:moveTo>
                    <a:pt x="892" y="1"/>
                  </a:moveTo>
                  <a:lnTo>
                    <a:pt x="0" y="3203"/>
                  </a:lnTo>
                  <a:lnTo>
                    <a:pt x="1374" y="3203"/>
                  </a:lnTo>
                  <a:lnTo>
                    <a:pt x="13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6"/>
            <p:cNvSpPr/>
            <p:nvPr/>
          </p:nvSpPr>
          <p:spPr>
            <a:xfrm>
              <a:off x="3468200" y="1894800"/>
              <a:ext cx="386750" cy="289950"/>
            </a:xfrm>
            <a:custGeom>
              <a:avLst/>
              <a:gdLst/>
              <a:ahLst/>
              <a:cxnLst/>
              <a:rect l="l" t="t" r="r" b="b"/>
              <a:pathLst>
                <a:path w="15470" h="11598" extrusionOk="0">
                  <a:moveTo>
                    <a:pt x="277" y="0"/>
                  </a:moveTo>
                  <a:cubicBezTo>
                    <a:pt x="125" y="0"/>
                    <a:pt x="1" y="125"/>
                    <a:pt x="1" y="277"/>
                  </a:cubicBezTo>
                  <a:lnTo>
                    <a:pt x="1" y="3488"/>
                  </a:lnTo>
                  <a:cubicBezTo>
                    <a:pt x="1" y="3622"/>
                    <a:pt x="99" y="3747"/>
                    <a:pt x="232" y="3765"/>
                  </a:cubicBezTo>
                  <a:cubicBezTo>
                    <a:pt x="247" y="3767"/>
                    <a:pt x="262" y="3768"/>
                    <a:pt x="276" y="3768"/>
                  </a:cubicBezTo>
                  <a:cubicBezTo>
                    <a:pt x="426" y="3768"/>
                    <a:pt x="545" y="3644"/>
                    <a:pt x="545" y="3497"/>
                  </a:cubicBezTo>
                  <a:lnTo>
                    <a:pt x="545" y="544"/>
                  </a:lnTo>
                  <a:lnTo>
                    <a:pt x="14925" y="544"/>
                  </a:lnTo>
                  <a:lnTo>
                    <a:pt x="14925" y="11053"/>
                  </a:lnTo>
                  <a:lnTo>
                    <a:pt x="14337" y="11053"/>
                  </a:lnTo>
                  <a:cubicBezTo>
                    <a:pt x="14203" y="11053"/>
                    <a:pt x="14078" y="11151"/>
                    <a:pt x="14060" y="11285"/>
                  </a:cubicBezTo>
                  <a:cubicBezTo>
                    <a:pt x="14033" y="11455"/>
                    <a:pt x="14167" y="11597"/>
                    <a:pt x="14328" y="11597"/>
                  </a:cubicBezTo>
                  <a:lnTo>
                    <a:pt x="15193" y="11597"/>
                  </a:lnTo>
                  <a:cubicBezTo>
                    <a:pt x="15345" y="11597"/>
                    <a:pt x="15470" y="11481"/>
                    <a:pt x="15470" y="11330"/>
                  </a:cubicBezTo>
                  <a:lnTo>
                    <a:pt x="15470" y="277"/>
                  </a:lnTo>
                  <a:cubicBezTo>
                    <a:pt x="15470" y="125"/>
                    <a:pt x="15345"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6"/>
            <p:cNvSpPr/>
            <p:nvPr/>
          </p:nvSpPr>
          <p:spPr>
            <a:xfrm>
              <a:off x="3468200" y="2000850"/>
              <a:ext cx="341925" cy="183900"/>
            </a:xfrm>
            <a:custGeom>
              <a:avLst/>
              <a:gdLst/>
              <a:ahLst/>
              <a:cxnLst/>
              <a:rect l="l" t="t" r="r" b="b"/>
              <a:pathLst>
                <a:path w="13677" h="7356" extrusionOk="0">
                  <a:moveTo>
                    <a:pt x="269" y="1"/>
                  </a:moveTo>
                  <a:cubicBezTo>
                    <a:pt x="120" y="1"/>
                    <a:pt x="1" y="125"/>
                    <a:pt x="1" y="272"/>
                  </a:cubicBezTo>
                  <a:lnTo>
                    <a:pt x="1" y="7088"/>
                  </a:lnTo>
                  <a:cubicBezTo>
                    <a:pt x="1" y="7239"/>
                    <a:pt x="125" y="7355"/>
                    <a:pt x="277" y="7355"/>
                  </a:cubicBezTo>
                  <a:lnTo>
                    <a:pt x="13382" y="7355"/>
                  </a:lnTo>
                  <a:cubicBezTo>
                    <a:pt x="13543" y="7355"/>
                    <a:pt x="13676" y="7213"/>
                    <a:pt x="13650" y="7043"/>
                  </a:cubicBezTo>
                  <a:cubicBezTo>
                    <a:pt x="13632" y="6909"/>
                    <a:pt x="13516"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6"/>
            <p:cNvSpPr/>
            <p:nvPr/>
          </p:nvSpPr>
          <p:spPr>
            <a:xfrm>
              <a:off x="3491175" y="1916650"/>
              <a:ext cx="13625" cy="13625"/>
            </a:xfrm>
            <a:custGeom>
              <a:avLst/>
              <a:gdLst/>
              <a:ahLst/>
              <a:cxnLst/>
              <a:rect l="l" t="t" r="r" b="b"/>
              <a:pathLst>
                <a:path w="545" h="545" extrusionOk="0">
                  <a:moveTo>
                    <a:pt x="268" y="0"/>
                  </a:moveTo>
                  <a:cubicBezTo>
                    <a:pt x="125" y="0"/>
                    <a:pt x="0" y="116"/>
                    <a:pt x="0" y="268"/>
                  </a:cubicBezTo>
                  <a:cubicBezTo>
                    <a:pt x="0" y="420"/>
                    <a:pt x="125"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6"/>
            <p:cNvSpPr/>
            <p:nvPr/>
          </p:nvSpPr>
          <p:spPr>
            <a:xfrm>
              <a:off x="3535100" y="1916650"/>
              <a:ext cx="13625" cy="13625"/>
            </a:xfrm>
            <a:custGeom>
              <a:avLst/>
              <a:gdLst/>
              <a:ahLst/>
              <a:cxnLst/>
              <a:rect l="l" t="t" r="r" b="b"/>
              <a:pathLst>
                <a:path w="545" h="545" extrusionOk="0">
                  <a:moveTo>
                    <a:pt x="268" y="0"/>
                  </a:moveTo>
                  <a:cubicBezTo>
                    <a:pt x="117" y="0"/>
                    <a:pt x="1" y="116"/>
                    <a:pt x="1" y="268"/>
                  </a:cubicBezTo>
                  <a:cubicBezTo>
                    <a:pt x="1" y="420"/>
                    <a:pt x="117"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6"/>
            <p:cNvSpPr/>
            <p:nvPr/>
          </p:nvSpPr>
          <p:spPr>
            <a:xfrm>
              <a:off x="3513025" y="1916650"/>
              <a:ext cx="13625" cy="13625"/>
            </a:xfrm>
            <a:custGeom>
              <a:avLst/>
              <a:gdLst/>
              <a:ahLst/>
              <a:cxnLst/>
              <a:rect l="l" t="t" r="r" b="b"/>
              <a:pathLst>
                <a:path w="545" h="545" extrusionOk="0">
                  <a:moveTo>
                    <a:pt x="277" y="0"/>
                  </a:moveTo>
                  <a:cubicBezTo>
                    <a:pt x="126" y="0"/>
                    <a:pt x="1" y="116"/>
                    <a:pt x="1" y="268"/>
                  </a:cubicBezTo>
                  <a:cubicBezTo>
                    <a:pt x="1" y="420"/>
                    <a:pt x="126" y="544"/>
                    <a:pt x="277" y="544"/>
                  </a:cubicBezTo>
                  <a:cubicBezTo>
                    <a:pt x="429" y="544"/>
                    <a:pt x="545" y="420"/>
                    <a:pt x="545" y="268"/>
                  </a:cubicBezTo>
                  <a:cubicBezTo>
                    <a:pt x="545" y="116"/>
                    <a:pt x="429"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6"/>
            <p:cNvSpPr/>
            <p:nvPr/>
          </p:nvSpPr>
          <p:spPr>
            <a:xfrm>
              <a:off x="3595325" y="1995375"/>
              <a:ext cx="51100" cy="49750"/>
            </a:xfrm>
            <a:custGeom>
              <a:avLst/>
              <a:gdLst/>
              <a:ahLst/>
              <a:cxnLst/>
              <a:rect l="l" t="t" r="r" b="b"/>
              <a:pathLst>
                <a:path w="2044" h="1990" extrusionOk="0">
                  <a:moveTo>
                    <a:pt x="299" y="0"/>
                  </a:moveTo>
                  <a:cubicBezTo>
                    <a:pt x="230" y="0"/>
                    <a:pt x="161" y="27"/>
                    <a:pt x="108" y="81"/>
                  </a:cubicBezTo>
                  <a:cubicBezTo>
                    <a:pt x="1" y="188"/>
                    <a:pt x="1" y="357"/>
                    <a:pt x="108" y="464"/>
                  </a:cubicBezTo>
                  <a:lnTo>
                    <a:pt x="643" y="991"/>
                  </a:lnTo>
                  <a:lnTo>
                    <a:pt x="108" y="1526"/>
                  </a:lnTo>
                  <a:cubicBezTo>
                    <a:pt x="1" y="1633"/>
                    <a:pt x="1" y="1802"/>
                    <a:pt x="108" y="1909"/>
                  </a:cubicBezTo>
                  <a:cubicBezTo>
                    <a:pt x="161" y="1963"/>
                    <a:pt x="232" y="1990"/>
                    <a:pt x="304" y="1990"/>
                  </a:cubicBezTo>
                  <a:cubicBezTo>
                    <a:pt x="366" y="1990"/>
                    <a:pt x="438" y="1963"/>
                    <a:pt x="491" y="1909"/>
                  </a:cubicBezTo>
                  <a:lnTo>
                    <a:pt x="1026" y="1374"/>
                  </a:lnTo>
                  <a:lnTo>
                    <a:pt x="1553" y="1909"/>
                  </a:lnTo>
                  <a:cubicBezTo>
                    <a:pt x="1606" y="1963"/>
                    <a:pt x="1678" y="1990"/>
                    <a:pt x="1749" y="1990"/>
                  </a:cubicBezTo>
                  <a:cubicBezTo>
                    <a:pt x="1820" y="1990"/>
                    <a:pt x="1892" y="1963"/>
                    <a:pt x="1945" y="1909"/>
                  </a:cubicBezTo>
                  <a:cubicBezTo>
                    <a:pt x="2043" y="1802"/>
                    <a:pt x="2043" y="1633"/>
                    <a:pt x="1945" y="1526"/>
                  </a:cubicBezTo>
                  <a:lnTo>
                    <a:pt x="1410" y="991"/>
                  </a:lnTo>
                  <a:lnTo>
                    <a:pt x="1945" y="464"/>
                  </a:lnTo>
                  <a:cubicBezTo>
                    <a:pt x="2043" y="357"/>
                    <a:pt x="2043" y="188"/>
                    <a:pt x="1945" y="81"/>
                  </a:cubicBezTo>
                  <a:cubicBezTo>
                    <a:pt x="1892" y="27"/>
                    <a:pt x="1820" y="0"/>
                    <a:pt x="1749" y="0"/>
                  </a:cubicBezTo>
                  <a:cubicBezTo>
                    <a:pt x="1678" y="0"/>
                    <a:pt x="1606" y="27"/>
                    <a:pt x="1553" y="81"/>
                  </a:cubicBezTo>
                  <a:lnTo>
                    <a:pt x="1026" y="607"/>
                  </a:lnTo>
                  <a:lnTo>
                    <a:pt x="491" y="81"/>
                  </a:lnTo>
                  <a:cubicBezTo>
                    <a:pt x="438" y="27"/>
                    <a:pt x="368" y="0"/>
                    <a:pt x="29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6"/>
            <p:cNvSpPr/>
            <p:nvPr/>
          </p:nvSpPr>
          <p:spPr>
            <a:xfrm>
              <a:off x="3756800" y="2075225"/>
              <a:ext cx="49750" cy="49975"/>
            </a:xfrm>
            <a:custGeom>
              <a:avLst/>
              <a:gdLst/>
              <a:ahLst/>
              <a:cxnLst/>
              <a:rect l="l" t="t" r="r" b="b"/>
              <a:pathLst>
                <a:path w="1990" h="1999" extrusionOk="0">
                  <a:moveTo>
                    <a:pt x="1446" y="544"/>
                  </a:moveTo>
                  <a:lnTo>
                    <a:pt x="1446" y="1454"/>
                  </a:lnTo>
                  <a:lnTo>
                    <a:pt x="536" y="1454"/>
                  </a:lnTo>
                  <a:lnTo>
                    <a:pt x="536" y="544"/>
                  </a:lnTo>
                  <a:close/>
                  <a:moveTo>
                    <a:pt x="268" y="0"/>
                  </a:moveTo>
                  <a:cubicBezTo>
                    <a:pt x="116" y="0"/>
                    <a:pt x="0" y="125"/>
                    <a:pt x="0" y="277"/>
                  </a:cubicBezTo>
                  <a:lnTo>
                    <a:pt x="0" y="1722"/>
                  </a:lnTo>
                  <a:cubicBezTo>
                    <a:pt x="0" y="1874"/>
                    <a:pt x="116" y="1998"/>
                    <a:pt x="268" y="1998"/>
                  </a:cubicBezTo>
                  <a:lnTo>
                    <a:pt x="1722" y="1998"/>
                  </a:lnTo>
                  <a:cubicBezTo>
                    <a:pt x="1865" y="1998"/>
                    <a:pt x="1990" y="1874"/>
                    <a:pt x="1990" y="1722"/>
                  </a:cubicBezTo>
                  <a:lnTo>
                    <a:pt x="1990" y="277"/>
                  </a:lnTo>
                  <a:cubicBezTo>
                    <a:pt x="1990" y="125"/>
                    <a:pt x="1865" y="0"/>
                    <a:pt x="17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4" name="Google Shape;2144;p66"/>
          <p:cNvGrpSpPr/>
          <p:nvPr/>
        </p:nvGrpSpPr>
        <p:grpSpPr>
          <a:xfrm>
            <a:off x="4296717" y="2077556"/>
            <a:ext cx="550566" cy="412976"/>
            <a:chOff x="2973975" y="1894800"/>
            <a:chExt cx="386525" cy="289950"/>
          </a:xfrm>
        </p:grpSpPr>
        <p:sp>
          <p:nvSpPr>
            <p:cNvPr id="2145" name="Google Shape;2145;p66"/>
            <p:cNvSpPr/>
            <p:nvPr/>
          </p:nvSpPr>
          <p:spPr>
            <a:xfrm>
              <a:off x="2980675" y="1901700"/>
              <a:ext cx="373125" cy="276350"/>
            </a:xfrm>
            <a:custGeom>
              <a:avLst/>
              <a:gdLst/>
              <a:ahLst/>
              <a:cxnLst/>
              <a:rect l="l" t="t" r="r" b="b"/>
              <a:pathLst>
                <a:path w="14925" h="11054" extrusionOk="0">
                  <a:moveTo>
                    <a:pt x="0" y="1"/>
                  </a:moveTo>
                  <a:lnTo>
                    <a:pt x="0" y="11054"/>
                  </a:lnTo>
                  <a:lnTo>
                    <a:pt x="14925" y="11054"/>
                  </a:lnTo>
                  <a:lnTo>
                    <a:pt x="149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6"/>
            <p:cNvSpPr/>
            <p:nvPr/>
          </p:nvSpPr>
          <p:spPr>
            <a:xfrm>
              <a:off x="3122075" y="1901700"/>
              <a:ext cx="231725" cy="276350"/>
            </a:xfrm>
            <a:custGeom>
              <a:avLst/>
              <a:gdLst/>
              <a:ahLst/>
              <a:cxnLst/>
              <a:rect l="l" t="t" r="r" b="b"/>
              <a:pathLst>
                <a:path w="9269" h="11054" extrusionOk="0">
                  <a:moveTo>
                    <a:pt x="3096" y="1"/>
                  </a:moveTo>
                  <a:lnTo>
                    <a:pt x="0" y="11054"/>
                  </a:lnTo>
                  <a:lnTo>
                    <a:pt x="9269" y="11054"/>
                  </a:lnTo>
                  <a:lnTo>
                    <a:pt x="92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6"/>
            <p:cNvSpPr/>
            <p:nvPr/>
          </p:nvSpPr>
          <p:spPr>
            <a:xfrm>
              <a:off x="2980675" y="1901700"/>
              <a:ext cx="373125" cy="41500"/>
            </a:xfrm>
            <a:custGeom>
              <a:avLst/>
              <a:gdLst/>
              <a:ahLst/>
              <a:cxnLst/>
              <a:rect l="l" t="t" r="r" b="b"/>
              <a:pathLst>
                <a:path w="14925" h="1660" extrusionOk="0">
                  <a:moveTo>
                    <a:pt x="0" y="1"/>
                  </a:moveTo>
                  <a:lnTo>
                    <a:pt x="0" y="1660"/>
                  </a:lnTo>
                  <a:lnTo>
                    <a:pt x="14925" y="1660"/>
                  </a:lnTo>
                  <a:lnTo>
                    <a:pt x="1492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6"/>
            <p:cNvSpPr/>
            <p:nvPr/>
          </p:nvSpPr>
          <p:spPr>
            <a:xfrm>
              <a:off x="3188300" y="1901700"/>
              <a:ext cx="165500" cy="41500"/>
            </a:xfrm>
            <a:custGeom>
              <a:avLst/>
              <a:gdLst/>
              <a:ahLst/>
              <a:cxnLst/>
              <a:rect l="l" t="t" r="r" b="b"/>
              <a:pathLst>
                <a:path w="6620" h="1660" extrusionOk="0">
                  <a:moveTo>
                    <a:pt x="464" y="1"/>
                  </a:moveTo>
                  <a:lnTo>
                    <a:pt x="1" y="1660"/>
                  </a:lnTo>
                  <a:lnTo>
                    <a:pt x="6620" y="1660"/>
                  </a:lnTo>
                  <a:lnTo>
                    <a:pt x="66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6"/>
            <p:cNvSpPr/>
            <p:nvPr/>
          </p:nvSpPr>
          <p:spPr>
            <a:xfrm>
              <a:off x="2973975" y="1894800"/>
              <a:ext cx="386525" cy="289950"/>
            </a:xfrm>
            <a:custGeom>
              <a:avLst/>
              <a:gdLst/>
              <a:ahLst/>
              <a:cxnLst/>
              <a:rect l="l" t="t" r="r" b="b"/>
              <a:pathLst>
                <a:path w="15461" h="11598" extrusionOk="0">
                  <a:moveTo>
                    <a:pt x="268" y="0"/>
                  </a:moveTo>
                  <a:cubicBezTo>
                    <a:pt x="116" y="0"/>
                    <a:pt x="0" y="125"/>
                    <a:pt x="0" y="277"/>
                  </a:cubicBezTo>
                  <a:lnTo>
                    <a:pt x="0" y="3488"/>
                  </a:lnTo>
                  <a:cubicBezTo>
                    <a:pt x="0" y="3622"/>
                    <a:pt x="90" y="3747"/>
                    <a:pt x="232" y="3765"/>
                  </a:cubicBezTo>
                  <a:cubicBezTo>
                    <a:pt x="246" y="3767"/>
                    <a:pt x="260" y="3768"/>
                    <a:pt x="274" y="3768"/>
                  </a:cubicBezTo>
                  <a:cubicBezTo>
                    <a:pt x="418" y="3768"/>
                    <a:pt x="545" y="3644"/>
                    <a:pt x="545" y="3497"/>
                  </a:cubicBezTo>
                  <a:lnTo>
                    <a:pt x="545" y="544"/>
                  </a:lnTo>
                  <a:lnTo>
                    <a:pt x="14916" y="544"/>
                  </a:lnTo>
                  <a:lnTo>
                    <a:pt x="14916" y="11053"/>
                  </a:lnTo>
                  <a:lnTo>
                    <a:pt x="14328" y="11053"/>
                  </a:lnTo>
                  <a:cubicBezTo>
                    <a:pt x="14194" y="11053"/>
                    <a:pt x="14069" y="11151"/>
                    <a:pt x="14051" y="11285"/>
                  </a:cubicBezTo>
                  <a:cubicBezTo>
                    <a:pt x="14033" y="11455"/>
                    <a:pt x="14158" y="11597"/>
                    <a:pt x="14319" y="11597"/>
                  </a:cubicBezTo>
                  <a:lnTo>
                    <a:pt x="15193" y="11597"/>
                  </a:lnTo>
                  <a:cubicBezTo>
                    <a:pt x="15336" y="11597"/>
                    <a:pt x="15461" y="11481"/>
                    <a:pt x="15461" y="11330"/>
                  </a:cubicBezTo>
                  <a:lnTo>
                    <a:pt x="15461" y="277"/>
                  </a:lnTo>
                  <a:cubicBezTo>
                    <a:pt x="15461" y="125"/>
                    <a:pt x="15336" y="0"/>
                    <a:pt x="1519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6"/>
            <p:cNvSpPr/>
            <p:nvPr/>
          </p:nvSpPr>
          <p:spPr>
            <a:xfrm>
              <a:off x="2973975" y="2000850"/>
              <a:ext cx="341700" cy="183900"/>
            </a:xfrm>
            <a:custGeom>
              <a:avLst/>
              <a:gdLst/>
              <a:ahLst/>
              <a:cxnLst/>
              <a:rect l="l" t="t" r="r" b="b"/>
              <a:pathLst>
                <a:path w="13668" h="7356" extrusionOk="0">
                  <a:moveTo>
                    <a:pt x="269" y="1"/>
                  </a:moveTo>
                  <a:cubicBezTo>
                    <a:pt x="120" y="1"/>
                    <a:pt x="0" y="125"/>
                    <a:pt x="0" y="272"/>
                  </a:cubicBezTo>
                  <a:lnTo>
                    <a:pt x="0" y="7088"/>
                  </a:lnTo>
                  <a:cubicBezTo>
                    <a:pt x="0" y="7239"/>
                    <a:pt x="116" y="7355"/>
                    <a:pt x="268" y="7355"/>
                  </a:cubicBezTo>
                  <a:lnTo>
                    <a:pt x="13382" y="7355"/>
                  </a:lnTo>
                  <a:cubicBezTo>
                    <a:pt x="13543" y="7355"/>
                    <a:pt x="13668" y="7213"/>
                    <a:pt x="13650" y="7043"/>
                  </a:cubicBezTo>
                  <a:cubicBezTo>
                    <a:pt x="13623" y="6909"/>
                    <a:pt x="13507" y="6811"/>
                    <a:pt x="13373" y="6811"/>
                  </a:cubicBezTo>
                  <a:lnTo>
                    <a:pt x="545" y="6811"/>
                  </a:lnTo>
                  <a:lnTo>
                    <a:pt x="545" y="281"/>
                  </a:lnTo>
                  <a:cubicBezTo>
                    <a:pt x="545" y="147"/>
                    <a:pt x="447" y="22"/>
                    <a:pt x="313" y="4"/>
                  </a:cubicBezTo>
                  <a:cubicBezTo>
                    <a:pt x="298" y="2"/>
                    <a:pt x="284" y="1"/>
                    <a:pt x="2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6"/>
            <p:cNvSpPr/>
            <p:nvPr/>
          </p:nvSpPr>
          <p:spPr>
            <a:xfrm>
              <a:off x="3004300" y="1968825"/>
              <a:ext cx="41950" cy="13625"/>
            </a:xfrm>
            <a:custGeom>
              <a:avLst/>
              <a:gdLst/>
              <a:ahLst/>
              <a:cxnLst/>
              <a:rect l="l" t="t" r="r" b="b"/>
              <a:pathLst>
                <a:path w="1678" h="545"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44"/>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6"/>
            <p:cNvSpPr/>
            <p:nvPr/>
          </p:nvSpPr>
          <p:spPr>
            <a:xfrm>
              <a:off x="3004300" y="1996700"/>
              <a:ext cx="41950" cy="13650"/>
            </a:xfrm>
            <a:custGeom>
              <a:avLst/>
              <a:gdLst/>
              <a:ahLst/>
              <a:cxnLst/>
              <a:rect l="l" t="t" r="r" b="b"/>
              <a:pathLst>
                <a:path w="1678" h="546"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5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6"/>
            <p:cNvSpPr/>
            <p:nvPr/>
          </p:nvSpPr>
          <p:spPr>
            <a:xfrm>
              <a:off x="3004300" y="2025475"/>
              <a:ext cx="41950" cy="13625"/>
            </a:xfrm>
            <a:custGeom>
              <a:avLst/>
              <a:gdLst/>
              <a:ahLst/>
              <a:cxnLst/>
              <a:rect l="l" t="t" r="r" b="b"/>
              <a:pathLst>
                <a:path w="1678" h="545"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4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6"/>
            <p:cNvSpPr/>
            <p:nvPr/>
          </p:nvSpPr>
          <p:spPr>
            <a:xfrm>
              <a:off x="3004300" y="2054250"/>
              <a:ext cx="41950" cy="13625"/>
            </a:xfrm>
            <a:custGeom>
              <a:avLst/>
              <a:gdLst/>
              <a:ahLst/>
              <a:cxnLst/>
              <a:rect l="l" t="t" r="r" b="b"/>
              <a:pathLst>
                <a:path w="1678" h="545" extrusionOk="0">
                  <a:moveTo>
                    <a:pt x="304" y="1"/>
                  </a:moveTo>
                  <a:cubicBezTo>
                    <a:pt x="170" y="1"/>
                    <a:pt x="45" y="90"/>
                    <a:pt x="27" y="232"/>
                  </a:cubicBezTo>
                  <a:cubicBezTo>
                    <a:pt x="1" y="393"/>
                    <a:pt x="135" y="545"/>
                    <a:pt x="295" y="545"/>
                  </a:cubicBezTo>
                  <a:lnTo>
                    <a:pt x="1375" y="545"/>
                  </a:lnTo>
                  <a:cubicBezTo>
                    <a:pt x="1508" y="545"/>
                    <a:pt x="1633" y="447"/>
                    <a:pt x="1651" y="313"/>
                  </a:cubicBezTo>
                  <a:cubicBezTo>
                    <a:pt x="1678" y="14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6"/>
            <p:cNvSpPr/>
            <p:nvPr/>
          </p:nvSpPr>
          <p:spPr>
            <a:xfrm>
              <a:off x="3004300" y="2082125"/>
              <a:ext cx="41950" cy="13625"/>
            </a:xfrm>
            <a:custGeom>
              <a:avLst/>
              <a:gdLst/>
              <a:ahLst/>
              <a:cxnLst/>
              <a:rect l="l" t="t" r="r" b="b"/>
              <a:pathLst>
                <a:path w="1678" h="545" extrusionOk="0">
                  <a:moveTo>
                    <a:pt x="304" y="1"/>
                  </a:moveTo>
                  <a:cubicBezTo>
                    <a:pt x="170" y="1"/>
                    <a:pt x="45" y="99"/>
                    <a:pt x="27" y="233"/>
                  </a:cubicBezTo>
                  <a:cubicBezTo>
                    <a:pt x="1" y="402"/>
                    <a:pt x="135" y="545"/>
                    <a:pt x="295" y="545"/>
                  </a:cubicBezTo>
                  <a:lnTo>
                    <a:pt x="1375" y="545"/>
                  </a:lnTo>
                  <a:cubicBezTo>
                    <a:pt x="1508" y="545"/>
                    <a:pt x="1633" y="447"/>
                    <a:pt x="1651" y="313"/>
                  </a:cubicBezTo>
                  <a:cubicBezTo>
                    <a:pt x="1678" y="143"/>
                    <a:pt x="1544" y="1"/>
                    <a:pt x="13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6"/>
            <p:cNvSpPr/>
            <p:nvPr/>
          </p:nvSpPr>
          <p:spPr>
            <a:xfrm>
              <a:off x="3004300" y="2110900"/>
              <a:ext cx="41950" cy="13400"/>
            </a:xfrm>
            <a:custGeom>
              <a:avLst/>
              <a:gdLst/>
              <a:ahLst/>
              <a:cxnLst/>
              <a:rect l="l" t="t" r="r" b="b"/>
              <a:pathLst>
                <a:path w="1678" h="536" extrusionOk="0">
                  <a:moveTo>
                    <a:pt x="304" y="0"/>
                  </a:moveTo>
                  <a:cubicBezTo>
                    <a:pt x="170" y="0"/>
                    <a:pt x="45" y="90"/>
                    <a:pt x="27" y="223"/>
                  </a:cubicBezTo>
                  <a:cubicBezTo>
                    <a:pt x="1" y="393"/>
                    <a:pt x="135" y="536"/>
                    <a:pt x="295" y="536"/>
                  </a:cubicBezTo>
                  <a:lnTo>
                    <a:pt x="1375" y="536"/>
                  </a:lnTo>
                  <a:cubicBezTo>
                    <a:pt x="1508" y="536"/>
                    <a:pt x="1633" y="447"/>
                    <a:pt x="1651" y="313"/>
                  </a:cubicBezTo>
                  <a:cubicBezTo>
                    <a:pt x="1678" y="143"/>
                    <a:pt x="1544" y="0"/>
                    <a:pt x="1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6"/>
            <p:cNvSpPr/>
            <p:nvPr/>
          </p:nvSpPr>
          <p:spPr>
            <a:xfrm>
              <a:off x="3004300" y="2139450"/>
              <a:ext cx="41950" cy="13625"/>
            </a:xfrm>
            <a:custGeom>
              <a:avLst/>
              <a:gdLst/>
              <a:ahLst/>
              <a:cxnLst/>
              <a:rect l="l" t="t" r="r" b="b"/>
              <a:pathLst>
                <a:path w="1678" h="545" extrusionOk="0">
                  <a:moveTo>
                    <a:pt x="304" y="0"/>
                  </a:moveTo>
                  <a:cubicBezTo>
                    <a:pt x="170" y="0"/>
                    <a:pt x="45" y="98"/>
                    <a:pt x="27" y="232"/>
                  </a:cubicBezTo>
                  <a:cubicBezTo>
                    <a:pt x="1" y="402"/>
                    <a:pt x="135" y="545"/>
                    <a:pt x="295" y="545"/>
                  </a:cubicBezTo>
                  <a:lnTo>
                    <a:pt x="1375" y="545"/>
                  </a:lnTo>
                  <a:cubicBezTo>
                    <a:pt x="1508" y="545"/>
                    <a:pt x="1633" y="446"/>
                    <a:pt x="1651" y="313"/>
                  </a:cubicBezTo>
                  <a:cubicBezTo>
                    <a:pt x="1678" y="143"/>
                    <a:pt x="1544" y="0"/>
                    <a:pt x="138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6"/>
            <p:cNvSpPr/>
            <p:nvPr/>
          </p:nvSpPr>
          <p:spPr>
            <a:xfrm>
              <a:off x="3075900" y="1968825"/>
              <a:ext cx="109750" cy="13625"/>
            </a:xfrm>
            <a:custGeom>
              <a:avLst/>
              <a:gdLst/>
              <a:ahLst/>
              <a:cxnLst/>
              <a:rect l="l" t="t" r="r" b="b"/>
              <a:pathLst>
                <a:path w="4390" h="545" extrusionOk="0">
                  <a:moveTo>
                    <a:pt x="295" y="1"/>
                  </a:moveTo>
                  <a:cubicBezTo>
                    <a:pt x="125" y="1"/>
                    <a:pt x="0" y="144"/>
                    <a:pt x="27" y="313"/>
                  </a:cubicBezTo>
                  <a:cubicBezTo>
                    <a:pt x="45" y="447"/>
                    <a:pt x="161" y="545"/>
                    <a:pt x="304" y="545"/>
                  </a:cubicBezTo>
                  <a:lnTo>
                    <a:pt x="4086" y="545"/>
                  </a:lnTo>
                  <a:cubicBezTo>
                    <a:pt x="4229" y="545"/>
                    <a:pt x="4345" y="447"/>
                    <a:pt x="4363" y="313"/>
                  </a:cubicBezTo>
                  <a:cubicBezTo>
                    <a:pt x="4390" y="144"/>
                    <a:pt x="4265" y="1"/>
                    <a:pt x="40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6"/>
            <p:cNvSpPr/>
            <p:nvPr/>
          </p:nvSpPr>
          <p:spPr>
            <a:xfrm>
              <a:off x="3075900" y="1996700"/>
              <a:ext cx="244000" cy="13650"/>
            </a:xfrm>
            <a:custGeom>
              <a:avLst/>
              <a:gdLst/>
              <a:ahLst/>
              <a:cxnLst/>
              <a:rect l="l" t="t" r="r" b="b"/>
              <a:pathLst>
                <a:path w="9760" h="546" extrusionOk="0">
                  <a:moveTo>
                    <a:pt x="295" y="1"/>
                  </a:moveTo>
                  <a:cubicBezTo>
                    <a:pt x="161" y="1"/>
                    <a:pt x="36" y="99"/>
                    <a:pt x="18" y="233"/>
                  </a:cubicBezTo>
                  <a:cubicBezTo>
                    <a:pt x="0" y="402"/>
                    <a:pt x="125" y="545"/>
                    <a:pt x="286" y="545"/>
                  </a:cubicBezTo>
                  <a:lnTo>
                    <a:pt x="9457" y="545"/>
                  </a:lnTo>
                  <a:cubicBezTo>
                    <a:pt x="9591" y="545"/>
                    <a:pt x="9715" y="447"/>
                    <a:pt x="9733" y="313"/>
                  </a:cubicBezTo>
                  <a:cubicBezTo>
                    <a:pt x="9760" y="153"/>
                    <a:pt x="9626" y="1"/>
                    <a:pt x="9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6"/>
            <p:cNvSpPr/>
            <p:nvPr/>
          </p:nvSpPr>
          <p:spPr>
            <a:xfrm>
              <a:off x="3075900" y="2025475"/>
              <a:ext cx="150575" cy="13625"/>
            </a:xfrm>
            <a:custGeom>
              <a:avLst/>
              <a:gdLst/>
              <a:ahLst/>
              <a:cxnLst/>
              <a:rect l="l" t="t" r="r" b="b"/>
              <a:pathLst>
                <a:path w="6023" h="545" extrusionOk="0">
                  <a:moveTo>
                    <a:pt x="304" y="1"/>
                  </a:moveTo>
                  <a:cubicBezTo>
                    <a:pt x="161" y="1"/>
                    <a:pt x="45" y="99"/>
                    <a:pt x="27" y="233"/>
                  </a:cubicBezTo>
                  <a:cubicBezTo>
                    <a:pt x="0" y="402"/>
                    <a:pt x="125" y="545"/>
                    <a:pt x="295" y="545"/>
                  </a:cubicBezTo>
                  <a:lnTo>
                    <a:pt x="5719" y="545"/>
                  </a:lnTo>
                  <a:cubicBezTo>
                    <a:pt x="5853" y="545"/>
                    <a:pt x="5977" y="447"/>
                    <a:pt x="5995" y="313"/>
                  </a:cubicBezTo>
                  <a:cubicBezTo>
                    <a:pt x="6022" y="143"/>
                    <a:pt x="5888" y="1"/>
                    <a:pt x="572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6"/>
            <p:cNvSpPr/>
            <p:nvPr/>
          </p:nvSpPr>
          <p:spPr>
            <a:xfrm>
              <a:off x="3075900" y="2054250"/>
              <a:ext cx="244000" cy="13625"/>
            </a:xfrm>
            <a:custGeom>
              <a:avLst/>
              <a:gdLst/>
              <a:ahLst/>
              <a:cxnLst/>
              <a:rect l="l" t="t" r="r" b="b"/>
              <a:pathLst>
                <a:path w="9760" h="545" extrusionOk="0">
                  <a:moveTo>
                    <a:pt x="295" y="1"/>
                  </a:moveTo>
                  <a:cubicBezTo>
                    <a:pt x="161" y="1"/>
                    <a:pt x="36" y="90"/>
                    <a:pt x="18" y="232"/>
                  </a:cubicBezTo>
                  <a:cubicBezTo>
                    <a:pt x="0" y="393"/>
                    <a:pt x="125" y="545"/>
                    <a:pt x="286" y="545"/>
                  </a:cubicBezTo>
                  <a:lnTo>
                    <a:pt x="9457" y="545"/>
                  </a:lnTo>
                  <a:cubicBezTo>
                    <a:pt x="9591" y="545"/>
                    <a:pt x="9715" y="447"/>
                    <a:pt x="9733" y="313"/>
                  </a:cubicBezTo>
                  <a:cubicBezTo>
                    <a:pt x="9760" y="143"/>
                    <a:pt x="9626" y="1"/>
                    <a:pt x="94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6"/>
            <p:cNvSpPr/>
            <p:nvPr/>
          </p:nvSpPr>
          <p:spPr>
            <a:xfrm>
              <a:off x="3075900" y="2082125"/>
              <a:ext cx="68925" cy="13625"/>
            </a:xfrm>
            <a:custGeom>
              <a:avLst/>
              <a:gdLst/>
              <a:ahLst/>
              <a:cxnLst/>
              <a:rect l="l" t="t" r="r" b="b"/>
              <a:pathLst>
                <a:path w="2757" h="545" extrusionOk="0">
                  <a:moveTo>
                    <a:pt x="304" y="1"/>
                  </a:moveTo>
                  <a:cubicBezTo>
                    <a:pt x="170" y="1"/>
                    <a:pt x="45" y="99"/>
                    <a:pt x="27" y="233"/>
                  </a:cubicBezTo>
                  <a:cubicBezTo>
                    <a:pt x="0" y="402"/>
                    <a:pt x="134" y="545"/>
                    <a:pt x="295" y="545"/>
                  </a:cubicBezTo>
                  <a:lnTo>
                    <a:pt x="2463" y="545"/>
                  </a:lnTo>
                  <a:cubicBezTo>
                    <a:pt x="2596" y="545"/>
                    <a:pt x="2721" y="447"/>
                    <a:pt x="2739" y="313"/>
                  </a:cubicBezTo>
                  <a:cubicBezTo>
                    <a:pt x="2757" y="143"/>
                    <a:pt x="2632" y="1"/>
                    <a:pt x="24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6"/>
            <p:cNvSpPr/>
            <p:nvPr/>
          </p:nvSpPr>
          <p:spPr>
            <a:xfrm>
              <a:off x="3075900" y="2110900"/>
              <a:ext cx="207650" cy="13400"/>
            </a:xfrm>
            <a:custGeom>
              <a:avLst/>
              <a:gdLst/>
              <a:ahLst/>
              <a:cxnLst/>
              <a:rect l="l" t="t" r="r" b="b"/>
              <a:pathLst>
                <a:path w="8306" h="536" extrusionOk="0">
                  <a:moveTo>
                    <a:pt x="295" y="0"/>
                  </a:moveTo>
                  <a:cubicBezTo>
                    <a:pt x="161" y="0"/>
                    <a:pt x="45" y="90"/>
                    <a:pt x="18" y="223"/>
                  </a:cubicBezTo>
                  <a:cubicBezTo>
                    <a:pt x="0" y="393"/>
                    <a:pt x="125" y="536"/>
                    <a:pt x="295" y="536"/>
                  </a:cubicBezTo>
                  <a:lnTo>
                    <a:pt x="8011" y="536"/>
                  </a:lnTo>
                  <a:cubicBezTo>
                    <a:pt x="8172" y="536"/>
                    <a:pt x="8306" y="393"/>
                    <a:pt x="8279" y="223"/>
                  </a:cubicBezTo>
                  <a:cubicBezTo>
                    <a:pt x="8261" y="90"/>
                    <a:pt x="8136" y="0"/>
                    <a:pt x="800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6"/>
            <p:cNvSpPr/>
            <p:nvPr/>
          </p:nvSpPr>
          <p:spPr>
            <a:xfrm>
              <a:off x="3075900" y="2139450"/>
              <a:ext cx="133400" cy="13625"/>
            </a:xfrm>
            <a:custGeom>
              <a:avLst/>
              <a:gdLst/>
              <a:ahLst/>
              <a:cxnLst/>
              <a:rect l="l" t="t" r="r" b="b"/>
              <a:pathLst>
                <a:path w="5336" h="545" extrusionOk="0">
                  <a:moveTo>
                    <a:pt x="295" y="0"/>
                  </a:moveTo>
                  <a:cubicBezTo>
                    <a:pt x="125" y="0"/>
                    <a:pt x="0" y="143"/>
                    <a:pt x="27" y="313"/>
                  </a:cubicBezTo>
                  <a:cubicBezTo>
                    <a:pt x="45" y="446"/>
                    <a:pt x="161" y="545"/>
                    <a:pt x="304" y="545"/>
                  </a:cubicBezTo>
                  <a:lnTo>
                    <a:pt x="5032" y="545"/>
                  </a:lnTo>
                  <a:cubicBezTo>
                    <a:pt x="5166" y="545"/>
                    <a:pt x="5291" y="446"/>
                    <a:pt x="5308" y="313"/>
                  </a:cubicBezTo>
                  <a:cubicBezTo>
                    <a:pt x="5335" y="143"/>
                    <a:pt x="5201" y="0"/>
                    <a:pt x="504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6"/>
            <p:cNvSpPr/>
            <p:nvPr/>
          </p:nvSpPr>
          <p:spPr>
            <a:xfrm>
              <a:off x="2996725" y="1916650"/>
              <a:ext cx="13625" cy="13625"/>
            </a:xfrm>
            <a:custGeom>
              <a:avLst/>
              <a:gdLst/>
              <a:ahLst/>
              <a:cxnLst/>
              <a:rect l="l" t="t" r="r" b="b"/>
              <a:pathLst>
                <a:path w="545" h="545" extrusionOk="0">
                  <a:moveTo>
                    <a:pt x="277" y="0"/>
                  </a:moveTo>
                  <a:cubicBezTo>
                    <a:pt x="125" y="0"/>
                    <a:pt x="0" y="116"/>
                    <a:pt x="0" y="268"/>
                  </a:cubicBezTo>
                  <a:cubicBezTo>
                    <a:pt x="0" y="420"/>
                    <a:pt x="125" y="544"/>
                    <a:pt x="277" y="544"/>
                  </a:cubicBezTo>
                  <a:cubicBezTo>
                    <a:pt x="429" y="544"/>
                    <a:pt x="545" y="420"/>
                    <a:pt x="545" y="268"/>
                  </a:cubicBezTo>
                  <a:cubicBezTo>
                    <a:pt x="545" y="116"/>
                    <a:pt x="429"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6"/>
            <p:cNvSpPr/>
            <p:nvPr/>
          </p:nvSpPr>
          <p:spPr>
            <a:xfrm>
              <a:off x="3040650" y="1916650"/>
              <a:ext cx="13650" cy="13625"/>
            </a:xfrm>
            <a:custGeom>
              <a:avLst/>
              <a:gdLst/>
              <a:ahLst/>
              <a:cxnLst/>
              <a:rect l="l" t="t" r="r" b="b"/>
              <a:pathLst>
                <a:path w="546" h="545" extrusionOk="0">
                  <a:moveTo>
                    <a:pt x="277" y="0"/>
                  </a:moveTo>
                  <a:cubicBezTo>
                    <a:pt x="126" y="0"/>
                    <a:pt x="1" y="116"/>
                    <a:pt x="1" y="268"/>
                  </a:cubicBezTo>
                  <a:cubicBezTo>
                    <a:pt x="1" y="420"/>
                    <a:pt x="126" y="544"/>
                    <a:pt x="277" y="544"/>
                  </a:cubicBezTo>
                  <a:cubicBezTo>
                    <a:pt x="420" y="544"/>
                    <a:pt x="545" y="420"/>
                    <a:pt x="545" y="268"/>
                  </a:cubicBezTo>
                  <a:cubicBezTo>
                    <a:pt x="545" y="116"/>
                    <a:pt x="420"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6"/>
            <p:cNvSpPr/>
            <p:nvPr/>
          </p:nvSpPr>
          <p:spPr>
            <a:xfrm>
              <a:off x="3018800" y="1916650"/>
              <a:ext cx="13625" cy="13625"/>
            </a:xfrm>
            <a:custGeom>
              <a:avLst/>
              <a:gdLst/>
              <a:ahLst/>
              <a:cxnLst/>
              <a:rect l="l" t="t" r="r" b="b"/>
              <a:pathLst>
                <a:path w="545" h="545" extrusionOk="0">
                  <a:moveTo>
                    <a:pt x="268" y="0"/>
                  </a:moveTo>
                  <a:cubicBezTo>
                    <a:pt x="117" y="0"/>
                    <a:pt x="1" y="116"/>
                    <a:pt x="1" y="268"/>
                  </a:cubicBezTo>
                  <a:cubicBezTo>
                    <a:pt x="1" y="420"/>
                    <a:pt x="117" y="544"/>
                    <a:pt x="268" y="544"/>
                  </a:cubicBezTo>
                  <a:cubicBezTo>
                    <a:pt x="420" y="544"/>
                    <a:pt x="545" y="420"/>
                    <a:pt x="545" y="268"/>
                  </a:cubicBezTo>
                  <a:cubicBezTo>
                    <a:pt x="545"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additive="base">
                                        <p:cTn id="7" dur="1000"/>
                                        <p:tgtEl>
                                          <p:spTgt spid="2098"/>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099"/>
                                        </p:tgtEl>
                                        <p:attrNameLst>
                                          <p:attrName>style.visibility</p:attrName>
                                        </p:attrNameLst>
                                      </p:cBhvr>
                                      <p:to>
                                        <p:strVal val="visible"/>
                                      </p:to>
                                    </p:set>
                                    <p:animEffect transition="in" filter="fade">
                                      <p:cBhvr>
                                        <p:cTn id="10" dur="1000"/>
                                        <p:tgtEl>
                                          <p:spTgt spid="2099"/>
                                        </p:tgtEl>
                                      </p:cBhvr>
                                    </p:animEffect>
                                  </p:childTnLst>
                                </p:cTn>
                              </p:par>
                              <p:par>
                                <p:cTn id="11" presetID="10" presetClass="entr" presetSubtype="0" fill="hold" nodeType="withEffect">
                                  <p:stCondLst>
                                    <p:cond delay="0"/>
                                  </p:stCondLst>
                                  <p:childTnLst>
                                    <p:set>
                                      <p:cBhvr>
                                        <p:cTn id="12" dur="1" fill="hold">
                                          <p:stCondLst>
                                            <p:cond delay="0"/>
                                          </p:stCondLst>
                                        </p:cTn>
                                        <p:tgtEl>
                                          <p:spTgt spid="2103"/>
                                        </p:tgtEl>
                                        <p:attrNameLst>
                                          <p:attrName>style.visibility</p:attrName>
                                        </p:attrNameLst>
                                      </p:cBhvr>
                                      <p:to>
                                        <p:strVal val="visible"/>
                                      </p:to>
                                    </p:set>
                                    <p:animEffect transition="in" filter="fade">
                                      <p:cBhvr>
                                        <p:cTn id="13" dur="1000"/>
                                        <p:tgtEl>
                                          <p:spTgt spid="210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095"/>
                                        </p:tgtEl>
                                        <p:attrNameLst>
                                          <p:attrName>style.visibility</p:attrName>
                                        </p:attrNameLst>
                                      </p:cBhvr>
                                      <p:to>
                                        <p:strVal val="visible"/>
                                      </p:to>
                                    </p:set>
                                    <p:anim calcmode="lin" valueType="num">
                                      <p:cBhvr additive="base">
                                        <p:cTn id="18" dur="1000"/>
                                        <p:tgtEl>
                                          <p:spTgt spid="2095"/>
                                        </p:tgtEl>
                                        <p:attrNameLst>
                                          <p:attrName>ppt_y</p:attrName>
                                        </p:attrNameLst>
                                      </p:cBhvr>
                                      <p:tavLst>
                                        <p:tav tm="0">
                                          <p:val>
                                            <p:strVal val="#ppt_y+1"/>
                                          </p:val>
                                        </p:tav>
                                        <p:tav tm="100000">
                                          <p:val>
                                            <p:strVal val="#ppt_y"/>
                                          </p:val>
                                        </p:tav>
                                      </p:tavLst>
                                    </p:anim>
                                  </p:childTnLst>
                                </p:cTn>
                              </p:par>
                              <p:par>
                                <p:cTn id="19" presetID="10" presetClass="entr" presetSubtype="0" fill="hold" nodeType="withEffect">
                                  <p:stCondLst>
                                    <p:cond delay="0"/>
                                  </p:stCondLst>
                                  <p:childTnLst>
                                    <p:set>
                                      <p:cBhvr>
                                        <p:cTn id="20" dur="1" fill="hold">
                                          <p:stCondLst>
                                            <p:cond delay="0"/>
                                          </p:stCondLst>
                                        </p:cTn>
                                        <p:tgtEl>
                                          <p:spTgt spid="2104"/>
                                        </p:tgtEl>
                                        <p:attrNameLst>
                                          <p:attrName>style.visibility</p:attrName>
                                        </p:attrNameLst>
                                      </p:cBhvr>
                                      <p:to>
                                        <p:strVal val="visible"/>
                                      </p:to>
                                    </p:set>
                                    <p:animEffect transition="in" filter="fade">
                                      <p:cBhvr>
                                        <p:cTn id="21" dur="1000"/>
                                        <p:tgtEl>
                                          <p:spTgt spid="2104"/>
                                        </p:tgtEl>
                                      </p:cBhvr>
                                    </p:animEffect>
                                  </p:childTnLst>
                                </p:cTn>
                              </p:par>
                              <p:par>
                                <p:cTn id="22" presetID="10" presetClass="entr" presetSubtype="0" fill="hold" nodeType="withEffect">
                                  <p:stCondLst>
                                    <p:cond delay="0"/>
                                  </p:stCondLst>
                                  <p:childTnLst>
                                    <p:set>
                                      <p:cBhvr>
                                        <p:cTn id="23" dur="1" fill="hold">
                                          <p:stCondLst>
                                            <p:cond delay="0"/>
                                          </p:stCondLst>
                                        </p:cTn>
                                        <p:tgtEl>
                                          <p:spTgt spid="2105"/>
                                        </p:tgtEl>
                                        <p:attrNameLst>
                                          <p:attrName>style.visibility</p:attrName>
                                        </p:attrNameLst>
                                      </p:cBhvr>
                                      <p:to>
                                        <p:strVal val="visible"/>
                                      </p:to>
                                    </p:set>
                                    <p:animEffect transition="in" filter="fade">
                                      <p:cBhvr>
                                        <p:cTn id="24" dur="1000"/>
                                        <p:tgtEl>
                                          <p:spTgt spid="2105"/>
                                        </p:tgtEl>
                                      </p:cBhvr>
                                    </p:animEffect>
                                  </p:childTnLst>
                                </p:cTn>
                              </p:par>
                              <p:par>
                                <p:cTn id="25" presetID="10" presetClass="entr" presetSubtype="0" fill="hold" nodeType="withEffect">
                                  <p:stCondLst>
                                    <p:cond delay="0"/>
                                  </p:stCondLst>
                                  <p:childTnLst>
                                    <p:set>
                                      <p:cBhvr>
                                        <p:cTn id="26" dur="1" fill="hold">
                                          <p:stCondLst>
                                            <p:cond delay="0"/>
                                          </p:stCondLst>
                                        </p:cTn>
                                        <p:tgtEl>
                                          <p:spTgt spid="2110"/>
                                        </p:tgtEl>
                                        <p:attrNameLst>
                                          <p:attrName>style.visibility</p:attrName>
                                        </p:attrNameLst>
                                      </p:cBhvr>
                                      <p:to>
                                        <p:strVal val="visible"/>
                                      </p:to>
                                    </p:set>
                                    <p:animEffect transition="in" filter="fade">
                                      <p:cBhvr>
                                        <p:cTn id="27" dur="1000"/>
                                        <p:tgtEl>
                                          <p:spTgt spid="21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97"/>
                                        </p:tgtEl>
                                        <p:attrNameLst>
                                          <p:attrName>style.visibility</p:attrName>
                                        </p:attrNameLst>
                                      </p:cBhvr>
                                      <p:to>
                                        <p:strVal val="visible"/>
                                      </p:to>
                                    </p:set>
                                    <p:animEffect transition="in" filter="fade">
                                      <p:cBhvr>
                                        <p:cTn id="32" dur="1000"/>
                                        <p:tgtEl>
                                          <p:spTgt spid="2097"/>
                                        </p:tgtEl>
                                      </p:cBhvr>
                                    </p:animEffect>
                                  </p:childTnLst>
                                </p:cTn>
                              </p:par>
                              <p:par>
                                <p:cTn id="33" presetID="2" presetClass="entr" presetSubtype="4" fill="hold" nodeType="withEffect">
                                  <p:stCondLst>
                                    <p:cond delay="0"/>
                                  </p:stCondLst>
                                  <p:childTnLst>
                                    <p:set>
                                      <p:cBhvr>
                                        <p:cTn id="34" dur="1" fill="hold">
                                          <p:stCondLst>
                                            <p:cond delay="0"/>
                                          </p:stCondLst>
                                        </p:cTn>
                                        <p:tgtEl>
                                          <p:spTgt spid="2106"/>
                                        </p:tgtEl>
                                        <p:attrNameLst>
                                          <p:attrName>style.visibility</p:attrName>
                                        </p:attrNameLst>
                                      </p:cBhvr>
                                      <p:to>
                                        <p:strVal val="visible"/>
                                      </p:to>
                                    </p:set>
                                    <p:anim calcmode="lin" valueType="num">
                                      <p:cBhvr additive="base">
                                        <p:cTn id="35" dur="1000"/>
                                        <p:tgtEl>
                                          <p:spTgt spid="2106"/>
                                        </p:tgtEl>
                                        <p:attrNameLst>
                                          <p:attrName>ppt_y</p:attrName>
                                        </p:attrNameLst>
                                      </p:cBhvr>
                                      <p:tavLst>
                                        <p:tav tm="0">
                                          <p:val>
                                            <p:strVal val="#ppt_y+1"/>
                                          </p:val>
                                        </p:tav>
                                        <p:tav tm="100000">
                                          <p:val>
                                            <p:strVal val="#ppt_y"/>
                                          </p:val>
                                        </p:tav>
                                      </p:tavLst>
                                    </p:anim>
                                  </p:childTnLst>
                                </p:cTn>
                              </p:par>
                              <p:par>
                                <p:cTn id="36" presetID="10" presetClass="entr" presetSubtype="0" fill="hold" nodeType="withEffect">
                                  <p:stCondLst>
                                    <p:cond delay="0"/>
                                  </p:stCondLst>
                                  <p:childTnLst>
                                    <p:set>
                                      <p:cBhvr>
                                        <p:cTn id="37" dur="1" fill="hold">
                                          <p:stCondLst>
                                            <p:cond delay="0"/>
                                          </p:stCondLst>
                                        </p:cTn>
                                        <p:tgtEl>
                                          <p:spTgt spid="2107"/>
                                        </p:tgtEl>
                                        <p:attrNameLst>
                                          <p:attrName>style.visibility</p:attrName>
                                        </p:attrNameLst>
                                      </p:cBhvr>
                                      <p:to>
                                        <p:strVal val="visible"/>
                                      </p:to>
                                    </p:set>
                                    <p:animEffect transition="in" filter="fade">
                                      <p:cBhvr>
                                        <p:cTn id="38" dur="1000"/>
                                        <p:tgtEl>
                                          <p:spTgt spid="2107"/>
                                        </p:tgtEl>
                                      </p:cBhvr>
                                    </p:animEffect>
                                  </p:childTnLst>
                                </p:cTn>
                              </p:par>
                              <p:par>
                                <p:cTn id="39" presetID="10" presetClass="entr" presetSubtype="0" fill="hold" nodeType="withEffect">
                                  <p:stCondLst>
                                    <p:cond delay="0"/>
                                  </p:stCondLst>
                                  <p:childTnLst>
                                    <p:set>
                                      <p:cBhvr>
                                        <p:cTn id="40" dur="1" fill="hold">
                                          <p:stCondLst>
                                            <p:cond delay="0"/>
                                          </p:stCondLst>
                                        </p:cTn>
                                        <p:tgtEl>
                                          <p:spTgt spid="2144"/>
                                        </p:tgtEl>
                                        <p:attrNameLst>
                                          <p:attrName>style.visibility</p:attrName>
                                        </p:attrNameLst>
                                      </p:cBhvr>
                                      <p:to>
                                        <p:strVal val="visible"/>
                                      </p:to>
                                    </p:set>
                                    <p:animEffect transition="in" filter="fade">
                                      <p:cBhvr>
                                        <p:cTn id="41" dur="1000"/>
                                        <p:tgtEl>
                                          <p:spTgt spid="2144"/>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2096"/>
                                        </p:tgtEl>
                                        <p:attrNameLst>
                                          <p:attrName>style.visibility</p:attrName>
                                        </p:attrNameLst>
                                      </p:cBhvr>
                                      <p:to>
                                        <p:strVal val="visible"/>
                                      </p:to>
                                    </p:set>
                                    <p:anim calcmode="lin" valueType="num">
                                      <p:cBhvr additive="base">
                                        <p:cTn id="46" dur="1000"/>
                                        <p:tgtEl>
                                          <p:spTgt spid="2096"/>
                                        </p:tgtEl>
                                        <p:attrNameLst>
                                          <p:attrName>ppt_y</p:attrName>
                                        </p:attrNameLst>
                                      </p:cBhvr>
                                      <p:tavLst>
                                        <p:tav tm="0">
                                          <p:val>
                                            <p:strVal val="#ppt_y+1"/>
                                          </p:val>
                                        </p:tav>
                                        <p:tav tm="100000">
                                          <p:val>
                                            <p:strVal val="#ppt_y"/>
                                          </p:val>
                                        </p:tav>
                                      </p:tavLst>
                                    </p:anim>
                                  </p:childTnLst>
                                </p:cTn>
                              </p:par>
                              <p:par>
                                <p:cTn id="47" presetID="10" presetClass="entr" presetSubtype="0" fill="hold" nodeType="withEffect">
                                  <p:stCondLst>
                                    <p:cond delay="0"/>
                                  </p:stCondLst>
                                  <p:childTnLst>
                                    <p:set>
                                      <p:cBhvr>
                                        <p:cTn id="48" dur="1" fill="hold">
                                          <p:stCondLst>
                                            <p:cond delay="0"/>
                                          </p:stCondLst>
                                        </p:cTn>
                                        <p:tgtEl>
                                          <p:spTgt spid="2108"/>
                                        </p:tgtEl>
                                        <p:attrNameLst>
                                          <p:attrName>style.visibility</p:attrName>
                                        </p:attrNameLst>
                                      </p:cBhvr>
                                      <p:to>
                                        <p:strVal val="visible"/>
                                      </p:to>
                                    </p:set>
                                    <p:animEffect transition="in" filter="fade">
                                      <p:cBhvr>
                                        <p:cTn id="49" dur="1000"/>
                                        <p:tgtEl>
                                          <p:spTgt spid="2108"/>
                                        </p:tgtEl>
                                      </p:cBhvr>
                                    </p:animEffect>
                                  </p:childTnLst>
                                </p:cTn>
                              </p:par>
                              <p:par>
                                <p:cTn id="50" presetID="10" presetClass="entr" presetSubtype="0" fill="hold" nodeType="withEffect">
                                  <p:stCondLst>
                                    <p:cond delay="0"/>
                                  </p:stCondLst>
                                  <p:childTnLst>
                                    <p:set>
                                      <p:cBhvr>
                                        <p:cTn id="51" dur="1" fill="hold">
                                          <p:stCondLst>
                                            <p:cond delay="0"/>
                                          </p:stCondLst>
                                        </p:cTn>
                                        <p:tgtEl>
                                          <p:spTgt spid="2109"/>
                                        </p:tgtEl>
                                        <p:attrNameLst>
                                          <p:attrName>style.visibility</p:attrName>
                                        </p:attrNameLst>
                                      </p:cBhvr>
                                      <p:to>
                                        <p:strVal val="visible"/>
                                      </p:to>
                                    </p:set>
                                    <p:animEffect transition="in" filter="fade">
                                      <p:cBhvr>
                                        <p:cTn id="52" dur="1000"/>
                                        <p:tgtEl>
                                          <p:spTgt spid="2109"/>
                                        </p:tgtEl>
                                      </p:cBhvr>
                                    </p:animEffect>
                                  </p:childTnLst>
                                </p:cTn>
                              </p:par>
                              <p:par>
                                <p:cTn id="53" presetID="10" presetClass="entr" presetSubtype="0" fill="hold" nodeType="withEffect">
                                  <p:stCondLst>
                                    <p:cond delay="0"/>
                                  </p:stCondLst>
                                  <p:childTnLst>
                                    <p:set>
                                      <p:cBhvr>
                                        <p:cTn id="54" dur="1" fill="hold">
                                          <p:stCondLst>
                                            <p:cond delay="0"/>
                                          </p:stCondLst>
                                        </p:cTn>
                                        <p:tgtEl>
                                          <p:spTgt spid="2123"/>
                                        </p:tgtEl>
                                        <p:attrNameLst>
                                          <p:attrName>style.visibility</p:attrName>
                                        </p:attrNameLst>
                                      </p:cBhvr>
                                      <p:to>
                                        <p:strVal val="visible"/>
                                      </p:to>
                                    </p:set>
                                    <p:animEffect transition="in" filter="fade">
                                      <p:cBhvr>
                                        <p:cTn id="55" dur="1000"/>
                                        <p:tgtEl>
                                          <p:spTgt spid="2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0"/>
        <p:cNvGrpSpPr/>
        <p:nvPr/>
      </p:nvGrpSpPr>
      <p:grpSpPr>
        <a:xfrm>
          <a:off x="0" y="0"/>
          <a:ext cx="0" cy="0"/>
          <a:chOff x="0" y="0"/>
          <a:chExt cx="0" cy="0"/>
        </a:xfrm>
      </p:grpSpPr>
      <p:sp>
        <p:nvSpPr>
          <p:cNvPr id="2191" name="Google Shape;2191;p68"/>
          <p:cNvSpPr/>
          <p:nvPr/>
        </p:nvSpPr>
        <p:spPr>
          <a:xfrm>
            <a:off x="714799" y="458400"/>
            <a:ext cx="7704000" cy="469800"/>
          </a:xfrm>
          <a:prstGeom prst="roundRect">
            <a:avLst>
              <a:gd name="adj" fmla="val 16667"/>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8"/>
          <p:cNvSpPr txBox="1">
            <a:spLocks noGrp="1"/>
          </p:cNvSpPr>
          <p:nvPr>
            <p:ph type="title"/>
          </p:nvPr>
        </p:nvSpPr>
        <p:spPr>
          <a:xfrm>
            <a:off x="956188" y="447121"/>
            <a:ext cx="6821862" cy="5727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s-MX" sz="3200" dirty="0"/>
              <a:t>Beneficios del desarrollo basado en pruebas</a:t>
            </a:r>
            <a:endParaRPr sz="3200" dirty="0"/>
          </a:p>
        </p:txBody>
      </p:sp>
      <p:grpSp>
        <p:nvGrpSpPr>
          <p:cNvPr id="2193" name="Google Shape;2193;p68"/>
          <p:cNvGrpSpPr/>
          <p:nvPr/>
        </p:nvGrpSpPr>
        <p:grpSpPr>
          <a:xfrm>
            <a:off x="7631947" y="633263"/>
            <a:ext cx="636814" cy="120078"/>
            <a:chOff x="8209059" y="198000"/>
            <a:chExt cx="636814" cy="120078"/>
          </a:xfrm>
        </p:grpSpPr>
        <p:sp>
          <p:nvSpPr>
            <p:cNvPr id="2194" name="Google Shape;2194;p68"/>
            <p:cNvSpPr/>
            <p:nvPr/>
          </p:nvSpPr>
          <p:spPr>
            <a:xfrm>
              <a:off x="8466925" y="198000"/>
              <a:ext cx="121068" cy="120078"/>
            </a:xfrm>
            <a:custGeom>
              <a:avLst/>
              <a:gdLst/>
              <a:ahLst/>
              <a:cxnLst/>
              <a:rect l="l" t="t" r="r" b="b"/>
              <a:pathLst>
                <a:path w="3059" h="3034" extrusionOk="0">
                  <a:moveTo>
                    <a:pt x="1530" y="1"/>
                  </a:moveTo>
                  <a:cubicBezTo>
                    <a:pt x="678" y="1"/>
                    <a:pt x="1" y="677"/>
                    <a:pt x="1" y="1529"/>
                  </a:cubicBezTo>
                  <a:cubicBezTo>
                    <a:pt x="1" y="2357"/>
                    <a:pt x="678" y="3033"/>
                    <a:pt x="1530" y="3033"/>
                  </a:cubicBezTo>
                  <a:cubicBezTo>
                    <a:pt x="2357" y="3033"/>
                    <a:pt x="3059" y="2357"/>
                    <a:pt x="3059" y="1529"/>
                  </a:cubicBezTo>
                  <a:cubicBezTo>
                    <a:pt x="3059" y="677"/>
                    <a:pt x="2357" y="1"/>
                    <a:pt x="1530" y="1"/>
                  </a:cubicBezTo>
                  <a:close/>
                </a:path>
              </a:pathLst>
            </a:cu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8"/>
            <p:cNvSpPr/>
            <p:nvPr/>
          </p:nvSpPr>
          <p:spPr>
            <a:xfrm>
              <a:off x="8725834"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8"/>
            <p:cNvSpPr/>
            <p:nvPr/>
          </p:nvSpPr>
          <p:spPr>
            <a:xfrm>
              <a:off x="8209059" y="198000"/>
              <a:ext cx="120039" cy="120078"/>
            </a:xfrm>
            <a:custGeom>
              <a:avLst/>
              <a:gdLst/>
              <a:ahLst/>
              <a:cxnLst/>
              <a:rect l="l" t="t" r="r" b="b"/>
              <a:pathLst>
                <a:path w="3033" h="3034" extrusionOk="0">
                  <a:moveTo>
                    <a:pt x="1504" y="1"/>
                  </a:moveTo>
                  <a:cubicBezTo>
                    <a:pt x="677" y="1"/>
                    <a:pt x="0" y="677"/>
                    <a:pt x="0" y="1529"/>
                  </a:cubicBezTo>
                  <a:cubicBezTo>
                    <a:pt x="0" y="2357"/>
                    <a:pt x="677" y="3033"/>
                    <a:pt x="1504" y="3033"/>
                  </a:cubicBezTo>
                  <a:cubicBezTo>
                    <a:pt x="2356" y="3033"/>
                    <a:pt x="3033" y="2357"/>
                    <a:pt x="3033" y="1529"/>
                  </a:cubicBezTo>
                  <a:cubicBezTo>
                    <a:pt x="3033" y="677"/>
                    <a:pt x="2356" y="1"/>
                    <a:pt x="1504" y="1"/>
                  </a:cubicBezTo>
                  <a:close/>
                </a:path>
              </a:pathLst>
            </a:cu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97" name="Google Shape;2197;p68"/>
          <p:cNvSpPr txBox="1">
            <a:spLocks noGrp="1"/>
          </p:cNvSpPr>
          <p:nvPr>
            <p:ph type="subTitle" idx="1"/>
          </p:nvPr>
        </p:nvSpPr>
        <p:spPr>
          <a:xfrm>
            <a:off x="1826475" y="3599552"/>
            <a:ext cx="2331000" cy="327900"/>
          </a:xfrm>
          <a:prstGeom prst="rect">
            <a:avLst/>
          </a:prstGeom>
        </p:spPr>
        <p:txBody>
          <a:bodyPr spcFirstLastPara="1" wrap="square" lIns="0" tIns="0" rIns="0" bIns="0" anchor="t" anchorCtr="0">
            <a:noAutofit/>
          </a:bodyPr>
          <a:lstStyle/>
          <a:p>
            <a:pPr marL="0" lvl="0" indent="0"/>
            <a:r>
              <a:rPr lang="es-MX" dirty="0"/>
              <a:t>Comprueba la calidad del código</a:t>
            </a:r>
            <a:endParaRPr dirty="0"/>
          </a:p>
        </p:txBody>
      </p:sp>
      <p:sp>
        <p:nvSpPr>
          <p:cNvPr id="2198" name="Google Shape;2198;p68"/>
          <p:cNvSpPr txBox="1">
            <a:spLocks noGrp="1"/>
          </p:cNvSpPr>
          <p:nvPr>
            <p:ph type="subTitle" idx="2"/>
          </p:nvPr>
        </p:nvSpPr>
        <p:spPr>
          <a:xfrm>
            <a:off x="1826485" y="4300089"/>
            <a:ext cx="3287947" cy="493313"/>
          </a:xfrm>
          <a:prstGeom prst="rect">
            <a:avLst/>
          </a:prstGeom>
        </p:spPr>
        <p:txBody>
          <a:bodyPr spcFirstLastPara="1" wrap="square" lIns="0" tIns="0" rIns="0" bIns="0" anchor="t" anchorCtr="0">
            <a:noAutofit/>
          </a:bodyPr>
          <a:lstStyle/>
          <a:p>
            <a:pPr marL="0" lvl="0" indent="0"/>
            <a:r>
              <a:rPr lang="es-MX" sz="1400" dirty="0"/>
              <a:t>El equipo de desarrolladores puede usar TDD para determinar de manera efectiva qué tan bueno es el código.</a:t>
            </a:r>
            <a:endParaRPr sz="1400" dirty="0"/>
          </a:p>
        </p:txBody>
      </p:sp>
      <p:sp>
        <p:nvSpPr>
          <p:cNvPr id="2201" name="Google Shape;2201;p68"/>
          <p:cNvSpPr txBox="1">
            <a:spLocks noGrp="1"/>
          </p:cNvSpPr>
          <p:nvPr>
            <p:ph type="subTitle" idx="5"/>
          </p:nvPr>
        </p:nvSpPr>
        <p:spPr>
          <a:xfrm>
            <a:off x="1826475" y="1844775"/>
            <a:ext cx="2331000" cy="327900"/>
          </a:xfrm>
          <a:prstGeom prst="rect">
            <a:avLst/>
          </a:prstGeom>
        </p:spPr>
        <p:txBody>
          <a:bodyPr spcFirstLastPara="1" wrap="square" lIns="0" tIns="0" rIns="0" bIns="0" anchor="t" anchorCtr="0">
            <a:noAutofit/>
          </a:bodyPr>
          <a:lstStyle/>
          <a:p>
            <a:pPr marL="0" lvl="0" indent="0"/>
            <a:r>
              <a:rPr lang="es-BO" dirty="0"/>
              <a:t>Simplificar el código</a:t>
            </a:r>
            <a:endParaRPr dirty="0"/>
          </a:p>
        </p:txBody>
      </p:sp>
      <p:sp>
        <p:nvSpPr>
          <p:cNvPr id="2202" name="Google Shape;2202;p68"/>
          <p:cNvSpPr txBox="1">
            <a:spLocks noGrp="1"/>
          </p:cNvSpPr>
          <p:nvPr>
            <p:ph type="subTitle" idx="6"/>
          </p:nvPr>
        </p:nvSpPr>
        <p:spPr>
          <a:xfrm>
            <a:off x="1826485" y="2238373"/>
            <a:ext cx="3159415" cy="591300"/>
          </a:xfrm>
          <a:prstGeom prst="rect">
            <a:avLst/>
          </a:prstGeom>
        </p:spPr>
        <p:txBody>
          <a:bodyPr spcFirstLastPara="1" wrap="square" lIns="0" tIns="0" rIns="0" bIns="0" anchor="t" anchorCtr="0">
            <a:noAutofit/>
          </a:bodyPr>
          <a:lstStyle/>
          <a:p>
            <a:pPr marL="0" lvl="0" indent="0"/>
            <a:r>
              <a:rPr lang="es-MX" sz="1400" dirty="0"/>
              <a:t>TDD requiere que los desarrolladores escriban código en respuesta a los requisitos de las pruebas. Este enfoque promueve la simplificación del código. </a:t>
            </a:r>
            <a:endParaRPr sz="1400" dirty="0"/>
          </a:p>
        </p:txBody>
      </p:sp>
      <p:sp>
        <p:nvSpPr>
          <p:cNvPr id="2203" name="Google Shape;2203;p68"/>
          <p:cNvSpPr txBox="1">
            <a:spLocks noGrp="1"/>
          </p:cNvSpPr>
          <p:nvPr>
            <p:ph type="subTitle" idx="7"/>
          </p:nvPr>
        </p:nvSpPr>
        <p:spPr>
          <a:xfrm>
            <a:off x="6093000" y="1844775"/>
            <a:ext cx="2331000" cy="327900"/>
          </a:xfrm>
          <a:prstGeom prst="rect">
            <a:avLst/>
          </a:prstGeom>
        </p:spPr>
        <p:txBody>
          <a:bodyPr spcFirstLastPara="1" wrap="square" lIns="0" tIns="0" rIns="0" bIns="0" anchor="t" anchorCtr="0">
            <a:noAutofit/>
          </a:bodyPr>
          <a:lstStyle/>
          <a:p>
            <a:pPr marL="0" lvl="0" indent="0"/>
            <a:r>
              <a:rPr lang="es-BO" dirty="0"/>
              <a:t>Crear software extensible</a:t>
            </a:r>
            <a:endParaRPr dirty="0"/>
          </a:p>
        </p:txBody>
      </p:sp>
      <p:sp>
        <p:nvSpPr>
          <p:cNvPr id="2204" name="Google Shape;2204;p68"/>
          <p:cNvSpPr txBox="1">
            <a:spLocks noGrp="1"/>
          </p:cNvSpPr>
          <p:nvPr>
            <p:ph type="subTitle" idx="8"/>
          </p:nvPr>
        </p:nvSpPr>
        <p:spPr>
          <a:xfrm>
            <a:off x="6093011" y="2539812"/>
            <a:ext cx="2331000" cy="745647"/>
          </a:xfrm>
          <a:prstGeom prst="rect">
            <a:avLst/>
          </a:prstGeom>
        </p:spPr>
        <p:txBody>
          <a:bodyPr spcFirstLastPara="1" wrap="square" lIns="0" tIns="0" rIns="0" bIns="0" anchor="t" anchorCtr="0">
            <a:noAutofit/>
          </a:bodyPr>
          <a:lstStyle/>
          <a:p>
            <a:pPr marL="0" lvl="0" indent="0"/>
            <a:r>
              <a:rPr lang="es-MX" dirty="0"/>
              <a:t>Este enfoque modular del desarrollo de software contribuye a crear software que sea más flexible y extensible</a:t>
            </a:r>
            <a:endParaRPr dirty="0"/>
          </a:p>
        </p:txBody>
      </p:sp>
      <p:sp>
        <p:nvSpPr>
          <p:cNvPr id="2205" name="Google Shape;2205;p68"/>
          <p:cNvSpPr/>
          <p:nvPr/>
        </p:nvSpPr>
        <p:spPr>
          <a:xfrm>
            <a:off x="720000" y="3646350"/>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8"/>
          <p:cNvSpPr/>
          <p:nvPr/>
        </p:nvSpPr>
        <p:spPr>
          <a:xfrm>
            <a:off x="720000" y="189667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8"/>
          <p:cNvSpPr/>
          <p:nvPr/>
        </p:nvSpPr>
        <p:spPr>
          <a:xfrm>
            <a:off x="4986600" y="1896675"/>
            <a:ext cx="819300" cy="819300"/>
          </a:xfrm>
          <a:prstGeom prst="roundRect">
            <a:avLst>
              <a:gd name="adj" fmla="val 16667"/>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09" name="Google Shape;2209;p68"/>
          <p:cNvGrpSpPr/>
          <p:nvPr/>
        </p:nvGrpSpPr>
        <p:grpSpPr>
          <a:xfrm>
            <a:off x="5114432" y="2058063"/>
            <a:ext cx="583714" cy="509043"/>
            <a:chOff x="5425250" y="3453075"/>
            <a:chExt cx="386950" cy="337450"/>
          </a:xfrm>
        </p:grpSpPr>
        <p:sp>
          <p:nvSpPr>
            <p:cNvPr id="2210" name="Google Shape;2210;p68"/>
            <p:cNvSpPr/>
            <p:nvPr/>
          </p:nvSpPr>
          <p:spPr>
            <a:xfrm>
              <a:off x="5583825" y="3736075"/>
              <a:ext cx="69375" cy="47750"/>
            </a:xfrm>
            <a:custGeom>
              <a:avLst/>
              <a:gdLst/>
              <a:ahLst/>
              <a:cxnLst/>
              <a:rect l="l" t="t" r="r" b="b"/>
              <a:pathLst>
                <a:path w="2775" h="1910" extrusionOk="0">
                  <a:moveTo>
                    <a:pt x="456" y="1"/>
                  </a:moveTo>
                  <a:lnTo>
                    <a:pt x="232" y="937"/>
                  </a:lnTo>
                  <a:lnTo>
                    <a:pt x="1" y="1910"/>
                  </a:lnTo>
                  <a:lnTo>
                    <a:pt x="2775" y="1910"/>
                  </a:lnTo>
                  <a:lnTo>
                    <a:pt x="2543" y="937"/>
                  </a:lnTo>
                  <a:lnTo>
                    <a:pt x="232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8"/>
            <p:cNvSpPr/>
            <p:nvPr/>
          </p:nvSpPr>
          <p:spPr>
            <a:xfrm>
              <a:off x="5589400" y="3720025"/>
              <a:ext cx="58225" cy="39500"/>
            </a:xfrm>
            <a:custGeom>
              <a:avLst/>
              <a:gdLst/>
              <a:ahLst/>
              <a:cxnLst/>
              <a:rect l="l" t="t" r="r" b="b"/>
              <a:pathLst>
                <a:path w="2329" h="1580" extrusionOk="0">
                  <a:moveTo>
                    <a:pt x="1214" y="0"/>
                  </a:moveTo>
                  <a:lnTo>
                    <a:pt x="224" y="643"/>
                  </a:lnTo>
                  <a:lnTo>
                    <a:pt x="1" y="1579"/>
                  </a:lnTo>
                  <a:lnTo>
                    <a:pt x="2329" y="1579"/>
                  </a:lnTo>
                  <a:lnTo>
                    <a:pt x="2106" y="643"/>
                  </a:lnTo>
                  <a:lnTo>
                    <a:pt x="121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68"/>
            <p:cNvSpPr/>
            <p:nvPr/>
          </p:nvSpPr>
          <p:spPr>
            <a:xfrm>
              <a:off x="5431950" y="3459750"/>
              <a:ext cx="372925" cy="276350"/>
            </a:xfrm>
            <a:custGeom>
              <a:avLst/>
              <a:gdLst/>
              <a:ahLst/>
              <a:cxnLst/>
              <a:rect l="l" t="t" r="r" b="b"/>
              <a:pathLst>
                <a:path w="14917" h="11054" extrusionOk="0">
                  <a:moveTo>
                    <a:pt x="991" y="1"/>
                  </a:moveTo>
                  <a:cubicBezTo>
                    <a:pt x="446" y="1"/>
                    <a:pt x="0" y="447"/>
                    <a:pt x="0" y="991"/>
                  </a:cubicBezTo>
                  <a:lnTo>
                    <a:pt x="0" y="10072"/>
                  </a:lnTo>
                  <a:cubicBezTo>
                    <a:pt x="0" y="10617"/>
                    <a:pt x="446" y="11054"/>
                    <a:pt x="991" y="11054"/>
                  </a:cubicBezTo>
                  <a:lnTo>
                    <a:pt x="13935" y="11054"/>
                  </a:lnTo>
                  <a:cubicBezTo>
                    <a:pt x="14479" y="11054"/>
                    <a:pt x="14916" y="10617"/>
                    <a:pt x="14916" y="10072"/>
                  </a:cubicBezTo>
                  <a:lnTo>
                    <a:pt x="14916" y="991"/>
                  </a:lnTo>
                  <a:cubicBezTo>
                    <a:pt x="14916" y="447"/>
                    <a:pt x="14479" y="1"/>
                    <a:pt x="139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8"/>
            <p:cNvSpPr/>
            <p:nvPr/>
          </p:nvSpPr>
          <p:spPr>
            <a:xfrm>
              <a:off x="5581825" y="3459750"/>
              <a:ext cx="223050" cy="276350"/>
            </a:xfrm>
            <a:custGeom>
              <a:avLst/>
              <a:gdLst/>
              <a:ahLst/>
              <a:cxnLst/>
              <a:rect l="l" t="t" r="r" b="b"/>
              <a:pathLst>
                <a:path w="8922" h="11054" extrusionOk="0">
                  <a:moveTo>
                    <a:pt x="3096" y="1"/>
                  </a:moveTo>
                  <a:lnTo>
                    <a:pt x="0" y="11054"/>
                  </a:lnTo>
                  <a:lnTo>
                    <a:pt x="7940" y="11054"/>
                  </a:lnTo>
                  <a:cubicBezTo>
                    <a:pt x="8484" y="11054"/>
                    <a:pt x="8921" y="10617"/>
                    <a:pt x="8921" y="10072"/>
                  </a:cubicBezTo>
                  <a:lnTo>
                    <a:pt x="8921" y="991"/>
                  </a:lnTo>
                  <a:cubicBezTo>
                    <a:pt x="8921" y="447"/>
                    <a:pt x="8484" y="1"/>
                    <a:pt x="7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8"/>
            <p:cNvSpPr/>
            <p:nvPr/>
          </p:nvSpPr>
          <p:spPr>
            <a:xfrm>
              <a:off x="5427475" y="3493875"/>
              <a:ext cx="377400" cy="208325"/>
            </a:xfrm>
            <a:custGeom>
              <a:avLst/>
              <a:gdLst/>
              <a:ahLst/>
              <a:cxnLst/>
              <a:rect l="l" t="t" r="r" b="b"/>
              <a:pathLst>
                <a:path w="15096" h="8333" extrusionOk="0">
                  <a:moveTo>
                    <a:pt x="1" y="1"/>
                  </a:moveTo>
                  <a:lnTo>
                    <a:pt x="1" y="8333"/>
                  </a:lnTo>
                  <a:lnTo>
                    <a:pt x="15095" y="8333"/>
                  </a:lnTo>
                  <a:lnTo>
                    <a:pt x="1509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8"/>
            <p:cNvSpPr/>
            <p:nvPr/>
          </p:nvSpPr>
          <p:spPr>
            <a:xfrm>
              <a:off x="5591400" y="3493875"/>
              <a:ext cx="213475" cy="208325"/>
            </a:xfrm>
            <a:custGeom>
              <a:avLst/>
              <a:gdLst/>
              <a:ahLst/>
              <a:cxnLst/>
              <a:rect l="l" t="t" r="r" b="b"/>
              <a:pathLst>
                <a:path w="8539" h="8333" extrusionOk="0">
                  <a:moveTo>
                    <a:pt x="2338" y="1"/>
                  </a:moveTo>
                  <a:lnTo>
                    <a:pt x="1" y="8333"/>
                  </a:lnTo>
                  <a:lnTo>
                    <a:pt x="8538" y="8333"/>
                  </a:lnTo>
                  <a:lnTo>
                    <a:pt x="85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8"/>
            <p:cNvSpPr/>
            <p:nvPr/>
          </p:nvSpPr>
          <p:spPr>
            <a:xfrm>
              <a:off x="5541450" y="3520200"/>
              <a:ext cx="155475" cy="155475"/>
            </a:xfrm>
            <a:custGeom>
              <a:avLst/>
              <a:gdLst/>
              <a:ahLst/>
              <a:cxnLst/>
              <a:rect l="l" t="t" r="r" b="b"/>
              <a:pathLst>
                <a:path w="6219" h="6219" extrusionOk="0">
                  <a:moveTo>
                    <a:pt x="3087" y="2052"/>
                  </a:moveTo>
                  <a:cubicBezTo>
                    <a:pt x="3212" y="2052"/>
                    <a:pt x="3337" y="2079"/>
                    <a:pt x="3453" y="2115"/>
                  </a:cubicBezTo>
                  <a:cubicBezTo>
                    <a:pt x="3846" y="2266"/>
                    <a:pt x="4131" y="2650"/>
                    <a:pt x="4131" y="3096"/>
                  </a:cubicBezTo>
                  <a:cubicBezTo>
                    <a:pt x="4131" y="3676"/>
                    <a:pt x="3658" y="4149"/>
                    <a:pt x="3087" y="4149"/>
                  </a:cubicBezTo>
                  <a:cubicBezTo>
                    <a:pt x="3016" y="4149"/>
                    <a:pt x="2953" y="4140"/>
                    <a:pt x="2882" y="4122"/>
                  </a:cubicBezTo>
                  <a:cubicBezTo>
                    <a:pt x="2400" y="4033"/>
                    <a:pt x="2035" y="3613"/>
                    <a:pt x="2035" y="3096"/>
                  </a:cubicBezTo>
                  <a:cubicBezTo>
                    <a:pt x="2035" y="2525"/>
                    <a:pt x="2507" y="2052"/>
                    <a:pt x="3087" y="2052"/>
                  </a:cubicBezTo>
                  <a:close/>
                  <a:moveTo>
                    <a:pt x="2659" y="0"/>
                  </a:moveTo>
                  <a:lnTo>
                    <a:pt x="2641" y="321"/>
                  </a:lnTo>
                  <a:lnTo>
                    <a:pt x="2605" y="759"/>
                  </a:lnTo>
                  <a:cubicBezTo>
                    <a:pt x="2320" y="821"/>
                    <a:pt x="2043" y="937"/>
                    <a:pt x="1803" y="1098"/>
                  </a:cubicBezTo>
                  <a:lnTo>
                    <a:pt x="1232" y="589"/>
                  </a:lnTo>
                  <a:lnTo>
                    <a:pt x="812" y="1008"/>
                  </a:lnTo>
                  <a:lnTo>
                    <a:pt x="589" y="1231"/>
                  </a:lnTo>
                  <a:lnTo>
                    <a:pt x="1089" y="1802"/>
                  </a:lnTo>
                  <a:cubicBezTo>
                    <a:pt x="937" y="2043"/>
                    <a:pt x="821" y="2320"/>
                    <a:pt x="759" y="2605"/>
                  </a:cubicBezTo>
                  <a:lnTo>
                    <a:pt x="1" y="2659"/>
                  </a:lnTo>
                  <a:lnTo>
                    <a:pt x="1" y="3560"/>
                  </a:lnTo>
                  <a:lnTo>
                    <a:pt x="759" y="3613"/>
                  </a:lnTo>
                  <a:cubicBezTo>
                    <a:pt x="821" y="3908"/>
                    <a:pt x="937" y="4175"/>
                    <a:pt x="1089" y="4416"/>
                  </a:cubicBezTo>
                  <a:lnTo>
                    <a:pt x="589" y="4987"/>
                  </a:lnTo>
                  <a:lnTo>
                    <a:pt x="1125" y="5522"/>
                  </a:lnTo>
                  <a:lnTo>
                    <a:pt x="1232" y="5629"/>
                  </a:lnTo>
                  <a:lnTo>
                    <a:pt x="1803" y="5130"/>
                  </a:lnTo>
                  <a:cubicBezTo>
                    <a:pt x="2026" y="5273"/>
                    <a:pt x="2266" y="5380"/>
                    <a:pt x="2534" y="5442"/>
                  </a:cubicBezTo>
                  <a:cubicBezTo>
                    <a:pt x="2552" y="5451"/>
                    <a:pt x="2579" y="5460"/>
                    <a:pt x="2605" y="5460"/>
                  </a:cubicBezTo>
                  <a:lnTo>
                    <a:pt x="2659" y="6218"/>
                  </a:lnTo>
                  <a:lnTo>
                    <a:pt x="3524" y="6218"/>
                  </a:lnTo>
                  <a:lnTo>
                    <a:pt x="3578" y="5469"/>
                  </a:lnTo>
                  <a:cubicBezTo>
                    <a:pt x="3872" y="5406"/>
                    <a:pt x="4149" y="5290"/>
                    <a:pt x="4390" y="5130"/>
                  </a:cubicBezTo>
                  <a:lnTo>
                    <a:pt x="4863" y="5540"/>
                  </a:lnTo>
                  <a:lnTo>
                    <a:pt x="4970" y="5629"/>
                  </a:lnTo>
                  <a:lnTo>
                    <a:pt x="5621" y="4996"/>
                  </a:lnTo>
                  <a:lnTo>
                    <a:pt x="5112" y="4425"/>
                  </a:lnTo>
                  <a:cubicBezTo>
                    <a:pt x="5273" y="4184"/>
                    <a:pt x="5389" y="3908"/>
                    <a:pt x="5451" y="3622"/>
                  </a:cubicBezTo>
                  <a:lnTo>
                    <a:pt x="6219" y="3569"/>
                  </a:lnTo>
                  <a:lnTo>
                    <a:pt x="6219" y="2659"/>
                  </a:lnTo>
                  <a:lnTo>
                    <a:pt x="5460" y="2605"/>
                  </a:lnTo>
                  <a:cubicBezTo>
                    <a:pt x="5398" y="2320"/>
                    <a:pt x="5282" y="2043"/>
                    <a:pt x="5130" y="1802"/>
                  </a:cubicBezTo>
                  <a:lnTo>
                    <a:pt x="5630" y="1231"/>
                  </a:lnTo>
                  <a:lnTo>
                    <a:pt x="4987" y="589"/>
                  </a:lnTo>
                  <a:lnTo>
                    <a:pt x="4416" y="1098"/>
                  </a:lnTo>
                  <a:cubicBezTo>
                    <a:pt x="4238" y="973"/>
                    <a:pt x="4042" y="883"/>
                    <a:pt x="3828" y="821"/>
                  </a:cubicBezTo>
                  <a:cubicBezTo>
                    <a:pt x="3756" y="794"/>
                    <a:pt x="3685" y="776"/>
                    <a:pt x="3614" y="759"/>
                  </a:cubicBezTo>
                  <a:lnTo>
                    <a:pt x="35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8"/>
            <p:cNvSpPr/>
            <p:nvPr/>
          </p:nvSpPr>
          <p:spPr>
            <a:xfrm>
              <a:off x="5604800" y="3534475"/>
              <a:ext cx="91450" cy="140525"/>
            </a:xfrm>
            <a:custGeom>
              <a:avLst/>
              <a:gdLst/>
              <a:ahLst/>
              <a:cxnLst/>
              <a:rect l="l" t="t" r="r" b="b"/>
              <a:pathLst>
                <a:path w="3658" h="5621" extrusionOk="0">
                  <a:moveTo>
                    <a:pt x="2436" y="0"/>
                  </a:moveTo>
                  <a:lnTo>
                    <a:pt x="1865" y="500"/>
                  </a:lnTo>
                  <a:cubicBezTo>
                    <a:pt x="1686" y="384"/>
                    <a:pt x="1490" y="286"/>
                    <a:pt x="1285" y="223"/>
                  </a:cubicBezTo>
                  <a:lnTo>
                    <a:pt x="919" y="1535"/>
                  </a:lnTo>
                  <a:cubicBezTo>
                    <a:pt x="1312" y="1686"/>
                    <a:pt x="1597" y="2070"/>
                    <a:pt x="1597" y="2516"/>
                  </a:cubicBezTo>
                  <a:cubicBezTo>
                    <a:pt x="1597" y="3096"/>
                    <a:pt x="1133" y="3560"/>
                    <a:pt x="553" y="3560"/>
                  </a:cubicBezTo>
                  <a:cubicBezTo>
                    <a:pt x="491" y="3560"/>
                    <a:pt x="419" y="3560"/>
                    <a:pt x="357" y="3542"/>
                  </a:cubicBezTo>
                  <a:lnTo>
                    <a:pt x="0" y="4844"/>
                  </a:lnTo>
                  <a:cubicBezTo>
                    <a:pt x="18" y="4853"/>
                    <a:pt x="45" y="4862"/>
                    <a:pt x="71" y="4862"/>
                  </a:cubicBezTo>
                  <a:lnTo>
                    <a:pt x="125" y="5620"/>
                  </a:lnTo>
                  <a:lnTo>
                    <a:pt x="1017" y="5620"/>
                  </a:lnTo>
                  <a:lnTo>
                    <a:pt x="1071" y="4862"/>
                  </a:lnTo>
                  <a:cubicBezTo>
                    <a:pt x="1356" y="4800"/>
                    <a:pt x="1633" y="4684"/>
                    <a:pt x="1865" y="4532"/>
                  </a:cubicBezTo>
                  <a:lnTo>
                    <a:pt x="2329" y="4934"/>
                  </a:lnTo>
                  <a:lnTo>
                    <a:pt x="2436" y="5032"/>
                  </a:lnTo>
                  <a:lnTo>
                    <a:pt x="3069" y="4389"/>
                  </a:lnTo>
                  <a:lnTo>
                    <a:pt x="2569" y="3818"/>
                  </a:lnTo>
                  <a:cubicBezTo>
                    <a:pt x="2730" y="3578"/>
                    <a:pt x="2846" y="3310"/>
                    <a:pt x="2908" y="3015"/>
                  </a:cubicBezTo>
                  <a:lnTo>
                    <a:pt x="3658" y="2971"/>
                  </a:lnTo>
                  <a:lnTo>
                    <a:pt x="3658" y="2061"/>
                  </a:lnTo>
                  <a:lnTo>
                    <a:pt x="2908" y="2016"/>
                  </a:lnTo>
                  <a:cubicBezTo>
                    <a:pt x="2846" y="1722"/>
                    <a:pt x="2730" y="1454"/>
                    <a:pt x="2569" y="1213"/>
                  </a:cubicBezTo>
                  <a:lnTo>
                    <a:pt x="3069" y="643"/>
                  </a:lnTo>
                  <a:lnTo>
                    <a:pt x="243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8"/>
            <p:cNvSpPr/>
            <p:nvPr/>
          </p:nvSpPr>
          <p:spPr>
            <a:xfrm>
              <a:off x="5425250" y="3453075"/>
              <a:ext cx="386525" cy="240075"/>
            </a:xfrm>
            <a:custGeom>
              <a:avLst/>
              <a:gdLst/>
              <a:ahLst/>
              <a:cxnLst/>
              <a:rect l="l" t="t" r="r" b="b"/>
              <a:pathLst>
                <a:path w="15461" h="9603" extrusionOk="0">
                  <a:moveTo>
                    <a:pt x="277" y="0"/>
                  </a:moveTo>
                  <a:cubicBezTo>
                    <a:pt x="126" y="0"/>
                    <a:pt x="1" y="125"/>
                    <a:pt x="1" y="285"/>
                  </a:cubicBezTo>
                  <a:lnTo>
                    <a:pt x="1" y="2587"/>
                  </a:lnTo>
                  <a:cubicBezTo>
                    <a:pt x="1" y="2605"/>
                    <a:pt x="1" y="2614"/>
                    <a:pt x="10" y="2632"/>
                  </a:cubicBezTo>
                  <a:cubicBezTo>
                    <a:pt x="94" y="2716"/>
                    <a:pt x="184" y="2751"/>
                    <a:pt x="265" y="2751"/>
                  </a:cubicBezTo>
                  <a:cubicBezTo>
                    <a:pt x="416" y="2751"/>
                    <a:pt x="536" y="2631"/>
                    <a:pt x="536" y="2480"/>
                  </a:cubicBezTo>
                  <a:lnTo>
                    <a:pt x="536" y="705"/>
                  </a:lnTo>
                  <a:cubicBezTo>
                    <a:pt x="536" y="616"/>
                    <a:pt x="616" y="544"/>
                    <a:pt x="705" y="544"/>
                  </a:cubicBezTo>
                  <a:lnTo>
                    <a:pt x="14756" y="544"/>
                  </a:lnTo>
                  <a:cubicBezTo>
                    <a:pt x="14845" y="544"/>
                    <a:pt x="14917" y="616"/>
                    <a:pt x="14917" y="705"/>
                  </a:cubicBezTo>
                  <a:lnTo>
                    <a:pt x="14917" y="9438"/>
                  </a:lnTo>
                  <a:cubicBezTo>
                    <a:pt x="14917" y="9447"/>
                    <a:pt x="14926" y="9465"/>
                    <a:pt x="14935" y="9483"/>
                  </a:cubicBezTo>
                  <a:cubicBezTo>
                    <a:pt x="15016" y="9567"/>
                    <a:pt x="15105" y="9603"/>
                    <a:pt x="15186" y="9603"/>
                  </a:cubicBezTo>
                  <a:cubicBezTo>
                    <a:pt x="15337" y="9603"/>
                    <a:pt x="15461" y="9482"/>
                    <a:pt x="15461" y="9331"/>
                  </a:cubicBezTo>
                  <a:lnTo>
                    <a:pt x="15461" y="285"/>
                  </a:lnTo>
                  <a:cubicBezTo>
                    <a:pt x="15461" y="125"/>
                    <a:pt x="15336" y="0"/>
                    <a:pt x="1517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8"/>
            <p:cNvSpPr/>
            <p:nvPr/>
          </p:nvSpPr>
          <p:spPr>
            <a:xfrm>
              <a:off x="5425250" y="3534475"/>
              <a:ext cx="386950" cy="256050"/>
            </a:xfrm>
            <a:custGeom>
              <a:avLst/>
              <a:gdLst/>
              <a:ahLst/>
              <a:cxnLst/>
              <a:rect l="l" t="t" r="r" b="b"/>
              <a:pathLst>
                <a:path w="15478" h="10242" extrusionOk="0">
                  <a:moveTo>
                    <a:pt x="8449" y="8341"/>
                  </a:moveTo>
                  <a:lnTo>
                    <a:pt x="8779" y="9697"/>
                  </a:lnTo>
                  <a:lnTo>
                    <a:pt x="6691" y="9697"/>
                  </a:lnTo>
                  <a:lnTo>
                    <a:pt x="7013" y="8341"/>
                  </a:lnTo>
                  <a:close/>
                  <a:moveTo>
                    <a:pt x="268" y="0"/>
                  </a:moveTo>
                  <a:cubicBezTo>
                    <a:pt x="126" y="0"/>
                    <a:pt x="1" y="125"/>
                    <a:pt x="1" y="268"/>
                  </a:cubicBezTo>
                  <a:lnTo>
                    <a:pt x="1" y="7075"/>
                  </a:lnTo>
                  <a:cubicBezTo>
                    <a:pt x="1" y="7761"/>
                    <a:pt x="563" y="8332"/>
                    <a:pt x="1259" y="8341"/>
                  </a:cubicBezTo>
                  <a:lnTo>
                    <a:pt x="6451" y="8341"/>
                  </a:lnTo>
                  <a:lnTo>
                    <a:pt x="6121" y="9697"/>
                  </a:lnTo>
                  <a:lnTo>
                    <a:pt x="4845" y="9697"/>
                  </a:lnTo>
                  <a:cubicBezTo>
                    <a:pt x="4702" y="9697"/>
                    <a:pt x="4586" y="9795"/>
                    <a:pt x="4559" y="9929"/>
                  </a:cubicBezTo>
                  <a:cubicBezTo>
                    <a:pt x="4541" y="10099"/>
                    <a:pt x="4666" y="10241"/>
                    <a:pt x="4836" y="10241"/>
                  </a:cubicBezTo>
                  <a:lnTo>
                    <a:pt x="10626" y="10241"/>
                  </a:lnTo>
                  <a:cubicBezTo>
                    <a:pt x="10759" y="10241"/>
                    <a:pt x="10884" y="10143"/>
                    <a:pt x="10902" y="10010"/>
                  </a:cubicBezTo>
                  <a:cubicBezTo>
                    <a:pt x="10920" y="9840"/>
                    <a:pt x="10795" y="9697"/>
                    <a:pt x="10635" y="9697"/>
                  </a:cubicBezTo>
                  <a:lnTo>
                    <a:pt x="9341" y="9697"/>
                  </a:lnTo>
                  <a:lnTo>
                    <a:pt x="9020" y="8341"/>
                  </a:lnTo>
                  <a:lnTo>
                    <a:pt x="14212" y="8341"/>
                  </a:lnTo>
                  <a:cubicBezTo>
                    <a:pt x="14908" y="8341"/>
                    <a:pt x="15470" y="7770"/>
                    <a:pt x="15470" y="7083"/>
                  </a:cubicBezTo>
                  <a:cubicBezTo>
                    <a:pt x="15478" y="6933"/>
                    <a:pt x="15358" y="6810"/>
                    <a:pt x="15213" y="6810"/>
                  </a:cubicBezTo>
                  <a:cubicBezTo>
                    <a:pt x="15195" y="6810"/>
                    <a:pt x="15176" y="6812"/>
                    <a:pt x="15158" y="6816"/>
                  </a:cubicBezTo>
                  <a:cubicBezTo>
                    <a:pt x="15024" y="6834"/>
                    <a:pt x="14935" y="6950"/>
                    <a:pt x="14935" y="7083"/>
                  </a:cubicBezTo>
                  <a:cubicBezTo>
                    <a:pt x="14926" y="7476"/>
                    <a:pt x="14604" y="7797"/>
                    <a:pt x="14212" y="7797"/>
                  </a:cubicBezTo>
                  <a:lnTo>
                    <a:pt x="1259" y="7797"/>
                  </a:lnTo>
                  <a:cubicBezTo>
                    <a:pt x="857" y="7797"/>
                    <a:pt x="536" y="7476"/>
                    <a:pt x="536" y="7083"/>
                  </a:cubicBezTo>
                  <a:lnTo>
                    <a:pt x="536" y="268"/>
                  </a:lnTo>
                  <a:cubicBezTo>
                    <a:pt x="536" y="268"/>
                    <a:pt x="420" y="0"/>
                    <a:pt x="2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0" name="Google Shape;2220;p68"/>
          <p:cNvGrpSpPr/>
          <p:nvPr/>
        </p:nvGrpSpPr>
        <p:grpSpPr>
          <a:xfrm>
            <a:off x="837768" y="3801456"/>
            <a:ext cx="583752" cy="509081"/>
            <a:chOff x="4890000" y="2437625"/>
            <a:chExt cx="386975" cy="337475"/>
          </a:xfrm>
        </p:grpSpPr>
        <p:sp>
          <p:nvSpPr>
            <p:cNvPr id="2221" name="Google Shape;2221;p68"/>
            <p:cNvSpPr/>
            <p:nvPr/>
          </p:nvSpPr>
          <p:spPr>
            <a:xfrm>
              <a:off x="5048575" y="2720650"/>
              <a:ext cx="69600" cy="47525"/>
            </a:xfrm>
            <a:custGeom>
              <a:avLst/>
              <a:gdLst/>
              <a:ahLst/>
              <a:cxnLst/>
              <a:rect l="l" t="t" r="r" b="b"/>
              <a:pathLst>
                <a:path w="2784" h="1901" extrusionOk="0">
                  <a:moveTo>
                    <a:pt x="464" y="0"/>
                  </a:moveTo>
                  <a:lnTo>
                    <a:pt x="241" y="937"/>
                  </a:lnTo>
                  <a:lnTo>
                    <a:pt x="0" y="1901"/>
                  </a:lnTo>
                  <a:lnTo>
                    <a:pt x="2783" y="1901"/>
                  </a:lnTo>
                  <a:lnTo>
                    <a:pt x="2551" y="937"/>
                  </a:lnTo>
                  <a:lnTo>
                    <a:pt x="23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8"/>
            <p:cNvSpPr/>
            <p:nvPr/>
          </p:nvSpPr>
          <p:spPr>
            <a:xfrm>
              <a:off x="5054350" y="2696350"/>
              <a:ext cx="58250" cy="47750"/>
            </a:xfrm>
            <a:custGeom>
              <a:avLst/>
              <a:gdLst/>
              <a:ahLst/>
              <a:cxnLst/>
              <a:rect l="l" t="t" r="r" b="b"/>
              <a:pathLst>
                <a:path w="2330" h="1910" extrusionOk="0">
                  <a:moveTo>
                    <a:pt x="1116" y="0"/>
                  </a:moveTo>
                  <a:lnTo>
                    <a:pt x="224" y="972"/>
                  </a:lnTo>
                  <a:lnTo>
                    <a:pt x="1" y="1909"/>
                  </a:lnTo>
                  <a:lnTo>
                    <a:pt x="2329" y="1909"/>
                  </a:lnTo>
                  <a:lnTo>
                    <a:pt x="2097" y="972"/>
                  </a:lnTo>
                  <a:lnTo>
                    <a:pt x="11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8"/>
            <p:cNvSpPr/>
            <p:nvPr/>
          </p:nvSpPr>
          <p:spPr>
            <a:xfrm>
              <a:off x="4896675" y="2444325"/>
              <a:ext cx="373150" cy="276350"/>
            </a:xfrm>
            <a:custGeom>
              <a:avLst/>
              <a:gdLst/>
              <a:ahLst/>
              <a:cxnLst/>
              <a:rect l="l" t="t" r="r" b="b"/>
              <a:pathLst>
                <a:path w="14926" h="11054" extrusionOk="0">
                  <a:moveTo>
                    <a:pt x="991" y="0"/>
                  </a:moveTo>
                  <a:cubicBezTo>
                    <a:pt x="447" y="0"/>
                    <a:pt x="1" y="446"/>
                    <a:pt x="1" y="991"/>
                  </a:cubicBezTo>
                  <a:lnTo>
                    <a:pt x="1" y="10072"/>
                  </a:lnTo>
                  <a:cubicBezTo>
                    <a:pt x="1" y="10616"/>
                    <a:pt x="447" y="11053"/>
                    <a:pt x="991" y="11053"/>
                  </a:cubicBezTo>
                  <a:lnTo>
                    <a:pt x="13935" y="11053"/>
                  </a:lnTo>
                  <a:cubicBezTo>
                    <a:pt x="14480" y="11053"/>
                    <a:pt x="14926" y="10616"/>
                    <a:pt x="14926" y="10072"/>
                  </a:cubicBezTo>
                  <a:lnTo>
                    <a:pt x="14926" y="991"/>
                  </a:lnTo>
                  <a:cubicBezTo>
                    <a:pt x="14926" y="446"/>
                    <a:pt x="14480" y="0"/>
                    <a:pt x="139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8"/>
            <p:cNvSpPr/>
            <p:nvPr/>
          </p:nvSpPr>
          <p:spPr>
            <a:xfrm>
              <a:off x="5046550" y="2444325"/>
              <a:ext cx="223275" cy="276350"/>
            </a:xfrm>
            <a:custGeom>
              <a:avLst/>
              <a:gdLst/>
              <a:ahLst/>
              <a:cxnLst/>
              <a:rect l="l" t="t" r="r" b="b"/>
              <a:pathLst>
                <a:path w="8931" h="11054" extrusionOk="0">
                  <a:moveTo>
                    <a:pt x="3105" y="0"/>
                  </a:moveTo>
                  <a:lnTo>
                    <a:pt x="1" y="11053"/>
                  </a:lnTo>
                  <a:lnTo>
                    <a:pt x="7940" y="11053"/>
                  </a:lnTo>
                  <a:cubicBezTo>
                    <a:pt x="8485" y="11053"/>
                    <a:pt x="8931" y="10616"/>
                    <a:pt x="8931" y="10072"/>
                  </a:cubicBezTo>
                  <a:lnTo>
                    <a:pt x="8931" y="991"/>
                  </a:lnTo>
                  <a:cubicBezTo>
                    <a:pt x="8931" y="446"/>
                    <a:pt x="8485" y="0"/>
                    <a:pt x="7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8"/>
            <p:cNvSpPr/>
            <p:nvPr/>
          </p:nvSpPr>
          <p:spPr>
            <a:xfrm>
              <a:off x="4896675" y="2478225"/>
              <a:ext cx="373150" cy="208550"/>
            </a:xfrm>
            <a:custGeom>
              <a:avLst/>
              <a:gdLst/>
              <a:ahLst/>
              <a:cxnLst/>
              <a:rect l="l" t="t" r="r" b="b"/>
              <a:pathLst>
                <a:path w="14926" h="8342" extrusionOk="0">
                  <a:moveTo>
                    <a:pt x="1" y="0"/>
                  </a:moveTo>
                  <a:lnTo>
                    <a:pt x="1" y="8341"/>
                  </a:lnTo>
                  <a:lnTo>
                    <a:pt x="14926" y="8341"/>
                  </a:lnTo>
                  <a:lnTo>
                    <a:pt x="149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8"/>
            <p:cNvSpPr/>
            <p:nvPr/>
          </p:nvSpPr>
          <p:spPr>
            <a:xfrm>
              <a:off x="5056375" y="2478225"/>
              <a:ext cx="213450" cy="208550"/>
            </a:xfrm>
            <a:custGeom>
              <a:avLst/>
              <a:gdLst/>
              <a:ahLst/>
              <a:cxnLst/>
              <a:rect l="l" t="t" r="r" b="b"/>
              <a:pathLst>
                <a:path w="8538" h="8342" extrusionOk="0">
                  <a:moveTo>
                    <a:pt x="2338" y="0"/>
                  </a:moveTo>
                  <a:lnTo>
                    <a:pt x="0" y="8341"/>
                  </a:lnTo>
                  <a:lnTo>
                    <a:pt x="8538" y="8341"/>
                  </a:lnTo>
                  <a:lnTo>
                    <a:pt x="8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8"/>
            <p:cNvSpPr/>
            <p:nvPr/>
          </p:nvSpPr>
          <p:spPr>
            <a:xfrm>
              <a:off x="5009100" y="2507875"/>
              <a:ext cx="148550" cy="148575"/>
            </a:xfrm>
            <a:custGeom>
              <a:avLst/>
              <a:gdLst/>
              <a:ahLst/>
              <a:cxnLst/>
              <a:rect l="l" t="t" r="r" b="b"/>
              <a:pathLst>
                <a:path w="5942" h="5943" extrusionOk="0">
                  <a:moveTo>
                    <a:pt x="2971" y="1"/>
                  </a:moveTo>
                  <a:cubicBezTo>
                    <a:pt x="1329" y="1"/>
                    <a:pt x="0" y="1330"/>
                    <a:pt x="0" y="2972"/>
                  </a:cubicBezTo>
                  <a:cubicBezTo>
                    <a:pt x="0" y="4363"/>
                    <a:pt x="963" y="5532"/>
                    <a:pt x="2257" y="5853"/>
                  </a:cubicBezTo>
                  <a:cubicBezTo>
                    <a:pt x="2480" y="5915"/>
                    <a:pt x="2721" y="5942"/>
                    <a:pt x="2971" y="5942"/>
                  </a:cubicBezTo>
                  <a:cubicBezTo>
                    <a:pt x="4612" y="5942"/>
                    <a:pt x="5941" y="4613"/>
                    <a:pt x="5941" y="2972"/>
                  </a:cubicBezTo>
                  <a:cubicBezTo>
                    <a:pt x="5941" y="1642"/>
                    <a:pt x="5067" y="518"/>
                    <a:pt x="3854" y="135"/>
                  </a:cubicBezTo>
                  <a:cubicBezTo>
                    <a:pt x="3577" y="54"/>
                    <a:pt x="3283" y="1"/>
                    <a:pt x="29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8"/>
            <p:cNvSpPr/>
            <p:nvPr/>
          </p:nvSpPr>
          <p:spPr>
            <a:xfrm>
              <a:off x="5065525" y="2511225"/>
              <a:ext cx="92125" cy="145225"/>
            </a:xfrm>
            <a:custGeom>
              <a:avLst/>
              <a:gdLst/>
              <a:ahLst/>
              <a:cxnLst/>
              <a:rect l="l" t="t" r="r" b="b"/>
              <a:pathLst>
                <a:path w="3685" h="5809" extrusionOk="0">
                  <a:moveTo>
                    <a:pt x="1597" y="1"/>
                  </a:moveTo>
                  <a:lnTo>
                    <a:pt x="0" y="5719"/>
                  </a:lnTo>
                  <a:cubicBezTo>
                    <a:pt x="223" y="5781"/>
                    <a:pt x="464" y="5808"/>
                    <a:pt x="714" y="5808"/>
                  </a:cubicBezTo>
                  <a:cubicBezTo>
                    <a:pt x="2355" y="5808"/>
                    <a:pt x="3684" y="4479"/>
                    <a:pt x="3684" y="2838"/>
                  </a:cubicBezTo>
                  <a:cubicBezTo>
                    <a:pt x="3684" y="1508"/>
                    <a:pt x="2810" y="384"/>
                    <a:pt x="1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8"/>
            <p:cNvSpPr/>
            <p:nvPr/>
          </p:nvSpPr>
          <p:spPr>
            <a:xfrm>
              <a:off x="4890000" y="2437625"/>
              <a:ext cx="386525" cy="240025"/>
            </a:xfrm>
            <a:custGeom>
              <a:avLst/>
              <a:gdLst/>
              <a:ahLst/>
              <a:cxnLst/>
              <a:rect l="l" t="t" r="r" b="b"/>
              <a:pathLst>
                <a:path w="15461" h="9601" extrusionOk="0">
                  <a:moveTo>
                    <a:pt x="286" y="1"/>
                  </a:moveTo>
                  <a:cubicBezTo>
                    <a:pt x="125" y="1"/>
                    <a:pt x="0" y="126"/>
                    <a:pt x="0" y="277"/>
                  </a:cubicBezTo>
                  <a:lnTo>
                    <a:pt x="0" y="2588"/>
                  </a:lnTo>
                  <a:cubicBezTo>
                    <a:pt x="0" y="2606"/>
                    <a:pt x="9" y="2615"/>
                    <a:pt x="18" y="2632"/>
                  </a:cubicBezTo>
                  <a:cubicBezTo>
                    <a:pt x="99" y="2717"/>
                    <a:pt x="188" y="2752"/>
                    <a:pt x="270" y="2752"/>
                  </a:cubicBezTo>
                  <a:cubicBezTo>
                    <a:pt x="420" y="2752"/>
                    <a:pt x="544" y="2631"/>
                    <a:pt x="544" y="2481"/>
                  </a:cubicBezTo>
                  <a:lnTo>
                    <a:pt x="544" y="705"/>
                  </a:lnTo>
                  <a:cubicBezTo>
                    <a:pt x="544" y="616"/>
                    <a:pt x="616" y="545"/>
                    <a:pt x="705" y="545"/>
                  </a:cubicBezTo>
                  <a:lnTo>
                    <a:pt x="14756" y="545"/>
                  </a:lnTo>
                  <a:cubicBezTo>
                    <a:pt x="14845" y="545"/>
                    <a:pt x="14916" y="616"/>
                    <a:pt x="14916" y="705"/>
                  </a:cubicBezTo>
                  <a:lnTo>
                    <a:pt x="14916" y="9439"/>
                  </a:lnTo>
                  <a:cubicBezTo>
                    <a:pt x="14916" y="9448"/>
                    <a:pt x="14925" y="9466"/>
                    <a:pt x="14934" y="9475"/>
                  </a:cubicBezTo>
                  <a:cubicBezTo>
                    <a:pt x="15020" y="9564"/>
                    <a:pt x="15112" y="9601"/>
                    <a:pt x="15194" y="9601"/>
                  </a:cubicBezTo>
                  <a:cubicBezTo>
                    <a:pt x="15342" y="9601"/>
                    <a:pt x="15460" y="9481"/>
                    <a:pt x="15460" y="9332"/>
                  </a:cubicBezTo>
                  <a:lnTo>
                    <a:pt x="15460" y="277"/>
                  </a:lnTo>
                  <a:cubicBezTo>
                    <a:pt x="15460" y="126"/>
                    <a:pt x="15335" y="1"/>
                    <a:pt x="15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8"/>
            <p:cNvSpPr/>
            <p:nvPr/>
          </p:nvSpPr>
          <p:spPr>
            <a:xfrm>
              <a:off x="4890000" y="2519025"/>
              <a:ext cx="386975" cy="256075"/>
            </a:xfrm>
            <a:custGeom>
              <a:avLst/>
              <a:gdLst/>
              <a:ahLst/>
              <a:cxnLst/>
              <a:rect l="l" t="t" r="r" b="b"/>
              <a:pathLst>
                <a:path w="15479" h="10243" extrusionOk="0">
                  <a:moveTo>
                    <a:pt x="8448" y="8342"/>
                  </a:moveTo>
                  <a:lnTo>
                    <a:pt x="8778" y="9698"/>
                  </a:lnTo>
                  <a:lnTo>
                    <a:pt x="6691" y="9698"/>
                  </a:lnTo>
                  <a:lnTo>
                    <a:pt x="7021" y="8342"/>
                  </a:lnTo>
                  <a:close/>
                  <a:moveTo>
                    <a:pt x="277" y="1"/>
                  </a:moveTo>
                  <a:cubicBezTo>
                    <a:pt x="125" y="1"/>
                    <a:pt x="0" y="126"/>
                    <a:pt x="0" y="269"/>
                  </a:cubicBezTo>
                  <a:lnTo>
                    <a:pt x="0" y="7066"/>
                  </a:lnTo>
                  <a:cubicBezTo>
                    <a:pt x="0" y="7762"/>
                    <a:pt x="571" y="8333"/>
                    <a:pt x="1267" y="8342"/>
                  </a:cubicBezTo>
                  <a:lnTo>
                    <a:pt x="6450" y="8342"/>
                  </a:lnTo>
                  <a:lnTo>
                    <a:pt x="6120" y="9698"/>
                  </a:lnTo>
                  <a:lnTo>
                    <a:pt x="4844" y="9698"/>
                  </a:lnTo>
                  <a:cubicBezTo>
                    <a:pt x="4710" y="9698"/>
                    <a:pt x="4586" y="9796"/>
                    <a:pt x="4568" y="9930"/>
                  </a:cubicBezTo>
                  <a:cubicBezTo>
                    <a:pt x="4541" y="10099"/>
                    <a:pt x="4675" y="10242"/>
                    <a:pt x="4835" y="10242"/>
                  </a:cubicBezTo>
                  <a:lnTo>
                    <a:pt x="10625" y="10242"/>
                  </a:lnTo>
                  <a:cubicBezTo>
                    <a:pt x="10759" y="10242"/>
                    <a:pt x="10884" y="10144"/>
                    <a:pt x="10902" y="10010"/>
                  </a:cubicBezTo>
                  <a:cubicBezTo>
                    <a:pt x="10928" y="9841"/>
                    <a:pt x="10795" y="9698"/>
                    <a:pt x="10634" y="9698"/>
                  </a:cubicBezTo>
                  <a:lnTo>
                    <a:pt x="9349" y="9698"/>
                  </a:lnTo>
                  <a:lnTo>
                    <a:pt x="9019" y="8342"/>
                  </a:lnTo>
                  <a:lnTo>
                    <a:pt x="14220" y="8342"/>
                  </a:lnTo>
                  <a:cubicBezTo>
                    <a:pt x="14916" y="8342"/>
                    <a:pt x="15478" y="7771"/>
                    <a:pt x="15478" y="7075"/>
                  </a:cubicBezTo>
                  <a:cubicBezTo>
                    <a:pt x="15478" y="6929"/>
                    <a:pt x="15352" y="6804"/>
                    <a:pt x="15200" y="6804"/>
                  </a:cubicBezTo>
                  <a:cubicBezTo>
                    <a:pt x="15186" y="6804"/>
                    <a:pt x="15172" y="6805"/>
                    <a:pt x="15157" y="6808"/>
                  </a:cubicBezTo>
                  <a:cubicBezTo>
                    <a:pt x="15032" y="6834"/>
                    <a:pt x="14934" y="6950"/>
                    <a:pt x="14934" y="7084"/>
                  </a:cubicBezTo>
                  <a:cubicBezTo>
                    <a:pt x="14934" y="7477"/>
                    <a:pt x="14613" y="7798"/>
                    <a:pt x="14220" y="7798"/>
                  </a:cubicBezTo>
                  <a:lnTo>
                    <a:pt x="1258" y="7798"/>
                  </a:lnTo>
                  <a:cubicBezTo>
                    <a:pt x="866" y="7798"/>
                    <a:pt x="544" y="7477"/>
                    <a:pt x="544" y="7075"/>
                  </a:cubicBezTo>
                  <a:lnTo>
                    <a:pt x="544" y="269"/>
                  </a:lnTo>
                  <a:cubicBezTo>
                    <a:pt x="544" y="269"/>
                    <a:pt x="428" y="1"/>
                    <a:pt x="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8"/>
            <p:cNvSpPr/>
            <p:nvPr/>
          </p:nvSpPr>
          <p:spPr>
            <a:xfrm>
              <a:off x="5040525" y="2540000"/>
              <a:ext cx="85900" cy="84775"/>
            </a:xfrm>
            <a:custGeom>
              <a:avLst/>
              <a:gdLst/>
              <a:ahLst/>
              <a:cxnLst/>
              <a:rect l="l" t="t" r="r" b="b"/>
              <a:pathLst>
                <a:path w="3436" h="3391" extrusionOk="0">
                  <a:moveTo>
                    <a:pt x="294" y="0"/>
                  </a:moveTo>
                  <a:cubicBezTo>
                    <a:pt x="224" y="0"/>
                    <a:pt x="153" y="27"/>
                    <a:pt x="99" y="81"/>
                  </a:cubicBezTo>
                  <a:cubicBezTo>
                    <a:pt x="1" y="188"/>
                    <a:pt x="1" y="366"/>
                    <a:pt x="99" y="464"/>
                  </a:cubicBezTo>
                  <a:lnTo>
                    <a:pt x="1330" y="1695"/>
                  </a:lnTo>
                  <a:lnTo>
                    <a:pt x="99" y="2927"/>
                  </a:lnTo>
                  <a:cubicBezTo>
                    <a:pt x="1" y="3034"/>
                    <a:pt x="1" y="3203"/>
                    <a:pt x="99" y="3310"/>
                  </a:cubicBezTo>
                  <a:cubicBezTo>
                    <a:pt x="153" y="3364"/>
                    <a:pt x="224" y="3390"/>
                    <a:pt x="295" y="3390"/>
                  </a:cubicBezTo>
                  <a:cubicBezTo>
                    <a:pt x="367" y="3390"/>
                    <a:pt x="429" y="3364"/>
                    <a:pt x="483" y="3310"/>
                  </a:cubicBezTo>
                  <a:lnTo>
                    <a:pt x="1714" y="2079"/>
                  </a:lnTo>
                  <a:lnTo>
                    <a:pt x="2945" y="3310"/>
                  </a:lnTo>
                  <a:cubicBezTo>
                    <a:pt x="2998" y="3364"/>
                    <a:pt x="3070" y="3390"/>
                    <a:pt x="3132" y="3390"/>
                  </a:cubicBezTo>
                  <a:cubicBezTo>
                    <a:pt x="3204" y="3390"/>
                    <a:pt x="3275" y="3364"/>
                    <a:pt x="3328" y="3310"/>
                  </a:cubicBezTo>
                  <a:cubicBezTo>
                    <a:pt x="3435" y="3203"/>
                    <a:pt x="3435" y="3034"/>
                    <a:pt x="3328" y="2927"/>
                  </a:cubicBezTo>
                  <a:lnTo>
                    <a:pt x="2097" y="1695"/>
                  </a:lnTo>
                  <a:lnTo>
                    <a:pt x="3328" y="464"/>
                  </a:lnTo>
                  <a:cubicBezTo>
                    <a:pt x="3435" y="366"/>
                    <a:pt x="3435" y="188"/>
                    <a:pt x="3328" y="81"/>
                  </a:cubicBezTo>
                  <a:cubicBezTo>
                    <a:pt x="3275" y="27"/>
                    <a:pt x="3206" y="0"/>
                    <a:pt x="3137" y="0"/>
                  </a:cubicBezTo>
                  <a:cubicBezTo>
                    <a:pt x="3067" y="0"/>
                    <a:pt x="2998" y="27"/>
                    <a:pt x="2945" y="81"/>
                  </a:cubicBezTo>
                  <a:lnTo>
                    <a:pt x="1714" y="1312"/>
                  </a:lnTo>
                  <a:lnTo>
                    <a:pt x="483" y="81"/>
                  </a:lnTo>
                  <a:cubicBezTo>
                    <a:pt x="434" y="27"/>
                    <a:pt x="364" y="0"/>
                    <a:pt x="2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2" name="Google Shape;2232;p68"/>
          <p:cNvGrpSpPr/>
          <p:nvPr/>
        </p:nvGrpSpPr>
        <p:grpSpPr>
          <a:xfrm>
            <a:off x="837771" y="2077494"/>
            <a:ext cx="583752" cy="509081"/>
            <a:chOff x="3962425" y="2437625"/>
            <a:chExt cx="386975" cy="337475"/>
          </a:xfrm>
        </p:grpSpPr>
        <p:sp>
          <p:nvSpPr>
            <p:cNvPr id="2233" name="Google Shape;2233;p68"/>
            <p:cNvSpPr/>
            <p:nvPr/>
          </p:nvSpPr>
          <p:spPr>
            <a:xfrm>
              <a:off x="4121225" y="2720650"/>
              <a:ext cx="69375" cy="47525"/>
            </a:xfrm>
            <a:custGeom>
              <a:avLst/>
              <a:gdLst/>
              <a:ahLst/>
              <a:cxnLst/>
              <a:rect l="l" t="t" r="r" b="b"/>
              <a:pathLst>
                <a:path w="2775" h="1901" extrusionOk="0">
                  <a:moveTo>
                    <a:pt x="455" y="0"/>
                  </a:moveTo>
                  <a:lnTo>
                    <a:pt x="232" y="937"/>
                  </a:lnTo>
                  <a:lnTo>
                    <a:pt x="0" y="1901"/>
                  </a:lnTo>
                  <a:lnTo>
                    <a:pt x="2775" y="1901"/>
                  </a:lnTo>
                  <a:lnTo>
                    <a:pt x="2543" y="937"/>
                  </a:lnTo>
                  <a:lnTo>
                    <a:pt x="23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8"/>
            <p:cNvSpPr/>
            <p:nvPr/>
          </p:nvSpPr>
          <p:spPr>
            <a:xfrm>
              <a:off x="4126800" y="2696350"/>
              <a:ext cx="58225" cy="47750"/>
            </a:xfrm>
            <a:custGeom>
              <a:avLst/>
              <a:gdLst/>
              <a:ahLst/>
              <a:cxnLst/>
              <a:rect l="l" t="t" r="r" b="b"/>
              <a:pathLst>
                <a:path w="2329" h="1910" extrusionOk="0">
                  <a:moveTo>
                    <a:pt x="1115" y="0"/>
                  </a:moveTo>
                  <a:lnTo>
                    <a:pt x="223" y="972"/>
                  </a:lnTo>
                  <a:lnTo>
                    <a:pt x="0" y="1909"/>
                  </a:lnTo>
                  <a:lnTo>
                    <a:pt x="2329" y="1909"/>
                  </a:lnTo>
                  <a:lnTo>
                    <a:pt x="2097" y="972"/>
                  </a:lnTo>
                  <a:lnTo>
                    <a:pt x="11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8"/>
            <p:cNvSpPr/>
            <p:nvPr/>
          </p:nvSpPr>
          <p:spPr>
            <a:xfrm>
              <a:off x="3969350" y="2444325"/>
              <a:ext cx="372925" cy="276350"/>
            </a:xfrm>
            <a:custGeom>
              <a:avLst/>
              <a:gdLst/>
              <a:ahLst/>
              <a:cxnLst/>
              <a:rect l="l" t="t" r="r" b="b"/>
              <a:pathLst>
                <a:path w="14917" h="11054" extrusionOk="0">
                  <a:moveTo>
                    <a:pt x="981" y="0"/>
                  </a:moveTo>
                  <a:cubicBezTo>
                    <a:pt x="437" y="0"/>
                    <a:pt x="0" y="446"/>
                    <a:pt x="0" y="991"/>
                  </a:cubicBezTo>
                  <a:lnTo>
                    <a:pt x="0" y="10072"/>
                  </a:lnTo>
                  <a:cubicBezTo>
                    <a:pt x="0" y="10616"/>
                    <a:pt x="437" y="11053"/>
                    <a:pt x="981" y="11053"/>
                  </a:cubicBezTo>
                  <a:lnTo>
                    <a:pt x="13926" y="11053"/>
                  </a:lnTo>
                  <a:cubicBezTo>
                    <a:pt x="14470" y="11053"/>
                    <a:pt x="14916" y="10616"/>
                    <a:pt x="14916" y="10072"/>
                  </a:cubicBezTo>
                  <a:lnTo>
                    <a:pt x="14916" y="991"/>
                  </a:lnTo>
                  <a:cubicBezTo>
                    <a:pt x="14916" y="446"/>
                    <a:pt x="14470" y="0"/>
                    <a:pt x="139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8"/>
            <p:cNvSpPr/>
            <p:nvPr/>
          </p:nvSpPr>
          <p:spPr>
            <a:xfrm>
              <a:off x="4119000" y="2444325"/>
              <a:ext cx="223275" cy="276350"/>
            </a:xfrm>
            <a:custGeom>
              <a:avLst/>
              <a:gdLst/>
              <a:ahLst/>
              <a:cxnLst/>
              <a:rect l="l" t="t" r="r" b="b"/>
              <a:pathLst>
                <a:path w="8931" h="11054" extrusionOk="0">
                  <a:moveTo>
                    <a:pt x="3105" y="0"/>
                  </a:moveTo>
                  <a:lnTo>
                    <a:pt x="0" y="11053"/>
                  </a:lnTo>
                  <a:lnTo>
                    <a:pt x="7940" y="11053"/>
                  </a:lnTo>
                  <a:cubicBezTo>
                    <a:pt x="8484" y="11053"/>
                    <a:pt x="8930" y="10616"/>
                    <a:pt x="8930" y="10072"/>
                  </a:cubicBezTo>
                  <a:lnTo>
                    <a:pt x="8930" y="991"/>
                  </a:lnTo>
                  <a:cubicBezTo>
                    <a:pt x="8930" y="446"/>
                    <a:pt x="8484" y="0"/>
                    <a:pt x="79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8"/>
            <p:cNvSpPr/>
            <p:nvPr/>
          </p:nvSpPr>
          <p:spPr>
            <a:xfrm>
              <a:off x="3969350" y="2478225"/>
              <a:ext cx="372925" cy="208550"/>
            </a:xfrm>
            <a:custGeom>
              <a:avLst/>
              <a:gdLst/>
              <a:ahLst/>
              <a:cxnLst/>
              <a:rect l="l" t="t" r="r" b="b"/>
              <a:pathLst>
                <a:path w="14917" h="8342" extrusionOk="0">
                  <a:moveTo>
                    <a:pt x="0" y="0"/>
                  </a:moveTo>
                  <a:lnTo>
                    <a:pt x="0" y="8341"/>
                  </a:lnTo>
                  <a:lnTo>
                    <a:pt x="14916" y="8341"/>
                  </a:lnTo>
                  <a:lnTo>
                    <a:pt x="149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8"/>
            <p:cNvSpPr/>
            <p:nvPr/>
          </p:nvSpPr>
          <p:spPr>
            <a:xfrm>
              <a:off x="4128800" y="2478225"/>
              <a:ext cx="213475" cy="208550"/>
            </a:xfrm>
            <a:custGeom>
              <a:avLst/>
              <a:gdLst/>
              <a:ahLst/>
              <a:cxnLst/>
              <a:rect l="l" t="t" r="r" b="b"/>
              <a:pathLst>
                <a:path w="8539" h="8342" extrusionOk="0">
                  <a:moveTo>
                    <a:pt x="2338" y="0"/>
                  </a:moveTo>
                  <a:lnTo>
                    <a:pt x="1" y="8341"/>
                  </a:lnTo>
                  <a:lnTo>
                    <a:pt x="8538" y="8341"/>
                  </a:lnTo>
                  <a:lnTo>
                    <a:pt x="85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8"/>
            <p:cNvSpPr/>
            <p:nvPr/>
          </p:nvSpPr>
          <p:spPr>
            <a:xfrm>
              <a:off x="4040925" y="2584825"/>
              <a:ext cx="38625" cy="26350"/>
            </a:xfrm>
            <a:custGeom>
              <a:avLst/>
              <a:gdLst/>
              <a:ahLst/>
              <a:cxnLst/>
              <a:rect l="l" t="t" r="r" b="b"/>
              <a:pathLst>
                <a:path w="1545" h="1054" extrusionOk="0">
                  <a:moveTo>
                    <a:pt x="1" y="1"/>
                  </a:moveTo>
                  <a:lnTo>
                    <a:pt x="1" y="1053"/>
                  </a:lnTo>
                  <a:lnTo>
                    <a:pt x="1544" y="1053"/>
                  </a:lnTo>
                  <a:lnTo>
                    <a:pt x="154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8"/>
            <p:cNvSpPr/>
            <p:nvPr/>
          </p:nvSpPr>
          <p:spPr>
            <a:xfrm>
              <a:off x="4040925" y="2633900"/>
              <a:ext cx="38625" cy="26325"/>
            </a:xfrm>
            <a:custGeom>
              <a:avLst/>
              <a:gdLst/>
              <a:ahLst/>
              <a:cxnLst/>
              <a:rect l="l" t="t" r="r" b="b"/>
              <a:pathLst>
                <a:path w="1545" h="1053" extrusionOk="0">
                  <a:moveTo>
                    <a:pt x="1" y="0"/>
                  </a:moveTo>
                  <a:lnTo>
                    <a:pt x="1" y="1053"/>
                  </a:lnTo>
                  <a:lnTo>
                    <a:pt x="1544" y="1053"/>
                  </a:lnTo>
                  <a:lnTo>
                    <a:pt x="154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8"/>
            <p:cNvSpPr/>
            <p:nvPr/>
          </p:nvSpPr>
          <p:spPr>
            <a:xfrm>
              <a:off x="4104500" y="2633900"/>
              <a:ext cx="38375" cy="26325"/>
            </a:xfrm>
            <a:custGeom>
              <a:avLst/>
              <a:gdLst/>
              <a:ahLst/>
              <a:cxnLst/>
              <a:rect l="l" t="t" r="r" b="b"/>
              <a:pathLst>
                <a:path w="1535" h="1053" extrusionOk="0">
                  <a:moveTo>
                    <a:pt x="0" y="0"/>
                  </a:moveTo>
                  <a:lnTo>
                    <a:pt x="0" y="1053"/>
                  </a:lnTo>
                  <a:lnTo>
                    <a:pt x="1535" y="1053"/>
                  </a:lnTo>
                  <a:lnTo>
                    <a:pt x="15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8"/>
            <p:cNvSpPr/>
            <p:nvPr/>
          </p:nvSpPr>
          <p:spPr>
            <a:xfrm>
              <a:off x="4104500" y="2584825"/>
              <a:ext cx="38375" cy="26350"/>
            </a:xfrm>
            <a:custGeom>
              <a:avLst/>
              <a:gdLst/>
              <a:ahLst/>
              <a:cxnLst/>
              <a:rect l="l" t="t" r="r" b="b"/>
              <a:pathLst>
                <a:path w="1535" h="1054" extrusionOk="0">
                  <a:moveTo>
                    <a:pt x="0" y="1"/>
                  </a:moveTo>
                  <a:lnTo>
                    <a:pt x="0" y="1053"/>
                  </a:lnTo>
                  <a:lnTo>
                    <a:pt x="1535" y="1053"/>
                  </a:lnTo>
                  <a:lnTo>
                    <a:pt x="15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8"/>
            <p:cNvSpPr/>
            <p:nvPr/>
          </p:nvSpPr>
          <p:spPr>
            <a:xfrm>
              <a:off x="4168500" y="2584825"/>
              <a:ext cx="38600" cy="26350"/>
            </a:xfrm>
            <a:custGeom>
              <a:avLst/>
              <a:gdLst/>
              <a:ahLst/>
              <a:cxnLst/>
              <a:rect l="l" t="t" r="r" b="b"/>
              <a:pathLst>
                <a:path w="1544" h="1054" extrusionOk="0">
                  <a:moveTo>
                    <a:pt x="1" y="1"/>
                  </a:moveTo>
                  <a:lnTo>
                    <a:pt x="1" y="1053"/>
                  </a:lnTo>
                  <a:lnTo>
                    <a:pt x="1544" y="1053"/>
                  </a:lnTo>
                  <a:lnTo>
                    <a:pt x="15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8"/>
            <p:cNvSpPr/>
            <p:nvPr/>
          </p:nvSpPr>
          <p:spPr>
            <a:xfrm>
              <a:off x="4168500" y="2633900"/>
              <a:ext cx="38600" cy="26325"/>
            </a:xfrm>
            <a:custGeom>
              <a:avLst/>
              <a:gdLst/>
              <a:ahLst/>
              <a:cxnLst/>
              <a:rect l="l" t="t" r="r" b="b"/>
              <a:pathLst>
                <a:path w="1544" h="1053" extrusionOk="0">
                  <a:moveTo>
                    <a:pt x="1" y="0"/>
                  </a:moveTo>
                  <a:lnTo>
                    <a:pt x="1" y="1053"/>
                  </a:lnTo>
                  <a:lnTo>
                    <a:pt x="1544" y="1053"/>
                  </a:lnTo>
                  <a:lnTo>
                    <a:pt x="15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8"/>
            <p:cNvSpPr/>
            <p:nvPr/>
          </p:nvSpPr>
          <p:spPr>
            <a:xfrm>
              <a:off x="4232075" y="2633900"/>
              <a:ext cx="38375" cy="26325"/>
            </a:xfrm>
            <a:custGeom>
              <a:avLst/>
              <a:gdLst/>
              <a:ahLst/>
              <a:cxnLst/>
              <a:rect l="l" t="t" r="r" b="b"/>
              <a:pathLst>
                <a:path w="1535" h="1053" extrusionOk="0">
                  <a:moveTo>
                    <a:pt x="0" y="0"/>
                  </a:moveTo>
                  <a:lnTo>
                    <a:pt x="0" y="1053"/>
                  </a:lnTo>
                  <a:lnTo>
                    <a:pt x="1535" y="1053"/>
                  </a:lnTo>
                  <a:lnTo>
                    <a:pt x="15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8"/>
            <p:cNvSpPr/>
            <p:nvPr/>
          </p:nvSpPr>
          <p:spPr>
            <a:xfrm>
              <a:off x="4232075" y="2584825"/>
              <a:ext cx="38375" cy="26350"/>
            </a:xfrm>
            <a:custGeom>
              <a:avLst/>
              <a:gdLst/>
              <a:ahLst/>
              <a:cxnLst/>
              <a:rect l="l" t="t" r="r" b="b"/>
              <a:pathLst>
                <a:path w="1535" h="1054" extrusionOk="0">
                  <a:moveTo>
                    <a:pt x="0" y="1"/>
                  </a:moveTo>
                  <a:lnTo>
                    <a:pt x="0" y="1053"/>
                  </a:lnTo>
                  <a:lnTo>
                    <a:pt x="1535" y="1053"/>
                  </a:lnTo>
                  <a:lnTo>
                    <a:pt x="15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8"/>
            <p:cNvSpPr/>
            <p:nvPr/>
          </p:nvSpPr>
          <p:spPr>
            <a:xfrm>
              <a:off x="4040925" y="2504750"/>
              <a:ext cx="229525" cy="57350"/>
            </a:xfrm>
            <a:custGeom>
              <a:avLst/>
              <a:gdLst/>
              <a:ahLst/>
              <a:cxnLst/>
              <a:rect l="l" t="t" r="r" b="b"/>
              <a:pathLst>
                <a:path w="9181" h="2294" extrusionOk="0">
                  <a:moveTo>
                    <a:pt x="1" y="1"/>
                  </a:moveTo>
                  <a:lnTo>
                    <a:pt x="1" y="2294"/>
                  </a:lnTo>
                  <a:lnTo>
                    <a:pt x="9181" y="2294"/>
                  </a:lnTo>
                  <a:lnTo>
                    <a:pt x="918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8"/>
            <p:cNvSpPr/>
            <p:nvPr/>
          </p:nvSpPr>
          <p:spPr>
            <a:xfrm>
              <a:off x="4162925" y="2504750"/>
              <a:ext cx="107525" cy="57350"/>
            </a:xfrm>
            <a:custGeom>
              <a:avLst/>
              <a:gdLst/>
              <a:ahLst/>
              <a:cxnLst/>
              <a:rect l="l" t="t" r="r" b="b"/>
              <a:pathLst>
                <a:path w="4301" h="2294" extrusionOk="0">
                  <a:moveTo>
                    <a:pt x="643" y="1"/>
                  </a:moveTo>
                  <a:lnTo>
                    <a:pt x="1" y="2294"/>
                  </a:lnTo>
                  <a:lnTo>
                    <a:pt x="4301" y="2294"/>
                  </a:lnTo>
                  <a:lnTo>
                    <a:pt x="430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8"/>
            <p:cNvSpPr/>
            <p:nvPr/>
          </p:nvSpPr>
          <p:spPr>
            <a:xfrm>
              <a:off x="4063900" y="2526625"/>
              <a:ext cx="13625" cy="13625"/>
            </a:xfrm>
            <a:custGeom>
              <a:avLst/>
              <a:gdLst/>
              <a:ahLst/>
              <a:cxnLst/>
              <a:rect l="l" t="t" r="r" b="b"/>
              <a:pathLst>
                <a:path w="545" h="545" extrusionOk="0">
                  <a:moveTo>
                    <a:pt x="277" y="0"/>
                  </a:moveTo>
                  <a:cubicBezTo>
                    <a:pt x="126" y="0"/>
                    <a:pt x="1" y="116"/>
                    <a:pt x="1" y="268"/>
                  </a:cubicBezTo>
                  <a:cubicBezTo>
                    <a:pt x="1" y="419"/>
                    <a:pt x="126" y="544"/>
                    <a:pt x="277" y="544"/>
                  </a:cubicBezTo>
                  <a:cubicBezTo>
                    <a:pt x="429" y="544"/>
                    <a:pt x="545" y="419"/>
                    <a:pt x="545" y="268"/>
                  </a:cubicBezTo>
                  <a:cubicBezTo>
                    <a:pt x="545" y="116"/>
                    <a:pt x="429"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8"/>
            <p:cNvSpPr/>
            <p:nvPr/>
          </p:nvSpPr>
          <p:spPr>
            <a:xfrm>
              <a:off x="4112300" y="2526625"/>
              <a:ext cx="13400" cy="13625"/>
            </a:xfrm>
            <a:custGeom>
              <a:avLst/>
              <a:gdLst/>
              <a:ahLst/>
              <a:cxnLst/>
              <a:rect l="l" t="t" r="r" b="b"/>
              <a:pathLst>
                <a:path w="536" h="545" extrusionOk="0">
                  <a:moveTo>
                    <a:pt x="268" y="0"/>
                  </a:moveTo>
                  <a:cubicBezTo>
                    <a:pt x="116" y="0"/>
                    <a:pt x="0" y="116"/>
                    <a:pt x="0" y="268"/>
                  </a:cubicBezTo>
                  <a:cubicBezTo>
                    <a:pt x="0" y="419"/>
                    <a:pt x="116" y="544"/>
                    <a:pt x="268" y="544"/>
                  </a:cubicBezTo>
                  <a:cubicBezTo>
                    <a:pt x="420" y="544"/>
                    <a:pt x="536" y="419"/>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8"/>
            <p:cNvSpPr/>
            <p:nvPr/>
          </p:nvSpPr>
          <p:spPr>
            <a:xfrm>
              <a:off x="4160475" y="2526625"/>
              <a:ext cx="13400" cy="13625"/>
            </a:xfrm>
            <a:custGeom>
              <a:avLst/>
              <a:gdLst/>
              <a:ahLst/>
              <a:cxnLst/>
              <a:rect l="l" t="t" r="r" b="b"/>
              <a:pathLst>
                <a:path w="536" h="545" extrusionOk="0">
                  <a:moveTo>
                    <a:pt x="268" y="0"/>
                  </a:moveTo>
                  <a:cubicBezTo>
                    <a:pt x="116" y="0"/>
                    <a:pt x="0" y="116"/>
                    <a:pt x="0" y="268"/>
                  </a:cubicBezTo>
                  <a:cubicBezTo>
                    <a:pt x="0" y="419"/>
                    <a:pt x="116" y="544"/>
                    <a:pt x="268" y="544"/>
                  </a:cubicBezTo>
                  <a:cubicBezTo>
                    <a:pt x="420" y="544"/>
                    <a:pt x="536" y="419"/>
                    <a:pt x="536" y="268"/>
                  </a:cubicBezTo>
                  <a:cubicBezTo>
                    <a:pt x="536" y="116"/>
                    <a:pt x="420" y="0"/>
                    <a:pt x="2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8"/>
            <p:cNvSpPr/>
            <p:nvPr/>
          </p:nvSpPr>
          <p:spPr>
            <a:xfrm>
              <a:off x="4136375" y="2526625"/>
              <a:ext cx="13425" cy="13625"/>
            </a:xfrm>
            <a:custGeom>
              <a:avLst/>
              <a:gdLst/>
              <a:ahLst/>
              <a:cxnLst/>
              <a:rect l="l" t="t" r="r" b="b"/>
              <a:pathLst>
                <a:path w="537" h="545" extrusionOk="0">
                  <a:moveTo>
                    <a:pt x="269" y="0"/>
                  </a:moveTo>
                  <a:cubicBezTo>
                    <a:pt x="117" y="0"/>
                    <a:pt x="1" y="116"/>
                    <a:pt x="1" y="268"/>
                  </a:cubicBezTo>
                  <a:cubicBezTo>
                    <a:pt x="1" y="419"/>
                    <a:pt x="117" y="544"/>
                    <a:pt x="269" y="544"/>
                  </a:cubicBezTo>
                  <a:cubicBezTo>
                    <a:pt x="420" y="544"/>
                    <a:pt x="536" y="419"/>
                    <a:pt x="536" y="268"/>
                  </a:cubicBezTo>
                  <a:cubicBezTo>
                    <a:pt x="536" y="116"/>
                    <a:pt x="420" y="0"/>
                    <a:pt x="2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8"/>
            <p:cNvSpPr/>
            <p:nvPr/>
          </p:nvSpPr>
          <p:spPr>
            <a:xfrm>
              <a:off x="4088000" y="2526625"/>
              <a:ext cx="13625" cy="13625"/>
            </a:xfrm>
            <a:custGeom>
              <a:avLst/>
              <a:gdLst/>
              <a:ahLst/>
              <a:cxnLst/>
              <a:rect l="l" t="t" r="r" b="b"/>
              <a:pathLst>
                <a:path w="545" h="545" extrusionOk="0">
                  <a:moveTo>
                    <a:pt x="277" y="0"/>
                  </a:moveTo>
                  <a:cubicBezTo>
                    <a:pt x="125" y="0"/>
                    <a:pt x="0" y="116"/>
                    <a:pt x="0" y="268"/>
                  </a:cubicBezTo>
                  <a:cubicBezTo>
                    <a:pt x="0" y="419"/>
                    <a:pt x="125" y="544"/>
                    <a:pt x="277" y="544"/>
                  </a:cubicBezTo>
                  <a:cubicBezTo>
                    <a:pt x="428" y="544"/>
                    <a:pt x="544" y="419"/>
                    <a:pt x="544" y="268"/>
                  </a:cubicBezTo>
                  <a:cubicBezTo>
                    <a:pt x="544" y="116"/>
                    <a:pt x="428" y="0"/>
                    <a:pt x="2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8"/>
            <p:cNvSpPr/>
            <p:nvPr/>
          </p:nvSpPr>
          <p:spPr>
            <a:xfrm>
              <a:off x="3962425" y="2437625"/>
              <a:ext cx="386750" cy="240025"/>
            </a:xfrm>
            <a:custGeom>
              <a:avLst/>
              <a:gdLst/>
              <a:ahLst/>
              <a:cxnLst/>
              <a:rect l="l" t="t" r="r" b="b"/>
              <a:pathLst>
                <a:path w="15470" h="9601" extrusionOk="0">
                  <a:moveTo>
                    <a:pt x="286" y="1"/>
                  </a:moveTo>
                  <a:cubicBezTo>
                    <a:pt x="125" y="1"/>
                    <a:pt x="1" y="126"/>
                    <a:pt x="1" y="277"/>
                  </a:cubicBezTo>
                  <a:lnTo>
                    <a:pt x="1" y="2588"/>
                  </a:lnTo>
                  <a:cubicBezTo>
                    <a:pt x="1" y="2606"/>
                    <a:pt x="9" y="2615"/>
                    <a:pt x="18" y="2632"/>
                  </a:cubicBezTo>
                  <a:cubicBezTo>
                    <a:pt x="103" y="2717"/>
                    <a:pt x="193" y="2752"/>
                    <a:pt x="274" y="2752"/>
                  </a:cubicBezTo>
                  <a:cubicBezTo>
                    <a:pt x="424" y="2752"/>
                    <a:pt x="545" y="2631"/>
                    <a:pt x="545" y="2481"/>
                  </a:cubicBezTo>
                  <a:lnTo>
                    <a:pt x="545" y="705"/>
                  </a:lnTo>
                  <a:cubicBezTo>
                    <a:pt x="545" y="616"/>
                    <a:pt x="616" y="545"/>
                    <a:pt x="705" y="545"/>
                  </a:cubicBezTo>
                  <a:lnTo>
                    <a:pt x="14765" y="545"/>
                  </a:lnTo>
                  <a:cubicBezTo>
                    <a:pt x="14845" y="545"/>
                    <a:pt x="14925" y="616"/>
                    <a:pt x="14925" y="705"/>
                  </a:cubicBezTo>
                  <a:lnTo>
                    <a:pt x="14925" y="9439"/>
                  </a:lnTo>
                  <a:cubicBezTo>
                    <a:pt x="14925" y="9448"/>
                    <a:pt x="14925" y="9466"/>
                    <a:pt x="14934" y="9475"/>
                  </a:cubicBezTo>
                  <a:cubicBezTo>
                    <a:pt x="15020" y="9564"/>
                    <a:pt x="15113" y="9601"/>
                    <a:pt x="15197" y="9601"/>
                  </a:cubicBezTo>
                  <a:cubicBezTo>
                    <a:pt x="15348" y="9601"/>
                    <a:pt x="15470" y="9481"/>
                    <a:pt x="15470" y="9332"/>
                  </a:cubicBezTo>
                  <a:lnTo>
                    <a:pt x="15470" y="277"/>
                  </a:lnTo>
                  <a:cubicBezTo>
                    <a:pt x="15470" y="126"/>
                    <a:pt x="15336" y="1"/>
                    <a:pt x="1518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68"/>
            <p:cNvSpPr/>
            <p:nvPr/>
          </p:nvSpPr>
          <p:spPr>
            <a:xfrm>
              <a:off x="3962425" y="2519025"/>
              <a:ext cx="386975" cy="256075"/>
            </a:xfrm>
            <a:custGeom>
              <a:avLst/>
              <a:gdLst/>
              <a:ahLst/>
              <a:cxnLst/>
              <a:rect l="l" t="t" r="r" b="b"/>
              <a:pathLst>
                <a:path w="15479" h="10243" extrusionOk="0">
                  <a:moveTo>
                    <a:pt x="8458" y="8342"/>
                  </a:moveTo>
                  <a:lnTo>
                    <a:pt x="8779" y="9698"/>
                  </a:lnTo>
                  <a:lnTo>
                    <a:pt x="6691" y="9698"/>
                  </a:lnTo>
                  <a:lnTo>
                    <a:pt x="7021" y="8342"/>
                  </a:lnTo>
                  <a:close/>
                  <a:moveTo>
                    <a:pt x="277" y="1"/>
                  </a:moveTo>
                  <a:cubicBezTo>
                    <a:pt x="125" y="1"/>
                    <a:pt x="9" y="126"/>
                    <a:pt x="1" y="269"/>
                  </a:cubicBezTo>
                  <a:lnTo>
                    <a:pt x="1" y="7066"/>
                  </a:lnTo>
                  <a:cubicBezTo>
                    <a:pt x="9" y="7762"/>
                    <a:pt x="571" y="8333"/>
                    <a:pt x="1267" y="8342"/>
                  </a:cubicBezTo>
                  <a:lnTo>
                    <a:pt x="6450" y="8342"/>
                  </a:lnTo>
                  <a:lnTo>
                    <a:pt x="6129" y="9698"/>
                  </a:lnTo>
                  <a:lnTo>
                    <a:pt x="4845" y="9698"/>
                  </a:lnTo>
                  <a:cubicBezTo>
                    <a:pt x="4711" y="9698"/>
                    <a:pt x="4586" y="9796"/>
                    <a:pt x="4568" y="9930"/>
                  </a:cubicBezTo>
                  <a:cubicBezTo>
                    <a:pt x="4541" y="10099"/>
                    <a:pt x="4675" y="10242"/>
                    <a:pt x="4836" y="10242"/>
                  </a:cubicBezTo>
                  <a:lnTo>
                    <a:pt x="10626" y="10242"/>
                  </a:lnTo>
                  <a:cubicBezTo>
                    <a:pt x="10768" y="10242"/>
                    <a:pt x="10884" y="10144"/>
                    <a:pt x="10902" y="10010"/>
                  </a:cubicBezTo>
                  <a:cubicBezTo>
                    <a:pt x="10929" y="9841"/>
                    <a:pt x="10804" y="9698"/>
                    <a:pt x="10634" y="9698"/>
                  </a:cubicBezTo>
                  <a:lnTo>
                    <a:pt x="9350" y="9698"/>
                  </a:lnTo>
                  <a:lnTo>
                    <a:pt x="9020" y="8342"/>
                  </a:lnTo>
                  <a:lnTo>
                    <a:pt x="14221" y="8342"/>
                  </a:lnTo>
                  <a:cubicBezTo>
                    <a:pt x="14917" y="8342"/>
                    <a:pt x="15479" y="7771"/>
                    <a:pt x="15479" y="7075"/>
                  </a:cubicBezTo>
                  <a:cubicBezTo>
                    <a:pt x="15479" y="6929"/>
                    <a:pt x="15359" y="6804"/>
                    <a:pt x="15203" y="6804"/>
                  </a:cubicBezTo>
                  <a:cubicBezTo>
                    <a:pt x="15188" y="6804"/>
                    <a:pt x="15173" y="6805"/>
                    <a:pt x="15157" y="6808"/>
                  </a:cubicBezTo>
                  <a:cubicBezTo>
                    <a:pt x="15033" y="6834"/>
                    <a:pt x="14934" y="6950"/>
                    <a:pt x="14934" y="7084"/>
                  </a:cubicBezTo>
                  <a:cubicBezTo>
                    <a:pt x="14934" y="7477"/>
                    <a:pt x="14613" y="7798"/>
                    <a:pt x="14221" y="7798"/>
                  </a:cubicBezTo>
                  <a:lnTo>
                    <a:pt x="1258" y="7798"/>
                  </a:lnTo>
                  <a:cubicBezTo>
                    <a:pt x="866" y="7798"/>
                    <a:pt x="545" y="7477"/>
                    <a:pt x="545" y="7075"/>
                  </a:cubicBezTo>
                  <a:lnTo>
                    <a:pt x="545" y="269"/>
                  </a:lnTo>
                  <a:cubicBezTo>
                    <a:pt x="545" y="269"/>
                    <a:pt x="429" y="1"/>
                    <a:pt x="27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191"/>
                                        </p:tgtEl>
                                        <p:attrNameLst>
                                          <p:attrName>style.visibility</p:attrName>
                                        </p:attrNameLst>
                                      </p:cBhvr>
                                      <p:to>
                                        <p:strVal val="visible"/>
                                      </p:to>
                                    </p:set>
                                    <p:anim calcmode="lin" valueType="num">
                                      <p:cBhvr additive="base">
                                        <p:cTn id="7" dur="1000"/>
                                        <p:tgtEl>
                                          <p:spTgt spid="2191"/>
                                        </p:tgtEl>
                                        <p:attrNameLst>
                                          <p:attrName>ppt_y</p:attrName>
                                        </p:attrNameLst>
                                      </p:cBhvr>
                                      <p:tavLst>
                                        <p:tav tm="0">
                                          <p:val>
                                            <p:strVal val="#ppt_y-1"/>
                                          </p:val>
                                        </p:tav>
                                        <p:tav tm="100000">
                                          <p:val>
                                            <p:strVal val="#ppt_y"/>
                                          </p:val>
                                        </p:tav>
                                      </p:tavLst>
                                    </p:anim>
                                  </p:childTnLst>
                                </p:cTn>
                              </p:par>
                              <p:par>
                                <p:cTn id="8" presetID="10" presetClass="entr" presetSubtype="0" fill="hold" nodeType="withEffect">
                                  <p:stCondLst>
                                    <p:cond delay="0"/>
                                  </p:stCondLst>
                                  <p:childTnLst>
                                    <p:set>
                                      <p:cBhvr>
                                        <p:cTn id="9" dur="1" fill="hold">
                                          <p:stCondLst>
                                            <p:cond delay="0"/>
                                          </p:stCondLst>
                                        </p:cTn>
                                        <p:tgtEl>
                                          <p:spTgt spid="2193"/>
                                        </p:tgtEl>
                                        <p:attrNameLst>
                                          <p:attrName>style.visibility</p:attrName>
                                        </p:attrNameLst>
                                      </p:cBhvr>
                                      <p:to>
                                        <p:strVal val="visible"/>
                                      </p:to>
                                    </p:set>
                                    <p:animEffect transition="in" filter="fade">
                                      <p:cBhvr>
                                        <p:cTn id="10" dur="1000"/>
                                        <p:tgtEl>
                                          <p:spTgt spid="219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stCondLst>
                                    <p:cond delay="0"/>
                                  </p:stCondLst>
                                  <p:childTnLst>
                                    <p:set>
                                      <p:cBhvr>
                                        <p:cTn id="14" dur="1" fill="hold">
                                          <p:stCondLst>
                                            <p:cond delay="0"/>
                                          </p:stCondLst>
                                        </p:cTn>
                                        <p:tgtEl>
                                          <p:spTgt spid="2201"/>
                                        </p:tgtEl>
                                        <p:attrNameLst>
                                          <p:attrName>style.visibility</p:attrName>
                                        </p:attrNameLst>
                                      </p:cBhvr>
                                      <p:to>
                                        <p:strVal val="visible"/>
                                      </p:to>
                                    </p:set>
                                    <p:anim calcmode="lin" valueType="num">
                                      <p:cBhvr additive="base">
                                        <p:cTn id="15" dur="1000"/>
                                        <p:tgtEl>
                                          <p:spTgt spid="2201"/>
                                        </p:tgtEl>
                                        <p:attrNameLst>
                                          <p:attrName>ppt_x</p:attrName>
                                        </p:attrNameLst>
                                      </p:cBhvr>
                                      <p:tavLst>
                                        <p:tav tm="0">
                                          <p:val>
                                            <p:strVal val="#ppt_x-1"/>
                                          </p:val>
                                        </p:tav>
                                        <p:tav tm="100000">
                                          <p:val>
                                            <p:strVal val="#ppt_x"/>
                                          </p:val>
                                        </p:tav>
                                      </p:tavLst>
                                    </p:anim>
                                  </p:childTnLst>
                                </p:cTn>
                              </p:par>
                              <p:par>
                                <p:cTn id="16" presetID="10" presetClass="entr" presetSubtype="0" fill="hold" nodeType="withEffect">
                                  <p:stCondLst>
                                    <p:cond delay="0"/>
                                  </p:stCondLst>
                                  <p:childTnLst>
                                    <p:set>
                                      <p:cBhvr>
                                        <p:cTn id="17" dur="1" fill="hold">
                                          <p:stCondLst>
                                            <p:cond delay="0"/>
                                          </p:stCondLst>
                                        </p:cTn>
                                        <p:tgtEl>
                                          <p:spTgt spid="2202"/>
                                        </p:tgtEl>
                                        <p:attrNameLst>
                                          <p:attrName>style.visibility</p:attrName>
                                        </p:attrNameLst>
                                      </p:cBhvr>
                                      <p:to>
                                        <p:strVal val="visible"/>
                                      </p:to>
                                    </p:set>
                                    <p:animEffect transition="in" filter="fade">
                                      <p:cBhvr>
                                        <p:cTn id="18" dur="1000"/>
                                        <p:tgtEl>
                                          <p:spTgt spid="2202"/>
                                        </p:tgtEl>
                                      </p:cBhvr>
                                    </p:animEffect>
                                  </p:childTnLst>
                                </p:cTn>
                              </p:par>
                              <p:par>
                                <p:cTn id="19" presetID="10" presetClass="entr" presetSubtype="0" fill="hold" nodeType="withEffect">
                                  <p:stCondLst>
                                    <p:cond delay="0"/>
                                  </p:stCondLst>
                                  <p:childTnLst>
                                    <p:set>
                                      <p:cBhvr>
                                        <p:cTn id="20" dur="1" fill="hold">
                                          <p:stCondLst>
                                            <p:cond delay="0"/>
                                          </p:stCondLst>
                                        </p:cTn>
                                        <p:tgtEl>
                                          <p:spTgt spid="2206"/>
                                        </p:tgtEl>
                                        <p:attrNameLst>
                                          <p:attrName>style.visibility</p:attrName>
                                        </p:attrNameLst>
                                      </p:cBhvr>
                                      <p:to>
                                        <p:strVal val="visible"/>
                                      </p:to>
                                    </p:set>
                                    <p:animEffect transition="in" filter="fade">
                                      <p:cBhvr>
                                        <p:cTn id="21" dur="1000"/>
                                        <p:tgtEl>
                                          <p:spTgt spid="2206"/>
                                        </p:tgtEl>
                                      </p:cBhvr>
                                    </p:animEffect>
                                  </p:childTnLst>
                                </p:cTn>
                              </p:par>
                              <p:par>
                                <p:cTn id="22" presetID="10" presetClass="entr" presetSubtype="0" fill="hold" nodeType="withEffect">
                                  <p:stCondLst>
                                    <p:cond delay="0"/>
                                  </p:stCondLst>
                                  <p:childTnLst>
                                    <p:set>
                                      <p:cBhvr>
                                        <p:cTn id="23" dur="1" fill="hold">
                                          <p:stCondLst>
                                            <p:cond delay="0"/>
                                          </p:stCondLst>
                                        </p:cTn>
                                        <p:tgtEl>
                                          <p:spTgt spid="2232"/>
                                        </p:tgtEl>
                                        <p:attrNameLst>
                                          <p:attrName>style.visibility</p:attrName>
                                        </p:attrNameLst>
                                      </p:cBhvr>
                                      <p:to>
                                        <p:strVal val="visible"/>
                                      </p:to>
                                    </p:set>
                                    <p:animEffect transition="in" filter="fade">
                                      <p:cBhvr>
                                        <p:cTn id="24" dur="1000"/>
                                        <p:tgtEl>
                                          <p:spTgt spid="2232"/>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2197"/>
                                        </p:tgtEl>
                                        <p:attrNameLst>
                                          <p:attrName>style.visibility</p:attrName>
                                        </p:attrNameLst>
                                      </p:cBhvr>
                                      <p:to>
                                        <p:strVal val="visible"/>
                                      </p:to>
                                    </p:set>
                                    <p:anim calcmode="lin" valueType="num">
                                      <p:cBhvr additive="base">
                                        <p:cTn id="29" dur="1000"/>
                                        <p:tgtEl>
                                          <p:spTgt spid="2197"/>
                                        </p:tgtEl>
                                        <p:attrNameLst>
                                          <p:attrName>ppt_x</p:attrName>
                                        </p:attrNameLst>
                                      </p:cBhvr>
                                      <p:tavLst>
                                        <p:tav tm="0">
                                          <p:val>
                                            <p:strVal val="#ppt_x-1"/>
                                          </p:val>
                                        </p:tav>
                                        <p:tav tm="100000">
                                          <p:val>
                                            <p:strVal val="#ppt_x"/>
                                          </p:val>
                                        </p:tav>
                                      </p:tavLst>
                                    </p:anim>
                                  </p:childTnLst>
                                </p:cTn>
                              </p:par>
                              <p:par>
                                <p:cTn id="30" presetID="10" presetClass="entr" presetSubtype="0" fill="hold" nodeType="withEffect">
                                  <p:stCondLst>
                                    <p:cond delay="0"/>
                                  </p:stCondLst>
                                  <p:childTnLst>
                                    <p:set>
                                      <p:cBhvr>
                                        <p:cTn id="31" dur="1" fill="hold">
                                          <p:stCondLst>
                                            <p:cond delay="0"/>
                                          </p:stCondLst>
                                        </p:cTn>
                                        <p:tgtEl>
                                          <p:spTgt spid="2198"/>
                                        </p:tgtEl>
                                        <p:attrNameLst>
                                          <p:attrName>style.visibility</p:attrName>
                                        </p:attrNameLst>
                                      </p:cBhvr>
                                      <p:to>
                                        <p:strVal val="visible"/>
                                      </p:to>
                                    </p:set>
                                    <p:animEffect transition="in" filter="fade">
                                      <p:cBhvr>
                                        <p:cTn id="32" dur="1000"/>
                                        <p:tgtEl>
                                          <p:spTgt spid="2198"/>
                                        </p:tgtEl>
                                      </p:cBhvr>
                                    </p:animEffect>
                                  </p:childTnLst>
                                </p:cTn>
                              </p:par>
                              <p:par>
                                <p:cTn id="33" presetID="10" presetClass="entr" presetSubtype="0" fill="hold" nodeType="withEffect">
                                  <p:stCondLst>
                                    <p:cond delay="0"/>
                                  </p:stCondLst>
                                  <p:childTnLst>
                                    <p:set>
                                      <p:cBhvr>
                                        <p:cTn id="34" dur="1" fill="hold">
                                          <p:stCondLst>
                                            <p:cond delay="0"/>
                                          </p:stCondLst>
                                        </p:cTn>
                                        <p:tgtEl>
                                          <p:spTgt spid="2205"/>
                                        </p:tgtEl>
                                        <p:attrNameLst>
                                          <p:attrName>style.visibility</p:attrName>
                                        </p:attrNameLst>
                                      </p:cBhvr>
                                      <p:to>
                                        <p:strVal val="visible"/>
                                      </p:to>
                                    </p:set>
                                    <p:animEffect transition="in" filter="fade">
                                      <p:cBhvr>
                                        <p:cTn id="35" dur="1000"/>
                                        <p:tgtEl>
                                          <p:spTgt spid="2205"/>
                                        </p:tgtEl>
                                      </p:cBhvr>
                                    </p:animEffect>
                                  </p:childTnLst>
                                </p:cTn>
                              </p:par>
                              <p:par>
                                <p:cTn id="36" presetID="10" presetClass="entr" presetSubtype="0" fill="hold" nodeType="withEffect">
                                  <p:stCondLst>
                                    <p:cond delay="0"/>
                                  </p:stCondLst>
                                  <p:childTnLst>
                                    <p:set>
                                      <p:cBhvr>
                                        <p:cTn id="37" dur="1" fill="hold">
                                          <p:stCondLst>
                                            <p:cond delay="0"/>
                                          </p:stCondLst>
                                        </p:cTn>
                                        <p:tgtEl>
                                          <p:spTgt spid="2220"/>
                                        </p:tgtEl>
                                        <p:attrNameLst>
                                          <p:attrName>style.visibility</p:attrName>
                                        </p:attrNameLst>
                                      </p:cBhvr>
                                      <p:to>
                                        <p:strVal val="visible"/>
                                      </p:to>
                                    </p:set>
                                    <p:animEffect transition="in" filter="fade">
                                      <p:cBhvr>
                                        <p:cTn id="38" dur="1000"/>
                                        <p:tgtEl>
                                          <p:spTgt spid="222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203"/>
                                        </p:tgtEl>
                                        <p:attrNameLst>
                                          <p:attrName>style.visibility</p:attrName>
                                        </p:attrNameLst>
                                      </p:cBhvr>
                                      <p:to>
                                        <p:strVal val="visible"/>
                                      </p:to>
                                    </p:set>
                                    <p:anim calcmode="lin" valueType="num">
                                      <p:cBhvr additive="base">
                                        <p:cTn id="43" dur="1000"/>
                                        <p:tgtEl>
                                          <p:spTgt spid="2203"/>
                                        </p:tgtEl>
                                        <p:attrNameLst>
                                          <p:attrName>ppt_x</p:attrName>
                                        </p:attrNameLst>
                                      </p:cBhvr>
                                      <p:tavLst>
                                        <p:tav tm="0">
                                          <p:val>
                                            <p:strVal val="#ppt_x-1"/>
                                          </p:val>
                                        </p:tav>
                                        <p:tav tm="100000">
                                          <p:val>
                                            <p:strVal val="#ppt_x"/>
                                          </p:val>
                                        </p:tav>
                                      </p:tavLst>
                                    </p:anim>
                                  </p:childTnLst>
                                </p:cTn>
                              </p:par>
                              <p:par>
                                <p:cTn id="44" presetID="10" presetClass="entr" presetSubtype="0" fill="hold" nodeType="withEffect">
                                  <p:stCondLst>
                                    <p:cond delay="0"/>
                                  </p:stCondLst>
                                  <p:childTnLst>
                                    <p:set>
                                      <p:cBhvr>
                                        <p:cTn id="45" dur="1" fill="hold">
                                          <p:stCondLst>
                                            <p:cond delay="0"/>
                                          </p:stCondLst>
                                        </p:cTn>
                                        <p:tgtEl>
                                          <p:spTgt spid="2204"/>
                                        </p:tgtEl>
                                        <p:attrNameLst>
                                          <p:attrName>style.visibility</p:attrName>
                                        </p:attrNameLst>
                                      </p:cBhvr>
                                      <p:to>
                                        <p:strVal val="visible"/>
                                      </p:to>
                                    </p:set>
                                    <p:animEffect transition="in" filter="fade">
                                      <p:cBhvr>
                                        <p:cTn id="46" dur="1000"/>
                                        <p:tgtEl>
                                          <p:spTgt spid="2204"/>
                                        </p:tgtEl>
                                      </p:cBhvr>
                                    </p:animEffect>
                                  </p:childTnLst>
                                </p:cTn>
                              </p:par>
                              <p:par>
                                <p:cTn id="47" presetID="10" presetClass="entr" presetSubtype="0" fill="hold" nodeType="withEffect">
                                  <p:stCondLst>
                                    <p:cond delay="0"/>
                                  </p:stCondLst>
                                  <p:childTnLst>
                                    <p:set>
                                      <p:cBhvr>
                                        <p:cTn id="48" dur="1" fill="hold">
                                          <p:stCondLst>
                                            <p:cond delay="0"/>
                                          </p:stCondLst>
                                        </p:cTn>
                                        <p:tgtEl>
                                          <p:spTgt spid="2208"/>
                                        </p:tgtEl>
                                        <p:attrNameLst>
                                          <p:attrName>style.visibility</p:attrName>
                                        </p:attrNameLst>
                                      </p:cBhvr>
                                      <p:to>
                                        <p:strVal val="visible"/>
                                      </p:to>
                                    </p:set>
                                    <p:animEffect transition="in" filter="fade">
                                      <p:cBhvr>
                                        <p:cTn id="49" dur="1000"/>
                                        <p:tgtEl>
                                          <p:spTgt spid="2208"/>
                                        </p:tgtEl>
                                      </p:cBhvr>
                                    </p:animEffect>
                                  </p:childTnLst>
                                </p:cTn>
                              </p:par>
                              <p:par>
                                <p:cTn id="50" presetID="10" presetClass="entr" presetSubtype="0" fill="hold" nodeType="withEffect">
                                  <p:stCondLst>
                                    <p:cond delay="0"/>
                                  </p:stCondLst>
                                  <p:childTnLst>
                                    <p:set>
                                      <p:cBhvr>
                                        <p:cTn id="51" dur="1" fill="hold">
                                          <p:stCondLst>
                                            <p:cond delay="0"/>
                                          </p:stCondLst>
                                        </p:cTn>
                                        <p:tgtEl>
                                          <p:spTgt spid="2209"/>
                                        </p:tgtEl>
                                        <p:attrNameLst>
                                          <p:attrName>style.visibility</p:attrName>
                                        </p:attrNameLst>
                                      </p:cBhvr>
                                      <p:to>
                                        <p:strVal val="visible"/>
                                      </p:to>
                                    </p:set>
                                    <p:animEffect transition="in" filter="fade">
                                      <p:cBhvr>
                                        <p:cTn id="52" dur="1000"/>
                                        <p:tgtEl>
                                          <p:spTgt spid="2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rnational Programmers Day XL by Slidesgo">
  <a:themeElements>
    <a:clrScheme name="Simple Light">
      <a:dk1>
        <a:srgbClr val="FFFFFF"/>
      </a:dk1>
      <a:lt1>
        <a:srgbClr val="FFFFFF"/>
      </a:lt1>
      <a:dk2>
        <a:srgbClr val="011635"/>
      </a:dk2>
      <a:lt2>
        <a:srgbClr val="F99AAA"/>
      </a:lt2>
      <a:accent1>
        <a:srgbClr val="F9CAD2"/>
      </a:accent1>
      <a:accent2>
        <a:srgbClr val="F4DC90"/>
      </a:accent2>
      <a:accent3>
        <a:srgbClr val="00CFBE"/>
      </a:accent3>
      <a:accent4>
        <a:srgbClr val="8791FF"/>
      </a:accent4>
      <a:accent5>
        <a:srgbClr val="5863E0"/>
      </a:accent5>
      <a:accent6>
        <a:srgbClr val="011635"/>
      </a:accent6>
      <a:hlink>
        <a:srgbClr val="8492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952</TotalTime>
  <Words>599</Words>
  <Application>Microsoft Office PowerPoint</Application>
  <PresentationFormat>Presentación en pantalla (16:9)</PresentationFormat>
  <Paragraphs>70</Paragraphs>
  <Slides>16</Slides>
  <Notes>16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Quicksand</vt:lpstr>
      <vt:lpstr>Bebas Neue</vt:lpstr>
      <vt:lpstr>International Programmers Day XL by Slidesgo</vt:lpstr>
      <vt:lpstr>“TDD” Test Driven Development  Desarrollo basado en pruebas</vt:lpstr>
      <vt:lpstr>TABLE DE CONTEnido</vt:lpstr>
      <vt:lpstr>TABLE DE CONTEnido</vt:lpstr>
      <vt:lpstr>TDD ¿Qué ES EL TEST DRIVEN DEVELOPMENT? </vt:lpstr>
      <vt:lpstr>TDD</vt:lpstr>
      <vt:lpstr>¿Cómo se practica TDD? </vt:lpstr>
      <vt:lpstr>Ciclo Red-Green-Refactor </vt:lpstr>
      <vt:lpstr>Beneficios del desarrollo basado en pruebas</vt:lpstr>
      <vt:lpstr>Beneficios del desarrollo basado en pruebas</vt:lpstr>
      <vt:lpstr>EJEMPLO TDD con jest EN JaVaSCRIPT</vt:lpstr>
      <vt:lpstr>EJEMPLO TDD con jest EN JaVaSCRIPT</vt:lpstr>
      <vt:lpstr>EJEMPLO TDD con jest EN JaVaSCRIPT</vt:lpstr>
      <vt:lpstr>EJEMPLO TDD con jest EN JaVaSCRIPT</vt:lpstr>
      <vt:lpstr>EJEMPLO TDD con jest EN JaVaSCRIPT</vt:lpstr>
      <vt:lpstr>EJEMPLO TDD con jest EN JaVaSCRIPT</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Test Driven Development  Desarrollo basado en pruebas</dc:title>
  <dc:creator>Claudia</dc:creator>
  <cp:lastModifiedBy>Claudia Pereira Cuba</cp:lastModifiedBy>
  <cp:revision>18</cp:revision>
  <dcterms:modified xsi:type="dcterms:W3CDTF">2024-08-16T17:25:32Z</dcterms:modified>
</cp:coreProperties>
</file>