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58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0516-71F4-4975-A4A9-795EDEB25022}" type="datetimeFigureOut">
              <a:rPr lang="es-MX" smtClean="0"/>
              <a:t>24/07/2017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0155-2EA2-41E8-BB1A-83A442EE1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40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0516-71F4-4975-A4A9-795EDEB25022}" type="datetimeFigureOut">
              <a:rPr lang="es-MX" smtClean="0"/>
              <a:t>24/07/2017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0155-2EA2-41E8-BB1A-83A442EE1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74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0516-71F4-4975-A4A9-795EDEB25022}" type="datetimeFigureOut">
              <a:rPr lang="es-MX" smtClean="0"/>
              <a:t>24/07/2017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0155-2EA2-41E8-BB1A-83A442EE1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570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0516-71F4-4975-A4A9-795EDEB25022}" type="datetimeFigureOut">
              <a:rPr lang="es-MX" smtClean="0"/>
              <a:t>24/07/2017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0155-2EA2-41E8-BB1A-83A442EE1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24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0516-71F4-4975-A4A9-795EDEB25022}" type="datetimeFigureOut">
              <a:rPr lang="es-MX" smtClean="0"/>
              <a:t>24/07/2017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0155-2EA2-41E8-BB1A-83A442EE1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54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0516-71F4-4975-A4A9-795EDEB25022}" type="datetimeFigureOut">
              <a:rPr lang="es-MX" smtClean="0"/>
              <a:t>24/07/2017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0155-2EA2-41E8-BB1A-83A442EE1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266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0516-71F4-4975-A4A9-795EDEB25022}" type="datetimeFigureOut">
              <a:rPr lang="es-MX" smtClean="0"/>
              <a:t>24/07/2017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0155-2EA2-41E8-BB1A-83A442EE1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6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0516-71F4-4975-A4A9-795EDEB25022}" type="datetimeFigureOut">
              <a:rPr lang="es-MX" smtClean="0"/>
              <a:t>24/07/2017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0155-2EA2-41E8-BB1A-83A442EE1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646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0516-71F4-4975-A4A9-795EDEB25022}" type="datetimeFigureOut">
              <a:rPr lang="es-MX" smtClean="0"/>
              <a:t>24/07/2017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0155-2EA2-41E8-BB1A-83A442EE1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74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0516-71F4-4975-A4A9-795EDEB25022}" type="datetimeFigureOut">
              <a:rPr lang="es-MX" smtClean="0"/>
              <a:t>24/07/2017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0155-2EA2-41E8-BB1A-83A442EE1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12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0516-71F4-4975-A4A9-795EDEB25022}" type="datetimeFigureOut">
              <a:rPr lang="es-MX" smtClean="0"/>
              <a:t>24/07/2017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0155-2EA2-41E8-BB1A-83A442EE1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67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A0516-71F4-4975-A4A9-795EDEB25022}" type="datetimeFigureOut">
              <a:rPr lang="es-MX" smtClean="0"/>
              <a:t>24/07/2017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20155-2EA2-41E8-BB1A-83A442EE17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Introducing</a:t>
            </a:r>
            <a:r>
              <a:rPr lang="es-MX" dirty="0" smtClean="0"/>
              <a:t> David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10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705" y="240632"/>
            <a:ext cx="10704095" cy="5936331"/>
          </a:xfrm>
        </p:spPr>
        <p:txBody>
          <a:bodyPr/>
          <a:lstStyle/>
          <a:p>
            <a:r>
              <a:rPr lang="es-MX" dirty="0" smtClean="0"/>
              <a:t>Ingeniero en Nanotecnología, por parte de la Universidad Autónoma de Baja California. Este Septiembre ingresaré a la Maestría en Óptica del CICESE.</a:t>
            </a:r>
          </a:p>
          <a:p>
            <a:r>
              <a:rPr lang="es-MX" dirty="0" smtClean="0"/>
              <a:t>Soy originario de Durango, México.</a:t>
            </a:r>
          </a:p>
          <a:p>
            <a:r>
              <a:rPr lang="es-MX" dirty="0" smtClean="0"/>
              <a:t>En la Preparatoria la escuela me parecía aburrida y al salir de ésta ingresé al Ejército Mexicano por un año.</a:t>
            </a:r>
          </a:p>
          <a:p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530" y="3537284"/>
            <a:ext cx="2217270" cy="33207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783" y="3874169"/>
            <a:ext cx="851761" cy="9154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17" y="5302188"/>
            <a:ext cx="2453892" cy="12152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4" y="3272511"/>
            <a:ext cx="2438400" cy="351434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88" y="4235117"/>
            <a:ext cx="3063508" cy="167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3753853" cy="60157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David - Hobbies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15" y="943172"/>
            <a:ext cx="1912264" cy="191226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6" y="4070204"/>
            <a:ext cx="3272589" cy="24544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" y="704642"/>
            <a:ext cx="2796969" cy="20977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20" y="554904"/>
            <a:ext cx="3319506" cy="26888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368" y="544798"/>
            <a:ext cx="2169077" cy="339460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" y="3721664"/>
            <a:ext cx="4211053" cy="280298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57" y="3916626"/>
            <a:ext cx="3285318" cy="18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5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3753853" cy="60157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David - </a:t>
            </a:r>
            <a:r>
              <a:rPr lang="es-MX" dirty="0" err="1" smtClean="0"/>
              <a:t>Research</a:t>
            </a:r>
            <a:endParaRPr lang="es-MX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24" y="843129"/>
            <a:ext cx="3553660" cy="2369107"/>
          </a:xfr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28" y="843129"/>
            <a:ext cx="4324367" cy="254056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3" y="3212236"/>
            <a:ext cx="4816941" cy="33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5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389660" cy="601579"/>
          </a:xfrm>
        </p:spPr>
        <p:txBody>
          <a:bodyPr>
            <a:normAutofit/>
          </a:bodyPr>
          <a:lstStyle/>
          <a:p>
            <a:r>
              <a:rPr lang="es-MX" sz="2800" dirty="0" smtClean="0"/>
              <a:t>David – </a:t>
            </a:r>
            <a:r>
              <a:rPr lang="es-MX" sz="2800" dirty="0" err="1" smtClean="0"/>
              <a:t>Future</a:t>
            </a:r>
            <a:r>
              <a:rPr lang="es-MX" sz="2800" dirty="0" smtClean="0"/>
              <a:t> </a:t>
            </a:r>
            <a:r>
              <a:rPr lang="es-MX" sz="2800" dirty="0" err="1" smtClean="0"/>
              <a:t>research</a:t>
            </a:r>
            <a:r>
              <a:rPr lang="es-MX" sz="2800" dirty="0" smtClean="0"/>
              <a:t> in Master and PhD</a:t>
            </a:r>
            <a:endParaRPr lang="es-MX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9" y="1146412"/>
            <a:ext cx="9331846" cy="5356480"/>
          </a:xfrm>
        </p:spPr>
      </p:pic>
    </p:spTree>
    <p:extLst>
      <p:ext uri="{BB962C8B-B14F-4D97-AF65-F5344CB8AC3E}">
        <p14:creationId xmlns:p14="http://schemas.microsoft.com/office/powerpoint/2010/main" val="66115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4094328" cy="491319"/>
          </a:xfrm>
        </p:spPr>
        <p:txBody>
          <a:bodyPr>
            <a:noAutofit/>
          </a:bodyPr>
          <a:lstStyle/>
          <a:p>
            <a:r>
              <a:rPr lang="es-MX" sz="4000" dirty="0" smtClean="0"/>
              <a:t>Picture </a:t>
            </a:r>
            <a:r>
              <a:rPr lang="es-MX" sz="4000" dirty="0" err="1"/>
              <a:t>C</a:t>
            </a:r>
            <a:r>
              <a:rPr lang="es-MX" sz="4000" dirty="0" err="1" smtClean="0"/>
              <a:t>itations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400" dirty="0" smtClean="0"/>
              <a:t>CICESE logo - http://posgrados.cicese.mx/logos/logos</a:t>
            </a:r>
          </a:p>
          <a:p>
            <a:r>
              <a:rPr lang="es-MX" sz="1400" dirty="0" smtClean="0"/>
              <a:t>UABC logo - http://www.uabc.mx/logos</a:t>
            </a:r>
          </a:p>
          <a:p>
            <a:r>
              <a:rPr lang="es-MX" sz="1400" dirty="0" err="1" smtClean="0"/>
              <a:t>Spontaneus</a:t>
            </a:r>
            <a:r>
              <a:rPr lang="es-MX" sz="1400" dirty="0" smtClean="0"/>
              <a:t> </a:t>
            </a:r>
            <a:r>
              <a:rPr lang="es-MX" sz="1400" dirty="0" err="1" smtClean="0"/>
              <a:t>Four</a:t>
            </a:r>
            <a:r>
              <a:rPr lang="es-MX" sz="1400" dirty="0" smtClean="0"/>
              <a:t> Wave </a:t>
            </a:r>
            <a:r>
              <a:rPr lang="es-MX" sz="1400" dirty="0" err="1" smtClean="0"/>
              <a:t>Mixing</a:t>
            </a:r>
            <a:r>
              <a:rPr lang="es-MX" sz="1400" dirty="0" smtClean="0"/>
              <a:t> - http://biomedicaloptics.spiedigitallibrary.org/data/journals/biomedo/934300/jbo_20_8_086006_f001.png</a:t>
            </a:r>
          </a:p>
          <a:p>
            <a:r>
              <a:rPr lang="es-MX" sz="1400" dirty="0" err="1" smtClean="0"/>
              <a:t>Pulsed</a:t>
            </a:r>
            <a:r>
              <a:rPr lang="es-MX" sz="1400" dirty="0" smtClean="0"/>
              <a:t> Laser - http://img.directindustry.com/images_di/photo-m2/27505-2826745.jpg</a:t>
            </a:r>
          </a:p>
          <a:p>
            <a:r>
              <a:rPr lang="es-MX" sz="1400" dirty="0" err="1" smtClean="0"/>
              <a:t>Fiber</a:t>
            </a:r>
            <a:r>
              <a:rPr lang="es-MX" sz="1400" dirty="0" smtClean="0"/>
              <a:t> </a:t>
            </a:r>
            <a:r>
              <a:rPr lang="es-MX" sz="1400" dirty="0" err="1" smtClean="0"/>
              <a:t>Optics</a:t>
            </a:r>
            <a:r>
              <a:rPr lang="es-MX" sz="1400" dirty="0" smtClean="0"/>
              <a:t> - http://cdn4.explainthatstuff.com/fiber-optics-total-internal-reflection.png</a:t>
            </a:r>
          </a:p>
          <a:p>
            <a:r>
              <a:rPr lang="es-MX" sz="1400" dirty="0" smtClean="0"/>
              <a:t>Quantum </a:t>
            </a:r>
            <a:r>
              <a:rPr lang="es-MX" sz="1400" dirty="0" err="1" smtClean="0"/>
              <a:t>computing</a:t>
            </a:r>
            <a:r>
              <a:rPr lang="es-MX" sz="1400" dirty="0" smtClean="0"/>
              <a:t> </a:t>
            </a:r>
            <a:r>
              <a:rPr lang="es-MX" sz="1400" dirty="0" smtClean="0"/>
              <a:t>- http://kubrickgroup.com/wp-content/uploads/2016/12/Quatum_pic.png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831393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109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Introducing David</vt:lpstr>
      <vt:lpstr>Presentación de PowerPoint</vt:lpstr>
      <vt:lpstr>David - Hobbies</vt:lpstr>
      <vt:lpstr>David - Research</vt:lpstr>
      <vt:lpstr>David – Future research in Master and PhD</vt:lpstr>
      <vt:lpstr>Picture 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David</dc:title>
  <dc:creator>Carlos Martinez</dc:creator>
  <cp:lastModifiedBy>Carlos Martinez</cp:lastModifiedBy>
  <cp:revision>9</cp:revision>
  <dcterms:created xsi:type="dcterms:W3CDTF">2017-07-24T21:02:00Z</dcterms:created>
  <dcterms:modified xsi:type="dcterms:W3CDTF">2017-07-24T22:33:58Z</dcterms:modified>
</cp:coreProperties>
</file>