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9021DA6-4CB6-4A00-A0F4-FC534AC29390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Outline/Story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What is a nucleus/neutron/proton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Part of this will prob be to talk about atoms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What is a quantum state (wave function)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State is like what situation your in. Car accident → bad state. Eating cake → good state.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Nature likes low energy states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