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93" d="100"/>
          <a:sy n="93" d="100"/>
        </p:scale>
        <p:origin x="16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0C037-A0BA-41B1-83CD-2A0BD3D48215}" type="datetimeFigureOut">
              <a:rPr lang="zh-CN" altLang="en-US" smtClean="0"/>
              <a:t>2018/1/5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3EE-045E-4EC7-8C2F-C3DCA84EF0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6548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0C037-A0BA-41B1-83CD-2A0BD3D48215}" type="datetimeFigureOut">
              <a:rPr lang="zh-CN" altLang="en-US" smtClean="0"/>
              <a:t>2018/1/5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3EE-045E-4EC7-8C2F-C3DCA84EF0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33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0C037-A0BA-41B1-83CD-2A0BD3D48215}" type="datetimeFigureOut">
              <a:rPr lang="zh-CN" altLang="en-US" smtClean="0"/>
              <a:t>2018/1/5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3EE-045E-4EC7-8C2F-C3DCA84EF0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4650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0C037-A0BA-41B1-83CD-2A0BD3D48215}" type="datetimeFigureOut">
              <a:rPr lang="zh-CN" altLang="en-US" smtClean="0"/>
              <a:t>2018/1/5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3EE-045E-4EC7-8C2F-C3DCA84EF0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1619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0C037-A0BA-41B1-83CD-2A0BD3D48215}" type="datetimeFigureOut">
              <a:rPr lang="zh-CN" altLang="en-US" smtClean="0"/>
              <a:t>2018/1/5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3EE-045E-4EC7-8C2F-C3DCA84EF0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1077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0C037-A0BA-41B1-83CD-2A0BD3D48215}" type="datetimeFigureOut">
              <a:rPr lang="zh-CN" altLang="en-US" smtClean="0"/>
              <a:t>2018/1/5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3EE-045E-4EC7-8C2F-C3DCA84EF0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561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0C037-A0BA-41B1-83CD-2A0BD3D48215}" type="datetimeFigureOut">
              <a:rPr lang="zh-CN" altLang="en-US" smtClean="0"/>
              <a:t>2018/1/5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3EE-045E-4EC7-8C2F-C3DCA84EF0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2865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0C037-A0BA-41B1-83CD-2A0BD3D48215}" type="datetimeFigureOut">
              <a:rPr lang="zh-CN" altLang="en-US" smtClean="0"/>
              <a:t>2018/1/5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3EE-045E-4EC7-8C2F-C3DCA84EF0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7385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0C037-A0BA-41B1-83CD-2A0BD3D48215}" type="datetimeFigureOut">
              <a:rPr lang="zh-CN" altLang="en-US" smtClean="0"/>
              <a:t>2018/1/5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3EE-045E-4EC7-8C2F-C3DCA84EF0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8866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0C037-A0BA-41B1-83CD-2A0BD3D48215}" type="datetimeFigureOut">
              <a:rPr lang="zh-CN" altLang="en-US" smtClean="0"/>
              <a:t>2018/1/5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3EE-045E-4EC7-8C2F-C3DCA84EF0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4896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0C037-A0BA-41B1-83CD-2A0BD3D48215}" type="datetimeFigureOut">
              <a:rPr lang="zh-CN" altLang="en-US" smtClean="0"/>
              <a:t>2018/1/5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3EE-045E-4EC7-8C2F-C3DCA84EF0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6851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10C037-A0BA-41B1-83CD-2A0BD3D48215}" type="datetimeFigureOut">
              <a:rPr lang="zh-CN" altLang="en-US" smtClean="0"/>
              <a:t>2018/1/5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CFF3EE-045E-4EC7-8C2F-C3DCA84EF0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2859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80954" y="616540"/>
            <a:ext cx="834190" cy="529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AC</a:t>
            </a:r>
            <a:endParaRPr lang="zh-CN" altLang="en-US" dirty="0"/>
          </a:p>
        </p:txBody>
      </p:sp>
      <p:sp>
        <p:nvSpPr>
          <p:cNvPr id="5" name="Rectangle 4"/>
          <p:cNvSpPr/>
          <p:nvPr/>
        </p:nvSpPr>
        <p:spPr>
          <a:xfrm>
            <a:off x="980954" y="1258225"/>
            <a:ext cx="834190" cy="529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R1</a:t>
            </a:r>
            <a:endParaRPr lang="zh-CN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980954" y="1899910"/>
            <a:ext cx="834190" cy="529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R2</a:t>
            </a:r>
            <a:endParaRPr lang="zh-CN" altLang="en-US" dirty="0"/>
          </a:p>
        </p:txBody>
      </p:sp>
      <p:sp>
        <p:nvSpPr>
          <p:cNvPr id="7" name="Rectangle 6"/>
          <p:cNvSpPr/>
          <p:nvPr/>
        </p:nvSpPr>
        <p:spPr>
          <a:xfrm>
            <a:off x="980954" y="2541595"/>
            <a:ext cx="834190" cy="529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R3</a:t>
            </a:r>
            <a:endParaRPr lang="zh-CN" altLang="en-US" dirty="0"/>
          </a:p>
        </p:txBody>
      </p:sp>
      <p:sp>
        <p:nvSpPr>
          <p:cNvPr id="9" name="Rectangle 8"/>
          <p:cNvSpPr/>
          <p:nvPr/>
        </p:nvSpPr>
        <p:spPr>
          <a:xfrm>
            <a:off x="2512973" y="1438699"/>
            <a:ext cx="1066800" cy="9224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4MUX1</a:t>
            </a:r>
            <a:endParaRPr lang="zh-CN" altLang="en-US" dirty="0"/>
          </a:p>
        </p:txBody>
      </p:sp>
      <p:cxnSp>
        <p:nvCxnSpPr>
          <p:cNvPr id="11" name="Elbow Connector 10"/>
          <p:cNvCxnSpPr>
            <a:stCxn id="4" idx="3"/>
            <a:endCxn id="9" idx="1"/>
          </p:cNvCxnSpPr>
          <p:nvPr/>
        </p:nvCxnSpPr>
        <p:spPr>
          <a:xfrm>
            <a:off x="1815144" y="881235"/>
            <a:ext cx="697829" cy="1018675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5" idx="3"/>
            <a:endCxn id="9" idx="1"/>
          </p:cNvCxnSpPr>
          <p:nvPr/>
        </p:nvCxnSpPr>
        <p:spPr>
          <a:xfrm>
            <a:off x="1815144" y="1522920"/>
            <a:ext cx="697829" cy="376990"/>
          </a:xfrm>
          <a:prstGeom prst="bentConnector3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6" idx="3"/>
            <a:endCxn id="9" idx="1"/>
          </p:cNvCxnSpPr>
          <p:nvPr/>
        </p:nvCxnSpPr>
        <p:spPr>
          <a:xfrm flipV="1">
            <a:off x="1815144" y="1899910"/>
            <a:ext cx="697829" cy="264695"/>
          </a:xfrm>
          <a:prstGeom prst="bentConnector3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7" idx="3"/>
            <a:endCxn id="9" idx="1"/>
          </p:cNvCxnSpPr>
          <p:nvPr/>
        </p:nvCxnSpPr>
        <p:spPr>
          <a:xfrm flipV="1">
            <a:off x="1815144" y="1899910"/>
            <a:ext cx="697829" cy="906380"/>
          </a:xfrm>
          <a:prstGeom prst="bentConnector3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362464" y="337751"/>
            <a:ext cx="0" cy="6268995"/>
          </a:xfrm>
          <a:prstGeom prst="line">
            <a:avLst/>
          </a:prstGeom>
          <a:ln w="152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4" idx="1"/>
          </p:cNvCxnSpPr>
          <p:nvPr/>
        </p:nvCxnSpPr>
        <p:spPr>
          <a:xfrm>
            <a:off x="436605" y="881235"/>
            <a:ext cx="54434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436605" y="1518585"/>
            <a:ext cx="54434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436605" y="2143794"/>
            <a:ext cx="54434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436605" y="2785479"/>
            <a:ext cx="54434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362464" y="3484606"/>
            <a:ext cx="10882184" cy="0"/>
          </a:xfrm>
          <a:prstGeom prst="line">
            <a:avLst/>
          </a:prstGeom>
          <a:ln w="152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3579773" y="1899910"/>
            <a:ext cx="209632" cy="693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3789405" y="1603347"/>
            <a:ext cx="576649" cy="593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TRI</a:t>
            </a:r>
          </a:p>
        </p:txBody>
      </p:sp>
      <p:cxnSp>
        <p:nvCxnSpPr>
          <p:cNvPr id="38" name="Straight Arrow Connector 37"/>
          <p:cNvCxnSpPr/>
          <p:nvPr/>
        </p:nvCxnSpPr>
        <p:spPr>
          <a:xfrm flipV="1">
            <a:off x="4366054" y="1906849"/>
            <a:ext cx="209632" cy="693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4642012" y="350108"/>
            <a:ext cx="0" cy="3134498"/>
          </a:xfrm>
          <a:prstGeom prst="line">
            <a:avLst/>
          </a:prstGeom>
          <a:ln w="152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5152335" y="1071138"/>
            <a:ext cx="834190" cy="529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DA</a:t>
            </a:r>
            <a:endParaRPr lang="zh-CN" altLang="en-US" dirty="0"/>
          </a:p>
        </p:txBody>
      </p:sp>
      <p:sp>
        <p:nvSpPr>
          <p:cNvPr id="42" name="Rectangle 41"/>
          <p:cNvSpPr/>
          <p:nvPr/>
        </p:nvSpPr>
        <p:spPr>
          <a:xfrm>
            <a:off x="5152335" y="2096425"/>
            <a:ext cx="834190" cy="529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DB</a:t>
            </a:r>
            <a:endParaRPr lang="zh-CN" altLang="en-US" dirty="0"/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4642012" y="1335833"/>
            <a:ext cx="51032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4674742" y="2366542"/>
            <a:ext cx="51032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5986525" y="2351264"/>
            <a:ext cx="33189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5986524" y="1335833"/>
            <a:ext cx="33189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6318421" y="766787"/>
            <a:ext cx="1084133" cy="21088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ALU</a:t>
            </a:r>
          </a:p>
        </p:txBody>
      </p:sp>
      <p:cxnSp>
        <p:nvCxnSpPr>
          <p:cNvPr id="54" name="Straight Arrow Connector 53"/>
          <p:cNvCxnSpPr/>
          <p:nvPr/>
        </p:nvCxnSpPr>
        <p:spPr>
          <a:xfrm>
            <a:off x="7402554" y="1842244"/>
            <a:ext cx="33189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7801216" y="350108"/>
            <a:ext cx="0" cy="3134498"/>
          </a:xfrm>
          <a:prstGeom prst="line">
            <a:avLst/>
          </a:prstGeom>
          <a:ln w="152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980953" y="6011452"/>
            <a:ext cx="913749" cy="529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IN_REG</a:t>
            </a:r>
            <a:endParaRPr lang="zh-CN" altLang="en-US" dirty="0"/>
          </a:p>
        </p:txBody>
      </p:sp>
      <p:cxnSp>
        <p:nvCxnSpPr>
          <p:cNvPr id="57" name="Straight Arrow Connector 56"/>
          <p:cNvCxnSpPr/>
          <p:nvPr/>
        </p:nvCxnSpPr>
        <p:spPr>
          <a:xfrm flipH="1">
            <a:off x="436605" y="6276147"/>
            <a:ext cx="55638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71543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10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刘思尧</dc:creator>
  <cp:lastModifiedBy>刘思尧</cp:lastModifiedBy>
  <cp:revision>2</cp:revision>
  <dcterms:created xsi:type="dcterms:W3CDTF">2018-01-05T12:50:21Z</dcterms:created>
  <dcterms:modified xsi:type="dcterms:W3CDTF">2018-01-05T13:01:26Z</dcterms:modified>
</cp:coreProperties>
</file>